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C340-B8A4-5F96-298B-DF56F4B0B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IPL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87005-4420-4C0C-503A-5B58D400A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TASK 3 OF MENTORNESS INTERNSHIP</a:t>
            </a:r>
          </a:p>
          <a:p>
            <a:r>
              <a:rPr lang="en-IN" dirty="0"/>
              <a:t>BY KRISHNA VAGHELA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F4C6F-67B2-8326-86B1-70D378E819C6}"/>
              </a:ext>
            </a:extLst>
          </p:cNvPr>
          <p:cNvSpPr txBox="1"/>
          <p:nvPr/>
        </p:nvSpPr>
        <p:spPr>
          <a:xfrm>
            <a:off x="7103165" y="3398183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4665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2B8105-1504-306D-4CF5-46C8DDC3DF96}"/>
              </a:ext>
            </a:extLst>
          </p:cNvPr>
          <p:cNvSpPr txBox="1"/>
          <p:nvPr/>
        </p:nvSpPr>
        <p:spPr>
          <a:xfrm>
            <a:off x="2405269" y="1358349"/>
            <a:ext cx="7639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/>
              <a:t>INTRODUCTION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/>
              <a:t>DATA OVERVIEW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/>
              <a:t>PLAYER WISE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/>
              <a:t>TEAM WISE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A900-E94D-B070-9B54-E2F71D7D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4BF5-EB1A-D63A-FD18-84575950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We believe every team has dream of winning the final cup or trophy, the dream becomes their goal and that goal is achieved only by planned action for unfavourable scenarios.</a:t>
            </a:r>
          </a:p>
        </p:txBody>
      </p:sp>
    </p:spTree>
    <p:extLst>
      <p:ext uri="{BB962C8B-B14F-4D97-AF65-F5344CB8AC3E}">
        <p14:creationId xmlns:p14="http://schemas.microsoft.com/office/powerpoint/2010/main" val="33282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8998-48F5-5CB1-F898-EA5265E9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876-CBF9-347E-3C16-F5FB317A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7208"/>
            <a:ext cx="10058400" cy="4050792"/>
          </a:xfrm>
        </p:spPr>
        <p:txBody>
          <a:bodyPr/>
          <a:lstStyle/>
          <a:p>
            <a:r>
              <a:rPr lang="en-IN" sz="2600" dirty="0"/>
              <a:t>IPL is professional Twenty20 cricket league in India contested during April and May of every year by teams representing Indian cities.</a:t>
            </a:r>
          </a:p>
          <a:p>
            <a:r>
              <a:rPr lang="en-IN" sz="2600" dirty="0"/>
              <a:t>Founded by BCCI and it is now the most attended cricket league in the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1B1-7DD3-1B85-063C-7576F9FB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94C4-0E7A-4538-0895-D9723BC0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have given four tables</a:t>
            </a:r>
          </a:p>
          <a:p>
            <a:endParaRPr lang="en-IN" dirty="0"/>
          </a:p>
          <a:p>
            <a:r>
              <a:rPr lang="en-IN" dirty="0"/>
              <a:t>dim_match_summary</a:t>
            </a:r>
          </a:p>
          <a:p>
            <a:r>
              <a:rPr lang="en-IN" dirty="0"/>
              <a:t>dim_players</a:t>
            </a:r>
          </a:p>
          <a:p>
            <a:r>
              <a:rPr lang="en-IN" dirty="0"/>
              <a:t>fact_bating_summary</a:t>
            </a:r>
          </a:p>
          <a:p>
            <a:r>
              <a:rPr lang="en-IN" dirty="0"/>
              <a:t>fact_bowling_summary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1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1A9D0-67B3-6525-3BD6-73732A84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91" y="629797"/>
            <a:ext cx="4879149" cy="2799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29AC4-472D-61BF-C9F5-E4825A01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04" y="4128052"/>
            <a:ext cx="4879149" cy="2729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42E00-E710-B1A5-7EEE-0BBE6FEB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7" y="629797"/>
            <a:ext cx="6755123" cy="2799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FB6F9D-3FEB-041D-9215-32A0E410E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47" y="4128052"/>
            <a:ext cx="6601931" cy="2686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0E4F56-159F-2DFD-4E7A-CB93AD2AAEA9}"/>
              </a:ext>
            </a:extLst>
          </p:cNvPr>
          <p:cNvSpPr txBox="1"/>
          <p:nvPr/>
        </p:nvSpPr>
        <p:spPr>
          <a:xfrm>
            <a:off x="8408505" y="99391"/>
            <a:ext cx="294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dim_match_summary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BC2F4-D7CF-ADDB-30D7-8954D7AE52EE}"/>
              </a:ext>
            </a:extLst>
          </p:cNvPr>
          <p:cNvSpPr txBox="1"/>
          <p:nvPr/>
        </p:nvSpPr>
        <p:spPr>
          <a:xfrm>
            <a:off x="8759687" y="3636240"/>
            <a:ext cx="294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dim_players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4F4D9-6671-6226-7938-4173099C8267}"/>
              </a:ext>
            </a:extLst>
          </p:cNvPr>
          <p:cNvSpPr txBox="1"/>
          <p:nvPr/>
        </p:nvSpPr>
        <p:spPr>
          <a:xfrm>
            <a:off x="1868557" y="3584713"/>
            <a:ext cx="294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fact_bowling_summary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8636D-E6E4-0E6E-DBFF-4D3517A46533}"/>
              </a:ext>
            </a:extLst>
          </p:cNvPr>
          <p:cNvSpPr txBox="1"/>
          <p:nvPr/>
        </p:nvSpPr>
        <p:spPr>
          <a:xfrm>
            <a:off x="2026804" y="99391"/>
            <a:ext cx="294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fact_bating_summary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50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2A5-2CF3-289B-C2EA-3E8B9148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 wise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2D03EB-4066-E39D-399E-8DA522AD7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7424" y="2509777"/>
            <a:ext cx="5165172" cy="259573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1CDBBE-87C8-1BD6-F4A5-596CF4DA9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141" y="2509777"/>
            <a:ext cx="5165172" cy="2559048"/>
          </a:xfrm>
        </p:spPr>
      </p:pic>
    </p:spTree>
    <p:extLst>
      <p:ext uri="{BB962C8B-B14F-4D97-AF65-F5344CB8AC3E}">
        <p14:creationId xmlns:p14="http://schemas.microsoft.com/office/powerpoint/2010/main" val="34425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8682-85B1-6044-BCB1-656B6E9E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wise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AC8D8-B881-C84A-E98B-44E7244C92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0584" y="2453889"/>
            <a:ext cx="4754563" cy="30342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223562-95A3-091A-3AA8-C5C9765381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3686" y="2389687"/>
            <a:ext cx="4754562" cy="3098478"/>
          </a:xfrm>
        </p:spPr>
      </p:pic>
    </p:spTree>
    <p:extLst>
      <p:ext uri="{BB962C8B-B14F-4D97-AF65-F5344CB8AC3E}">
        <p14:creationId xmlns:p14="http://schemas.microsoft.com/office/powerpoint/2010/main" val="37270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20940-9BE5-2356-315F-98AA305E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26"/>
            <a:ext cx="12192000" cy="68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8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</TotalTime>
  <Words>146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IPL Data ANALYSIS</vt:lpstr>
      <vt:lpstr>PowerPoint Presentation</vt:lpstr>
      <vt:lpstr>INTRODUCTION </vt:lpstr>
      <vt:lpstr>Quick facts</vt:lpstr>
      <vt:lpstr>Data overview</vt:lpstr>
      <vt:lpstr>PowerPoint Presentation</vt:lpstr>
      <vt:lpstr>Player wise analysis</vt:lpstr>
      <vt:lpstr>Team wise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vaghela</dc:creator>
  <cp:lastModifiedBy>krishna vaghela</cp:lastModifiedBy>
  <cp:revision>1</cp:revision>
  <dcterms:created xsi:type="dcterms:W3CDTF">2024-08-10T06:55:18Z</dcterms:created>
  <dcterms:modified xsi:type="dcterms:W3CDTF">2024-08-10T07:35:13Z</dcterms:modified>
</cp:coreProperties>
</file>