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7217-5FBA-4E9B-89E1-DDBD1654A29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D350-6F85-46C8-9864-1F1FC7E2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65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7217-5FBA-4E9B-89E1-DDBD1654A29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D350-6F85-46C8-9864-1F1FC7E2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99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7217-5FBA-4E9B-89E1-DDBD1654A29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D350-6F85-46C8-9864-1F1FC7E2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6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7217-5FBA-4E9B-89E1-DDBD1654A29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D350-6F85-46C8-9864-1F1FC7E2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0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7217-5FBA-4E9B-89E1-DDBD1654A29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D350-6F85-46C8-9864-1F1FC7E2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7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7217-5FBA-4E9B-89E1-DDBD1654A29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D350-6F85-46C8-9864-1F1FC7E2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3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7217-5FBA-4E9B-89E1-DDBD1654A29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D350-6F85-46C8-9864-1F1FC7E2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42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7217-5FBA-4E9B-89E1-DDBD1654A29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D350-6F85-46C8-9864-1F1FC7E2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4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7217-5FBA-4E9B-89E1-DDBD1654A29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D350-6F85-46C8-9864-1F1FC7E2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27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7217-5FBA-4E9B-89E1-DDBD1654A29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D350-6F85-46C8-9864-1F1FC7E2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7217-5FBA-4E9B-89E1-DDBD1654A29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D350-6F85-46C8-9864-1F1FC7E2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15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A7217-5FBA-4E9B-89E1-DDBD1654A29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D350-6F85-46C8-9864-1F1FC7E2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9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0267" y="0"/>
            <a:ext cx="1289191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8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2024-08-23T14:31:08Z</dcterms:created>
  <dcterms:modified xsi:type="dcterms:W3CDTF">2024-08-23T14:32:05Z</dcterms:modified>
</cp:coreProperties>
</file>