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5449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337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4273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800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21779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96760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0165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2675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473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65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8933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189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816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230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5333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2691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872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160857007"/>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595269" y="2391508"/>
            <a:ext cx="9001462" cy="2866292"/>
          </a:xfrm>
        </p:spPr>
        <p:txBody>
          <a:bodyPr>
            <a:normAutofit fontScale="92500"/>
          </a:bodyPr>
          <a:lstStyle/>
          <a:p>
            <a:pPr algn="just"/>
            <a:r>
              <a:rPr lang="en-IN" dirty="0"/>
              <a:t>STUDENT NAME:  </a:t>
            </a:r>
            <a:r>
              <a:rPr lang="en-US" dirty="0"/>
              <a:t>KRISHNAVENI.B</a:t>
            </a:r>
            <a:endParaRPr lang="en-IN" dirty="0"/>
          </a:p>
          <a:p>
            <a:pPr algn="just"/>
            <a:r>
              <a:rPr lang="en-IN" dirty="0"/>
              <a:t>REGISTER NO:4222004</a:t>
            </a:r>
            <a:r>
              <a:rPr lang="en-US" dirty="0"/>
              <a:t>96</a:t>
            </a:r>
            <a:endParaRPr lang="en-IN" dirty="0"/>
          </a:p>
          <a:p>
            <a:pPr algn="just"/>
            <a:r>
              <a:rPr lang="en-IN" dirty="0"/>
              <a:t>NAAN MUDHALVAN ID: </a:t>
            </a:r>
            <a:r>
              <a:rPr lang="en-US"/>
              <a:t>AE56054FEA0448C83B54115F0B61E1C4</a:t>
            </a:r>
          </a:p>
          <a:p>
            <a:pPr algn="just"/>
            <a:r>
              <a:rPr lang="en-IN"/>
              <a:t>DEPARTMENT</a:t>
            </a:r>
            <a:r>
              <a:rPr lang="en-IN" dirty="0"/>
              <a:t>: </a:t>
            </a:r>
            <a:r>
              <a:rPr lang="en-IN" dirty="0" err="1"/>
              <a:t>Bcom</a:t>
            </a:r>
            <a:r>
              <a:rPr lang="en-IN" dirty="0"/>
              <a:t> (Information System Management)</a:t>
            </a:r>
          </a:p>
          <a:p>
            <a:pPr algn="just"/>
            <a:r>
              <a:rPr lang="en-IN" dirty="0"/>
              <a:t>COLLEGE: </a:t>
            </a:r>
            <a:r>
              <a:rPr lang="en-IN" dirty="0" err="1"/>
              <a:t>Valliammal</a:t>
            </a:r>
            <a:r>
              <a:rPr lang="en-IN" dirty="0"/>
              <a:t>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p:txBody>
          <a:bodyPr/>
          <a:lstStyle/>
          <a:p>
            <a:r>
              <a:rPr lang="en-IN" dirty="0"/>
              <a:t>Modelling</a:t>
            </a:r>
            <a:br>
              <a:rPr lang="en-IN" dirty="0"/>
            </a:br>
            <a:endParaRPr lang="en-IN"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p:txBody>
          <a:bodyPr/>
          <a:lstStyle/>
          <a:p>
            <a:r>
              <a:rPr lang="en-IN" dirty="0"/>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913794" y="32472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p:txBody>
          <a:bodyPr/>
          <a:lstStyle/>
          <a:p>
            <a:r>
              <a:rPr lang="en-IN" dirty="0"/>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4440764" y="3368824"/>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p:txBody>
          <a:bodyPr/>
          <a:lstStyle/>
          <a:p>
            <a:r>
              <a:rPr lang="en-IN" dirty="0"/>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986995" y="3368824"/>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351094" y="655148"/>
            <a:ext cx="3298558" cy="823304"/>
          </a:xfrm>
        </p:spPr>
        <p:txBody>
          <a:bodyPr/>
          <a:lstStyle/>
          <a:p>
            <a:r>
              <a:rPr lang="en-IN" sz="3200" dirty="0"/>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976345" y="655147"/>
            <a:ext cx="3291211" cy="823304"/>
          </a:xfrm>
        </p:spPr>
        <p:txBody>
          <a:bodyPr/>
          <a:lstStyle/>
          <a:p>
            <a:r>
              <a:rPr lang="en-IN" sz="3200" dirty="0"/>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683" y="1762379"/>
            <a:ext cx="5879532" cy="433362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1229244" y="2642455"/>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323028" y="2485292"/>
            <a:ext cx="9733512" cy="661255"/>
          </a:xfrm>
        </p:spPr>
        <p:txBody>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1463705" y="3598986"/>
            <a:ext cx="9733512"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rmAutofit fontScale="92500" lnSpcReduction="20000"/>
          </a:bodyPr>
          <a:lstStyle/>
          <a:p>
            <a:pPr marL="342900" indent="-342900" algn="l">
              <a:buFont typeface="Wingdings" panose="05000000000000000000" pitchFamily="2" charset="2"/>
              <a:buChar char="Ø"/>
            </a:pPr>
            <a:r>
              <a:rPr lang="en-IN" dirty="0"/>
              <a:t>Problem statement</a:t>
            </a:r>
          </a:p>
          <a:p>
            <a:pPr marL="342900" indent="-342900" algn="l">
              <a:buFont typeface="Wingdings" panose="05000000000000000000" pitchFamily="2" charset="2"/>
              <a:buChar char="Ø"/>
            </a:pPr>
            <a:r>
              <a:rPr lang="en-IN" dirty="0"/>
              <a:t>Project overview</a:t>
            </a:r>
          </a:p>
          <a:p>
            <a:pPr marL="342900" indent="-342900" algn="l">
              <a:buFont typeface="Wingdings" panose="05000000000000000000" pitchFamily="2" charset="2"/>
              <a:buChar char="Ø"/>
            </a:pPr>
            <a:r>
              <a:rPr lang="en-IN" dirty="0"/>
              <a:t>Who are the end users</a:t>
            </a:r>
          </a:p>
          <a:p>
            <a:pPr marL="342900" indent="-342900" algn="l">
              <a:buFont typeface="Wingdings" panose="05000000000000000000" pitchFamily="2" charset="2"/>
              <a:buChar char="Ø"/>
            </a:pPr>
            <a:r>
              <a:rPr lang="en-IN" dirty="0"/>
              <a:t>Our solution and its value proposition</a:t>
            </a:r>
          </a:p>
          <a:p>
            <a:pPr marL="342900" indent="-342900" algn="l">
              <a:buFont typeface="Wingdings" panose="05000000000000000000" pitchFamily="2" charset="2"/>
              <a:buChar char="Ø"/>
            </a:pPr>
            <a:r>
              <a:rPr lang="en-IN" dirty="0"/>
              <a:t>Dataset description</a:t>
            </a:r>
          </a:p>
          <a:p>
            <a:pPr marL="342900" indent="-342900" algn="l">
              <a:buFont typeface="Wingdings" panose="05000000000000000000" pitchFamily="2" charset="2"/>
              <a:buChar char="Ø"/>
            </a:pPr>
            <a:r>
              <a:rPr lang="en-IN" dirty="0"/>
              <a:t>The “WOW” in our solution</a:t>
            </a:r>
          </a:p>
          <a:p>
            <a:pPr marL="342900" indent="-342900" algn="l">
              <a:buFont typeface="Wingdings" panose="05000000000000000000" pitchFamily="2" charset="2"/>
              <a:buChar char="Ø"/>
            </a:pPr>
            <a:r>
              <a:rPr lang="en-IN" dirty="0"/>
              <a:t>Modelling</a:t>
            </a:r>
          </a:p>
          <a:p>
            <a:pPr marL="342900" indent="-342900" algn="l">
              <a:buFont typeface="Wingdings" panose="05000000000000000000" pitchFamily="2" charset="2"/>
              <a:buChar char="Ø"/>
            </a:pPr>
            <a:r>
              <a:rPr lang="en-IN" dirty="0"/>
              <a:t>Result</a:t>
            </a:r>
          </a:p>
          <a:p>
            <a:pPr marL="342900" indent="-342900" algn="l">
              <a:buFont typeface="Wingdings" panose="05000000000000000000" pitchFamily="2" charset="2"/>
              <a:buChar char="Ø"/>
            </a:pPr>
            <a:r>
              <a:rPr lang="en-IN"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371" y="2249488"/>
            <a:ext cx="5130084" cy="354171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1699846" y="2021133"/>
            <a:ext cx="9132277" cy="4110035"/>
          </a:xfrm>
        </p:spPr>
        <p:txBody>
          <a:bodyPr/>
          <a:lstStyle/>
          <a:p>
            <a:pPr marL="342900" indent="-342900" algn="l">
              <a:buFont typeface="Wingdings" panose="05000000000000000000" pitchFamily="2" charset="2"/>
              <a:buChar char="Ø"/>
            </a:pPr>
            <a:r>
              <a:rPr lang="en-IN"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dirty="0"/>
              <a:t>Sort &amp; filter: It helps to organize and analyse data more effectively.</a:t>
            </a:r>
          </a:p>
          <a:p>
            <a:pPr marL="342900" indent="-342900" algn="l">
              <a:buFont typeface="Wingdings" panose="05000000000000000000" pitchFamily="2" charset="2"/>
              <a:buChar char="Ø"/>
            </a:pPr>
            <a:r>
              <a:rPr lang="en-IN" dirty="0"/>
              <a:t>Pivot table: It is used to summarize and analyse the data.</a:t>
            </a:r>
          </a:p>
          <a:p>
            <a:pPr marL="342900" indent="-342900" algn="l">
              <a:buFont typeface="Wingdings" panose="05000000000000000000" pitchFamily="2" charset="2"/>
              <a:buChar char="Ø"/>
            </a:pPr>
            <a:r>
              <a:rPr lang="en-IN" dirty="0"/>
              <a:t>Chart: It is used to represent the data in visualisation.</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229244" y="2009776"/>
            <a:ext cx="9733512" cy="1811947"/>
          </a:xfrm>
        </p:spPr>
        <p:txBody>
          <a:bodyPr/>
          <a:lstStyle/>
          <a:p>
            <a:pPr marL="342900" indent="-342900" algn="l">
              <a:buFont typeface="Wingdings" panose="05000000000000000000" pitchFamily="2" charset="2"/>
              <a:buChar char="Ø"/>
            </a:pPr>
            <a:r>
              <a:rPr lang="en-IN" dirty="0"/>
              <a:t>Employee dataset: It is obtained from the </a:t>
            </a:r>
            <a:r>
              <a:rPr lang="en-IN" dirty="0" err="1"/>
              <a:t>edunet</a:t>
            </a:r>
            <a:r>
              <a:rPr lang="en-IN" dirty="0"/>
              <a:t> dashboard.</a:t>
            </a:r>
          </a:p>
          <a:p>
            <a:pPr marL="342900" indent="-342900" algn="l">
              <a:buFont typeface="Wingdings" panose="05000000000000000000" pitchFamily="2" charset="2"/>
              <a:buChar char="Ø"/>
            </a:pPr>
            <a:r>
              <a:rPr lang="en-IN" dirty="0"/>
              <a:t>It has 11 features.</a:t>
            </a:r>
          </a:p>
          <a:p>
            <a:pPr marL="342900" indent="-342900" algn="l">
              <a:buFont typeface="Wingdings" panose="05000000000000000000" pitchFamily="2" charset="2"/>
              <a:buChar char="Ø"/>
            </a:pPr>
            <a:r>
              <a:rPr lang="en-IN"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lstStyle/>
          <a:p>
            <a:pPr marL="342900" indent="-342900" algn="l">
              <a:buFont typeface="Wingdings" panose="05000000000000000000" pitchFamily="2" charset="2"/>
              <a:buChar char="Ø"/>
            </a:pPr>
            <a:r>
              <a:rPr lang="en-IN" dirty="0"/>
              <a:t>We used the formula for salary analysis:</a:t>
            </a:r>
          </a:p>
          <a:p>
            <a:r>
              <a:rPr lang="en-IN"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TM04033921[[fn=Damask]]</Template>
  <TotalTime>78</TotalTime>
  <Words>411</Words>
  <Application>Microsoft Office PowerPoint</Application>
  <PresentationFormat>Widescreen</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balasubramanian611976@gmail.com</cp:lastModifiedBy>
  <cp:revision>4</cp:revision>
  <dcterms:created xsi:type="dcterms:W3CDTF">2024-08-27T07:15:37Z</dcterms:created>
  <dcterms:modified xsi:type="dcterms:W3CDTF">2024-08-27T14:22:01Z</dcterms:modified>
</cp:coreProperties>
</file>