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1" r:id="rId3"/>
    <p:sldId id="257" r:id="rId4"/>
    <p:sldId id="270" r:id="rId5"/>
    <p:sldId id="272" r:id="rId6"/>
    <p:sldId id="273" r:id="rId7"/>
    <p:sldId id="264" r:id="rId8"/>
    <p:sldId id="263" r:id="rId9"/>
    <p:sldId id="265" r:id="rId10"/>
    <p:sldId id="266" r:id="rId11"/>
    <p:sldId id="27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the-internet.herokuapp.com/challenging_dom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the-internet.herokuapp.com/challenging_d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AB2BB-3683-477B-992C-55473D9A0E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F75BC5-5A38-4A1E-BDC6-3EFE162369A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To define the Test Plan for DOM Web Application</a:t>
          </a:r>
          <a:endParaRPr lang="en-US" b="1" dirty="0"/>
        </a:p>
      </dgm:t>
    </dgm:pt>
    <dgm:pt modelId="{9FAA49F0-BE6F-4D64-968D-DBF890EFE866}" type="parTrans" cxnId="{380B7553-FC14-448B-A511-94AACEF0E39D}">
      <dgm:prSet/>
      <dgm:spPr/>
      <dgm:t>
        <a:bodyPr/>
        <a:lstStyle/>
        <a:p>
          <a:endParaRPr lang="en-US"/>
        </a:p>
      </dgm:t>
    </dgm:pt>
    <dgm:pt modelId="{EA4575C8-9236-4C4E-87EF-C73E28BBFE56}" type="sibTrans" cxnId="{380B7553-FC14-448B-A511-94AACEF0E39D}">
      <dgm:prSet/>
      <dgm:spPr/>
      <dgm:t>
        <a:bodyPr/>
        <a:lstStyle/>
        <a:p>
          <a:endParaRPr lang="en-US"/>
        </a:p>
      </dgm:t>
    </dgm:pt>
    <dgm:pt modelId="{98EB4FDE-8B45-4FE1-A334-BF7DC33CAE8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This document covers the Automation framework which is considered for DOM Web Application.</a:t>
          </a:r>
          <a:endParaRPr lang="en-US" b="1" dirty="0"/>
        </a:p>
      </dgm:t>
    </dgm:pt>
    <dgm:pt modelId="{83334DB4-250A-488B-BE7C-A8CA850C3076}" type="parTrans" cxnId="{CD70792D-4031-4B24-BCAB-708711DCEC04}">
      <dgm:prSet/>
      <dgm:spPr/>
      <dgm:t>
        <a:bodyPr/>
        <a:lstStyle/>
        <a:p>
          <a:endParaRPr lang="en-US"/>
        </a:p>
      </dgm:t>
    </dgm:pt>
    <dgm:pt modelId="{5DC13F61-2503-4457-95E0-28F87BF66975}" type="sibTrans" cxnId="{CD70792D-4031-4B24-BCAB-708711DCEC04}">
      <dgm:prSet/>
      <dgm:spPr/>
      <dgm:t>
        <a:bodyPr/>
        <a:lstStyle/>
        <a:p>
          <a:endParaRPr lang="en-US"/>
        </a:p>
      </dgm:t>
    </dgm:pt>
    <dgm:pt modelId="{D0AB8557-AA7D-47E2-B0B5-B3F6EC238BDB}" type="pres">
      <dgm:prSet presAssocID="{8E7AB2BB-3683-477B-992C-55473D9A0E26}" presName="root" presStyleCnt="0">
        <dgm:presLayoutVars>
          <dgm:dir/>
          <dgm:resizeHandles val="exact"/>
        </dgm:presLayoutVars>
      </dgm:prSet>
      <dgm:spPr/>
    </dgm:pt>
    <dgm:pt modelId="{FE05BF66-CF8B-4805-A4D0-5B7B6C1ECD81}" type="pres">
      <dgm:prSet presAssocID="{18F75BC5-5A38-4A1E-BDC6-3EFE162369A7}" presName="compNode" presStyleCnt="0"/>
      <dgm:spPr/>
    </dgm:pt>
    <dgm:pt modelId="{21DC3198-626E-4733-9E9F-17E208DE65BF}" type="pres">
      <dgm:prSet presAssocID="{18F75BC5-5A38-4A1E-BDC6-3EFE162369A7}" presName="bgRect" presStyleLbl="bgShp" presStyleIdx="0" presStyleCnt="2"/>
      <dgm:spPr/>
    </dgm:pt>
    <dgm:pt modelId="{F981FB4C-3B46-4FCB-AD12-47B67CE1259E}" type="pres">
      <dgm:prSet presAssocID="{18F75BC5-5A38-4A1E-BDC6-3EFE162369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7733E81-7C3D-4BED-9F9C-31AA340AFF3A}" type="pres">
      <dgm:prSet presAssocID="{18F75BC5-5A38-4A1E-BDC6-3EFE162369A7}" presName="spaceRect" presStyleCnt="0"/>
      <dgm:spPr/>
    </dgm:pt>
    <dgm:pt modelId="{45512D58-44A7-49CB-846F-2E876A7CAFA1}" type="pres">
      <dgm:prSet presAssocID="{18F75BC5-5A38-4A1E-BDC6-3EFE162369A7}" presName="parTx" presStyleLbl="revTx" presStyleIdx="0" presStyleCnt="2">
        <dgm:presLayoutVars>
          <dgm:chMax val="0"/>
          <dgm:chPref val="0"/>
        </dgm:presLayoutVars>
      </dgm:prSet>
      <dgm:spPr/>
    </dgm:pt>
    <dgm:pt modelId="{AF2380BE-64EB-4DFC-9D1B-46065C2020ED}" type="pres">
      <dgm:prSet presAssocID="{EA4575C8-9236-4C4E-87EF-C73E28BBFE56}" presName="sibTrans" presStyleCnt="0"/>
      <dgm:spPr/>
    </dgm:pt>
    <dgm:pt modelId="{1AFB1688-EDEF-407F-802A-0AA40E0FE019}" type="pres">
      <dgm:prSet presAssocID="{98EB4FDE-8B45-4FE1-A334-BF7DC33CAE85}" presName="compNode" presStyleCnt="0"/>
      <dgm:spPr/>
    </dgm:pt>
    <dgm:pt modelId="{894A8741-9764-44FF-BF91-6721BA66002B}" type="pres">
      <dgm:prSet presAssocID="{98EB4FDE-8B45-4FE1-A334-BF7DC33CAE85}" presName="bgRect" presStyleLbl="bgShp" presStyleIdx="1" presStyleCnt="2"/>
      <dgm:spPr/>
    </dgm:pt>
    <dgm:pt modelId="{A2DC05C4-7827-4E0A-9E0B-1C5C32B25428}" type="pres">
      <dgm:prSet presAssocID="{98EB4FDE-8B45-4FE1-A334-BF7DC33CAE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0F04AB1-E0F3-4047-BB00-5C20646F4966}" type="pres">
      <dgm:prSet presAssocID="{98EB4FDE-8B45-4FE1-A334-BF7DC33CAE85}" presName="spaceRect" presStyleCnt="0"/>
      <dgm:spPr/>
    </dgm:pt>
    <dgm:pt modelId="{6409E42E-C2AD-41B1-B269-77B33830845B}" type="pres">
      <dgm:prSet presAssocID="{98EB4FDE-8B45-4FE1-A334-BF7DC33CAE8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D70792D-4031-4B24-BCAB-708711DCEC04}" srcId="{8E7AB2BB-3683-477B-992C-55473D9A0E26}" destId="{98EB4FDE-8B45-4FE1-A334-BF7DC33CAE85}" srcOrd="1" destOrd="0" parTransId="{83334DB4-250A-488B-BE7C-A8CA850C3076}" sibTransId="{5DC13F61-2503-4457-95E0-28F87BF66975}"/>
    <dgm:cxn modelId="{380B7553-FC14-448B-A511-94AACEF0E39D}" srcId="{8E7AB2BB-3683-477B-992C-55473D9A0E26}" destId="{18F75BC5-5A38-4A1E-BDC6-3EFE162369A7}" srcOrd="0" destOrd="0" parTransId="{9FAA49F0-BE6F-4D64-968D-DBF890EFE866}" sibTransId="{EA4575C8-9236-4C4E-87EF-C73E28BBFE56}"/>
    <dgm:cxn modelId="{43063F7B-1A06-4E11-BCA0-BC2AF3BEA18B}" type="presOf" srcId="{18F75BC5-5A38-4A1E-BDC6-3EFE162369A7}" destId="{45512D58-44A7-49CB-846F-2E876A7CAFA1}" srcOrd="0" destOrd="0" presId="urn:microsoft.com/office/officeart/2018/2/layout/IconVerticalSolidList"/>
    <dgm:cxn modelId="{CF7D559F-36BF-4664-A54C-323AD7172F84}" type="presOf" srcId="{8E7AB2BB-3683-477B-992C-55473D9A0E26}" destId="{D0AB8557-AA7D-47E2-B0B5-B3F6EC238BDB}" srcOrd="0" destOrd="0" presId="urn:microsoft.com/office/officeart/2018/2/layout/IconVerticalSolidList"/>
    <dgm:cxn modelId="{520842FD-C63A-41DE-B8F6-F85C6DBB9998}" type="presOf" srcId="{98EB4FDE-8B45-4FE1-A334-BF7DC33CAE85}" destId="{6409E42E-C2AD-41B1-B269-77B33830845B}" srcOrd="0" destOrd="0" presId="urn:microsoft.com/office/officeart/2018/2/layout/IconVerticalSolidList"/>
    <dgm:cxn modelId="{9B74E9D4-CEC9-486F-B107-A1D8C75B1A48}" type="presParOf" srcId="{D0AB8557-AA7D-47E2-B0B5-B3F6EC238BDB}" destId="{FE05BF66-CF8B-4805-A4D0-5B7B6C1ECD81}" srcOrd="0" destOrd="0" presId="urn:microsoft.com/office/officeart/2018/2/layout/IconVerticalSolidList"/>
    <dgm:cxn modelId="{F78EF786-F8BF-4955-A016-287BFC4E21A9}" type="presParOf" srcId="{FE05BF66-CF8B-4805-A4D0-5B7B6C1ECD81}" destId="{21DC3198-626E-4733-9E9F-17E208DE65BF}" srcOrd="0" destOrd="0" presId="urn:microsoft.com/office/officeart/2018/2/layout/IconVerticalSolidList"/>
    <dgm:cxn modelId="{A9C8181A-D8FF-4A61-A77B-12A41E9F0423}" type="presParOf" srcId="{FE05BF66-CF8B-4805-A4D0-5B7B6C1ECD81}" destId="{F981FB4C-3B46-4FCB-AD12-47B67CE1259E}" srcOrd="1" destOrd="0" presId="urn:microsoft.com/office/officeart/2018/2/layout/IconVerticalSolidList"/>
    <dgm:cxn modelId="{E8DCEBCB-0BF5-4539-B3B9-7D7F268B17F9}" type="presParOf" srcId="{FE05BF66-CF8B-4805-A4D0-5B7B6C1ECD81}" destId="{D7733E81-7C3D-4BED-9F9C-31AA340AFF3A}" srcOrd="2" destOrd="0" presId="urn:microsoft.com/office/officeart/2018/2/layout/IconVerticalSolidList"/>
    <dgm:cxn modelId="{F726F6A6-1A37-4851-BC21-9FC9203DEC42}" type="presParOf" srcId="{FE05BF66-CF8B-4805-A4D0-5B7B6C1ECD81}" destId="{45512D58-44A7-49CB-846F-2E876A7CAFA1}" srcOrd="3" destOrd="0" presId="urn:microsoft.com/office/officeart/2018/2/layout/IconVerticalSolidList"/>
    <dgm:cxn modelId="{3E0DFFF3-E910-4624-8AAC-51B2B8C29A33}" type="presParOf" srcId="{D0AB8557-AA7D-47E2-B0B5-B3F6EC238BDB}" destId="{AF2380BE-64EB-4DFC-9D1B-46065C2020ED}" srcOrd="1" destOrd="0" presId="urn:microsoft.com/office/officeart/2018/2/layout/IconVerticalSolidList"/>
    <dgm:cxn modelId="{F9692506-D3F1-4C64-A3CD-57BC323B6DD4}" type="presParOf" srcId="{D0AB8557-AA7D-47E2-B0B5-B3F6EC238BDB}" destId="{1AFB1688-EDEF-407F-802A-0AA40E0FE019}" srcOrd="2" destOrd="0" presId="urn:microsoft.com/office/officeart/2018/2/layout/IconVerticalSolidList"/>
    <dgm:cxn modelId="{410C41A2-A8E3-43D8-87C1-5E5C610A4DA0}" type="presParOf" srcId="{1AFB1688-EDEF-407F-802A-0AA40E0FE019}" destId="{894A8741-9764-44FF-BF91-6721BA66002B}" srcOrd="0" destOrd="0" presId="urn:microsoft.com/office/officeart/2018/2/layout/IconVerticalSolidList"/>
    <dgm:cxn modelId="{D3B437E3-E9C6-483B-AAFA-685633923C16}" type="presParOf" srcId="{1AFB1688-EDEF-407F-802A-0AA40E0FE019}" destId="{A2DC05C4-7827-4E0A-9E0B-1C5C32B25428}" srcOrd="1" destOrd="0" presId="urn:microsoft.com/office/officeart/2018/2/layout/IconVerticalSolidList"/>
    <dgm:cxn modelId="{05B667F9-2322-462C-B92A-B5F4E286BE74}" type="presParOf" srcId="{1AFB1688-EDEF-407F-802A-0AA40E0FE019}" destId="{80F04AB1-E0F3-4047-BB00-5C20646F4966}" srcOrd="2" destOrd="0" presId="urn:microsoft.com/office/officeart/2018/2/layout/IconVerticalSolidList"/>
    <dgm:cxn modelId="{1CFB31DA-B596-42FF-933A-7648B3578297}" type="presParOf" srcId="{1AFB1688-EDEF-407F-802A-0AA40E0FE019}" destId="{6409E42E-C2AD-41B1-B269-77B3383084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81002F-6FE0-4A73-9E9F-2C1F5060A43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4905DF-6C02-4D74-A0A9-0E4167DCE859}">
      <dgm:prSet custT="1"/>
      <dgm:spPr/>
      <dgm:t>
        <a:bodyPr/>
        <a:lstStyle/>
        <a:p>
          <a:r>
            <a:rPr lang="en-GB" sz="2000" b="1" dirty="0"/>
            <a:t>In Scope</a:t>
          </a:r>
          <a:endParaRPr lang="en-US" sz="2000" b="1" dirty="0"/>
        </a:p>
      </dgm:t>
    </dgm:pt>
    <dgm:pt modelId="{70E297E3-8992-4333-8B7C-569C92EB22A8}" type="parTrans" cxnId="{05A374E3-3779-427F-81AD-BDAAE3DDEA6F}">
      <dgm:prSet/>
      <dgm:spPr/>
      <dgm:t>
        <a:bodyPr/>
        <a:lstStyle/>
        <a:p>
          <a:endParaRPr lang="en-US" b="1"/>
        </a:p>
      </dgm:t>
    </dgm:pt>
    <dgm:pt modelId="{B16C1773-B564-42D2-AB7C-FD8CC66FD3BB}" type="sibTrans" cxnId="{05A374E3-3779-427F-81AD-BDAAE3DDEA6F}">
      <dgm:prSet/>
      <dgm:spPr/>
      <dgm:t>
        <a:bodyPr/>
        <a:lstStyle/>
        <a:p>
          <a:endParaRPr lang="en-US" b="1"/>
        </a:p>
      </dgm:t>
    </dgm:pt>
    <dgm:pt modelId="{12F214A9-481F-425E-AB90-CDAC008B549A}">
      <dgm:prSet custT="1"/>
      <dgm:spPr/>
      <dgm:t>
        <a:bodyPr/>
        <a:lstStyle/>
        <a:p>
          <a:r>
            <a:rPr lang="en-GB" sz="1800" b="1" dirty="0"/>
            <a:t>DOM Web Application - Single Page </a:t>
          </a:r>
          <a:endParaRPr lang="en-US" sz="1800" b="1" dirty="0"/>
        </a:p>
      </dgm:t>
    </dgm:pt>
    <dgm:pt modelId="{2B3FDA17-54F2-4400-AF1D-6D1202EB31F9}" type="parTrans" cxnId="{DB3839D1-6C30-4875-B01E-806485519943}">
      <dgm:prSet/>
      <dgm:spPr/>
      <dgm:t>
        <a:bodyPr/>
        <a:lstStyle/>
        <a:p>
          <a:endParaRPr lang="en-US" b="1"/>
        </a:p>
      </dgm:t>
    </dgm:pt>
    <dgm:pt modelId="{3C82526E-BBD1-4F9A-8FA6-1A7FB208E468}" type="sibTrans" cxnId="{DB3839D1-6C30-4875-B01E-806485519943}">
      <dgm:prSet/>
      <dgm:spPr/>
      <dgm:t>
        <a:bodyPr/>
        <a:lstStyle/>
        <a:p>
          <a:endParaRPr lang="en-US" b="1"/>
        </a:p>
      </dgm:t>
    </dgm:pt>
    <dgm:pt modelId="{978D1EC4-B5AA-4041-BBA2-CFD8C8096817}">
      <dgm:prSet custT="1"/>
      <dgm:spPr/>
      <dgm:t>
        <a:bodyPr/>
        <a:lstStyle/>
        <a:p>
          <a:r>
            <a:rPr lang="en-GB" sz="1800" b="1" dirty="0"/>
            <a:t>Buttons Validations</a:t>
          </a:r>
          <a:endParaRPr lang="en-US" sz="1800" b="1" dirty="0"/>
        </a:p>
      </dgm:t>
    </dgm:pt>
    <dgm:pt modelId="{E26B40F3-3CAA-4486-BFE0-8C2E6E23067A}" type="parTrans" cxnId="{9D493345-42E3-4428-9740-911FBA97BD75}">
      <dgm:prSet/>
      <dgm:spPr/>
      <dgm:t>
        <a:bodyPr/>
        <a:lstStyle/>
        <a:p>
          <a:endParaRPr lang="en-US" b="1"/>
        </a:p>
      </dgm:t>
    </dgm:pt>
    <dgm:pt modelId="{8114B356-EC5A-4688-A058-233334A4962F}" type="sibTrans" cxnId="{9D493345-42E3-4428-9740-911FBA97BD75}">
      <dgm:prSet/>
      <dgm:spPr/>
      <dgm:t>
        <a:bodyPr/>
        <a:lstStyle/>
        <a:p>
          <a:endParaRPr lang="en-US" b="1"/>
        </a:p>
      </dgm:t>
    </dgm:pt>
    <dgm:pt modelId="{4A0A2220-CE31-471C-A2EC-EF2AEC45602B}">
      <dgm:prSet custT="1"/>
      <dgm:spPr/>
      <dgm:t>
        <a:bodyPr/>
        <a:lstStyle/>
        <a:p>
          <a:r>
            <a:rPr lang="en-GB" sz="1800" b="1" dirty="0"/>
            <a:t>Table Validations</a:t>
          </a:r>
          <a:endParaRPr lang="en-US" sz="1800" b="1" dirty="0"/>
        </a:p>
      </dgm:t>
    </dgm:pt>
    <dgm:pt modelId="{59E4F78C-6BD0-46B2-A3D6-5D96D9BBF23B}" type="parTrans" cxnId="{F55EC215-0CCD-4B36-B1CC-A43E681589D4}">
      <dgm:prSet/>
      <dgm:spPr/>
      <dgm:t>
        <a:bodyPr/>
        <a:lstStyle/>
        <a:p>
          <a:endParaRPr lang="en-US" b="1"/>
        </a:p>
      </dgm:t>
    </dgm:pt>
    <dgm:pt modelId="{A3D231F9-C530-4ADE-B811-45DDCB210129}" type="sibTrans" cxnId="{F55EC215-0CCD-4B36-B1CC-A43E681589D4}">
      <dgm:prSet/>
      <dgm:spPr/>
      <dgm:t>
        <a:bodyPr/>
        <a:lstStyle/>
        <a:p>
          <a:endParaRPr lang="en-US" b="1"/>
        </a:p>
      </dgm:t>
    </dgm:pt>
    <dgm:pt modelId="{B8FE13A7-E13C-41F2-B8BF-4458476252FD}">
      <dgm:prSet custT="1"/>
      <dgm:spPr/>
      <dgm:t>
        <a:bodyPr/>
        <a:lstStyle/>
        <a:p>
          <a:r>
            <a:rPr lang="en-GB" sz="1800" b="1" dirty="0"/>
            <a:t>Link: </a:t>
          </a:r>
          <a:r>
            <a:rPr lang="en-GB" sz="1800" b="1" dirty="0">
              <a:hlinkClick xmlns:r="http://schemas.openxmlformats.org/officeDocument/2006/relationships" r:id="rId1"/>
            </a:rPr>
            <a:t>https://the-internet.herokuapp.com/challenging_dom</a:t>
          </a:r>
          <a:endParaRPr lang="en-US" sz="1800" b="1" dirty="0"/>
        </a:p>
      </dgm:t>
    </dgm:pt>
    <dgm:pt modelId="{2B0262FD-3AF3-4713-948C-B7EDD11251DF}" type="parTrans" cxnId="{BE8D3599-8017-4829-9902-06AAEDCBD7E2}">
      <dgm:prSet/>
      <dgm:spPr/>
      <dgm:t>
        <a:bodyPr/>
        <a:lstStyle/>
        <a:p>
          <a:endParaRPr lang="en-US" b="1"/>
        </a:p>
      </dgm:t>
    </dgm:pt>
    <dgm:pt modelId="{195F31C9-23C0-45DB-8B2E-947DF990B333}" type="sibTrans" cxnId="{BE8D3599-8017-4829-9902-06AAEDCBD7E2}">
      <dgm:prSet/>
      <dgm:spPr/>
      <dgm:t>
        <a:bodyPr/>
        <a:lstStyle/>
        <a:p>
          <a:endParaRPr lang="en-US" b="1"/>
        </a:p>
      </dgm:t>
    </dgm:pt>
    <dgm:pt modelId="{0E74F0DE-0D08-4B75-B8CA-06D953B25D63}">
      <dgm:prSet custT="1"/>
      <dgm:spPr/>
      <dgm:t>
        <a:bodyPr/>
        <a:lstStyle/>
        <a:p>
          <a:r>
            <a:rPr lang="en-GB" sz="2000" b="1" dirty="0"/>
            <a:t>Out Of Scope</a:t>
          </a:r>
          <a:endParaRPr lang="en-US" sz="2000" b="1" dirty="0"/>
        </a:p>
      </dgm:t>
    </dgm:pt>
    <dgm:pt modelId="{DE8C6285-0BE7-4639-9C8B-37CCCBAB6F6C}" type="parTrans" cxnId="{2F99D42A-32ED-4525-AE1F-2EE374CA8F48}">
      <dgm:prSet/>
      <dgm:spPr/>
      <dgm:t>
        <a:bodyPr/>
        <a:lstStyle/>
        <a:p>
          <a:endParaRPr lang="en-US" b="1"/>
        </a:p>
      </dgm:t>
    </dgm:pt>
    <dgm:pt modelId="{DE5E95FD-0175-4B49-9DEB-B5FED9BCAAFB}" type="sibTrans" cxnId="{2F99D42A-32ED-4525-AE1F-2EE374CA8F48}">
      <dgm:prSet/>
      <dgm:spPr/>
      <dgm:t>
        <a:bodyPr/>
        <a:lstStyle/>
        <a:p>
          <a:endParaRPr lang="en-US" b="1"/>
        </a:p>
      </dgm:t>
    </dgm:pt>
    <dgm:pt modelId="{A0447A9C-0B65-4707-B6B5-6DC6D12CA6EC}">
      <dgm:prSet custT="1"/>
      <dgm:spPr/>
      <dgm:t>
        <a:bodyPr/>
        <a:lstStyle/>
        <a:p>
          <a:r>
            <a:rPr lang="en-GB" sz="1800" b="1" dirty="0"/>
            <a:t>To edit/delete Table fields in the Web application</a:t>
          </a:r>
          <a:endParaRPr lang="en-US" sz="1800" b="1" dirty="0"/>
        </a:p>
      </dgm:t>
    </dgm:pt>
    <dgm:pt modelId="{9FA766D7-9328-4790-978C-6ED0C72DF813}" type="parTrans" cxnId="{AC8B1595-30B0-4B2F-A2C9-08FA2B0CD3AD}">
      <dgm:prSet/>
      <dgm:spPr/>
      <dgm:t>
        <a:bodyPr/>
        <a:lstStyle/>
        <a:p>
          <a:endParaRPr lang="en-US" b="1"/>
        </a:p>
      </dgm:t>
    </dgm:pt>
    <dgm:pt modelId="{294E1F66-2DEC-46C2-A174-C263BE0BDC0F}" type="sibTrans" cxnId="{AC8B1595-30B0-4B2F-A2C9-08FA2B0CD3AD}">
      <dgm:prSet/>
      <dgm:spPr/>
      <dgm:t>
        <a:bodyPr/>
        <a:lstStyle/>
        <a:p>
          <a:endParaRPr lang="en-US" b="1"/>
        </a:p>
      </dgm:t>
    </dgm:pt>
    <dgm:pt modelId="{A7C8B312-0D86-4E13-ABE9-3DD391F1EADA}">
      <dgm:prSet custT="1"/>
      <dgm:spPr/>
      <dgm:t>
        <a:bodyPr/>
        <a:lstStyle/>
        <a:p>
          <a:r>
            <a:rPr lang="en-GB" sz="1800" b="1" dirty="0"/>
            <a:t>Answer Field validation</a:t>
          </a:r>
          <a:endParaRPr lang="en-US" sz="1800" b="1" dirty="0"/>
        </a:p>
      </dgm:t>
    </dgm:pt>
    <dgm:pt modelId="{2E2F2734-7467-497D-802F-4EDFD3123B24}" type="parTrans" cxnId="{7101B165-F30B-4FB1-85C8-FC6C35C52C83}">
      <dgm:prSet/>
      <dgm:spPr/>
      <dgm:t>
        <a:bodyPr/>
        <a:lstStyle/>
        <a:p>
          <a:endParaRPr lang="en-US" b="1"/>
        </a:p>
      </dgm:t>
    </dgm:pt>
    <dgm:pt modelId="{BE53685D-3DC5-4BA8-9F34-1640187B8499}" type="sibTrans" cxnId="{7101B165-F30B-4FB1-85C8-FC6C35C52C83}">
      <dgm:prSet/>
      <dgm:spPr/>
      <dgm:t>
        <a:bodyPr/>
        <a:lstStyle/>
        <a:p>
          <a:endParaRPr lang="en-US" b="1"/>
        </a:p>
      </dgm:t>
    </dgm:pt>
    <dgm:pt modelId="{D2D85462-C09E-4897-8E23-DC340EAE3D12}">
      <dgm:prSet custT="1"/>
      <dgm:spPr/>
      <dgm:t>
        <a:bodyPr/>
        <a:lstStyle/>
        <a:p>
          <a:r>
            <a:rPr lang="en-GB" sz="1800" b="1" dirty="0"/>
            <a:t>Other than the Dom Web Page</a:t>
          </a:r>
          <a:endParaRPr lang="en-US" sz="1800" b="1" dirty="0"/>
        </a:p>
      </dgm:t>
    </dgm:pt>
    <dgm:pt modelId="{FEE955EE-7CD8-480D-B6BA-D798248E5952}" type="parTrans" cxnId="{9658DAA8-E71C-4CE3-B544-EDA54AD6D146}">
      <dgm:prSet/>
      <dgm:spPr/>
      <dgm:t>
        <a:bodyPr/>
        <a:lstStyle/>
        <a:p>
          <a:endParaRPr lang="en-US" b="1"/>
        </a:p>
      </dgm:t>
    </dgm:pt>
    <dgm:pt modelId="{1C4CD42C-DD19-41A1-A737-816E7835D236}" type="sibTrans" cxnId="{9658DAA8-E71C-4CE3-B544-EDA54AD6D146}">
      <dgm:prSet/>
      <dgm:spPr/>
      <dgm:t>
        <a:bodyPr/>
        <a:lstStyle/>
        <a:p>
          <a:endParaRPr lang="en-US" b="1"/>
        </a:p>
      </dgm:t>
    </dgm:pt>
    <dgm:pt modelId="{E6B84291-7EB1-4D24-AC04-2815B789C50C}" type="pres">
      <dgm:prSet presAssocID="{C281002F-6FE0-4A73-9E9F-2C1F5060A43A}" presName="linear" presStyleCnt="0">
        <dgm:presLayoutVars>
          <dgm:dir/>
          <dgm:animLvl val="lvl"/>
          <dgm:resizeHandles val="exact"/>
        </dgm:presLayoutVars>
      </dgm:prSet>
      <dgm:spPr/>
    </dgm:pt>
    <dgm:pt modelId="{6F62C764-78AE-436C-90C6-0B899AEE16EA}" type="pres">
      <dgm:prSet presAssocID="{AB4905DF-6C02-4D74-A0A9-0E4167DCE859}" presName="parentLin" presStyleCnt="0"/>
      <dgm:spPr/>
    </dgm:pt>
    <dgm:pt modelId="{AC349113-B46F-4506-AF06-18B3CD95291B}" type="pres">
      <dgm:prSet presAssocID="{AB4905DF-6C02-4D74-A0A9-0E4167DCE859}" presName="parentLeftMargin" presStyleLbl="node1" presStyleIdx="0" presStyleCnt="2"/>
      <dgm:spPr/>
    </dgm:pt>
    <dgm:pt modelId="{9E1465C7-8FE0-4187-AEDA-4071E35BDD3B}" type="pres">
      <dgm:prSet presAssocID="{AB4905DF-6C02-4D74-A0A9-0E4167DCE8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4CF8AC-9569-4AD0-B705-B3490DE5C2C9}" type="pres">
      <dgm:prSet presAssocID="{AB4905DF-6C02-4D74-A0A9-0E4167DCE859}" presName="negativeSpace" presStyleCnt="0"/>
      <dgm:spPr/>
    </dgm:pt>
    <dgm:pt modelId="{C900559C-65E3-4190-B649-BCD3DF7B895B}" type="pres">
      <dgm:prSet presAssocID="{AB4905DF-6C02-4D74-A0A9-0E4167DCE859}" presName="childText" presStyleLbl="conFgAcc1" presStyleIdx="0" presStyleCnt="2">
        <dgm:presLayoutVars>
          <dgm:bulletEnabled val="1"/>
        </dgm:presLayoutVars>
      </dgm:prSet>
      <dgm:spPr/>
    </dgm:pt>
    <dgm:pt modelId="{B155D050-66D1-45F6-8A74-5937CA3D66F2}" type="pres">
      <dgm:prSet presAssocID="{B16C1773-B564-42D2-AB7C-FD8CC66FD3BB}" presName="spaceBetweenRectangles" presStyleCnt="0"/>
      <dgm:spPr/>
    </dgm:pt>
    <dgm:pt modelId="{896A3605-7909-4134-B485-9422D2823E84}" type="pres">
      <dgm:prSet presAssocID="{0E74F0DE-0D08-4B75-B8CA-06D953B25D63}" presName="parentLin" presStyleCnt="0"/>
      <dgm:spPr/>
    </dgm:pt>
    <dgm:pt modelId="{4E18CE95-216A-4087-87C6-31D735C80608}" type="pres">
      <dgm:prSet presAssocID="{0E74F0DE-0D08-4B75-B8CA-06D953B25D63}" presName="parentLeftMargin" presStyleLbl="node1" presStyleIdx="0" presStyleCnt="2"/>
      <dgm:spPr/>
    </dgm:pt>
    <dgm:pt modelId="{9297E8EE-0019-4D31-9512-35BC2C57BB5C}" type="pres">
      <dgm:prSet presAssocID="{0E74F0DE-0D08-4B75-B8CA-06D953B25D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31C5EE-9BE8-4E8F-901A-320F3E05E7E4}" type="pres">
      <dgm:prSet presAssocID="{0E74F0DE-0D08-4B75-B8CA-06D953B25D63}" presName="negativeSpace" presStyleCnt="0"/>
      <dgm:spPr/>
    </dgm:pt>
    <dgm:pt modelId="{A4C05F2B-DE66-423B-8428-2204F30C3FB5}" type="pres">
      <dgm:prSet presAssocID="{0E74F0DE-0D08-4B75-B8CA-06D953B25D6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D60B10-6CAC-4A11-81D3-5C0015FDF553}" type="presOf" srcId="{0E74F0DE-0D08-4B75-B8CA-06D953B25D63}" destId="{4E18CE95-216A-4087-87C6-31D735C80608}" srcOrd="0" destOrd="0" presId="urn:microsoft.com/office/officeart/2005/8/layout/list1"/>
    <dgm:cxn modelId="{F55EC215-0CCD-4B36-B1CC-A43E681589D4}" srcId="{12F214A9-481F-425E-AB90-CDAC008B549A}" destId="{4A0A2220-CE31-471C-A2EC-EF2AEC45602B}" srcOrd="1" destOrd="0" parTransId="{59E4F78C-6BD0-46B2-A3D6-5D96D9BBF23B}" sibTransId="{A3D231F9-C530-4ADE-B811-45DDCB210129}"/>
    <dgm:cxn modelId="{2F99D42A-32ED-4525-AE1F-2EE374CA8F48}" srcId="{C281002F-6FE0-4A73-9E9F-2C1F5060A43A}" destId="{0E74F0DE-0D08-4B75-B8CA-06D953B25D63}" srcOrd="1" destOrd="0" parTransId="{DE8C6285-0BE7-4639-9C8B-37CCCBAB6F6C}" sibTransId="{DE5E95FD-0175-4B49-9DEB-B5FED9BCAAFB}"/>
    <dgm:cxn modelId="{CA91325F-B717-4D89-BAE1-988334455535}" type="presOf" srcId="{B8FE13A7-E13C-41F2-B8BF-4458476252FD}" destId="{C900559C-65E3-4190-B649-BCD3DF7B895B}" srcOrd="0" destOrd="3" presId="urn:microsoft.com/office/officeart/2005/8/layout/list1"/>
    <dgm:cxn modelId="{9D493345-42E3-4428-9740-911FBA97BD75}" srcId="{12F214A9-481F-425E-AB90-CDAC008B549A}" destId="{978D1EC4-B5AA-4041-BBA2-CFD8C8096817}" srcOrd="0" destOrd="0" parTransId="{E26B40F3-3CAA-4486-BFE0-8C2E6E23067A}" sibTransId="{8114B356-EC5A-4688-A058-233334A4962F}"/>
    <dgm:cxn modelId="{7101B165-F30B-4FB1-85C8-FC6C35C52C83}" srcId="{0E74F0DE-0D08-4B75-B8CA-06D953B25D63}" destId="{A7C8B312-0D86-4E13-ABE9-3DD391F1EADA}" srcOrd="1" destOrd="0" parTransId="{2E2F2734-7467-497D-802F-4EDFD3123B24}" sibTransId="{BE53685D-3DC5-4BA8-9F34-1640187B8499}"/>
    <dgm:cxn modelId="{D3785A69-49EF-4BAD-A2C4-A3E64CF6257E}" type="presOf" srcId="{978D1EC4-B5AA-4041-BBA2-CFD8C8096817}" destId="{C900559C-65E3-4190-B649-BCD3DF7B895B}" srcOrd="0" destOrd="1" presId="urn:microsoft.com/office/officeart/2005/8/layout/list1"/>
    <dgm:cxn modelId="{91938B6D-80BB-4E19-8CEA-4F770C68E371}" type="presOf" srcId="{C281002F-6FE0-4A73-9E9F-2C1F5060A43A}" destId="{E6B84291-7EB1-4D24-AC04-2815B789C50C}" srcOrd="0" destOrd="0" presId="urn:microsoft.com/office/officeart/2005/8/layout/list1"/>
    <dgm:cxn modelId="{C904B459-06FA-45C1-A83D-9D038EF64F25}" type="presOf" srcId="{12F214A9-481F-425E-AB90-CDAC008B549A}" destId="{C900559C-65E3-4190-B649-BCD3DF7B895B}" srcOrd="0" destOrd="0" presId="urn:microsoft.com/office/officeart/2005/8/layout/list1"/>
    <dgm:cxn modelId="{AC8B1595-30B0-4B2F-A2C9-08FA2B0CD3AD}" srcId="{0E74F0DE-0D08-4B75-B8CA-06D953B25D63}" destId="{A0447A9C-0B65-4707-B6B5-6DC6D12CA6EC}" srcOrd="0" destOrd="0" parTransId="{9FA766D7-9328-4790-978C-6ED0C72DF813}" sibTransId="{294E1F66-2DEC-46C2-A174-C263BE0BDC0F}"/>
    <dgm:cxn modelId="{BE8D3599-8017-4829-9902-06AAEDCBD7E2}" srcId="{AB4905DF-6C02-4D74-A0A9-0E4167DCE859}" destId="{B8FE13A7-E13C-41F2-B8BF-4458476252FD}" srcOrd="1" destOrd="0" parTransId="{2B0262FD-3AF3-4713-948C-B7EDD11251DF}" sibTransId="{195F31C9-23C0-45DB-8B2E-947DF990B333}"/>
    <dgm:cxn modelId="{9658DAA8-E71C-4CE3-B544-EDA54AD6D146}" srcId="{0E74F0DE-0D08-4B75-B8CA-06D953B25D63}" destId="{D2D85462-C09E-4897-8E23-DC340EAE3D12}" srcOrd="2" destOrd="0" parTransId="{FEE955EE-7CD8-480D-B6BA-D798248E5952}" sibTransId="{1C4CD42C-DD19-41A1-A737-816E7835D236}"/>
    <dgm:cxn modelId="{791F05AD-84F0-4EAB-B91B-4FC19C075976}" type="presOf" srcId="{D2D85462-C09E-4897-8E23-DC340EAE3D12}" destId="{A4C05F2B-DE66-423B-8428-2204F30C3FB5}" srcOrd="0" destOrd="2" presId="urn:microsoft.com/office/officeart/2005/8/layout/list1"/>
    <dgm:cxn modelId="{D6A308C0-CD7D-494E-A8C2-5F6CCC164A20}" type="presOf" srcId="{4A0A2220-CE31-471C-A2EC-EF2AEC45602B}" destId="{C900559C-65E3-4190-B649-BCD3DF7B895B}" srcOrd="0" destOrd="2" presId="urn:microsoft.com/office/officeart/2005/8/layout/list1"/>
    <dgm:cxn modelId="{B8AA6FC4-9212-47B9-87FC-FCBA4BD8D4D3}" type="presOf" srcId="{A7C8B312-0D86-4E13-ABE9-3DD391F1EADA}" destId="{A4C05F2B-DE66-423B-8428-2204F30C3FB5}" srcOrd="0" destOrd="1" presId="urn:microsoft.com/office/officeart/2005/8/layout/list1"/>
    <dgm:cxn modelId="{DB3839D1-6C30-4875-B01E-806485519943}" srcId="{AB4905DF-6C02-4D74-A0A9-0E4167DCE859}" destId="{12F214A9-481F-425E-AB90-CDAC008B549A}" srcOrd="0" destOrd="0" parTransId="{2B3FDA17-54F2-4400-AF1D-6D1202EB31F9}" sibTransId="{3C82526E-BBD1-4F9A-8FA6-1A7FB208E468}"/>
    <dgm:cxn modelId="{00309CD3-AD4E-4028-B022-D94D8AAED628}" type="presOf" srcId="{A0447A9C-0B65-4707-B6B5-6DC6D12CA6EC}" destId="{A4C05F2B-DE66-423B-8428-2204F30C3FB5}" srcOrd="0" destOrd="0" presId="urn:microsoft.com/office/officeart/2005/8/layout/list1"/>
    <dgm:cxn modelId="{05A374E3-3779-427F-81AD-BDAAE3DDEA6F}" srcId="{C281002F-6FE0-4A73-9E9F-2C1F5060A43A}" destId="{AB4905DF-6C02-4D74-A0A9-0E4167DCE859}" srcOrd="0" destOrd="0" parTransId="{70E297E3-8992-4333-8B7C-569C92EB22A8}" sibTransId="{B16C1773-B564-42D2-AB7C-FD8CC66FD3BB}"/>
    <dgm:cxn modelId="{D0803CE8-D146-4442-BF4E-F128CDB176C0}" type="presOf" srcId="{0E74F0DE-0D08-4B75-B8CA-06D953B25D63}" destId="{9297E8EE-0019-4D31-9512-35BC2C57BB5C}" srcOrd="1" destOrd="0" presId="urn:microsoft.com/office/officeart/2005/8/layout/list1"/>
    <dgm:cxn modelId="{A0C4F9FA-7398-4816-908F-13555EA3B0C3}" type="presOf" srcId="{AB4905DF-6C02-4D74-A0A9-0E4167DCE859}" destId="{9E1465C7-8FE0-4187-AEDA-4071E35BDD3B}" srcOrd="1" destOrd="0" presId="urn:microsoft.com/office/officeart/2005/8/layout/list1"/>
    <dgm:cxn modelId="{7F0E46FD-7B21-4E65-A1E7-A8C9FAE586FA}" type="presOf" srcId="{AB4905DF-6C02-4D74-A0A9-0E4167DCE859}" destId="{AC349113-B46F-4506-AF06-18B3CD95291B}" srcOrd="0" destOrd="0" presId="urn:microsoft.com/office/officeart/2005/8/layout/list1"/>
    <dgm:cxn modelId="{BF96D90D-EB6E-4DEC-9BCA-173D14DA938C}" type="presParOf" srcId="{E6B84291-7EB1-4D24-AC04-2815B789C50C}" destId="{6F62C764-78AE-436C-90C6-0B899AEE16EA}" srcOrd="0" destOrd="0" presId="urn:microsoft.com/office/officeart/2005/8/layout/list1"/>
    <dgm:cxn modelId="{20B0AAC5-9C41-43A8-A9EA-CD39819F5292}" type="presParOf" srcId="{6F62C764-78AE-436C-90C6-0B899AEE16EA}" destId="{AC349113-B46F-4506-AF06-18B3CD95291B}" srcOrd="0" destOrd="0" presId="urn:microsoft.com/office/officeart/2005/8/layout/list1"/>
    <dgm:cxn modelId="{CFD24B79-8E03-4261-90BF-5501231AECAF}" type="presParOf" srcId="{6F62C764-78AE-436C-90C6-0B899AEE16EA}" destId="{9E1465C7-8FE0-4187-AEDA-4071E35BDD3B}" srcOrd="1" destOrd="0" presId="urn:microsoft.com/office/officeart/2005/8/layout/list1"/>
    <dgm:cxn modelId="{50E7F41C-27AE-4454-9DEB-F40D470D0EA8}" type="presParOf" srcId="{E6B84291-7EB1-4D24-AC04-2815B789C50C}" destId="{674CF8AC-9569-4AD0-B705-B3490DE5C2C9}" srcOrd="1" destOrd="0" presId="urn:microsoft.com/office/officeart/2005/8/layout/list1"/>
    <dgm:cxn modelId="{7D46ECAC-35FB-451F-8B15-FEB0E48275DF}" type="presParOf" srcId="{E6B84291-7EB1-4D24-AC04-2815B789C50C}" destId="{C900559C-65E3-4190-B649-BCD3DF7B895B}" srcOrd="2" destOrd="0" presId="urn:microsoft.com/office/officeart/2005/8/layout/list1"/>
    <dgm:cxn modelId="{A3AEC6DC-8C73-43C4-8871-535C3B0910BE}" type="presParOf" srcId="{E6B84291-7EB1-4D24-AC04-2815B789C50C}" destId="{B155D050-66D1-45F6-8A74-5937CA3D66F2}" srcOrd="3" destOrd="0" presId="urn:microsoft.com/office/officeart/2005/8/layout/list1"/>
    <dgm:cxn modelId="{946BD001-AC77-469F-983A-8766083F1F4A}" type="presParOf" srcId="{E6B84291-7EB1-4D24-AC04-2815B789C50C}" destId="{896A3605-7909-4134-B485-9422D2823E84}" srcOrd="4" destOrd="0" presId="urn:microsoft.com/office/officeart/2005/8/layout/list1"/>
    <dgm:cxn modelId="{052906EC-ADFF-4653-937A-60EEE9B52FC7}" type="presParOf" srcId="{896A3605-7909-4134-B485-9422D2823E84}" destId="{4E18CE95-216A-4087-87C6-31D735C80608}" srcOrd="0" destOrd="0" presId="urn:microsoft.com/office/officeart/2005/8/layout/list1"/>
    <dgm:cxn modelId="{1A6C8595-2C12-42D4-B4CF-751D195F3739}" type="presParOf" srcId="{896A3605-7909-4134-B485-9422D2823E84}" destId="{9297E8EE-0019-4D31-9512-35BC2C57BB5C}" srcOrd="1" destOrd="0" presId="urn:microsoft.com/office/officeart/2005/8/layout/list1"/>
    <dgm:cxn modelId="{D765E9C2-8E3E-4B6B-AD5A-4E16BD80926B}" type="presParOf" srcId="{E6B84291-7EB1-4D24-AC04-2815B789C50C}" destId="{2B31C5EE-9BE8-4E8F-901A-320F3E05E7E4}" srcOrd="5" destOrd="0" presId="urn:microsoft.com/office/officeart/2005/8/layout/list1"/>
    <dgm:cxn modelId="{61AD26A9-643E-4B0B-BD21-6EFAD4097AC9}" type="presParOf" srcId="{E6B84291-7EB1-4D24-AC04-2815B789C50C}" destId="{A4C05F2B-DE66-423B-8428-2204F30C3F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736221-67CB-4F24-B956-5158FB7678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67E5AD-7B5E-4C54-836F-F79093968751}">
      <dgm:prSet/>
      <dgm:spPr>
        <a:solidFill>
          <a:srgbClr val="E33D6F">
            <a:hueOff val="-3953144"/>
            <a:satOff val="18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r>
            <a:rPr lang="en-GB" b="1"/>
            <a:t>Cucumber – BDD(Behavioural Driven Development)</a:t>
          </a:r>
          <a:endParaRPr lang="en-US" b="1" dirty="0"/>
        </a:p>
      </dgm:t>
    </dgm:pt>
    <dgm:pt modelId="{D96EB7E0-C8EE-4560-8770-0AF04B8E7FC4}" type="parTrans" cxnId="{00D59A55-CE44-42E1-8644-782C91F35CD0}">
      <dgm:prSet/>
      <dgm:spPr/>
      <dgm:t>
        <a:bodyPr/>
        <a:lstStyle/>
        <a:p>
          <a:endParaRPr lang="en-US" b="1"/>
        </a:p>
      </dgm:t>
    </dgm:pt>
    <dgm:pt modelId="{C23F9497-43C1-4739-8525-0584FDD828B7}" type="sibTrans" cxnId="{00D59A55-CE44-42E1-8644-782C91F35CD0}">
      <dgm:prSet/>
      <dgm:spPr/>
      <dgm:t>
        <a:bodyPr/>
        <a:lstStyle/>
        <a:p>
          <a:endParaRPr lang="en-US" b="1"/>
        </a:p>
      </dgm:t>
    </dgm:pt>
    <dgm:pt modelId="{9C8C5E26-A80F-4E66-8138-6A72FAF084DD}">
      <dgm:prSet/>
      <dgm:spPr/>
      <dgm:t>
        <a:bodyPr/>
        <a:lstStyle/>
        <a:p>
          <a:r>
            <a:rPr lang="en-GB" b="1"/>
            <a:t>Gherkin Language</a:t>
          </a:r>
          <a:endParaRPr lang="en-US" b="1"/>
        </a:p>
      </dgm:t>
    </dgm:pt>
    <dgm:pt modelId="{CDA1D55A-A3C9-4C39-8898-3174E00896E5}" type="parTrans" cxnId="{AF226809-FDBF-4041-AA2F-79E618A94583}">
      <dgm:prSet/>
      <dgm:spPr/>
      <dgm:t>
        <a:bodyPr/>
        <a:lstStyle/>
        <a:p>
          <a:endParaRPr lang="en-US" b="1"/>
        </a:p>
      </dgm:t>
    </dgm:pt>
    <dgm:pt modelId="{BB1A5C76-F629-473F-A889-313025A9190C}" type="sibTrans" cxnId="{AF226809-FDBF-4041-AA2F-79E618A94583}">
      <dgm:prSet/>
      <dgm:spPr/>
      <dgm:t>
        <a:bodyPr/>
        <a:lstStyle/>
        <a:p>
          <a:endParaRPr lang="en-US" b="1"/>
        </a:p>
      </dgm:t>
    </dgm:pt>
    <dgm:pt modelId="{9D8D2521-D1B0-41C1-937B-1B5114CFD65C}">
      <dgm:prSet custT="1"/>
      <dgm:spPr>
        <a:solidFill>
          <a:srgbClr val="E33D6F">
            <a:hueOff val="-3953144"/>
            <a:satOff val="18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Selenium with Python</a:t>
          </a:r>
          <a:endParaRPr lang="en-US" sz="1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4D5D792F-1FB6-46BF-B929-9A08A3266511}" type="parTrans" cxnId="{2AB359E6-F7BC-44A6-803E-716E950592EC}">
      <dgm:prSet/>
      <dgm:spPr/>
      <dgm:t>
        <a:bodyPr/>
        <a:lstStyle/>
        <a:p>
          <a:endParaRPr lang="en-US" b="1"/>
        </a:p>
      </dgm:t>
    </dgm:pt>
    <dgm:pt modelId="{8A9140E4-2E40-45EA-9D9B-2A7D1167974F}" type="sibTrans" cxnId="{2AB359E6-F7BC-44A6-803E-716E950592EC}">
      <dgm:prSet/>
      <dgm:spPr/>
      <dgm:t>
        <a:bodyPr/>
        <a:lstStyle/>
        <a:p>
          <a:endParaRPr lang="en-US" b="1"/>
        </a:p>
      </dgm:t>
    </dgm:pt>
    <dgm:pt modelId="{3AAD373F-CF2A-411B-B0D2-B1A752802737}">
      <dgm:prSet custT="1"/>
      <dgm:spPr>
        <a:solidFill>
          <a:srgbClr val="E33D6F">
            <a:hueOff val="-3953144"/>
            <a:satOff val="18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IDE – Pycharm</a:t>
          </a:r>
          <a:endParaRPr lang="en-US" sz="1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2AFAA8CA-BB64-466D-B1C0-316C8C484D63}" type="parTrans" cxnId="{A9910BC1-D668-47B3-8EE6-8389887E4E58}">
      <dgm:prSet/>
      <dgm:spPr/>
      <dgm:t>
        <a:bodyPr/>
        <a:lstStyle/>
        <a:p>
          <a:endParaRPr lang="en-US" b="1"/>
        </a:p>
      </dgm:t>
    </dgm:pt>
    <dgm:pt modelId="{D0F8EB86-CAAA-4564-9FB1-36344DA1239C}" type="sibTrans" cxnId="{A9910BC1-D668-47B3-8EE6-8389887E4E58}">
      <dgm:prSet/>
      <dgm:spPr/>
      <dgm:t>
        <a:bodyPr/>
        <a:lstStyle/>
        <a:p>
          <a:endParaRPr lang="en-US" b="1"/>
        </a:p>
      </dgm:t>
    </dgm:pt>
    <dgm:pt modelId="{B5257055-A127-4824-844C-1EA29FE09557}">
      <dgm:prSet custT="1"/>
      <dgm:spPr>
        <a:solidFill>
          <a:srgbClr val="E33D6F">
            <a:hueOff val="-3953144"/>
            <a:satOff val="18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Repository – GitHub</a:t>
          </a:r>
          <a:endParaRPr lang="en-US" sz="1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8707979E-6943-46FB-967A-EEB644A4F2A9}" type="parTrans" cxnId="{3086FD82-8AFE-4423-80EE-6974894854E3}">
      <dgm:prSet/>
      <dgm:spPr/>
      <dgm:t>
        <a:bodyPr/>
        <a:lstStyle/>
        <a:p>
          <a:endParaRPr lang="en-US" b="1"/>
        </a:p>
      </dgm:t>
    </dgm:pt>
    <dgm:pt modelId="{AD893C19-FAC6-41D9-86DD-7C8F7BC488A8}" type="sibTrans" cxnId="{3086FD82-8AFE-4423-80EE-6974894854E3}">
      <dgm:prSet/>
      <dgm:spPr/>
      <dgm:t>
        <a:bodyPr/>
        <a:lstStyle/>
        <a:p>
          <a:endParaRPr lang="en-US" b="1"/>
        </a:p>
      </dgm:t>
    </dgm:pt>
    <dgm:pt modelId="{EB177F7C-B2EC-4A88-8CC0-4088A8E1061A}">
      <dgm:prSet custT="1"/>
      <dgm:spPr>
        <a:solidFill>
          <a:srgbClr val="E33D6F">
            <a:hueOff val="-3953144"/>
            <a:satOff val="18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CI/CD Integration - Jenkins</a:t>
          </a:r>
          <a:endParaRPr lang="en-US" sz="1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044224CD-FD5B-4567-A5DC-7CA4980FA923}" type="parTrans" cxnId="{4319190B-CAC0-479A-920C-6B371CD0BD2C}">
      <dgm:prSet/>
      <dgm:spPr/>
      <dgm:t>
        <a:bodyPr/>
        <a:lstStyle/>
        <a:p>
          <a:endParaRPr lang="en-US" b="1"/>
        </a:p>
      </dgm:t>
    </dgm:pt>
    <dgm:pt modelId="{2432E070-814F-4F7B-BEE2-FA3718061B20}" type="sibTrans" cxnId="{4319190B-CAC0-479A-920C-6B371CD0BD2C}">
      <dgm:prSet/>
      <dgm:spPr/>
      <dgm:t>
        <a:bodyPr/>
        <a:lstStyle/>
        <a:p>
          <a:endParaRPr lang="en-US" b="1"/>
        </a:p>
      </dgm:t>
    </dgm:pt>
    <dgm:pt modelId="{5BE49CF8-2A68-4D7A-8111-53460122F620}" type="pres">
      <dgm:prSet presAssocID="{45736221-67CB-4F24-B956-5158FB7678DD}" presName="linear" presStyleCnt="0">
        <dgm:presLayoutVars>
          <dgm:animLvl val="lvl"/>
          <dgm:resizeHandles val="exact"/>
        </dgm:presLayoutVars>
      </dgm:prSet>
      <dgm:spPr/>
    </dgm:pt>
    <dgm:pt modelId="{607EE024-C46D-4D3C-AE9D-51DB8BA03296}" type="pres">
      <dgm:prSet presAssocID="{A267E5AD-7B5E-4C54-836F-F79093968751}" presName="parentText" presStyleLbl="node1" presStyleIdx="0" presStyleCnt="6">
        <dgm:presLayoutVars>
          <dgm:chMax val="0"/>
          <dgm:bulletEnabled val="1"/>
        </dgm:presLayoutVars>
      </dgm:prSet>
      <dgm:spPr>
        <a:xfrm>
          <a:off x="0" y="109086"/>
          <a:ext cx="5614987" cy="716040"/>
        </a:xfrm>
        <a:prstGeom prst="roundRect">
          <a:avLst/>
        </a:prstGeom>
      </dgm:spPr>
    </dgm:pt>
    <dgm:pt modelId="{750D445C-BD33-4602-B15C-A06642880B7D}" type="pres">
      <dgm:prSet presAssocID="{C23F9497-43C1-4739-8525-0584FDD828B7}" presName="spacer" presStyleCnt="0"/>
      <dgm:spPr/>
    </dgm:pt>
    <dgm:pt modelId="{DA70CC68-B707-458E-A523-0D73C615BFA6}" type="pres">
      <dgm:prSet presAssocID="{9C8C5E26-A80F-4E66-8138-6A72FAF084D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5D91B0D-EC5A-4539-88CD-79E1B9A55095}" type="pres">
      <dgm:prSet presAssocID="{BB1A5C76-F629-473F-A889-313025A9190C}" presName="spacer" presStyleCnt="0"/>
      <dgm:spPr/>
    </dgm:pt>
    <dgm:pt modelId="{C164491C-15C4-4475-9E23-1B0B6BAF6632}" type="pres">
      <dgm:prSet presAssocID="{9D8D2521-D1B0-41C1-937B-1B5114CFD65C}" presName="parentText" presStyleLbl="node1" presStyleIdx="2" presStyleCnt="6">
        <dgm:presLayoutVars>
          <dgm:chMax val="0"/>
          <dgm:bulletEnabled val="1"/>
        </dgm:presLayoutVars>
      </dgm:prSet>
      <dgm:spPr>
        <a:xfrm>
          <a:off x="0" y="1644846"/>
          <a:ext cx="5614987" cy="716040"/>
        </a:xfrm>
        <a:prstGeom prst="roundRect">
          <a:avLst/>
        </a:prstGeom>
      </dgm:spPr>
    </dgm:pt>
    <dgm:pt modelId="{47CD7C5C-C6E7-4B4F-8A7D-B19D70CDFCFB}" type="pres">
      <dgm:prSet presAssocID="{8A9140E4-2E40-45EA-9D9B-2A7D1167974F}" presName="spacer" presStyleCnt="0"/>
      <dgm:spPr/>
    </dgm:pt>
    <dgm:pt modelId="{4480BDAD-6D4D-47E2-B2B3-F7CD6E799695}" type="pres">
      <dgm:prSet presAssocID="{3AAD373F-CF2A-411B-B0D2-B1A752802737}" presName="parentText" presStyleLbl="node1" presStyleIdx="3" presStyleCnt="6">
        <dgm:presLayoutVars>
          <dgm:chMax val="0"/>
          <dgm:bulletEnabled val="1"/>
        </dgm:presLayoutVars>
      </dgm:prSet>
      <dgm:spPr>
        <a:xfrm>
          <a:off x="0" y="2412726"/>
          <a:ext cx="5614987" cy="716040"/>
        </a:xfrm>
        <a:prstGeom prst="roundRect">
          <a:avLst/>
        </a:prstGeom>
      </dgm:spPr>
    </dgm:pt>
    <dgm:pt modelId="{1EA08D5F-ADE9-4AE3-A56D-A11B77E8079D}" type="pres">
      <dgm:prSet presAssocID="{D0F8EB86-CAAA-4564-9FB1-36344DA1239C}" presName="spacer" presStyleCnt="0"/>
      <dgm:spPr/>
    </dgm:pt>
    <dgm:pt modelId="{44AEC603-3856-455E-B712-004DD7FA4241}" type="pres">
      <dgm:prSet presAssocID="{B5257055-A127-4824-844C-1EA29FE09557}" presName="parentText" presStyleLbl="node1" presStyleIdx="4" presStyleCnt="6">
        <dgm:presLayoutVars>
          <dgm:chMax val="0"/>
          <dgm:bulletEnabled val="1"/>
        </dgm:presLayoutVars>
      </dgm:prSet>
      <dgm:spPr>
        <a:xfrm>
          <a:off x="0" y="3180606"/>
          <a:ext cx="5614987" cy="716040"/>
        </a:xfrm>
        <a:prstGeom prst="roundRect">
          <a:avLst/>
        </a:prstGeom>
      </dgm:spPr>
    </dgm:pt>
    <dgm:pt modelId="{4FE14BEB-D46A-45F1-BB66-8CDA3B22CF74}" type="pres">
      <dgm:prSet presAssocID="{AD893C19-FAC6-41D9-86DD-7C8F7BC488A8}" presName="spacer" presStyleCnt="0"/>
      <dgm:spPr/>
    </dgm:pt>
    <dgm:pt modelId="{083FEC0C-4728-4272-AABB-BCDF26F8CC47}" type="pres">
      <dgm:prSet presAssocID="{EB177F7C-B2EC-4A88-8CC0-4088A8E1061A}" presName="parentText" presStyleLbl="node1" presStyleIdx="5" presStyleCnt="6">
        <dgm:presLayoutVars>
          <dgm:chMax val="0"/>
          <dgm:bulletEnabled val="1"/>
        </dgm:presLayoutVars>
      </dgm:prSet>
      <dgm:spPr>
        <a:xfrm>
          <a:off x="0" y="3948486"/>
          <a:ext cx="5614987" cy="716040"/>
        </a:xfrm>
        <a:prstGeom prst="roundRect">
          <a:avLst/>
        </a:prstGeom>
      </dgm:spPr>
    </dgm:pt>
  </dgm:ptLst>
  <dgm:cxnLst>
    <dgm:cxn modelId="{AAB5E507-9BFE-4F10-AFE6-AEF39651495B}" type="presOf" srcId="{9C8C5E26-A80F-4E66-8138-6A72FAF084DD}" destId="{DA70CC68-B707-458E-A523-0D73C615BFA6}" srcOrd="0" destOrd="0" presId="urn:microsoft.com/office/officeart/2005/8/layout/vList2"/>
    <dgm:cxn modelId="{AF226809-FDBF-4041-AA2F-79E618A94583}" srcId="{45736221-67CB-4F24-B956-5158FB7678DD}" destId="{9C8C5E26-A80F-4E66-8138-6A72FAF084DD}" srcOrd="1" destOrd="0" parTransId="{CDA1D55A-A3C9-4C39-8898-3174E00896E5}" sibTransId="{BB1A5C76-F629-473F-A889-313025A9190C}"/>
    <dgm:cxn modelId="{4319190B-CAC0-479A-920C-6B371CD0BD2C}" srcId="{45736221-67CB-4F24-B956-5158FB7678DD}" destId="{EB177F7C-B2EC-4A88-8CC0-4088A8E1061A}" srcOrd="5" destOrd="0" parTransId="{044224CD-FD5B-4567-A5DC-7CA4980FA923}" sibTransId="{2432E070-814F-4F7B-BEE2-FA3718061B20}"/>
    <dgm:cxn modelId="{4144C441-63AB-480B-A5E1-665AA4777108}" type="presOf" srcId="{B5257055-A127-4824-844C-1EA29FE09557}" destId="{44AEC603-3856-455E-B712-004DD7FA4241}" srcOrd="0" destOrd="0" presId="urn:microsoft.com/office/officeart/2005/8/layout/vList2"/>
    <dgm:cxn modelId="{00D59A55-CE44-42E1-8644-782C91F35CD0}" srcId="{45736221-67CB-4F24-B956-5158FB7678DD}" destId="{A267E5AD-7B5E-4C54-836F-F79093968751}" srcOrd="0" destOrd="0" parTransId="{D96EB7E0-C8EE-4560-8770-0AF04B8E7FC4}" sibTransId="{C23F9497-43C1-4739-8525-0584FDD828B7}"/>
    <dgm:cxn modelId="{3086FD82-8AFE-4423-80EE-6974894854E3}" srcId="{45736221-67CB-4F24-B956-5158FB7678DD}" destId="{B5257055-A127-4824-844C-1EA29FE09557}" srcOrd="4" destOrd="0" parTransId="{8707979E-6943-46FB-967A-EEB644A4F2A9}" sibTransId="{AD893C19-FAC6-41D9-86DD-7C8F7BC488A8}"/>
    <dgm:cxn modelId="{B6E1C88C-C799-4322-AC31-90C2EFAD4BB7}" type="presOf" srcId="{A267E5AD-7B5E-4C54-836F-F79093968751}" destId="{607EE024-C46D-4D3C-AE9D-51DB8BA03296}" srcOrd="0" destOrd="0" presId="urn:microsoft.com/office/officeart/2005/8/layout/vList2"/>
    <dgm:cxn modelId="{D4038996-2A64-433E-81B1-F2AE0F5CE019}" type="presOf" srcId="{3AAD373F-CF2A-411B-B0D2-B1A752802737}" destId="{4480BDAD-6D4D-47E2-B2B3-F7CD6E799695}" srcOrd="0" destOrd="0" presId="urn:microsoft.com/office/officeart/2005/8/layout/vList2"/>
    <dgm:cxn modelId="{A9910BC1-D668-47B3-8EE6-8389887E4E58}" srcId="{45736221-67CB-4F24-B956-5158FB7678DD}" destId="{3AAD373F-CF2A-411B-B0D2-B1A752802737}" srcOrd="3" destOrd="0" parTransId="{2AFAA8CA-BB64-466D-B1C0-316C8C484D63}" sibTransId="{D0F8EB86-CAAA-4564-9FB1-36344DA1239C}"/>
    <dgm:cxn modelId="{740FF4CA-31D2-48F0-9BD0-3A36C95CC906}" type="presOf" srcId="{9D8D2521-D1B0-41C1-937B-1B5114CFD65C}" destId="{C164491C-15C4-4475-9E23-1B0B6BAF6632}" srcOrd="0" destOrd="0" presId="urn:microsoft.com/office/officeart/2005/8/layout/vList2"/>
    <dgm:cxn modelId="{2AB359E6-F7BC-44A6-803E-716E950592EC}" srcId="{45736221-67CB-4F24-B956-5158FB7678DD}" destId="{9D8D2521-D1B0-41C1-937B-1B5114CFD65C}" srcOrd="2" destOrd="0" parTransId="{4D5D792F-1FB6-46BF-B929-9A08A3266511}" sibTransId="{8A9140E4-2E40-45EA-9D9B-2A7D1167974F}"/>
    <dgm:cxn modelId="{FC9C9DEA-F39C-4AAD-A21D-BEF53EE4E647}" type="presOf" srcId="{45736221-67CB-4F24-B956-5158FB7678DD}" destId="{5BE49CF8-2A68-4D7A-8111-53460122F620}" srcOrd="0" destOrd="0" presId="urn:microsoft.com/office/officeart/2005/8/layout/vList2"/>
    <dgm:cxn modelId="{6AC8D7F8-4F08-476D-9425-67F0979952A5}" type="presOf" srcId="{EB177F7C-B2EC-4A88-8CC0-4088A8E1061A}" destId="{083FEC0C-4728-4272-AABB-BCDF26F8CC47}" srcOrd="0" destOrd="0" presId="urn:microsoft.com/office/officeart/2005/8/layout/vList2"/>
    <dgm:cxn modelId="{17AF3569-118E-4BFF-8E0A-B481A9DBEB10}" type="presParOf" srcId="{5BE49CF8-2A68-4D7A-8111-53460122F620}" destId="{607EE024-C46D-4D3C-AE9D-51DB8BA03296}" srcOrd="0" destOrd="0" presId="urn:microsoft.com/office/officeart/2005/8/layout/vList2"/>
    <dgm:cxn modelId="{B45D255F-EC44-4569-8E23-23B468814DE2}" type="presParOf" srcId="{5BE49CF8-2A68-4D7A-8111-53460122F620}" destId="{750D445C-BD33-4602-B15C-A06642880B7D}" srcOrd="1" destOrd="0" presId="urn:microsoft.com/office/officeart/2005/8/layout/vList2"/>
    <dgm:cxn modelId="{6DB55853-A21A-4C71-ADF3-A7277F6F2B33}" type="presParOf" srcId="{5BE49CF8-2A68-4D7A-8111-53460122F620}" destId="{DA70CC68-B707-458E-A523-0D73C615BFA6}" srcOrd="2" destOrd="0" presId="urn:microsoft.com/office/officeart/2005/8/layout/vList2"/>
    <dgm:cxn modelId="{63B03E69-3166-4510-A65E-D8645304E9FF}" type="presParOf" srcId="{5BE49CF8-2A68-4D7A-8111-53460122F620}" destId="{B5D91B0D-EC5A-4539-88CD-79E1B9A55095}" srcOrd="3" destOrd="0" presId="urn:microsoft.com/office/officeart/2005/8/layout/vList2"/>
    <dgm:cxn modelId="{63A315C5-A42B-43C3-84DA-50BB3F0EFB6F}" type="presParOf" srcId="{5BE49CF8-2A68-4D7A-8111-53460122F620}" destId="{C164491C-15C4-4475-9E23-1B0B6BAF6632}" srcOrd="4" destOrd="0" presId="urn:microsoft.com/office/officeart/2005/8/layout/vList2"/>
    <dgm:cxn modelId="{202D58C1-FCAD-4B75-BD48-AB54CC4855FA}" type="presParOf" srcId="{5BE49CF8-2A68-4D7A-8111-53460122F620}" destId="{47CD7C5C-C6E7-4B4F-8A7D-B19D70CDFCFB}" srcOrd="5" destOrd="0" presId="urn:microsoft.com/office/officeart/2005/8/layout/vList2"/>
    <dgm:cxn modelId="{2E1DAED3-1D98-4583-8C42-A93EEAF352F8}" type="presParOf" srcId="{5BE49CF8-2A68-4D7A-8111-53460122F620}" destId="{4480BDAD-6D4D-47E2-B2B3-F7CD6E799695}" srcOrd="6" destOrd="0" presId="urn:microsoft.com/office/officeart/2005/8/layout/vList2"/>
    <dgm:cxn modelId="{70FDC70D-09D4-4B06-8F99-D831D4844DF1}" type="presParOf" srcId="{5BE49CF8-2A68-4D7A-8111-53460122F620}" destId="{1EA08D5F-ADE9-4AE3-A56D-A11B77E8079D}" srcOrd="7" destOrd="0" presId="urn:microsoft.com/office/officeart/2005/8/layout/vList2"/>
    <dgm:cxn modelId="{671BFA1A-5D36-4704-9D49-DCA00FAB9413}" type="presParOf" srcId="{5BE49CF8-2A68-4D7A-8111-53460122F620}" destId="{44AEC603-3856-455E-B712-004DD7FA4241}" srcOrd="8" destOrd="0" presId="urn:microsoft.com/office/officeart/2005/8/layout/vList2"/>
    <dgm:cxn modelId="{46AEC9D8-866B-48BA-9C4A-333FEB405462}" type="presParOf" srcId="{5BE49CF8-2A68-4D7A-8111-53460122F620}" destId="{4FE14BEB-D46A-45F1-BB66-8CDA3B22CF74}" srcOrd="9" destOrd="0" presId="urn:microsoft.com/office/officeart/2005/8/layout/vList2"/>
    <dgm:cxn modelId="{BAE50C9C-6280-4E7F-AF8A-C2523EAF0D43}" type="presParOf" srcId="{5BE49CF8-2A68-4D7A-8111-53460122F620}" destId="{083FEC0C-4728-4272-AABB-BCDF26F8CC4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0793D1-618E-4378-9B6F-78DC1947BB0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9F6814-F16B-4400-B946-E92ABDEE49BE}">
      <dgm:prSet/>
      <dgm:spPr/>
      <dgm:t>
        <a:bodyPr/>
        <a:lstStyle/>
        <a:p>
          <a:r>
            <a:rPr lang="en-US" b="1"/>
            <a:t>Design</a:t>
          </a:r>
        </a:p>
      </dgm:t>
    </dgm:pt>
    <dgm:pt modelId="{F96A0DE1-E6EB-4797-9778-00FC07A910CF}" type="parTrans" cxnId="{D13F1BEE-A2C5-49E8-8D1D-C080294348E5}">
      <dgm:prSet/>
      <dgm:spPr/>
      <dgm:t>
        <a:bodyPr/>
        <a:lstStyle/>
        <a:p>
          <a:endParaRPr lang="en-US" b="1"/>
        </a:p>
      </dgm:t>
    </dgm:pt>
    <dgm:pt modelId="{69254712-7417-44AC-B285-AB1A8CD3EDCC}" type="sibTrans" cxnId="{D13F1BEE-A2C5-49E8-8D1D-C080294348E5}">
      <dgm:prSet/>
      <dgm:spPr/>
      <dgm:t>
        <a:bodyPr/>
        <a:lstStyle/>
        <a:p>
          <a:endParaRPr lang="en-US" b="1"/>
        </a:p>
      </dgm:t>
    </dgm:pt>
    <dgm:pt modelId="{FF5EE176-52B3-4F41-B94B-8E83D6FA1067}">
      <dgm:prSet custT="1"/>
      <dgm:spPr/>
      <dgm:t>
        <a:bodyPr/>
        <a:lstStyle/>
        <a:p>
          <a:r>
            <a:rPr lang="en-US" sz="1400" b="1" dirty="0"/>
            <a:t>Design the Automated Test scripts</a:t>
          </a:r>
        </a:p>
      </dgm:t>
    </dgm:pt>
    <dgm:pt modelId="{EF74E9BF-0726-48EC-96F2-1C3944F5F3A9}" type="parTrans" cxnId="{83B0A527-539E-4530-BFB4-810AAE821C05}">
      <dgm:prSet/>
      <dgm:spPr/>
      <dgm:t>
        <a:bodyPr/>
        <a:lstStyle/>
        <a:p>
          <a:endParaRPr lang="en-US" b="1"/>
        </a:p>
      </dgm:t>
    </dgm:pt>
    <dgm:pt modelId="{AD7A6486-A3B8-4C04-A155-294CE6B53F8F}" type="sibTrans" cxnId="{83B0A527-539E-4530-BFB4-810AAE821C05}">
      <dgm:prSet/>
      <dgm:spPr/>
      <dgm:t>
        <a:bodyPr/>
        <a:lstStyle/>
        <a:p>
          <a:endParaRPr lang="en-US" b="1"/>
        </a:p>
      </dgm:t>
    </dgm:pt>
    <dgm:pt modelId="{17993E31-7707-418E-987A-175E7F7360D1}">
      <dgm:prSet/>
      <dgm:spPr/>
      <dgm:t>
        <a:bodyPr/>
        <a:lstStyle/>
        <a:p>
          <a:r>
            <a:rPr lang="en-US" b="1"/>
            <a:t>Configure</a:t>
          </a:r>
        </a:p>
      </dgm:t>
    </dgm:pt>
    <dgm:pt modelId="{6DE4C928-BD3E-425A-AEDA-83D99C3D7320}" type="parTrans" cxnId="{C1CB3A10-6B12-493D-8705-247EDFC22189}">
      <dgm:prSet/>
      <dgm:spPr/>
      <dgm:t>
        <a:bodyPr/>
        <a:lstStyle/>
        <a:p>
          <a:endParaRPr lang="en-US" b="1"/>
        </a:p>
      </dgm:t>
    </dgm:pt>
    <dgm:pt modelId="{EE06F884-39C6-4403-8231-DCCDB72BA6FB}" type="sibTrans" cxnId="{C1CB3A10-6B12-493D-8705-247EDFC22189}">
      <dgm:prSet/>
      <dgm:spPr/>
      <dgm:t>
        <a:bodyPr/>
        <a:lstStyle/>
        <a:p>
          <a:endParaRPr lang="en-US" b="1"/>
        </a:p>
      </dgm:t>
    </dgm:pt>
    <dgm:pt modelId="{3BAADD82-E703-4B31-A8E8-2535C2AEC881}">
      <dgm:prSet custT="1"/>
      <dgm:spPr/>
      <dgm:t>
        <a:bodyPr/>
        <a:lstStyle/>
        <a:p>
          <a:r>
            <a:rPr lang="en-US" sz="1400" b="1" dirty="0"/>
            <a:t>Configure Build Server with Test environment details in Test management Tool (Azure DevOps/Jira)</a:t>
          </a:r>
        </a:p>
      </dgm:t>
    </dgm:pt>
    <dgm:pt modelId="{665544C8-73AE-432A-B344-8E7952542A01}" type="parTrans" cxnId="{C1CCACF6-BB1F-499A-A132-9316646D80BD}">
      <dgm:prSet/>
      <dgm:spPr/>
      <dgm:t>
        <a:bodyPr/>
        <a:lstStyle/>
        <a:p>
          <a:endParaRPr lang="en-US" b="1"/>
        </a:p>
      </dgm:t>
    </dgm:pt>
    <dgm:pt modelId="{461BC314-5993-4C60-8178-E0AF88FDFCE3}" type="sibTrans" cxnId="{C1CCACF6-BB1F-499A-A132-9316646D80BD}">
      <dgm:prSet/>
      <dgm:spPr/>
      <dgm:t>
        <a:bodyPr/>
        <a:lstStyle/>
        <a:p>
          <a:endParaRPr lang="en-US" b="1"/>
        </a:p>
      </dgm:t>
    </dgm:pt>
    <dgm:pt modelId="{1050DC6C-AAEC-47FE-B738-F7D7DC1138A4}">
      <dgm:prSet/>
      <dgm:spPr/>
      <dgm:t>
        <a:bodyPr/>
        <a:lstStyle/>
        <a:p>
          <a:r>
            <a:rPr lang="en-US" b="1"/>
            <a:t>Configure</a:t>
          </a:r>
        </a:p>
      </dgm:t>
    </dgm:pt>
    <dgm:pt modelId="{2ED2BFE5-B5D3-46D7-B39E-8D4DCD504FA6}" type="parTrans" cxnId="{9EB9038A-E3DA-41CB-9E49-8D7D1D81B6CE}">
      <dgm:prSet/>
      <dgm:spPr/>
      <dgm:t>
        <a:bodyPr/>
        <a:lstStyle/>
        <a:p>
          <a:endParaRPr lang="en-US" b="1"/>
        </a:p>
      </dgm:t>
    </dgm:pt>
    <dgm:pt modelId="{89EB91EB-D97F-478C-B093-5979FEFBF071}" type="sibTrans" cxnId="{9EB9038A-E3DA-41CB-9E49-8D7D1D81B6CE}">
      <dgm:prSet/>
      <dgm:spPr/>
      <dgm:t>
        <a:bodyPr/>
        <a:lstStyle/>
        <a:p>
          <a:endParaRPr lang="en-US" b="1"/>
        </a:p>
      </dgm:t>
    </dgm:pt>
    <dgm:pt modelId="{189000A5-61E2-4D02-BAB2-DAB3B752129D}">
      <dgm:prSet custT="1"/>
      <dgm:spPr/>
      <dgm:t>
        <a:bodyPr/>
        <a:lstStyle/>
        <a:p>
          <a:r>
            <a:rPr lang="en-US" sz="1400" b="1" dirty="0"/>
            <a:t>Configure the Pipeline setup with Automated Test scripts in Test management tool</a:t>
          </a:r>
        </a:p>
      </dgm:t>
    </dgm:pt>
    <dgm:pt modelId="{37452B29-4C9D-4C2D-BC44-0DE69ADEB277}" type="parTrans" cxnId="{34849C80-B7C3-46A6-8ED5-C23052B54E64}">
      <dgm:prSet/>
      <dgm:spPr/>
      <dgm:t>
        <a:bodyPr/>
        <a:lstStyle/>
        <a:p>
          <a:endParaRPr lang="en-US" b="1"/>
        </a:p>
      </dgm:t>
    </dgm:pt>
    <dgm:pt modelId="{7444653F-C03B-4510-80F4-9A2522A172CE}" type="sibTrans" cxnId="{34849C80-B7C3-46A6-8ED5-C23052B54E64}">
      <dgm:prSet/>
      <dgm:spPr/>
      <dgm:t>
        <a:bodyPr/>
        <a:lstStyle/>
        <a:p>
          <a:endParaRPr lang="en-US" b="1"/>
        </a:p>
      </dgm:t>
    </dgm:pt>
    <dgm:pt modelId="{7652C1DD-8EBC-4116-954C-F81C64494B50}">
      <dgm:prSet/>
      <dgm:spPr/>
      <dgm:t>
        <a:bodyPr/>
        <a:lstStyle/>
        <a:p>
          <a:r>
            <a:rPr lang="en-US" b="1"/>
            <a:t>Trigger</a:t>
          </a:r>
        </a:p>
      </dgm:t>
    </dgm:pt>
    <dgm:pt modelId="{537509D4-E0D3-4037-9E90-59711A1FFA8C}" type="parTrans" cxnId="{24582193-68F4-4AC2-8353-A73A77B0288F}">
      <dgm:prSet/>
      <dgm:spPr/>
      <dgm:t>
        <a:bodyPr/>
        <a:lstStyle/>
        <a:p>
          <a:endParaRPr lang="en-US" b="1"/>
        </a:p>
      </dgm:t>
    </dgm:pt>
    <dgm:pt modelId="{7A11DE32-FBA2-4478-9589-2ADD89EBEBA9}" type="sibTrans" cxnId="{24582193-68F4-4AC2-8353-A73A77B0288F}">
      <dgm:prSet/>
      <dgm:spPr/>
      <dgm:t>
        <a:bodyPr/>
        <a:lstStyle/>
        <a:p>
          <a:endParaRPr lang="en-US" b="1"/>
        </a:p>
      </dgm:t>
    </dgm:pt>
    <dgm:pt modelId="{BDCAEBFE-AEDD-48D1-8B66-A16651245979}">
      <dgm:prSet custT="1"/>
      <dgm:spPr/>
      <dgm:t>
        <a:bodyPr/>
        <a:lstStyle/>
        <a:p>
          <a:r>
            <a:rPr lang="en-US" sz="1400" b="1" dirty="0"/>
            <a:t>If any code is deployed to test system, Build server will trigger to start the execution of automated Test cases which are configured in the Pipeline</a:t>
          </a:r>
        </a:p>
      </dgm:t>
    </dgm:pt>
    <dgm:pt modelId="{51A3F53C-E2FA-4978-AF83-734B007F352C}" type="parTrans" cxnId="{659201EC-3B5A-43BC-BBAD-9B25C76BD25A}">
      <dgm:prSet/>
      <dgm:spPr/>
      <dgm:t>
        <a:bodyPr/>
        <a:lstStyle/>
        <a:p>
          <a:endParaRPr lang="en-US" b="1"/>
        </a:p>
      </dgm:t>
    </dgm:pt>
    <dgm:pt modelId="{70BE46BB-AA1F-4D00-92BF-B35F7E59D1E0}" type="sibTrans" cxnId="{659201EC-3B5A-43BC-BBAD-9B25C76BD25A}">
      <dgm:prSet/>
      <dgm:spPr/>
      <dgm:t>
        <a:bodyPr/>
        <a:lstStyle/>
        <a:p>
          <a:endParaRPr lang="en-US" b="1"/>
        </a:p>
      </dgm:t>
    </dgm:pt>
    <dgm:pt modelId="{FB882982-858F-4755-9B8F-968657C4D9FC}">
      <dgm:prSet/>
      <dgm:spPr/>
      <dgm:t>
        <a:bodyPr/>
        <a:lstStyle/>
        <a:p>
          <a:r>
            <a:rPr lang="en-US" b="1" dirty="0"/>
            <a:t>Results</a:t>
          </a:r>
        </a:p>
      </dgm:t>
    </dgm:pt>
    <dgm:pt modelId="{59DFDB0D-90B2-4D73-A39D-34F04B3AA57B}" type="parTrans" cxnId="{4F85D363-B044-4D6D-AE81-1C432F65AB2E}">
      <dgm:prSet/>
      <dgm:spPr/>
      <dgm:t>
        <a:bodyPr/>
        <a:lstStyle/>
        <a:p>
          <a:endParaRPr lang="en-US" b="1"/>
        </a:p>
      </dgm:t>
    </dgm:pt>
    <dgm:pt modelId="{30FEC989-2392-46DD-AC43-5CF0873EE9E5}" type="sibTrans" cxnId="{4F85D363-B044-4D6D-AE81-1C432F65AB2E}">
      <dgm:prSet/>
      <dgm:spPr/>
      <dgm:t>
        <a:bodyPr/>
        <a:lstStyle/>
        <a:p>
          <a:endParaRPr lang="en-US" b="1"/>
        </a:p>
      </dgm:t>
    </dgm:pt>
    <dgm:pt modelId="{516425E6-1EE2-476A-B0AF-BE1196156668}">
      <dgm:prSet custT="1"/>
      <dgm:spPr/>
      <dgm:t>
        <a:bodyPr/>
        <a:lstStyle/>
        <a:p>
          <a:r>
            <a:rPr lang="en-US" sz="1400" b="1" dirty="0"/>
            <a:t>Once the Test execution is completed, results will be stored in the Repository</a:t>
          </a:r>
        </a:p>
      </dgm:t>
    </dgm:pt>
    <dgm:pt modelId="{BCF2BE33-DD72-4B10-ABAB-E64070F4E4DB}" type="parTrans" cxnId="{F2A0D180-4513-4FA1-9886-872511AACD89}">
      <dgm:prSet/>
      <dgm:spPr/>
      <dgm:t>
        <a:bodyPr/>
        <a:lstStyle/>
        <a:p>
          <a:endParaRPr lang="en-US" b="1"/>
        </a:p>
      </dgm:t>
    </dgm:pt>
    <dgm:pt modelId="{24C5EB6E-8500-4E36-8BD1-266C2824DC02}" type="sibTrans" cxnId="{F2A0D180-4513-4FA1-9886-872511AACD89}">
      <dgm:prSet/>
      <dgm:spPr/>
      <dgm:t>
        <a:bodyPr/>
        <a:lstStyle/>
        <a:p>
          <a:endParaRPr lang="en-US" b="1"/>
        </a:p>
      </dgm:t>
    </dgm:pt>
    <dgm:pt modelId="{3359278B-6D0A-4ABE-AD74-2D7F2D97CD5D}" type="pres">
      <dgm:prSet presAssocID="{1C0793D1-618E-4378-9B6F-78DC1947BB02}" presName="Name0" presStyleCnt="0">
        <dgm:presLayoutVars>
          <dgm:dir/>
          <dgm:animLvl val="lvl"/>
          <dgm:resizeHandles val="exact"/>
        </dgm:presLayoutVars>
      </dgm:prSet>
      <dgm:spPr/>
    </dgm:pt>
    <dgm:pt modelId="{3121E510-647A-47DD-AA49-1F2543CEB706}" type="pres">
      <dgm:prSet presAssocID="{FB882982-858F-4755-9B8F-968657C4D9FC}" presName="boxAndChildren" presStyleCnt="0"/>
      <dgm:spPr/>
    </dgm:pt>
    <dgm:pt modelId="{6D32707F-21C1-4D3F-A60D-DA80DEC32B01}" type="pres">
      <dgm:prSet presAssocID="{FB882982-858F-4755-9B8F-968657C4D9FC}" presName="parentTextBox" presStyleLbl="alignNode1" presStyleIdx="0" presStyleCnt="5"/>
      <dgm:spPr/>
    </dgm:pt>
    <dgm:pt modelId="{79E8751A-747E-4DED-B69F-D4679DB4585A}" type="pres">
      <dgm:prSet presAssocID="{FB882982-858F-4755-9B8F-968657C4D9FC}" presName="descendantBox" presStyleLbl="bgAccFollowNode1" presStyleIdx="0" presStyleCnt="5"/>
      <dgm:spPr/>
    </dgm:pt>
    <dgm:pt modelId="{9352478F-B68E-488E-9AA9-D2896D77B200}" type="pres">
      <dgm:prSet presAssocID="{7A11DE32-FBA2-4478-9589-2ADD89EBEBA9}" presName="sp" presStyleCnt="0"/>
      <dgm:spPr/>
    </dgm:pt>
    <dgm:pt modelId="{FDFC85EF-9023-4740-A580-4CA52D3D89EA}" type="pres">
      <dgm:prSet presAssocID="{7652C1DD-8EBC-4116-954C-F81C64494B50}" presName="arrowAndChildren" presStyleCnt="0"/>
      <dgm:spPr/>
    </dgm:pt>
    <dgm:pt modelId="{488B0122-9547-46D2-B601-A30753F6C5F5}" type="pres">
      <dgm:prSet presAssocID="{7652C1DD-8EBC-4116-954C-F81C64494B50}" presName="parentTextArrow" presStyleLbl="node1" presStyleIdx="0" presStyleCnt="0"/>
      <dgm:spPr/>
    </dgm:pt>
    <dgm:pt modelId="{2AF14FBD-DADD-4F02-87FB-C5B6C98AB3E3}" type="pres">
      <dgm:prSet presAssocID="{7652C1DD-8EBC-4116-954C-F81C64494B50}" presName="arrow" presStyleLbl="alignNode1" presStyleIdx="1" presStyleCnt="5"/>
      <dgm:spPr/>
    </dgm:pt>
    <dgm:pt modelId="{0299FC6A-C4B2-4CF0-B40B-D44D4A984F87}" type="pres">
      <dgm:prSet presAssocID="{7652C1DD-8EBC-4116-954C-F81C64494B50}" presName="descendantArrow" presStyleLbl="bgAccFollowNode1" presStyleIdx="1" presStyleCnt="5"/>
      <dgm:spPr/>
    </dgm:pt>
    <dgm:pt modelId="{A56B1248-2EC1-4746-99C2-FCA6CC7D9F22}" type="pres">
      <dgm:prSet presAssocID="{89EB91EB-D97F-478C-B093-5979FEFBF071}" presName="sp" presStyleCnt="0"/>
      <dgm:spPr/>
    </dgm:pt>
    <dgm:pt modelId="{C17EA390-B9D5-46B6-A09B-8AF8491D6BA8}" type="pres">
      <dgm:prSet presAssocID="{1050DC6C-AAEC-47FE-B738-F7D7DC1138A4}" presName="arrowAndChildren" presStyleCnt="0"/>
      <dgm:spPr/>
    </dgm:pt>
    <dgm:pt modelId="{85FF42E3-4B11-425E-A64E-9319D8C5C2AB}" type="pres">
      <dgm:prSet presAssocID="{1050DC6C-AAEC-47FE-B738-F7D7DC1138A4}" presName="parentTextArrow" presStyleLbl="node1" presStyleIdx="0" presStyleCnt="0"/>
      <dgm:spPr/>
    </dgm:pt>
    <dgm:pt modelId="{1CA40D52-7D05-4101-B370-BE8ED59E1FDE}" type="pres">
      <dgm:prSet presAssocID="{1050DC6C-AAEC-47FE-B738-F7D7DC1138A4}" presName="arrow" presStyleLbl="alignNode1" presStyleIdx="2" presStyleCnt="5"/>
      <dgm:spPr/>
    </dgm:pt>
    <dgm:pt modelId="{069F1C0F-56AB-40DC-92EA-71929C8D5FBD}" type="pres">
      <dgm:prSet presAssocID="{1050DC6C-AAEC-47FE-B738-F7D7DC1138A4}" presName="descendantArrow" presStyleLbl="bgAccFollowNode1" presStyleIdx="2" presStyleCnt="5"/>
      <dgm:spPr/>
    </dgm:pt>
    <dgm:pt modelId="{13D5BCDD-2AC1-4B41-B89F-65798E5E3F30}" type="pres">
      <dgm:prSet presAssocID="{EE06F884-39C6-4403-8231-DCCDB72BA6FB}" presName="sp" presStyleCnt="0"/>
      <dgm:spPr/>
    </dgm:pt>
    <dgm:pt modelId="{2120D875-D24F-4423-89C6-738E566A27C6}" type="pres">
      <dgm:prSet presAssocID="{17993E31-7707-418E-987A-175E7F7360D1}" presName="arrowAndChildren" presStyleCnt="0"/>
      <dgm:spPr/>
    </dgm:pt>
    <dgm:pt modelId="{A9E398F3-1DC1-4502-9FEE-A4DF3FDB6DAE}" type="pres">
      <dgm:prSet presAssocID="{17993E31-7707-418E-987A-175E7F7360D1}" presName="parentTextArrow" presStyleLbl="node1" presStyleIdx="0" presStyleCnt="0"/>
      <dgm:spPr/>
    </dgm:pt>
    <dgm:pt modelId="{672B31BD-98F6-48C0-8108-E8A9A9FA4932}" type="pres">
      <dgm:prSet presAssocID="{17993E31-7707-418E-987A-175E7F7360D1}" presName="arrow" presStyleLbl="alignNode1" presStyleIdx="3" presStyleCnt="5"/>
      <dgm:spPr/>
    </dgm:pt>
    <dgm:pt modelId="{40DF2CFE-2659-472C-889A-0300D7E7ACAA}" type="pres">
      <dgm:prSet presAssocID="{17993E31-7707-418E-987A-175E7F7360D1}" presName="descendantArrow" presStyleLbl="bgAccFollowNode1" presStyleIdx="3" presStyleCnt="5"/>
      <dgm:spPr/>
    </dgm:pt>
    <dgm:pt modelId="{B4315A33-3410-46C2-AAAE-11D0B12F7F61}" type="pres">
      <dgm:prSet presAssocID="{69254712-7417-44AC-B285-AB1A8CD3EDCC}" presName="sp" presStyleCnt="0"/>
      <dgm:spPr/>
    </dgm:pt>
    <dgm:pt modelId="{5BDF79FE-7B20-4D5D-8379-4C920C08E2CB}" type="pres">
      <dgm:prSet presAssocID="{839F6814-F16B-4400-B946-E92ABDEE49BE}" presName="arrowAndChildren" presStyleCnt="0"/>
      <dgm:spPr/>
    </dgm:pt>
    <dgm:pt modelId="{D9C2A3C7-EAF5-448D-893A-25DF8239C91D}" type="pres">
      <dgm:prSet presAssocID="{839F6814-F16B-4400-B946-E92ABDEE49BE}" presName="parentTextArrow" presStyleLbl="node1" presStyleIdx="0" presStyleCnt="0"/>
      <dgm:spPr/>
    </dgm:pt>
    <dgm:pt modelId="{77CDAA04-D823-4E2A-8A5E-C1AE3B5D8AB3}" type="pres">
      <dgm:prSet presAssocID="{839F6814-F16B-4400-B946-E92ABDEE49BE}" presName="arrow" presStyleLbl="alignNode1" presStyleIdx="4" presStyleCnt="5"/>
      <dgm:spPr/>
    </dgm:pt>
    <dgm:pt modelId="{6A54DFEE-B416-4B8D-947F-A9A3FDCA19D5}" type="pres">
      <dgm:prSet presAssocID="{839F6814-F16B-4400-B946-E92ABDEE49BE}" presName="descendantArrow" presStyleLbl="bgAccFollowNode1" presStyleIdx="4" presStyleCnt="5"/>
      <dgm:spPr/>
    </dgm:pt>
  </dgm:ptLst>
  <dgm:cxnLst>
    <dgm:cxn modelId="{DDBF5A0A-FAC8-4005-BA52-968A5D14F7F4}" type="presOf" srcId="{FB882982-858F-4755-9B8F-968657C4D9FC}" destId="{6D32707F-21C1-4D3F-A60D-DA80DEC32B01}" srcOrd="0" destOrd="0" presId="urn:microsoft.com/office/officeart/2016/7/layout/VerticalDownArrowProcess"/>
    <dgm:cxn modelId="{C1CB3A10-6B12-493D-8705-247EDFC22189}" srcId="{1C0793D1-618E-4378-9B6F-78DC1947BB02}" destId="{17993E31-7707-418E-987A-175E7F7360D1}" srcOrd="1" destOrd="0" parTransId="{6DE4C928-BD3E-425A-AEDA-83D99C3D7320}" sibTransId="{EE06F884-39C6-4403-8231-DCCDB72BA6FB}"/>
    <dgm:cxn modelId="{C9942A16-C76D-4C5E-9C59-54B77341CC94}" type="presOf" srcId="{FF5EE176-52B3-4F41-B94B-8E83D6FA1067}" destId="{6A54DFEE-B416-4B8D-947F-A9A3FDCA19D5}" srcOrd="0" destOrd="0" presId="urn:microsoft.com/office/officeart/2016/7/layout/VerticalDownArrowProcess"/>
    <dgm:cxn modelId="{83B0A527-539E-4530-BFB4-810AAE821C05}" srcId="{839F6814-F16B-4400-B946-E92ABDEE49BE}" destId="{FF5EE176-52B3-4F41-B94B-8E83D6FA1067}" srcOrd="0" destOrd="0" parTransId="{EF74E9BF-0726-48EC-96F2-1C3944F5F3A9}" sibTransId="{AD7A6486-A3B8-4C04-A155-294CE6B53F8F}"/>
    <dgm:cxn modelId="{EFA61B60-4514-47E5-BF2B-F5C9BD57117F}" type="presOf" srcId="{BDCAEBFE-AEDD-48D1-8B66-A16651245979}" destId="{0299FC6A-C4B2-4CF0-B40B-D44D4A984F87}" srcOrd="0" destOrd="0" presId="urn:microsoft.com/office/officeart/2016/7/layout/VerticalDownArrowProcess"/>
    <dgm:cxn modelId="{DAE6C960-1A43-479F-A37B-4DE5933344D9}" type="presOf" srcId="{17993E31-7707-418E-987A-175E7F7360D1}" destId="{A9E398F3-1DC1-4502-9FEE-A4DF3FDB6DAE}" srcOrd="0" destOrd="0" presId="urn:microsoft.com/office/officeart/2016/7/layout/VerticalDownArrowProcess"/>
    <dgm:cxn modelId="{4F85D363-B044-4D6D-AE81-1C432F65AB2E}" srcId="{1C0793D1-618E-4378-9B6F-78DC1947BB02}" destId="{FB882982-858F-4755-9B8F-968657C4D9FC}" srcOrd="4" destOrd="0" parTransId="{59DFDB0D-90B2-4D73-A39D-34F04B3AA57B}" sibTransId="{30FEC989-2392-46DD-AC43-5CF0873EE9E5}"/>
    <dgm:cxn modelId="{2A12E06F-9D88-42E5-9792-EBA0FA5447EE}" type="presOf" srcId="{189000A5-61E2-4D02-BAB2-DAB3B752129D}" destId="{069F1C0F-56AB-40DC-92EA-71929C8D5FBD}" srcOrd="0" destOrd="0" presId="urn:microsoft.com/office/officeart/2016/7/layout/VerticalDownArrowProcess"/>
    <dgm:cxn modelId="{14B7A67D-4E32-4074-9064-3DDC46D3D41D}" type="presOf" srcId="{1050DC6C-AAEC-47FE-B738-F7D7DC1138A4}" destId="{1CA40D52-7D05-4101-B370-BE8ED59E1FDE}" srcOrd="1" destOrd="0" presId="urn:microsoft.com/office/officeart/2016/7/layout/VerticalDownArrowProcess"/>
    <dgm:cxn modelId="{34849C80-B7C3-46A6-8ED5-C23052B54E64}" srcId="{1050DC6C-AAEC-47FE-B738-F7D7DC1138A4}" destId="{189000A5-61E2-4D02-BAB2-DAB3B752129D}" srcOrd="0" destOrd="0" parTransId="{37452B29-4C9D-4C2D-BC44-0DE69ADEB277}" sibTransId="{7444653F-C03B-4510-80F4-9A2522A172CE}"/>
    <dgm:cxn modelId="{F2A0D180-4513-4FA1-9886-872511AACD89}" srcId="{FB882982-858F-4755-9B8F-968657C4D9FC}" destId="{516425E6-1EE2-476A-B0AF-BE1196156668}" srcOrd="0" destOrd="0" parTransId="{BCF2BE33-DD72-4B10-ABAB-E64070F4E4DB}" sibTransId="{24C5EB6E-8500-4E36-8BD1-266C2824DC02}"/>
    <dgm:cxn modelId="{BF780688-0010-421A-B4A2-37021BC06ABF}" type="presOf" srcId="{1C0793D1-618E-4378-9B6F-78DC1947BB02}" destId="{3359278B-6D0A-4ABE-AD74-2D7F2D97CD5D}" srcOrd="0" destOrd="0" presId="urn:microsoft.com/office/officeart/2016/7/layout/VerticalDownArrowProcess"/>
    <dgm:cxn modelId="{9EB9038A-E3DA-41CB-9E49-8D7D1D81B6CE}" srcId="{1C0793D1-618E-4378-9B6F-78DC1947BB02}" destId="{1050DC6C-AAEC-47FE-B738-F7D7DC1138A4}" srcOrd="2" destOrd="0" parTransId="{2ED2BFE5-B5D3-46D7-B39E-8D4DCD504FA6}" sibTransId="{89EB91EB-D97F-478C-B093-5979FEFBF071}"/>
    <dgm:cxn modelId="{24582193-68F4-4AC2-8353-A73A77B0288F}" srcId="{1C0793D1-618E-4378-9B6F-78DC1947BB02}" destId="{7652C1DD-8EBC-4116-954C-F81C64494B50}" srcOrd="3" destOrd="0" parTransId="{537509D4-E0D3-4037-9E90-59711A1FFA8C}" sibTransId="{7A11DE32-FBA2-4478-9589-2ADD89EBEBA9}"/>
    <dgm:cxn modelId="{22AF7393-7163-43F4-AC8C-7CCD5C7B742A}" type="presOf" srcId="{1050DC6C-AAEC-47FE-B738-F7D7DC1138A4}" destId="{85FF42E3-4B11-425E-A64E-9319D8C5C2AB}" srcOrd="0" destOrd="0" presId="urn:microsoft.com/office/officeart/2016/7/layout/VerticalDownArrowProcess"/>
    <dgm:cxn modelId="{09A52699-8DE4-4F6D-ADD6-994A26B5587F}" type="presOf" srcId="{516425E6-1EE2-476A-B0AF-BE1196156668}" destId="{79E8751A-747E-4DED-B69F-D4679DB4585A}" srcOrd="0" destOrd="0" presId="urn:microsoft.com/office/officeart/2016/7/layout/VerticalDownArrowProcess"/>
    <dgm:cxn modelId="{A17082C2-56CD-43D2-9634-022C3317ADD5}" type="presOf" srcId="{7652C1DD-8EBC-4116-954C-F81C64494B50}" destId="{488B0122-9547-46D2-B601-A30753F6C5F5}" srcOrd="0" destOrd="0" presId="urn:microsoft.com/office/officeart/2016/7/layout/VerticalDownArrowProcess"/>
    <dgm:cxn modelId="{B56E82D0-B2A6-4A6A-BA77-78A84010EE1D}" type="presOf" srcId="{3BAADD82-E703-4B31-A8E8-2535C2AEC881}" destId="{40DF2CFE-2659-472C-889A-0300D7E7ACAA}" srcOrd="0" destOrd="0" presId="urn:microsoft.com/office/officeart/2016/7/layout/VerticalDownArrowProcess"/>
    <dgm:cxn modelId="{BDAC2DEA-D40E-4912-AF1E-A303ED49A053}" type="presOf" srcId="{839F6814-F16B-4400-B946-E92ABDEE49BE}" destId="{D9C2A3C7-EAF5-448D-893A-25DF8239C91D}" srcOrd="0" destOrd="0" presId="urn:microsoft.com/office/officeart/2016/7/layout/VerticalDownArrowProcess"/>
    <dgm:cxn modelId="{659201EC-3B5A-43BC-BBAD-9B25C76BD25A}" srcId="{7652C1DD-8EBC-4116-954C-F81C64494B50}" destId="{BDCAEBFE-AEDD-48D1-8B66-A16651245979}" srcOrd="0" destOrd="0" parTransId="{51A3F53C-E2FA-4978-AF83-734B007F352C}" sibTransId="{70BE46BB-AA1F-4D00-92BF-B35F7E59D1E0}"/>
    <dgm:cxn modelId="{D13F1BEE-A2C5-49E8-8D1D-C080294348E5}" srcId="{1C0793D1-618E-4378-9B6F-78DC1947BB02}" destId="{839F6814-F16B-4400-B946-E92ABDEE49BE}" srcOrd="0" destOrd="0" parTransId="{F96A0DE1-E6EB-4797-9778-00FC07A910CF}" sibTransId="{69254712-7417-44AC-B285-AB1A8CD3EDCC}"/>
    <dgm:cxn modelId="{09D563F5-72B4-46BB-BD22-72924DEBF41B}" type="presOf" srcId="{839F6814-F16B-4400-B946-E92ABDEE49BE}" destId="{77CDAA04-D823-4E2A-8A5E-C1AE3B5D8AB3}" srcOrd="1" destOrd="0" presId="urn:microsoft.com/office/officeart/2016/7/layout/VerticalDownArrowProcess"/>
    <dgm:cxn modelId="{C1CCACF6-BB1F-499A-A132-9316646D80BD}" srcId="{17993E31-7707-418E-987A-175E7F7360D1}" destId="{3BAADD82-E703-4B31-A8E8-2535C2AEC881}" srcOrd="0" destOrd="0" parTransId="{665544C8-73AE-432A-B344-8E7952542A01}" sibTransId="{461BC314-5993-4C60-8178-E0AF88FDFCE3}"/>
    <dgm:cxn modelId="{BF51A4F9-4CE6-4409-A30C-64EDEF6F55EF}" type="presOf" srcId="{7652C1DD-8EBC-4116-954C-F81C64494B50}" destId="{2AF14FBD-DADD-4F02-87FB-C5B6C98AB3E3}" srcOrd="1" destOrd="0" presId="urn:microsoft.com/office/officeart/2016/7/layout/VerticalDownArrowProcess"/>
    <dgm:cxn modelId="{51AE24FE-6072-4552-BFD1-C1238881BD94}" type="presOf" srcId="{17993E31-7707-418E-987A-175E7F7360D1}" destId="{672B31BD-98F6-48C0-8108-E8A9A9FA4932}" srcOrd="1" destOrd="0" presId="urn:microsoft.com/office/officeart/2016/7/layout/VerticalDownArrowProcess"/>
    <dgm:cxn modelId="{6224E6DE-E6A7-445F-A158-476FAEC59657}" type="presParOf" srcId="{3359278B-6D0A-4ABE-AD74-2D7F2D97CD5D}" destId="{3121E510-647A-47DD-AA49-1F2543CEB706}" srcOrd="0" destOrd="0" presId="urn:microsoft.com/office/officeart/2016/7/layout/VerticalDownArrowProcess"/>
    <dgm:cxn modelId="{3EF50DC1-A640-4CD2-9873-505A05B40AAC}" type="presParOf" srcId="{3121E510-647A-47DD-AA49-1F2543CEB706}" destId="{6D32707F-21C1-4D3F-A60D-DA80DEC32B01}" srcOrd="0" destOrd="0" presId="urn:microsoft.com/office/officeart/2016/7/layout/VerticalDownArrowProcess"/>
    <dgm:cxn modelId="{457D3AE7-8E7C-4466-824F-8C9003216346}" type="presParOf" srcId="{3121E510-647A-47DD-AA49-1F2543CEB706}" destId="{79E8751A-747E-4DED-B69F-D4679DB4585A}" srcOrd="1" destOrd="0" presId="urn:microsoft.com/office/officeart/2016/7/layout/VerticalDownArrowProcess"/>
    <dgm:cxn modelId="{0B35080A-E134-4899-9DFE-8BAC6C0A8591}" type="presParOf" srcId="{3359278B-6D0A-4ABE-AD74-2D7F2D97CD5D}" destId="{9352478F-B68E-488E-9AA9-D2896D77B200}" srcOrd="1" destOrd="0" presId="urn:microsoft.com/office/officeart/2016/7/layout/VerticalDownArrowProcess"/>
    <dgm:cxn modelId="{539B2FB5-AA4F-464E-9CD0-05246640F440}" type="presParOf" srcId="{3359278B-6D0A-4ABE-AD74-2D7F2D97CD5D}" destId="{FDFC85EF-9023-4740-A580-4CA52D3D89EA}" srcOrd="2" destOrd="0" presId="urn:microsoft.com/office/officeart/2016/7/layout/VerticalDownArrowProcess"/>
    <dgm:cxn modelId="{7E31D4D3-6332-45E7-AF82-8CFC1389771C}" type="presParOf" srcId="{FDFC85EF-9023-4740-A580-4CA52D3D89EA}" destId="{488B0122-9547-46D2-B601-A30753F6C5F5}" srcOrd="0" destOrd="0" presId="urn:microsoft.com/office/officeart/2016/7/layout/VerticalDownArrowProcess"/>
    <dgm:cxn modelId="{55DCB70D-9DA4-45B0-AFDE-6CFA526CAE17}" type="presParOf" srcId="{FDFC85EF-9023-4740-A580-4CA52D3D89EA}" destId="{2AF14FBD-DADD-4F02-87FB-C5B6C98AB3E3}" srcOrd="1" destOrd="0" presId="urn:microsoft.com/office/officeart/2016/7/layout/VerticalDownArrowProcess"/>
    <dgm:cxn modelId="{DA89E19E-F50F-4E2D-A513-77F0675E0229}" type="presParOf" srcId="{FDFC85EF-9023-4740-A580-4CA52D3D89EA}" destId="{0299FC6A-C4B2-4CF0-B40B-D44D4A984F87}" srcOrd="2" destOrd="0" presId="urn:microsoft.com/office/officeart/2016/7/layout/VerticalDownArrowProcess"/>
    <dgm:cxn modelId="{0697AB34-FB2F-4E5F-90CB-E1AA56F27F69}" type="presParOf" srcId="{3359278B-6D0A-4ABE-AD74-2D7F2D97CD5D}" destId="{A56B1248-2EC1-4746-99C2-FCA6CC7D9F22}" srcOrd="3" destOrd="0" presId="urn:microsoft.com/office/officeart/2016/7/layout/VerticalDownArrowProcess"/>
    <dgm:cxn modelId="{FE885C30-B1C5-4D18-B5C0-18B0B90392B6}" type="presParOf" srcId="{3359278B-6D0A-4ABE-AD74-2D7F2D97CD5D}" destId="{C17EA390-B9D5-46B6-A09B-8AF8491D6BA8}" srcOrd="4" destOrd="0" presId="urn:microsoft.com/office/officeart/2016/7/layout/VerticalDownArrowProcess"/>
    <dgm:cxn modelId="{4DFB6602-2833-41E2-921E-124CC9558A7F}" type="presParOf" srcId="{C17EA390-B9D5-46B6-A09B-8AF8491D6BA8}" destId="{85FF42E3-4B11-425E-A64E-9319D8C5C2AB}" srcOrd="0" destOrd="0" presId="urn:microsoft.com/office/officeart/2016/7/layout/VerticalDownArrowProcess"/>
    <dgm:cxn modelId="{3C205D3F-6587-4666-A838-0B506E53BA5A}" type="presParOf" srcId="{C17EA390-B9D5-46B6-A09B-8AF8491D6BA8}" destId="{1CA40D52-7D05-4101-B370-BE8ED59E1FDE}" srcOrd="1" destOrd="0" presId="urn:microsoft.com/office/officeart/2016/7/layout/VerticalDownArrowProcess"/>
    <dgm:cxn modelId="{F344E3B8-8F3D-4A22-B2C2-A8580CAB4B53}" type="presParOf" srcId="{C17EA390-B9D5-46B6-A09B-8AF8491D6BA8}" destId="{069F1C0F-56AB-40DC-92EA-71929C8D5FBD}" srcOrd="2" destOrd="0" presId="urn:microsoft.com/office/officeart/2016/7/layout/VerticalDownArrowProcess"/>
    <dgm:cxn modelId="{0A0AC4ED-7C4B-4FEA-BBFF-6AAC441497A3}" type="presParOf" srcId="{3359278B-6D0A-4ABE-AD74-2D7F2D97CD5D}" destId="{13D5BCDD-2AC1-4B41-B89F-65798E5E3F30}" srcOrd="5" destOrd="0" presId="urn:microsoft.com/office/officeart/2016/7/layout/VerticalDownArrowProcess"/>
    <dgm:cxn modelId="{CC5FB922-3FB3-478A-A0A0-3F642348C05F}" type="presParOf" srcId="{3359278B-6D0A-4ABE-AD74-2D7F2D97CD5D}" destId="{2120D875-D24F-4423-89C6-738E566A27C6}" srcOrd="6" destOrd="0" presId="urn:microsoft.com/office/officeart/2016/7/layout/VerticalDownArrowProcess"/>
    <dgm:cxn modelId="{277E0148-BF39-4710-94E1-3574602D378D}" type="presParOf" srcId="{2120D875-D24F-4423-89C6-738E566A27C6}" destId="{A9E398F3-1DC1-4502-9FEE-A4DF3FDB6DAE}" srcOrd="0" destOrd="0" presId="urn:microsoft.com/office/officeart/2016/7/layout/VerticalDownArrowProcess"/>
    <dgm:cxn modelId="{A984834E-2E2C-410B-985E-EF6F61910F99}" type="presParOf" srcId="{2120D875-D24F-4423-89C6-738E566A27C6}" destId="{672B31BD-98F6-48C0-8108-E8A9A9FA4932}" srcOrd="1" destOrd="0" presId="urn:microsoft.com/office/officeart/2016/7/layout/VerticalDownArrowProcess"/>
    <dgm:cxn modelId="{88A76BB4-86AB-45FB-8AED-D942E28E6230}" type="presParOf" srcId="{2120D875-D24F-4423-89C6-738E566A27C6}" destId="{40DF2CFE-2659-472C-889A-0300D7E7ACAA}" srcOrd="2" destOrd="0" presId="urn:microsoft.com/office/officeart/2016/7/layout/VerticalDownArrowProcess"/>
    <dgm:cxn modelId="{A3E614DB-28B2-4CEE-83A4-237894628C97}" type="presParOf" srcId="{3359278B-6D0A-4ABE-AD74-2D7F2D97CD5D}" destId="{B4315A33-3410-46C2-AAAE-11D0B12F7F61}" srcOrd="7" destOrd="0" presId="urn:microsoft.com/office/officeart/2016/7/layout/VerticalDownArrowProcess"/>
    <dgm:cxn modelId="{3B9F955F-6CFF-4C6F-B5FA-CE7728DC874D}" type="presParOf" srcId="{3359278B-6D0A-4ABE-AD74-2D7F2D97CD5D}" destId="{5BDF79FE-7B20-4D5D-8379-4C920C08E2CB}" srcOrd="8" destOrd="0" presId="urn:microsoft.com/office/officeart/2016/7/layout/VerticalDownArrowProcess"/>
    <dgm:cxn modelId="{97D2627A-CD24-41AB-8078-872001A17A84}" type="presParOf" srcId="{5BDF79FE-7B20-4D5D-8379-4C920C08E2CB}" destId="{D9C2A3C7-EAF5-448D-893A-25DF8239C91D}" srcOrd="0" destOrd="0" presId="urn:microsoft.com/office/officeart/2016/7/layout/VerticalDownArrowProcess"/>
    <dgm:cxn modelId="{1B3F34C8-DFAC-44B5-8E15-46B0AD176138}" type="presParOf" srcId="{5BDF79FE-7B20-4D5D-8379-4C920C08E2CB}" destId="{77CDAA04-D823-4E2A-8A5E-C1AE3B5D8AB3}" srcOrd="1" destOrd="0" presId="urn:microsoft.com/office/officeart/2016/7/layout/VerticalDownArrowProcess"/>
    <dgm:cxn modelId="{BF709593-1791-49AA-9612-47E76DA10B8D}" type="presParOf" srcId="{5BDF79FE-7B20-4D5D-8379-4C920C08E2CB}" destId="{6A54DFEE-B416-4B8D-947F-A9A3FDCA19D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C3198-626E-4733-9E9F-17E208DE65BF}">
      <dsp:nvSpPr>
        <dsp:cNvPr id="0" name=""/>
        <dsp:cNvSpPr/>
      </dsp:nvSpPr>
      <dsp:spPr>
        <a:xfrm>
          <a:off x="0" y="775712"/>
          <a:ext cx="5614987" cy="14320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1FB4C-3B46-4FCB-AD12-47B67CE1259E}">
      <dsp:nvSpPr>
        <dsp:cNvPr id="0" name=""/>
        <dsp:cNvSpPr/>
      </dsp:nvSpPr>
      <dsp:spPr>
        <a:xfrm>
          <a:off x="433205" y="1097930"/>
          <a:ext cx="787646" cy="787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12D58-44A7-49CB-846F-2E876A7CAFA1}">
      <dsp:nvSpPr>
        <dsp:cNvPr id="0" name=""/>
        <dsp:cNvSpPr/>
      </dsp:nvSpPr>
      <dsp:spPr>
        <a:xfrm>
          <a:off x="1654056" y="775712"/>
          <a:ext cx="3960930" cy="1432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62" tIns="151562" rIns="151562" bIns="1515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To define the Test Plan for DOM Web Application</a:t>
          </a:r>
          <a:endParaRPr lang="en-US" sz="1800" b="1" kern="1200" dirty="0"/>
        </a:p>
      </dsp:txBody>
      <dsp:txXfrm>
        <a:off x="1654056" y="775712"/>
        <a:ext cx="3960930" cy="1432083"/>
      </dsp:txXfrm>
    </dsp:sp>
    <dsp:sp modelId="{894A8741-9764-44FF-BF91-6721BA66002B}">
      <dsp:nvSpPr>
        <dsp:cNvPr id="0" name=""/>
        <dsp:cNvSpPr/>
      </dsp:nvSpPr>
      <dsp:spPr>
        <a:xfrm>
          <a:off x="0" y="2565816"/>
          <a:ext cx="5614987" cy="14320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C05C4-7827-4E0A-9E0B-1C5C32B25428}">
      <dsp:nvSpPr>
        <dsp:cNvPr id="0" name=""/>
        <dsp:cNvSpPr/>
      </dsp:nvSpPr>
      <dsp:spPr>
        <a:xfrm>
          <a:off x="433205" y="2888035"/>
          <a:ext cx="787646" cy="787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9E42E-C2AD-41B1-B269-77B33830845B}">
      <dsp:nvSpPr>
        <dsp:cNvPr id="0" name=""/>
        <dsp:cNvSpPr/>
      </dsp:nvSpPr>
      <dsp:spPr>
        <a:xfrm>
          <a:off x="1654056" y="2565816"/>
          <a:ext cx="3960930" cy="1432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62" tIns="151562" rIns="151562" bIns="1515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This document covers the Automation framework which is considered for DOM Web Application.</a:t>
          </a:r>
          <a:endParaRPr lang="en-US" sz="1800" b="1" kern="1200" dirty="0"/>
        </a:p>
      </dsp:txBody>
      <dsp:txXfrm>
        <a:off x="1654056" y="2565816"/>
        <a:ext cx="3960930" cy="1432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0559C-65E3-4190-B649-BCD3DF7B895B}">
      <dsp:nvSpPr>
        <dsp:cNvPr id="0" name=""/>
        <dsp:cNvSpPr/>
      </dsp:nvSpPr>
      <dsp:spPr>
        <a:xfrm>
          <a:off x="0" y="489978"/>
          <a:ext cx="6399930" cy="219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06" tIns="645668" rIns="49670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DOM Web Application - Single Page </a:t>
          </a:r>
          <a:endParaRPr lang="en-US" sz="1800" b="1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Buttons Validations</a:t>
          </a:r>
          <a:endParaRPr lang="en-US" sz="1800" b="1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Table Validations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Link: </a:t>
          </a:r>
          <a:r>
            <a:rPr lang="en-GB" sz="1800" b="1" kern="1200" dirty="0">
              <a:hlinkClick xmlns:r="http://schemas.openxmlformats.org/officeDocument/2006/relationships" r:id="rId1"/>
            </a:rPr>
            <a:t>https://the-internet.herokuapp.com/challenging_dom</a:t>
          </a:r>
          <a:endParaRPr lang="en-US" sz="1800" b="1" kern="1200" dirty="0"/>
        </a:p>
      </dsp:txBody>
      <dsp:txXfrm>
        <a:off x="0" y="489978"/>
        <a:ext cx="6399930" cy="2197125"/>
      </dsp:txXfrm>
    </dsp:sp>
    <dsp:sp modelId="{9E1465C7-8FE0-4187-AEDA-4071E35BDD3B}">
      <dsp:nvSpPr>
        <dsp:cNvPr id="0" name=""/>
        <dsp:cNvSpPr/>
      </dsp:nvSpPr>
      <dsp:spPr>
        <a:xfrm>
          <a:off x="319996" y="32418"/>
          <a:ext cx="4479951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31" tIns="0" rIns="1693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In Scope</a:t>
          </a:r>
          <a:endParaRPr lang="en-US" sz="2000" b="1" kern="1200" dirty="0"/>
        </a:p>
      </dsp:txBody>
      <dsp:txXfrm>
        <a:off x="364668" y="77090"/>
        <a:ext cx="4390607" cy="825776"/>
      </dsp:txXfrm>
    </dsp:sp>
    <dsp:sp modelId="{A4C05F2B-DE66-423B-8428-2204F30C3FB5}">
      <dsp:nvSpPr>
        <dsp:cNvPr id="0" name=""/>
        <dsp:cNvSpPr/>
      </dsp:nvSpPr>
      <dsp:spPr>
        <a:xfrm>
          <a:off x="0" y="3312063"/>
          <a:ext cx="6399930" cy="1904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06" tIns="645668" rIns="49670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To edit/delete Table fields in the Web application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Answer Field validation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Other than the Dom Web Page</a:t>
          </a:r>
          <a:endParaRPr lang="en-US" sz="1800" b="1" kern="1200" dirty="0"/>
        </a:p>
      </dsp:txBody>
      <dsp:txXfrm>
        <a:off x="0" y="3312063"/>
        <a:ext cx="6399930" cy="1904175"/>
      </dsp:txXfrm>
    </dsp:sp>
    <dsp:sp modelId="{9297E8EE-0019-4D31-9512-35BC2C57BB5C}">
      <dsp:nvSpPr>
        <dsp:cNvPr id="0" name=""/>
        <dsp:cNvSpPr/>
      </dsp:nvSpPr>
      <dsp:spPr>
        <a:xfrm>
          <a:off x="319996" y="2854503"/>
          <a:ext cx="4479951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31" tIns="0" rIns="1693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Out Of Scope</a:t>
          </a:r>
          <a:endParaRPr lang="en-US" sz="2000" b="1" kern="1200" dirty="0"/>
        </a:p>
      </dsp:txBody>
      <dsp:txXfrm>
        <a:off x="364668" y="2899175"/>
        <a:ext cx="4390607" cy="82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EE024-C46D-4D3C-AE9D-51DB8BA03296}">
      <dsp:nvSpPr>
        <dsp:cNvPr id="0" name=""/>
        <dsp:cNvSpPr/>
      </dsp:nvSpPr>
      <dsp:spPr>
        <a:xfrm>
          <a:off x="0" y="109086"/>
          <a:ext cx="5614987" cy="716040"/>
        </a:xfrm>
        <a:prstGeom prst="roundRect">
          <a:avLst/>
        </a:prstGeom>
        <a:solidFill>
          <a:srgbClr val="E33D6F">
            <a:hueOff val="-3953144"/>
            <a:satOff val="18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Cucumber – BDD(Behavioural Driven Development)</a:t>
          </a:r>
          <a:endParaRPr lang="en-US" sz="1800" b="1" kern="1200" dirty="0"/>
        </a:p>
      </dsp:txBody>
      <dsp:txXfrm>
        <a:off x="34954" y="144040"/>
        <a:ext cx="5545079" cy="646132"/>
      </dsp:txXfrm>
    </dsp:sp>
    <dsp:sp modelId="{DA70CC68-B707-458E-A523-0D73C615BFA6}">
      <dsp:nvSpPr>
        <dsp:cNvPr id="0" name=""/>
        <dsp:cNvSpPr/>
      </dsp:nvSpPr>
      <dsp:spPr>
        <a:xfrm>
          <a:off x="0" y="876966"/>
          <a:ext cx="5614987" cy="716040"/>
        </a:xfrm>
        <a:prstGeom prst="round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Gherkin Language</a:t>
          </a:r>
          <a:endParaRPr lang="en-US" sz="1800" b="1" kern="1200"/>
        </a:p>
      </dsp:txBody>
      <dsp:txXfrm>
        <a:off x="34954" y="911920"/>
        <a:ext cx="5545079" cy="646132"/>
      </dsp:txXfrm>
    </dsp:sp>
    <dsp:sp modelId="{C164491C-15C4-4475-9E23-1B0B6BAF6632}">
      <dsp:nvSpPr>
        <dsp:cNvPr id="0" name=""/>
        <dsp:cNvSpPr/>
      </dsp:nvSpPr>
      <dsp:spPr>
        <a:xfrm>
          <a:off x="0" y="1644846"/>
          <a:ext cx="5614987" cy="716040"/>
        </a:xfrm>
        <a:prstGeom prst="roundRect">
          <a:avLst/>
        </a:prstGeom>
        <a:solidFill>
          <a:srgbClr val="E33D6F">
            <a:hueOff val="-3953144"/>
            <a:satOff val="18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Selenium with Python</a:t>
          </a:r>
          <a:endParaRPr lang="en-US" sz="1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34954" y="1679800"/>
        <a:ext cx="5545079" cy="646132"/>
      </dsp:txXfrm>
    </dsp:sp>
    <dsp:sp modelId="{4480BDAD-6D4D-47E2-B2B3-F7CD6E799695}">
      <dsp:nvSpPr>
        <dsp:cNvPr id="0" name=""/>
        <dsp:cNvSpPr/>
      </dsp:nvSpPr>
      <dsp:spPr>
        <a:xfrm>
          <a:off x="0" y="2412726"/>
          <a:ext cx="5614987" cy="716040"/>
        </a:xfrm>
        <a:prstGeom prst="roundRect">
          <a:avLst/>
        </a:prstGeom>
        <a:solidFill>
          <a:srgbClr val="E33D6F">
            <a:hueOff val="-3953144"/>
            <a:satOff val="18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IDE – Pycharm</a:t>
          </a:r>
          <a:endParaRPr lang="en-US" sz="1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34954" y="2447680"/>
        <a:ext cx="5545079" cy="646132"/>
      </dsp:txXfrm>
    </dsp:sp>
    <dsp:sp modelId="{44AEC603-3856-455E-B712-004DD7FA4241}">
      <dsp:nvSpPr>
        <dsp:cNvPr id="0" name=""/>
        <dsp:cNvSpPr/>
      </dsp:nvSpPr>
      <dsp:spPr>
        <a:xfrm>
          <a:off x="0" y="3180606"/>
          <a:ext cx="5614987" cy="716040"/>
        </a:xfrm>
        <a:prstGeom prst="roundRect">
          <a:avLst/>
        </a:prstGeom>
        <a:solidFill>
          <a:srgbClr val="E33D6F">
            <a:hueOff val="-3953144"/>
            <a:satOff val="18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Repository – GitHub</a:t>
          </a:r>
          <a:endParaRPr lang="en-US" sz="1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34954" y="3215560"/>
        <a:ext cx="5545079" cy="646132"/>
      </dsp:txXfrm>
    </dsp:sp>
    <dsp:sp modelId="{083FEC0C-4728-4272-AABB-BCDF26F8CC47}">
      <dsp:nvSpPr>
        <dsp:cNvPr id="0" name=""/>
        <dsp:cNvSpPr/>
      </dsp:nvSpPr>
      <dsp:spPr>
        <a:xfrm>
          <a:off x="0" y="3948486"/>
          <a:ext cx="5614987" cy="716040"/>
        </a:xfrm>
        <a:prstGeom prst="roundRect">
          <a:avLst/>
        </a:prstGeom>
        <a:solidFill>
          <a:srgbClr val="E33D6F">
            <a:hueOff val="-3953144"/>
            <a:satOff val="18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CI/CD Integration - Jenkins</a:t>
          </a:r>
          <a:endParaRPr lang="en-US" sz="1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34954" y="3983440"/>
        <a:ext cx="5545079" cy="6461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2707F-21C1-4D3F-A60D-DA80DEC32B01}">
      <dsp:nvSpPr>
        <dsp:cNvPr id="0" name=""/>
        <dsp:cNvSpPr/>
      </dsp:nvSpPr>
      <dsp:spPr>
        <a:xfrm>
          <a:off x="0" y="3271467"/>
          <a:ext cx="1802652" cy="5367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205" tIns="135128" rIns="128205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Results</a:t>
          </a:r>
        </a:p>
      </dsp:txBody>
      <dsp:txXfrm>
        <a:off x="0" y="3271467"/>
        <a:ext cx="1802652" cy="536711"/>
      </dsp:txXfrm>
    </dsp:sp>
    <dsp:sp modelId="{79E8751A-747E-4DED-B69F-D4679DB4585A}">
      <dsp:nvSpPr>
        <dsp:cNvPr id="0" name=""/>
        <dsp:cNvSpPr/>
      </dsp:nvSpPr>
      <dsp:spPr>
        <a:xfrm>
          <a:off x="1802651" y="3271467"/>
          <a:ext cx="5407956" cy="5367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77800" rIns="10969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Once the Test execution is completed, results will be stored in the Repository</a:t>
          </a:r>
        </a:p>
      </dsp:txBody>
      <dsp:txXfrm>
        <a:off x="1802651" y="3271467"/>
        <a:ext cx="5407956" cy="536711"/>
      </dsp:txXfrm>
    </dsp:sp>
    <dsp:sp modelId="{2AF14FBD-DADD-4F02-87FB-C5B6C98AB3E3}">
      <dsp:nvSpPr>
        <dsp:cNvPr id="0" name=""/>
        <dsp:cNvSpPr/>
      </dsp:nvSpPr>
      <dsp:spPr>
        <a:xfrm rot="10800000">
          <a:off x="0" y="2454055"/>
          <a:ext cx="1802652" cy="8254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205" tIns="135128" rIns="128205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Trigger</a:t>
          </a:r>
        </a:p>
      </dsp:txBody>
      <dsp:txXfrm rot="-10800000">
        <a:off x="0" y="2454055"/>
        <a:ext cx="1802652" cy="536550"/>
      </dsp:txXfrm>
    </dsp:sp>
    <dsp:sp modelId="{0299FC6A-C4B2-4CF0-B40B-D44D4A984F87}">
      <dsp:nvSpPr>
        <dsp:cNvPr id="0" name=""/>
        <dsp:cNvSpPr/>
      </dsp:nvSpPr>
      <dsp:spPr>
        <a:xfrm>
          <a:off x="1802651" y="2454055"/>
          <a:ext cx="5407956" cy="5365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77800" rIns="10969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If any code is deployed to test system, Build server will trigger to start the execution of automated Test cases which are configured in the Pipeline</a:t>
          </a:r>
        </a:p>
      </dsp:txBody>
      <dsp:txXfrm>
        <a:off x="1802651" y="2454055"/>
        <a:ext cx="5407956" cy="536550"/>
      </dsp:txXfrm>
    </dsp:sp>
    <dsp:sp modelId="{1CA40D52-7D05-4101-B370-BE8ED59E1FDE}">
      <dsp:nvSpPr>
        <dsp:cNvPr id="0" name=""/>
        <dsp:cNvSpPr/>
      </dsp:nvSpPr>
      <dsp:spPr>
        <a:xfrm rot="10800000">
          <a:off x="0" y="1636644"/>
          <a:ext cx="1802652" cy="8254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205" tIns="135128" rIns="128205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Configure</a:t>
          </a:r>
        </a:p>
      </dsp:txBody>
      <dsp:txXfrm rot="-10800000">
        <a:off x="0" y="1636644"/>
        <a:ext cx="1802652" cy="536550"/>
      </dsp:txXfrm>
    </dsp:sp>
    <dsp:sp modelId="{069F1C0F-56AB-40DC-92EA-71929C8D5FBD}">
      <dsp:nvSpPr>
        <dsp:cNvPr id="0" name=""/>
        <dsp:cNvSpPr/>
      </dsp:nvSpPr>
      <dsp:spPr>
        <a:xfrm>
          <a:off x="1802651" y="1636644"/>
          <a:ext cx="5407956" cy="5365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77800" rIns="10969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Configure the Pipeline setup with Automated Test scripts in Test management tool</a:t>
          </a:r>
        </a:p>
      </dsp:txBody>
      <dsp:txXfrm>
        <a:off x="1802651" y="1636644"/>
        <a:ext cx="5407956" cy="536550"/>
      </dsp:txXfrm>
    </dsp:sp>
    <dsp:sp modelId="{672B31BD-98F6-48C0-8108-E8A9A9FA4932}">
      <dsp:nvSpPr>
        <dsp:cNvPr id="0" name=""/>
        <dsp:cNvSpPr/>
      </dsp:nvSpPr>
      <dsp:spPr>
        <a:xfrm rot="10800000">
          <a:off x="0" y="819232"/>
          <a:ext cx="1802652" cy="8254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205" tIns="135128" rIns="128205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Configure</a:t>
          </a:r>
        </a:p>
      </dsp:txBody>
      <dsp:txXfrm rot="-10800000">
        <a:off x="0" y="819232"/>
        <a:ext cx="1802652" cy="536550"/>
      </dsp:txXfrm>
    </dsp:sp>
    <dsp:sp modelId="{40DF2CFE-2659-472C-889A-0300D7E7ACAA}">
      <dsp:nvSpPr>
        <dsp:cNvPr id="0" name=""/>
        <dsp:cNvSpPr/>
      </dsp:nvSpPr>
      <dsp:spPr>
        <a:xfrm>
          <a:off x="1802651" y="819232"/>
          <a:ext cx="5407956" cy="5365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77800" rIns="10969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Configure Build Server with Test environment details in Test management Tool (Azure DevOps/Jira)</a:t>
          </a:r>
        </a:p>
      </dsp:txBody>
      <dsp:txXfrm>
        <a:off x="1802651" y="819232"/>
        <a:ext cx="5407956" cy="536550"/>
      </dsp:txXfrm>
    </dsp:sp>
    <dsp:sp modelId="{77CDAA04-D823-4E2A-8A5E-C1AE3B5D8AB3}">
      <dsp:nvSpPr>
        <dsp:cNvPr id="0" name=""/>
        <dsp:cNvSpPr/>
      </dsp:nvSpPr>
      <dsp:spPr>
        <a:xfrm rot="10800000">
          <a:off x="0" y="1821"/>
          <a:ext cx="1802652" cy="8254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205" tIns="135128" rIns="128205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Design</a:t>
          </a:r>
        </a:p>
      </dsp:txBody>
      <dsp:txXfrm rot="-10800000">
        <a:off x="0" y="1821"/>
        <a:ext cx="1802652" cy="536550"/>
      </dsp:txXfrm>
    </dsp:sp>
    <dsp:sp modelId="{6A54DFEE-B416-4B8D-947F-A9A3FDCA19D5}">
      <dsp:nvSpPr>
        <dsp:cNvPr id="0" name=""/>
        <dsp:cNvSpPr/>
      </dsp:nvSpPr>
      <dsp:spPr>
        <a:xfrm>
          <a:off x="1802651" y="1821"/>
          <a:ext cx="5407956" cy="53655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77800" rIns="10969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Design the Automated Test scripts</a:t>
          </a:r>
        </a:p>
      </dsp:txBody>
      <dsp:txXfrm>
        <a:off x="1802651" y="1821"/>
        <a:ext cx="5407956" cy="536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09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126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393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34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26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4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97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28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3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6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47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5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5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3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F7D330-E50A-4AC6-99B0-DD9D0FCB75D2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E13E-3FFE-45A0-ABDB-3AC745B77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395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3.wmf"/><Relationship Id="rId4" Type="http://schemas.openxmlformats.org/officeDocument/2006/relationships/diagramData" Target="../diagrams/data2.xml"/><Relationship Id="rId9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34E5-B4B8-4CD4-BEC3-F8EF54C97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7782" y="1017655"/>
            <a:ext cx="5604429" cy="3066507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Automation Test Plan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4052B0-9E23-4BDF-A955-F4C8ECC06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4447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930241B8-CC64-4CF3-9146-3482D57DF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0355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EE535FFF-07F7-43DB-9516-5E57F1096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44846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CBD26F06-0EA9-424D-BF49-F1640A2C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807" y="2252198"/>
            <a:ext cx="5550094" cy="18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7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2C3D-8EDF-454B-AD83-3D4C05A1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Automation Approach – Risk 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C5AF-F919-45EC-8809-44895F9E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Need to maintain two different Automation Packs – Base pack and Regression Pack</a:t>
            </a:r>
          </a:p>
          <a:p>
            <a:r>
              <a:rPr lang="en-GB" b="1" dirty="0"/>
              <a:t>During Automation feasibility checks, need to identify the scenarios for Base Pack and Regression Pack</a:t>
            </a:r>
          </a:p>
          <a:p>
            <a:r>
              <a:rPr lang="en-GB" b="1" dirty="0"/>
              <a:t>Base Pack will cover the scenarios which must be run for every release and it will be configured for CI/CD Execution</a:t>
            </a:r>
          </a:p>
          <a:p>
            <a:r>
              <a:rPr lang="en-GB" b="1" dirty="0"/>
              <a:t>All the Scenarios from Regression Pack may not be required to run for all the releases.</a:t>
            </a:r>
          </a:p>
          <a:p>
            <a:r>
              <a:rPr lang="en-GB" b="1" dirty="0"/>
              <a:t>Impact analysis is required to identify the scenarios which has impact on the specific release</a:t>
            </a:r>
          </a:p>
          <a:p>
            <a:r>
              <a:rPr lang="en-GB" b="1" dirty="0"/>
              <a:t>Base Pack and Impacted scenarios will be run for the release.</a:t>
            </a:r>
          </a:p>
        </p:txBody>
      </p:sp>
    </p:spTree>
    <p:extLst>
      <p:ext uri="{BB962C8B-B14F-4D97-AF65-F5344CB8AC3E}">
        <p14:creationId xmlns:p14="http://schemas.microsoft.com/office/powerpoint/2010/main" val="316902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24803A-C1BC-4BD0-8F1F-75704459B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EFEF3C48-DBEC-43EF-95B1-E5F74E899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D5AE7-7F49-4A35-BEBB-A48337E0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EBEBEB"/>
                </a:solidFill>
              </a:rPr>
              <a:t>Sign Off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E04284-BF18-4F10-B2A9-EE1D7C56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E8CD2F6-8CED-45A1-8AD6-5DF2C36A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6AD0B3-837F-4275-9CED-848C5DA11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376773"/>
              </p:ext>
            </p:extLst>
          </p:nvPr>
        </p:nvGraphicFramePr>
        <p:xfrm>
          <a:off x="973257" y="2810256"/>
          <a:ext cx="10856069" cy="263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933">
                  <a:extLst>
                    <a:ext uri="{9D8B030D-6E8A-4147-A177-3AD203B41FA5}">
                      <a16:colId xmlns:a16="http://schemas.microsoft.com/office/drawing/2014/main" val="746361883"/>
                    </a:ext>
                  </a:extLst>
                </a:gridCol>
                <a:gridCol w="3785402">
                  <a:extLst>
                    <a:ext uri="{9D8B030D-6E8A-4147-A177-3AD203B41FA5}">
                      <a16:colId xmlns:a16="http://schemas.microsoft.com/office/drawing/2014/main" val="2143094351"/>
                    </a:ext>
                  </a:extLst>
                </a:gridCol>
                <a:gridCol w="3634328">
                  <a:extLst>
                    <a:ext uri="{9D8B030D-6E8A-4147-A177-3AD203B41FA5}">
                      <a16:colId xmlns:a16="http://schemas.microsoft.com/office/drawing/2014/main" val="1341211923"/>
                    </a:ext>
                  </a:extLst>
                </a:gridCol>
                <a:gridCol w="2210406">
                  <a:extLst>
                    <a:ext uri="{9D8B030D-6E8A-4147-A177-3AD203B41FA5}">
                      <a16:colId xmlns:a16="http://schemas.microsoft.com/office/drawing/2014/main" val="523645321"/>
                    </a:ext>
                  </a:extLst>
                </a:gridCol>
              </a:tblGrid>
              <a:tr h="59915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S. No</a:t>
                      </a:r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Name</a:t>
                      </a:r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Role Description</a:t>
                      </a:r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Signature</a:t>
                      </a:r>
                    </a:p>
                  </a:txBody>
                  <a:tcPr marL="115856" marR="115856" marT="57928" marB="57928"/>
                </a:tc>
                <a:extLst>
                  <a:ext uri="{0D108BD9-81ED-4DB2-BD59-A6C34878D82A}">
                    <a16:rowId xmlns:a16="http://schemas.microsoft.com/office/drawing/2014/main" val="3904337782"/>
                  </a:ext>
                </a:extLst>
              </a:tr>
              <a:tr h="525981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1</a:t>
                      </a:r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Louise Collins</a:t>
                      </a:r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Principal Technical Engineer</a:t>
                      </a:r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 marL="115856" marR="115856" marT="57928" marB="57928"/>
                </a:tc>
                <a:extLst>
                  <a:ext uri="{0D108BD9-81ED-4DB2-BD59-A6C34878D82A}">
                    <a16:rowId xmlns:a16="http://schemas.microsoft.com/office/drawing/2014/main" val="3400764030"/>
                  </a:ext>
                </a:extLst>
              </a:tr>
              <a:tr h="486137"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2</a:t>
                      </a:r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Ciara Marmion</a:t>
                      </a:r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Principal Technical Engineer</a:t>
                      </a:r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 marL="115856" marR="115856" marT="57928" marB="57928"/>
                </a:tc>
                <a:extLst>
                  <a:ext uri="{0D108BD9-81ED-4DB2-BD59-A6C34878D82A}">
                    <a16:rowId xmlns:a16="http://schemas.microsoft.com/office/drawing/2014/main" val="470894839"/>
                  </a:ext>
                </a:extLst>
              </a:tr>
              <a:tr h="451413"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3</a:t>
                      </a:r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Krishnaveni Palanivel</a:t>
                      </a:r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Automation Test Lead</a:t>
                      </a:r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 marL="115856" marR="115856" marT="57928" marB="57928"/>
                </a:tc>
                <a:extLst>
                  <a:ext uri="{0D108BD9-81ED-4DB2-BD59-A6C34878D82A}">
                    <a16:rowId xmlns:a16="http://schemas.microsoft.com/office/drawing/2014/main" val="987672441"/>
                  </a:ext>
                </a:extLst>
              </a:tr>
              <a:tr h="576141">
                <a:tc>
                  <a:txBody>
                    <a:bodyPr/>
                    <a:lstStyle/>
                    <a:p>
                      <a:pPr algn="ctr"/>
                      <a:endParaRPr lang="en-GB" sz="2300" b="1"/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endParaRPr lang="en-GB" sz="2300" b="1"/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endParaRPr lang="en-GB" sz="2300" b="1"/>
                    </a:p>
                  </a:txBody>
                  <a:tcPr marL="115856" marR="115856" marT="57928" marB="57928"/>
                </a:tc>
                <a:tc>
                  <a:txBody>
                    <a:bodyPr/>
                    <a:lstStyle/>
                    <a:p>
                      <a:pPr algn="ctr"/>
                      <a:endParaRPr lang="en-GB" sz="2300" b="1" dirty="0"/>
                    </a:p>
                  </a:txBody>
                  <a:tcPr marL="115856" marR="115856" marT="57928" marB="57928"/>
                </a:tc>
                <a:extLst>
                  <a:ext uri="{0D108BD9-81ED-4DB2-BD59-A6C34878D82A}">
                    <a16:rowId xmlns:a16="http://schemas.microsoft.com/office/drawing/2014/main" val="73439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264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0214C-C802-49AD-97A8-FCCF47A3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Thank you!!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A59BA5CD-8459-48EA-A7B3-AE1B3F96DC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4614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D5AE7-7F49-4A35-BEBB-A48337E0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Attendees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6AD0B3-837F-4275-9CED-848C5DA11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787101"/>
              </p:ext>
            </p:extLst>
          </p:nvPr>
        </p:nvGraphicFramePr>
        <p:xfrm>
          <a:off x="1148834" y="3076247"/>
          <a:ext cx="10078609" cy="203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21">
                  <a:extLst>
                    <a:ext uri="{9D8B030D-6E8A-4147-A177-3AD203B41FA5}">
                      <a16:colId xmlns:a16="http://schemas.microsoft.com/office/drawing/2014/main" val="746361883"/>
                    </a:ext>
                  </a:extLst>
                </a:gridCol>
                <a:gridCol w="3186842">
                  <a:extLst>
                    <a:ext uri="{9D8B030D-6E8A-4147-A177-3AD203B41FA5}">
                      <a16:colId xmlns:a16="http://schemas.microsoft.com/office/drawing/2014/main" val="2143094351"/>
                    </a:ext>
                  </a:extLst>
                </a:gridCol>
                <a:gridCol w="3391382">
                  <a:extLst>
                    <a:ext uri="{9D8B030D-6E8A-4147-A177-3AD203B41FA5}">
                      <a16:colId xmlns:a16="http://schemas.microsoft.com/office/drawing/2014/main" val="1341211923"/>
                    </a:ext>
                  </a:extLst>
                </a:gridCol>
                <a:gridCol w="2257064">
                  <a:extLst>
                    <a:ext uri="{9D8B030D-6E8A-4147-A177-3AD203B41FA5}">
                      <a16:colId xmlns:a16="http://schemas.microsoft.com/office/drawing/2014/main" val="523645321"/>
                    </a:ext>
                  </a:extLst>
                </a:gridCol>
              </a:tblGrid>
              <a:tr h="52325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S. No</a:t>
                      </a:r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/>
                        <a:t>Name</a:t>
                      </a:r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Role Description</a:t>
                      </a:r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Signature</a:t>
                      </a:r>
                    </a:p>
                  </a:txBody>
                  <a:tcPr marL="81834" marR="81834" marT="40917" marB="40917"/>
                </a:tc>
                <a:extLst>
                  <a:ext uri="{0D108BD9-81ED-4DB2-BD59-A6C34878D82A}">
                    <a16:rowId xmlns:a16="http://schemas.microsoft.com/office/drawing/2014/main" val="3904337782"/>
                  </a:ext>
                </a:extLst>
              </a:tr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1</a:t>
                      </a:r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Louise Collins</a:t>
                      </a:r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Principal Technical Engineer</a:t>
                      </a:r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 marL="81834" marR="81834" marT="40917" marB="40917"/>
                </a:tc>
                <a:extLst>
                  <a:ext uri="{0D108BD9-81ED-4DB2-BD59-A6C34878D82A}">
                    <a16:rowId xmlns:a16="http://schemas.microsoft.com/office/drawing/2014/main" val="3400764030"/>
                  </a:ext>
                </a:extLst>
              </a:tr>
              <a:tr h="148888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2</a:t>
                      </a:r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Ciara Marmion</a:t>
                      </a:r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Principal Technical Engineer</a:t>
                      </a:r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endParaRPr lang="en-GB" sz="1600" b="1"/>
                    </a:p>
                  </a:txBody>
                  <a:tcPr marL="81834" marR="81834" marT="40917" marB="40917"/>
                </a:tc>
                <a:extLst>
                  <a:ext uri="{0D108BD9-81ED-4DB2-BD59-A6C34878D82A}">
                    <a16:rowId xmlns:a16="http://schemas.microsoft.com/office/drawing/2014/main" val="470894839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3</a:t>
                      </a:r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Krishnaveni Palanivel</a:t>
                      </a:r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Automation Test Lead</a:t>
                      </a:r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endParaRPr lang="en-GB" sz="1600" b="1"/>
                    </a:p>
                  </a:txBody>
                  <a:tcPr marL="81834" marR="81834" marT="40917" marB="40917"/>
                </a:tc>
                <a:extLst>
                  <a:ext uri="{0D108BD9-81ED-4DB2-BD59-A6C34878D82A}">
                    <a16:rowId xmlns:a16="http://schemas.microsoft.com/office/drawing/2014/main" val="987672441"/>
                  </a:ext>
                </a:extLst>
              </a:tr>
              <a:tr h="409168">
                <a:tc>
                  <a:txBody>
                    <a:bodyPr/>
                    <a:lstStyle/>
                    <a:p>
                      <a:pPr algn="ctr"/>
                      <a:endParaRPr lang="en-GB" sz="1600" b="1"/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endParaRPr lang="en-GB" sz="1600" b="1"/>
                    </a:p>
                  </a:txBody>
                  <a:tcPr marL="81834" marR="81834" marT="40917" marB="40917"/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 marL="81834" marR="81834" marT="40917" marB="40917"/>
                </a:tc>
                <a:extLst>
                  <a:ext uri="{0D108BD9-81ED-4DB2-BD59-A6C34878D82A}">
                    <a16:rowId xmlns:a16="http://schemas.microsoft.com/office/drawing/2014/main" val="73439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787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5B8EF4-1A59-4D23-9073-CC822D6C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74ABD-D589-44BA-BDD7-7A85E6E4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73" y="1014748"/>
            <a:ext cx="3989299" cy="2337258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Purpose Of The Document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5075F9-95DE-4EE5-8B27-45016C98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F1FA2CDB-3235-4224-8583-449FAD4E7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4317E1-B08F-401E-8A71-42E0BF6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902CE3-CE05-4EA6-B652-56A205A59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194179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ue scree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A991DFF9-B48E-4F5E-ACAB-CBF362BD93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1" y="3752391"/>
            <a:ext cx="37242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DF9E1-7D9A-44FA-8A0B-98097F5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Test Scope 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445F6D9-E78D-41D3-ABA7-E866B7871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270913"/>
              </p:ext>
            </p:extLst>
          </p:nvPr>
        </p:nvGraphicFramePr>
        <p:xfrm>
          <a:off x="4975861" y="804671"/>
          <a:ext cx="6399930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AFA0D7-6996-47AA-8156-65F2CD12C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116970"/>
              </p:ext>
            </p:extLst>
          </p:nvPr>
        </p:nvGraphicFramePr>
        <p:xfrm>
          <a:off x="10222375" y="2005616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9" imgW="914400" imgH="806400" progId="Excel.Sheet.12">
                  <p:embed/>
                </p:oleObj>
              </mc:Choice>
              <mc:Fallback>
                <p:oleObj name="Worksheet" showAsIcon="1" r:id="rId9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22375" y="2005616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58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1B8F-C8D7-4198-82FB-5ACF088F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RAID – DOM Web Application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AAF7DA-6620-466F-A107-B3C282D79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85887"/>
              </p:ext>
            </p:extLst>
          </p:nvPr>
        </p:nvGraphicFramePr>
        <p:xfrm>
          <a:off x="1103684" y="1485478"/>
          <a:ext cx="9764944" cy="4919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59">
                  <a:extLst>
                    <a:ext uri="{9D8B030D-6E8A-4147-A177-3AD203B41FA5}">
                      <a16:colId xmlns:a16="http://schemas.microsoft.com/office/drawing/2014/main" val="1177608716"/>
                    </a:ext>
                  </a:extLst>
                </a:gridCol>
                <a:gridCol w="3013118">
                  <a:extLst>
                    <a:ext uri="{9D8B030D-6E8A-4147-A177-3AD203B41FA5}">
                      <a16:colId xmlns:a16="http://schemas.microsoft.com/office/drawing/2014/main" val="936121441"/>
                    </a:ext>
                  </a:extLst>
                </a:gridCol>
                <a:gridCol w="1952989">
                  <a:extLst>
                    <a:ext uri="{9D8B030D-6E8A-4147-A177-3AD203B41FA5}">
                      <a16:colId xmlns:a16="http://schemas.microsoft.com/office/drawing/2014/main" val="3585639882"/>
                    </a:ext>
                  </a:extLst>
                </a:gridCol>
                <a:gridCol w="1952989">
                  <a:extLst>
                    <a:ext uri="{9D8B030D-6E8A-4147-A177-3AD203B41FA5}">
                      <a16:colId xmlns:a16="http://schemas.microsoft.com/office/drawing/2014/main" val="3474573457"/>
                    </a:ext>
                  </a:extLst>
                </a:gridCol>
                <a:gridCol w="1952989">
                  <a:extLst>
                    <a:ext uri="{9D8B030D-6E8A-4147-A177-3AD203B41FA5}">
                      <a16:colId xmlns:a16="http://schemas.microsoft.com/office/drawing/2014/main" val="4164017621"/>
                    </a:ext>
                  </a:extLst>
                </a:gridCol>
              </a:tblGrid>
              <a:tr h="611706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Action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38391"/>
                  </a:ext>
                </a:extLst>
              </a:tr>
              <a:tr h="121603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Singe Page – DOM Web application is considered for Test Automation scope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Krishnaveni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91496"/>
                  </a:ext>
                </a:extLst>
              </a:tr>
              <a:tr h="121603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Edit/Delete buttons are not working and these are considered as out of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Krishnaveni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98192"/>
                  </a:ext>
                </a:extLst>
              </a:tr>
              <a:tr h="1496661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Unable to validate the answer field as we are not aware of the logic behind the value 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Krishnaveni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79950"/>
                  </a:ext>
                </a:extLst>
              </a:tr>
              <a:tr h="379362">
                <a:tc>
                  <a:txBody>
                    <a:bodyPr/>
                    <a:lstStyle/>
                    <a:p>
                      <a:pPr algn="ctr"/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8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62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35B8EF4-1A59-4D23-9073-CC822D6C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545BA-774E-4BAB-9124-2FCD623C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30" y="317018"/>
            <a:ext cx="4416357" cy="2463800"/>
          </a:xfrm>
        </p:spPr>
        <p:txBody>
          <a:bodyPr anchor="ctr">
            <a:normAutofit/>
          </a:bodyPr>
          <a:lstStyle/>
          <a:p>
            <a:r>
              <a:rPr lang="en-GB" b="1">
                <a:solidFill>
                  <a:schemeClr val="bg1"/>
                </a:solidFill>
              </a:rPr>
              <a:t>Automation Tools and Framework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075F9-95DE-4EE5-8B27-45016C98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ounded Rectangle 9">
            <a:extLst>
              <a:ext uri="{FF2B5EF4-FFF2-40B4-BE49-F238E27FC236}">
                <a16:creationId xmlns:a16="http://schemas.microsoft.com/office/drawing/2014/main" id="{F1FA2CDB-3235-4224-8583-449FAD4E7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4317E1-B08F-401E-8A71-42E0BF6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758C18AE-A3C2-487F-9B87-66059B06F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080866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CB3343-392D-4565-8D20-6F0F4EAF66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0" y="3185932"/>
            <a:ext cx="4066500" cy="236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E4EFF-7C23-48E3-94CD-E4C1738B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Test Automation Approach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74BA042-A2A0-4833-BCF2-8250D12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64" y="866634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Finalize the Scope</a:t>
            </a:r>
          </a:p>
          <a:p>
            <a:pPr lvl="1">
              <a:lnSpc>
                <a:spcPct val="90000"/>
              </a:lnSpc>
            </a:pPr>
            <a:r>
              <a:rPr lang="en-GB" b="1" dirty="0"/>
              <a:t>Automation Team will connect with Manual Team during Test Design Phase and finalise the scenarios for Automation Development based on Business priorities and requirements</a:t>
            </a:r>
          </a:p>
          <a:p>
            <a:pPr lvl="1">
              <a:lnSpc>
                <a:spcPct val="90000"/>
              </a:lnSpc>
            </a:pPr>
            <a:r>
              <a:rPr lang="en-GB" b="1" dirty="0"/>
              <a:t>Automation Team will do the feasibility checks and finalise the Scope for Automation</a:t>
            </a:r>
          </a:p>
          <a:p>
            <a:pPr>
              <a:lnSpc>
                <a:spcPct val="90000"/>
              </a:lnSpc>
            </a:pPr>
            <a:r>
              <a:rPr lang="en-GB" b="1" dirty="0"/>
              <a:t>Early Automation</a:t>
            </a:r>
          </a:p>
          <a:p>
            <a:pPr lvl="1">
              <a:lnSpc>
                <a:spcPct val="90000"/>
              </a:lnSpc>
            </a:pPr>
            <a:r>
              <a:rPr lang="en-GB" b="1" dirty="0"/>
              <a:t>If Early Automation is possible, Automation team will pick those finalised scenarios and complete the script development during Test design Phase itself. </a:t>
            </a:r>
          </a:p>
          <a:p>
            <a:pPr lvl="1">
              <a:lnSpc>
                <a:spcPct val="90000"/>
              </a:lnSpc>
            </a:pPr>
            <a:r>
              <a:rPr lang="en-GB" b="1" dirty="0"/>
              <a:t>Once the script development is completed, directly Automation scripts will be used in Test execution phase </a:t>
            </a:r>
          </a:p>
          <a:p>
            <a:pPr lvl="1">
              <a:lnSpc>
                <a:spcPct val="90000"/>
              </a:lnSpc>
            </a:pPr>
            <a:r>
              <a:rPr lang="en-GB" b="1" dirty="0"/>
              <a:t>Manual Test Execution is not required when early Automation is completed</a:t>
            </a:r>
          </a:p>
          <a:p>
            <a:pPr marL="0" indent="0">
              <a:lnSpc>
                <a:spcPct val="90000"/>
              </a:lnSpc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6578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E4EFF-7C23-48E3-94CD-E4C1738B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Test Automation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A042-A2A0-4833-BCF2-8250D12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GB" b="1" dirty="0"/>
              <a:t>Backlog Updates</a:t>
            </a:r>
          </a:p>
          <a:p>
            <a:pPr lvl="1"/>
            <a:r>
              <a:rPr lang="en-GB" b="1" dirty="0"/>
              <a:t>If early automation is not possible then finalised Scenarios will be added to the Automation backlog</a:t>
            </a:r>
          </a:p>
          <a:p>
            <a:pPr lvl="1"/>
            <a:r>
              <a:rPr lang="en-GB" b="1" dirty="0"/>
              <a:t>Automated Scripts will be developed for the Backlog scenarios based on the priorities.</a:t>
            </a:r>
          </a:p>
        </p:txBody>
      </p:sp>
    </p:spTree>
    <p:extLst>
      <p:ext uri="{BB962C8B-B14F-4D97-AF65-F5344CB8AC3E}">
        <p14:creationId xmlns:p14="http://schemas.microsoft.com/office/powerpoint/2010/main" val="298647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27BEB-0DC7-40D6-AC30-17A79CA1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sz="3900" b="1" dirty="0">
                <a:solidFill>
                  <a:schemeClr val="bg1"/>
                </a:solidFill>
              </a:rPr>
              <a:t>Test Automation Approaches - CI/CD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F32CEEF-30F5-4D7B-9399-74B80CB34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962148"/>
              </p:ext>
            </p:extLst>
          </p:nvPr>
        </p:nvGraphicFramePr>
        <p:xfrm>
          <a:off x="267987" y="2607894"/>
          <a:ext cx="7210608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E908A36-F492-4F68-A582-5D9E06056C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82" y="2418733"/>
            <a:ext cx="444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3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875</TotalTime>
  <Words>555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Microsoft Excel Worksheet</vt:lpstr>
      <vt:lpstr>Automation Test Plan</vt:lpstr>
      <vt:lpstr>Attendees</vt:lpstr>
      <vt:lpstr>Purpose Of The Document</vt:lpstr>
      <vt:lpstr>Test Scope </vt:lpstr>
      <vt:lpstr>RAID – DOM Web Application</vt:lpstr>
      <vt:lpstr>Automation Tools and Framework</vt:lpstr>
      <vt:lpstr>Test Automation Approach</vt:lpstr>
      <vt:lpstr>Test Automation Approach</vt:lpstr>
      <vt:lpstr>Test Automation Approaches - CI/CD</vt:lpstr>
      <vt:lpstr>Automation Approach – Risk Based Model</vt:lpstr>
      <vt:lpstr>Sign Off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 Strategy</dc:title>
  <cp:lastModifiedBy>Guna Panjavarnam</cp:lastModifiedBy>
  <cp:revision>49</cp:revision>
  <dcterms:created xsi:type="dcterms:W3CDTF">2021-06-23T17:27:17Z</dcterms:created>
  <dcterms:modified xsi:type="dcterms:W3CDTF">2021-07-08T17:21:59Z</dcterms:modified>
</cp:coreProperties>
</file>