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grpSp>
        <p:nvGrpSpPr>
          <p:cNvPr id="1059" name="Google Shape;1059;p1"/>
          <p:cNvGrpSpPr/>
          <p:nvPr/>
        </p:nvGrpSpPr>
        <p:grpSpPr>
          <a:xfrm>
            <a:off x="876299" y="990600"/>
            <a:ext cx="1743075" cy="1333500"/>
            <a:chOff x="742950" y="1104900"/>
            <a:chExt cx="1743075" cy="1333500"/>
          </a:xfrm>
        </p:grpSpPr>
        <p:sp>
          <p:nvSpPr>
            <p:cNvPr id="1060" name="Google Shape;106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1" name="Google Shape;106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062" name="Google Shape;106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3" name="Google Shape;106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4" name="Google Shape;1064;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65" name="Google Shape;106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66" name="Google Shape;1066;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67" name="Google Shape;1067;p1"/>
          <p:cNvSpPr txBox="1"/>
          <p:nvPr/>
        </p:nvSpPr>
        <p:spPr>
          <a:xfrm>
            <a:off x="1066799" y="3023369"/>
            <a:ext cx="100983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KRISHNAVENI B</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NO:3122083</a:t>
            </a:r>
            <a:r>
              <a:rPr lang="en-US" sz="2400">
                <a:solidFill>
                  <a:schemeClr val="dk1"/>
                </a:solidFill>
                <a:latin typeface="Calibri"/>
                <a:ea typeface="Calibri"/>
                <a:cs typeface="Calibri"/>
                <a:sym typeface="Calibri"/>
              </a:rPr>
              <a:t>24/29AC5CAAF5819CA86944D1AD060C34C8</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 COM GENERAL (COMMERCE)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CHELLAMMAL WOMEN'S COLLEGE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1068" name="Google Shape;1068;p1"/>
          <p:cNvSpPr txBox="1"/>
          <p:nvPr/>
        </p:nvSpPr>
        <p:spPr>
          <a:xfrm>
            <a:off x="0"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1"/>
          <p:cNvSpPr txBox="1"/>
          <p:nvPr/>
        </p:nvSpPr>
        <p:spPr>
          <a:xfrm>
            <a:off x="110836"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indent="0" lvl="0" marL="0" rtl="0" algn="l">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50" name="Google Shape;1050;p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