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- 4 EXCEL.xlsx]Sheet5!Sheet5</c:name>
    <c:fmtId val="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Sheet5!$B$5:$B$6</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Sheet5!$B$7:$B$17</c:f>
              <c:numCache>
                <c:formatCode>General</c:formatCode>
                <c:ptCount val="10"/>
                <c:pt idx="3">
                  <c:v>3446</c:v>
                </c:pt>
                <c:pt idx="4">
                  <c:v>3442</c:v>
                </c:pt>
                <c:pt idx="7">
                  <c:v>3441</c:v>
                </c:pt>
                <c:pt idx="8">
                  <c:v>3445</c:v>
                </c:pt>
              </c:numCache>
            </c:numRef>
          </c:val>
        </c:ser>
        <c:ser>
          <c:idx val="1"/>
          <c:order val="1"/>
          <c:tx>
            <c:strRef>
              <c:f>Sheet5!$C$5:$C$6</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Sheet5!$C$7:$C$17</c:f>
              <c:numCache>
                <c:formatCode>General</c:formatCode>
                <c:ptCount val="10"/>
                <c:pt idx="0">
                  <c:v>3439</c:v>
                </c:pt>
                <c:pt idx="1">
                  <c:v>3444</c:v>
                </c:pt>
                <c:pt idx="2">
                  <c:v>3438</c:v>
                </c:pt>
                <c:pt idx="5">
                  <c:v>3443</c:v>
                </c:pt>
                <c:pt idx="6">
                  <c:v>3437</c:v>
                </c:pt>
                <c:pt idx="9">
                  <c:v>3440</c:v>
                </c:pt>
              </c:numCache>
            </c:numRef>
          </c:val>
        </c:ser>
        <c:dLbls>
          <c:showLegendKey val="0"/>
          <c:showVal val="0"/>
          <c:showCatName val="0"/>
          <c:showSerName val="0"/>
          <c:showPercent val="0"/>
          <c:showBubbleSize val="0"/>
        </c:dLbls>
        <c:gapWidth val="219"/>
        <c:overlap val="-27"/>
        <c:axId val="398800360"/>
        <c:axId val="385885560"/>
      </c:barChart>
      <c:catAx>
        <c:axId val="398800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5885560"/>
        <c:crosses val="autoZero"/>
        <c:auto val="1"/>
        <c:lblAlgn val="ctr"/>
        <c:lblOffset val="100"/>
        <c:noMultiLvlLbl val="0"/>
      </c:catAx>
      <c:valAx>
        <c:axId val="385885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8003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62410D27-D913-4F54-A3CC-133F95876F10}">
      <dgm:prSet/>
      <dgm:spPr/>
      <dgm:t>
        <a:bodyPr/>
        <a:lstStyle/>
        <a:p>
          <a:r>
            <a:rPr lang="en-US" dirty="0"/>
            <a:t>Employee Attrition Analysis Using Excel Dashboards </a:t>
          </a:r>
        </a:p>
      </dgm:t>
    </dgm:pt>
    <dgm:pt modelId="{5AA1B2E2-99DE-4531-91B8-22650CE7E710}" type="parTrans" cxnId="{F13A9F8F-8B04-4510-A437-18CFD2532AFC}">
      <dgm:prSet/>
      <dgm:spPr/>
      <dgm:t>
        <a:bodyPr/>
        <a:lstStyle/>
        <a:p>
          <a:endParaRPr lang="en-US"/>
        </a:p>
      </dgm:t>
    </dgm:pt>
    <dgm:pt modelId="{25B6003C-14DE-4C81-90EA-428425B9D014}" type="sibTrans" cxnId="{F13A9F8F-8B04-4510-A437-18CFD2532AFC}">
      <dgm:prSet/>
      <dgm:spPr/>
      <dgm:t>
        <a:bodyPr/>
        <a:lstStyle/>
        <a:p>
          <a:endParaRPr lang="en-US"/>
        </a:p>
      </dgm:t>
    </dgm:pt>
    <dgm:pt modelId="{8313F615-FCFA-4DCE-A118-7D46DA6257C4}">
      <dgm:prSet/>
      <dgm:spPr/>
      <dgm:t>
        <a:bodyPr/>
        <a:lstStyle/>
        <a:p>
          <a:r>
            <a:rPr lang="en-US" dirty="0"/>
            <a:t>Creating an Employee Performance  Scorecard in Excel</a:t>
          </a:r>
        </a:p>
      </dgm:t>
    </dgm:pt>
    <dgm:pt modelId="{99A03139-0B2A-4248-813F-ACDEC4E9D69C}" type="parTrans" cxnId="{2606A22F-C0F7-4F29-920F-2B3878981534}">
      <dgm:prSet/>
      <dgm:spPr/>
      <dgm:t>
        <a:bodyPr/>
        <a:lstStyle/>
        <a:p>
          <a:endParaRPr lang="en-US"/>
        </a:p>
      </dgm:t>
    </dgm:pt>
    <dgm:pt modelId="{653D2549-EC1D-4D74-B5D5-1A3114FB7F52}" type="sibTrans" cxnId="{2606A22F-C0F7-4F29-920F-2B3878981534}">
      <dgm:prSet/>
      <dgm:spPr/>
      <dgm:t>
        <a:bodyPr/>
        <a:lstStyle/>
        <a:p>
          <a:endParaRPr lang="en-US"/>
        </a:p>
      </dgm:t>
    </dgm:pt>
    <dgm:pt modelId="{70581E58-7468-47CD-A8EC-EF8002E95FC7}">
      <dgm:prSet/>
      <dgm:spPr/>
      <dgm:t>
        <a:bodyPr/>
        <a:lstStyle/>
        <a:p>
          <a:r>
            <a:rPr lang="en-US" dirty="0"/>
            <a:t>Using Pivot Tables for Employee Turnover Analysis </a:t>
          </a:r>
        </a:p>
      </dgm:t>
    </dgm:pt>
    <dgm:pt modelId="{81CE2BA7-FBC9-41B2-B071-47107FE5FCC4}" type="parTrans" cxnId="{BEF14E05-0C20-4C85-951D-3D723DE55486}">
      <dgm:prSet/>
      <dgm:spPr/>
      <dgm:t>
        <a:bodyPr/>
        <a:lstStyle/>
        <a:p>
          <a:endParaRPr lang="en-US"/>
        </a:p>
      </dgm:t>
    </dgm:pt>
    <dgm:pt modelId="{64872D31-A3E3-4096-962F-E505E7B7E6C8}" type="sibTrans" cxnId="{BEF14E05-0C20-4C85-951D-3D723DE55486}">
      <dgm:prSet/>
      <dgm:spPr/>
      <dgm:t>
        <a:bodyPr/>
        <a:lstStyle/>
        <a:p>
          <a:endParaRPr lang="en-US"/>
        </a:p>
      </dgm:t>
    </dgm:pt>
    <dgm:pt modelId="{319563BF-F25B-4D85-8566-93A5A8B607C9}">
      <dgm:prSet/>
      <dgm:spPr/>
      <dgm:t>
        <a:bodyPr/>
        <a:lstStyle/>
        <a:p>
          <a:r>
            <a:rPr lang="en-US" dirty="0"/>
            <a:t>Visualizing Employee Attendance Trends with Excel Charts </a:t>
          </a:r>
        </a:p>
      </dgm:t>
    </dgm:pt>
    <dgm:pt modelId="{CBD9A85B-08E7-4409-9EF7-6EF34EE38949}" type="parTrans" cxnId="{9779CFE7-C985-46E8-AC3E-7F1B4CC39BF0}">
      <dgm:prSet/>
      <dgm:spPr/>
      <dgm:t>
        <a:bodyPr/>
        <a:lstStyle/>
        <a:p>
          <a:endParaRPr lang="en-US"/>
        </a:p>
      </dgm:t>
    </dgm:pt>
    <dgm:pt modelId="{ECE6B411-D2CA-45A6-82B3-813C224A154C}" type="sibTrans" cxnId="{9779CFE7-C985-46E8-AC3E-7F1B4CC39BF0}">
      <dgm:prSet/>
      <dgm:spPr/>
      <dgm:t>
        <a:bodyPr/>
        <a:lstStyle/>
        <a:p>
          <a:endParaRPr lang="en-US"/>
        </a:p>
      </dgm:t>
    </dgm:pt>
    <dgm:pt modelId="{3CAA4478-38F5-4815-A010-A2B1FFFFB766}">
      <dgm:prSet/>
      <dgm:spPr/>
      <dgm:t>
        <a:bodyPr/>
        <a:lstStyle/>
        <a:p>
          <a:r>
            <a:rPr lang="en-US" dirty="0"/>
            <a:t>Salary and Compensation Analysis Through Excel Data Modeling</a:t>
          </a:r>
        </a:p>
      </dgm:t>
    </dgm:pt>
    <dgm:pt modelId="{4BD59977-327E-4745-BBE3-3591F7FFB69E}" type="parTrans" cxnId="{37E0B128-DD59-44BB-955C-9B5C3BA5BCEB}">
      <dgm:prSet/>
      <dgm:spPr/>
      <dgm:t>
        <a:bodyPr/>
        <a:lstStyle/>
        <a:p>
          <a:endParaRPr lang="en-US"/>
        </a:p>
      </dgm:t>
    </dgm:pt>
    <dgm:pt modelId="{2C089D30-BB71-407E-81C4-86017B0A56EE}" type="sibTrans" cxnId="{37E0B128-DD59-44BB-955C-9B5C3BA5BCEB}">
      <dgm:prSet/>
      <dgm:spPr/>
      <dgm:t>
        <a:bodyPr/>
        <a:lstStyle/>
        <a:p>
          <a:endParaRPr lang="en-US"/>
        </a:p>
      </dgm:t>
    </dgm:pt>
    <dgm:pt modelId="{6C14D67A-EAC9-4633-A5F8-159E390E31BB}">
      <dgm:prSet/>
      <dgm:spPr/>
      <dgm:t>
        <a:bodyPr/>
        <a:lstStyle/>
        <a:p>
          <a:r>
            <a:rPr lang="en-US" dirty="0"/>
            <a:t>Data Manipulation Techniques, Conditional Formatting, Pivot Table, Functions and Formulas, Power Query, Charts and Graphs</a:t>
          </a:r>
        </a:p>
      </dgm:t>
    </dgm:pt>
    <dgm:pt modelId="{1B90A396-1154-49F9-9767-4990D07B40FB}" type="parTrans" cxnId="{9C13E485-84FD-4AAD-8C5D-408FBA83E414}">
      <dgm:prSet/>
      <dgm:spPr/>
      <dgm:t>
        <a:bodyPr/>
        <a:lstStyle/>
        <a:p>
          <a:endParaRPr lang="en-US"/>
        </a:p>
      </dgm:t>
    </dgm:pt>
    <dgm:pt modelId="{8D026572-F7BC-4458-BC7B-774FBAAE4421}" type="sibTrans" cxnId="{9C13E485-84FD-4AAD-8C5D-408FBA83E414}">
      <dgm:prSet/>
      <dgm:spPr/>
      <dgm:t>
        <a:bodyPr/>
        <a:lstStyle/>
        <a:p>
          <a:endParaRPr lang="en-US"/>
        </a:p>
      </dgm:t>
    </dgm:pt>
    <dgm:pt modelId="{8F191780-AC93-499C-AF7B-19A79003DD5D}" type="pres">
      <dgm:prSet presAssocID="{2CBEB532-9F71-4EC7-A9E3-779BF93FF0A6}" presName="Name0" presStyleCnt="0">
        <dgm:presLayoutVars>
          <dgm:dir/>
          <dgm:resizeHandles val="exact"/>
        </dgm:presLayoutVars>
      </dgm:prSet>
      <dgm:spPr/>
      <dgm:t>
        <a:bodyPr/>
        <a:lstStyle/>
        <a:p>
          <a:endParaRPr lang="en-IN"/>
        </a:p>
      </dgm:t>
    </dgm:pt>
    <dgm:pt modelId="{94852859-A627-428D-BEEC-D7FBEB33ACD6}" type="pres">
      <dgm:prSet presAssocID="{2CBEB532-9F71-4EC7-A9E3-779BF93FF0A6}" presName="fgShape" presStyleLbl="fgShp" presStyleIdx="0" presStyleCnt="1"/>
      <dgm:spPr/>
    </dgm:pt>
    <dgm:pt modelId="{B6415678-E388-4A29-9F88-BE231A005847}" type="pres">
      <dgm:prSet presAssocID="{2CBEB532-9F71-4EC7-A9E3-779BF93FF0A6}" presName="linComp" presStyleCnt="0"/>
      <dgm:spPr/>
    </dgm:pt>
    <dgm:pt modelId="{1CDF62C7-2FBE-4315-BEB6-7713640B030E}" type="pres">
      <dgm:prSet presAssocID="{62410D27-D913-4F54-A3CC-133F95876F10}" presName="compNode" presStyleCnt="0"/>
      <dgm:spPr/>
    </dgm:pt>
    <dgm:pt modelId="{E34ED262-CAA7-4474-B952-CBC6A5FD0865}" type="pres">
      <dgm:prSet presAssocID="{62410D27-D913-4F54-A3CC-133F95876F10}" presName="bkgdShape" presStyleLbl="node1" presStyleIdx="0" presStyleCnt="6"/>
      <dgm:spPr/>
      <dgm:t>
        <a:bodyPr/>
        <a:lstStyle/>
        <a:p>
          <a:endParaRPr lang="en-IN"/>
        </a:p>
      </dgm:t>
    </dgm:pt>
    <dgm:pt modelId="{A3D0F759-B996-4F5F-A46E-7C2C654CDE15}" type="pres">
      <dgm:prSet presAssocID="{62410D27-D913-4F54-A3CC-133F95876F10}" presName="nodeTx" presStyleLbl="node1" presStyleIdx="0" presStyleCnt="6">
        <dgm:presLayoutVars>
          <dgm:bulletEnabled val="1"/>
        </dgm:presLayoutVars>
      </dgm:prSet>
      <dgm:spPr/>
      <dgm:t>
        <a:bodyPr/>
        <a:lstStyle/>
        <a:p>
          <a:endParaRPr lang="en-IN"/>
        </a:p>
      </dgm:t>
    </dgm:pt>
    <dgm:pt modelId="{DBDCF889-604B-45F1-BFF2-33990B5E7952}" type="pres">
      <dgm:prSet presAssocID="{62410D27-D913-4F54-A3CC-133F95876F10}" presName="invisiNode" presStyleLbl="node1" presStyleIdx="0" presStyleCnt="6"/>
      <dgm:spPr/>
    </dgm:pt>
    <dgm:pt modelId="{712B19AC-C8F6-4AE4-99F4-C5CFA616E9B1}" type="pres">
      <dgm:prSet presAssocID="{62410D27-D913-4F54-A3CC-133F95876F10}" presName="imagNode" presStyleLbl="fgImgPlace1" presStyleIdx="0" presStyleCnt="6"/>
      <dgm:spPr>
        <a:blipFill>
          <a:blip xmlns:r="http://schemas.openxmlformats.org/officeDocument/2006/relationships" r:embed="rId1"/>
          <a:srcRect/>
          <a:stretch>
            <a:fillRect l="-18000" r="-18000"/>
          </a:stretch>
        </a:blipFill>
      </dgm:spPr>
      <dgm:t>
        <a:bodyPr/>
        <a:lstStyle/>
        <a:p>
          <a:endParaRPr lang="en-IN"/>
        </a:p>
      </dgm:t>
    </dgm:pt>
    <dgm:pt modelId="{B1DCE754-9DB1-47CF-9460-9A663102E8BF}" type="pres">
      <dgm:prSet presAssocID="{25B6003C-14DE-4C81-90EA-428425B9D014}" presName="sibTrans" presStyleLbl="sibTrans2D1" presStyleIdx="0" presStyleCnt="0"/>
      <dgm:spPr/>
      <dgm:t>
        <a:bodyPr/>
        <a:lstStyle/>
        <a:p>
          <a:endParaRPr lang="en-IN"/>
        </a:p>
      </dgm:t>
    </dgm:pt>
    <dgm:pt modelId="{AB1E3790-E047-411C-8EEC-E18B7198CBF6}" type="pres">
      <dgm:prSet presAssocID="{8313F615-FCFA-4DCE-A118-7D46DA6257C4}" presName="compNode" presStyleCnt="0"/>
      <dgm:spPr/>
    </dgm:pt>
    <dgm:pt modelId="{6EA464C8-143A-4044-9A00-622D36B6B310}" type="pres">
      <dgm:prSet presAssocID="{8313F615-FCFA-4DCE-A118-7D46DA6257C4}" presName="bkgdShape" presStyleLbl="node1" presStyleIdx="1" presStyleCnt="6"/>
      <dgm:spPr/>
      <dgm:t>
        <a:bodyPr/>
        <a:lstStyle/>
        <a:p>
          <a:endParaRPr lang="en-IN"/>
        </a:p>
      </dgm:t>
    </dgm:pt>
    <dgm:pt modelId="{66D4F922-28CA-4FB9-BC81-593FE0C48749}" type="pres">
      <dgm:prSet presAssocID="{8313F615-FCFA-4DCE-A118-7D46DA6257C4}" presName="nodeTx" presStyleLbl="node1" presStyleIdx="1" presStyleCnt="6">
        <dgm:presLayoutVars>
          <dgm:bulletEnabled val="1"/>
        </dgm:presLayoutVars>
      </dgm:prSet>
      <dgm:spPr/>
      <dgm:t>
        <a:bodyPr/>
        <a:lstStyle/>
        <a:p>
          <a:endParaRPr lang="en-IN"/>
        </a:p>
      </dgm:t>
    </dgm:pt>
    <dgm:pt modelId="{30E8D912-D5AF-43E5-ACEA-2872626A24B4}" type="pres">
      <dgm:prSet presAssocID="{8313F615-FCFA-4DCE-A118-7D46DA6257C4}" presName="invisiNode" presStyleLbl="node1" presStyleIdx="1" presStyleCnt="6"/>
      <dgm:spPr/>
    </dgm:pt>
    <dgm:pt modelId="{D844DB05-8A60-4A51-87F3-1EC62C1F8F58}" type="pres">
      <dgm:prSet presAssocID="{8313F615-FCFA-4DCE-A118-7D46DA6257C4}" presName="imagNode" presStyleLbl="fgImgPlace1" presStyleIdx="1" presStyleCnt="6"/>
      <dgm:spPr>
        <a:blipFill>
          <a:blip xmlns:r="http://schemas.openxmlformats.org/officeDocument/2006/relationships" r:embed="rId1"/>
          <a:srcRect/>
          <a:stretch>
            <a:fillRect l="-18000" r="-18000"/>
          </a:stretch>
        </a:blipFill>
      </dgm:spPr>
      <dgm:t>
        <a:bodyPr/>
        <a:lstStyle/>
        <a:p>
          <a:endParaRPr lang="en-IN"/>
        </a:p>
      </dgm:t>
    </dgm:pt>
    <dgm:pt modelId="{F88A529A-9953-4EAD-87AB-16C66CDBB0E2}" type="pres">
      <dgm:prSet presAssocID="{653D2549-EC1D-4D74-B5D5-1A3114FB7F52}" presName="sibTrans" presStyleLbl="sibTrans2D1" presStyleIdx="0" presStyleCnt="0"/>
      <dgm:spPr/>
      <dgm:t>
        <a:bodyPr/>
        <a:lstStyle/>
        <a:p>
          <a:endParaRPr lang="en-IN"/>
        </a:p>
      </dgm:t>
    </dgm:pt>
    <dgm:pt modelId="{D0EBAC4D-F753-487C-81F1-05D529CB1C96}" type="pres">
      <dgm:prSet presAssocID="{70581E58-7468-47CD-A8EC-EF8002E95FC7}" presName="compNode" presStyleCnt="0"/>
      <dgm:spPr/>
    </dgm:pt>
    <dgm:pt modelId="{D63AB27D-7E5B-4A52-A210-F62DCD304A8A}" type="pres">
      <dgm:prSet presAssocID="{70581E58-7468-47CD-A8EC-EF8002E95FC7}" presName="bkgdShape" presStyleLbl="node1" presStyleIdx="2" presStyleCnt="6"/>
      <dgm:spPr/>
      <dgm:t>
        <a:bodyPr/>
        <a:lstStyle/>
        <a:p>
          <a:endParaRPr lang="en-IN"/>
        </a:p>
      </dgm:t>
    </dgm:pt>
    <dgm:pt modelId="{58FE88DB-344A-4768-A701-DF64354717D7}" type="pres">
      <dgm:prSet presAssocID="{70581E58-7468-47CD-A8EC-EF8002E95FC7}" presName="nodeTx" presStyleLbl="node1" presStyleIdx="2" presStyleCnt="6">
        <dgm:presLayoutVars>
          <dgm:bulletEnabled val="1"/>
        </dgm:presLayoutVars>
      </dgm:prSet>
      <dgm:spPr/>
      <dgm:t>
        <a:bodyPr/>
        <a:lstStyle/>
        <a:p>
          <a:endParaRPr lang="en-IN"/>
        </a:p>
      </dgm:t>
    </dgm:pt>
    <dgm:pt modelId="{2E920B2F-6142-4A54-87A7-EC05DAD9439A}" type="pres">
      <dgm:prSet presAssocID="{70581E58-7468-47CD-A8EC-EF8002E95FC7}" presName="invisiNode" presStyleLbl="node1" presStyleIdx="2" presStyleCnt="6"/>
      <dgm:spPr/>
    </dgm:pt>
    <dgm:pt modelId="{719925BA-1C0E-4489-9B0A-EBDEE4C87FE4}" type="pres">
      <dgm:prSet presAssocID="{70581E58-7468-47CD-A8EC-EF8002E95FC7}" presName="imagNode" presStyleLbl="fgImgPlace1" presStyleIdx="2" presStyleCnt="6"/>
      <dgm:spPr>
        <a:blipFill>
          <a:blip xmlns:r="http://schemas.openxmlformats.org/officeDocument/2006/relationships" r:embed="rId1"/>
          <a:srcRect/>
          <a:stretch>
            <a:fillRect l="-18000" r="-18000"/>
          </a:stretch>
        </a:blipFill>
      </dgm:spPr>
      <dgm:t>
        <a:bodyPr/>
        <a:lstStyle/>
        <a:p>
          <a:endParaRPr lang="en-IN"/>
        </a:p>
      </dgm:t>
    </dgm:pt>
    <dgm:pt modelId="{390F7A0F-D277-4D1B-A427-76E5EAA75786}" type="pres">
      <dgm:prSet presAssocID="{64872D31-A3E3-4096-962F-E505E7B7E6C8}" presName="sibTrans" presStyleLbl="sibTrans2D1" presStyleIdx="0" presStyleCnt="0"/>
      <dgm:spPr/>
      <dgm:t>
        <a:bodyPr/>
        <a:lstStyle/>
        <a:p>
          <a:endParaRPr lang="en-IN"/>
        </a:p>
      </dgm:t>
    </dgm:pt>
    <dgm:pt modelId="{08434B89-96F1-4294-B5F1-A565CA0210F5}" type="pres">
      <dgm:prSet presAssocID="{319563BF-F25B-4D85-8566-93A5A8B607C9}" presName="compNode" presStyleCnt="0"/>
      <dgm:spPr/>
    </dgm:pt>
    <dgm:pt modelId="{4CF850AD-70AE-4E0B-AADB-0134FD27E598}" type="pres">
      <dgm:prSet presAssocID="{319563BF-F25B-4D85-8566-93A5A8B607C9}" presName="bkgdShape" presStyleLbl="node1" presStyleIdx="3" presStyleCnt="6"/>
      <dgm:spPr/>
      <dgm:t>
        <a:bodyPr/>
        <a:lstStyle/>
        <a:p>
          <a:endParaRPr lang="en-IN"/>
        </a:p>
      </dgm:t>
    </dgm:pt>
    <dgm:pt modelId="{1A7E476F-0C74-4C30-9C92-2209CEA68FCD}" type="pres">
      <dgm:prSet presAssocID="{319563BF-F25B-4D85-8566-93A5A8B607C9}" presName="nodeTx" presStyleLbl="node1" presStyleIdx="3" presStyleCnt="6">
        <dgm:presLayoutVars>
          <dgm:bulletEnabled val="1"/>
        </dgm:presLayoutVars>
      </dgm:prSet>
      <dgm:spPr/>
      <dgm:t>
        <a:bodyPr/>
        <a:lstStyle/>
        <a:p>
          <a:endParaRPr lang="en-IN"/>
        </a:p>
      </dgm:t>
    </dgm:pt>
    <dgm:pt modelId="{E9895179-6131-4596-A761-169A73F7BF92}" type="pres">
      <dgm:prSet presAssocID="{319563BF-F25B-4D85-8566-93A5A8B607C9}" presName="invisiNode" presStyleLbl="node1" presStyleIdx="3" presStyleCnt="6"/>
      <dgm:spPr/>
    </dgm:pt>
    <dgm:pt modelId="{B5F3E829-75E0-415D-A1B4-B2992E7370A4}" type="pres">
      <dgm:prSet presAssocID="{319563BF-F25B-4D85-8566-93A5A8B607C9}" presName="imagNode" presStyleLbl="fgImgPlace1" presStyleIdx="3" presStyleCnt="6"/>
      <dgm:spPr>
        <a:blipFill>
          <a:blip xmlns:r="http://schemas.openxmlformats.org/officeDocument/2006/relationships" r:embed="rId1"/>
          <a:srcRect/>
          <a:stretch>
            <a:fillRect l="-18000" r="-18000"/>
          </a:stretch>
        </a:blipFill>
      </dgm:spPr>
      <dgm:t>
        <a:bodyPr/>
        <a:lstStyle/>
        <a:p>
          <a:endParaRPr lang="en-IN"/>
        </a:p>
      </dgm:t>
    </dgm:pt>
    <dgm:pt modelId="{DF89B837-016D-4D4C-8C14-A1F40C129051}" type="pres">
      <dgm:prSet presAssocID="{ECE6B411-D2CA-45A6-82B3-813C224A154C}" presName="sibTrans" presStyleLbl="sibTrans2D1" presStyleIdx="0" presStyleCnt="0"/>
      <dgm:spPr/>
      <dgm:t>
        <a:bodyPr/>
        <a:lstStyle/>
        <a:p>
          <a:endParaRPr lang="en-IN"/>
        </a:p>
      </dgm:t>
    </dgm:pt>
    <dgm:pt modelId="{627523A0-C1B6-496D-8595-CB9C3B7D1AED}" type="pres">
      <dgm:prSet presAssocID="{3CAA4478-38F5-4815-A010-A2B1FFFFB766}" presName="compNode" presStyleCnt="0"/>
      <dgm:spPr/>
    </dgm:pt>
    <dgm:pt modelId="{751C43E1-CCF5-4794-811D-490C089321DC}" type="pres">
      <dgm:prSet presAssocID="{3CAA4478-38F5-4815-A010-A2B1FFFFB766}" presName="bkgdShape" presStyleLbl="node1" presStyleIdx="4" presStyleCnt="6"/>
      <dgm:spPr/>
      <dgm:t>
        <a:bodyPr/>
        <a:lstStyle/>
        <a:p>
          <a:endParaRPr lang="en-IN"/>
        </a:p>
      </dgm:t>
    </dgm:pt>
    <dgm:pt modelId="{87A9CF27-4C14-47DC-BEDC-2D4AC444E9DC}" type="pres">
      <dgm:prSet presAssocID="{3CAA4478-38F5-4815-A010-A2B1FFFFB766}" presName="nodeTx" presStyleLbl="node1" presStyleIdx="4" presStyleCnt="6">
        <dgm:presLayoutVars>
          <dgm:bulletEnabled val="1"/>
        </dgm:presLayoutVars>
      </dgm:prSet>
      <dgm:spPr/>
      <dgm:t>
        <a:bodyPr/>
        <a:lstStyle/>
        <a:p>
          <a:endParaRPr lang="en-IN"/>
        </a:p>
      </dgm:t>
    </dgm:pt>
    <dgm:pt modelId="{F0FFA231-519F-4383-9341-0FB8BD02D511}" type="pres">
      <dgm:prSet presAssocID="{3CAA4478-38F5-4815-A010-A2B1FFFFB766}" presName="invisiNode" presStyleLbl="node1" presStyleIdx="4" presStyleCnt="6"/>
      <dgm:spPr/>
    </dgm:pt>
    <dgm:pt modelId="{7E6E591B-AB2B-4999-A4CA-584FD5028134}" type="pres">
      <dgm:prSet presAssocID="{3CAA4478-38F5-4815-A010-A2B1FFFFB766}" presName="imagNode" presStyleLbl="fgImgPlace1" presStyleIdx="4" presStyleCnt="6"/>
      <dgm:spPr>
        <a:blipFill>
          <a:blip xmlns:r="http://schemas.openxmlformats.org/officeDocument/2006/relationships" r:embed="rId1"/>
          <a:srcRect/>
          <a:stretch>
            <a:fillRect l="-18000" r="-18000"/>
          </a:stretch>
        </a:blipFill>
      </dgm:spPr>
      <dgm:t>
        <a:bodyPr/>
        <a:lstStyle/>
        <a:p>
          <a:endParaRPr lang="en-IN"/>
        </a:p>
      </dgm:t>
    </dgm:pt>
    <dgm:pt modelId="{48D0EDEA-9713-4C78-A5BA-881B3E310F53}" type="pres">
      <dgm:prSet presAssocID="{2C089D30-BB71-407E-81C4-86017B0A56EE}" presName="sibTrans" presStyleLbl="sibTrans2D1" presStyleIdx="0" presStyleCnt="0"/>
      <dgm:spPr/>
      <dgm:t>
        <a:bodyPr/>
        <a:lstStyle/>
        <a:p>
          <a:endParaRPr lang="en-IN"/>
        </a:p>
      </dgm:t>
    </dgm:pt>
    <dgm:pt modelId="{ABA51CFC-4997-480A-8DB5-96E368D2F61B}" type="pres">
      <dgm:prSet presAssocID="{6C14D67A-EAC9-4633-A5F8-159E390E31BB}" presName="compNode" presStyleCnt="0"/>
      <dgm:spPr/>
    </dgm:pt>
    <dgm:pt modelId="{49FC3C92-F80C-4F08-B64D-6A4381F496F4}" type="pres">
      <dgm:prSet presAssocID="{6C14D67A-EAC9-4633-A5F8-159E390E31BB}" presName="bkgdShape" presStyleLbl="node1" presStyleIdx="5" presStyleCnt="6"/>
      <dgm:spPr/>
      <dgm:t>
        <a:bodyPr/>
        <a:lstStyle/>
        <a:p>
          <a:endParaRPr lang="en-IN"/>
        </a:p>
      </dgm:t>
    </dgm:pt>
    <dgm:pt modelId="{D38CBFEA-D752-4359-A22F-14BAF29A7627}" type="pres">
      <dgm:prSet presAssocID="{6C14D67A-EAC9-4633-A5F8-159E390E31BB}" presName="nodeTx" presStyleLbl="node1" presStyleIdx="5" presStyleCnt="6">
        <dgm:presLayoutVars>
          <dgm:bulletEnabled val="1"/>
        </dgm:presLayoutVars>
      </dgm:prSet>
      <dgm:spPr/>
      <dgm:t>
        <a:bodyPr/>
        <a:lstStyle/>
        <a:p>
          <a:endParaRPr lang="en-IN"/>
        </a:p>
      </dgm:t>
    </dgm:pt>
    <dgm:pt modelId="{3CBBD109-B28F-464A-BBE9-3354910901D8}" type="pres">
      <dgm:prSet presAssocID="{6C14D67A-EAC9-4633-A5F8-159E390E31BB}" presName="invisiNode" presStyleLbl="node1" presStyleIdx="5" presStyleCnt="6"/>
      <dgm:spPr/>
    </dgm:pt>
    <dgm:pt modelId="{9249C271-9B7C-4C91-8041-872A98D8FCF4}" type="pres">
      <dgm:prSet presAssocID="{6C14D67A-EAC9-4633-A5F8-159E390E31BB}" presName="imagNode" presStyleLbl="fgImgPlace1" presStyleIdx="5" presStyleCnt="6"/>
      <dgm:spPr>
        <a:blipFill>
          <a:blip xmlns:r="http://schemas.openxmlformats.org/officeDocument/2006/relationships" r:embed="rId1"/>
          <a:srcRect/>
          <a:stretch>
            <a:fillRect l="-18000" r="-18000"/>
          </a:stretch>
        </a:blipFill>
      </dgm:spPr>
      <dgm:t>
        <a:bodyPr/>
        <a:lstStyle/>
        <a:p>
          <a:endParaRPr lang="en-IN"/>
        </a:p>
      </dgm:t>
    </dgm:pt>
  </dgm:ptLst>
  <dgm:cxnLst>
    <dgm:cxn modelId="{4F585523-99E5-4D63-90EB-55AE55CA3459}" type="presOf" srcId="{319563BF-F25B-4D85-8566-93A5A8B607C9}" destId="{1A7E476F-0C74-4C30-9C92-2209CEA68FCD}" srcOrd="1" destOrd="0" presId="urn:microsoft.com/office/officeart/2005/8/layout/hList7"/>
    <dgm:cxn modelId="{F3DE432B-7665-4F04-BD21-562015E7258D}" type="presOf" srcId="{2CBEB532-9F71-4EC7-A9E3-779BF93FF0A6}" destId="{8F191780-AC93-499C-AF7B-19A79003DD5D}" srcOrd="0" destOrd="0" presId="urn:microsoft.com/office/officeart/2005/8/layout/hList7"/>
    <dgm:cxn modelId="{AC0A9062-67DB-4AB2-B210-32D8C7552514}" type="presOf" srcId="{2C089D30-BB71-407E-81C4-86017B0A56EE}" destId="{48D0EDEA-9713-4C78-A5BA-881B3E310F53}" srcOrd="0" destOrd="0" presId="urn:microsoft.com/office/officeart/2005/8/layout/hList7"/>
    <dgm:cxn modelId="{2606A22F-C0F7-4F29-920F-2B3878981534}" srcId="{2CBEB532-9F71-4EC7-A9E3-779BF93FF0A6}" destId="{8313F615-FCFA-4DCE-A118-7D46DA6257C4}" srcOrd="1" destOrd="0" parTransId="{99A03139-0B2A-4248-813F-ACDEC4E9D69C}" sibTransId="{653D2549-EC1D-4D74-B5D5-1A3114FB7F52}"/>
    <dgm:cxn modelId="{3C12D3E6-9FDA-4016-BFF6-4EC277445BC9}" type="presOf" srcId="{70581E58-7468-47CD-A8EC-EF8002E95FC7}" destId="{D63AB27D-7E5B-4A52-A210-F62DCD304A8A}" srcOrd="0" destOrd="0" presId="urn:microsoft.com/office/officeart/2005/8/layout/hList7"/>
    <dgm:cxn modelId="{F13A9F8F-8B04-4510-A437-18CFD2532AFC}" srcId="{2CBEB532-9F71-4EC7-A9E3-779BF93FF0A6}" destId="{62410D27-D913-4F54-A3CC-133F95876F10}" srcOrd="0" destOrd="0" parTransId="{5AA1B2E2-99DE-4531-91B8-22650CE7E710}" sibTransId="{25B6003C-14DE-4C81-90EA-428425B9D014}"/>
    <dgm:cxn modelId="{C9DEC911-A4BB-4678-97C5-A561F0FC1A8C}" type="presOf" srcId="{ECE6B411-D2CA-45A6-82B3-813C224A154C}" destId="{DF89B837-016D-4D4C-8C14-A1F40C129051}" srcOrd="0" destOrd="0" presId="urn:microsoft.com/office/officeart/2005/8/layout/hList7"/>
    <dgm:cxn modelId="{BEF14E05-0C20-4C85-951D-3D723DE55486}" srcId="{2CBEB532-9F71-4EC7-A9E3-779BF93FF0A6}" destId="{70581E58-7468-47CD-A8EC-EF8002E95FC7}" srcOrd="2" destOrd="0" parTransId="{81CE2BA7-FBC9-41B2-B071-47107FE5FCC4}" sibTransId="{64872D31-A3E3-4096-962F-E505E7B7E6C8}"/>
    <dgm:cxn modelId="{2D2EB271-2995-411A-B997-89755CC5B8AA}" type="presOf" srcId="{62410D27-D913-4F54-A3CC-133F95876F10}" destId="{E34ED262-CAA7-4474-B952-CBC6A5FD0865}" srcOrd="0" destOrd="0" presId="urn:microsoft.com/office/officeart/2005/8/layout/hList7"/>
    <dgm:cxn modelId="{0BDA1E53-C031-4A25-8C31-81FEA7A8029A}" type="presOf" srcId="{3CAA4478-38F5-4815-A010-A2B1FFFFB766}" destId="{751C43E1-CCF5-4794-811D-490C089321DC}" srcOrd="0" destOrd="0" presId="urn:microsoft.com/office/officeart/2005/8/layout/hList7"/>
    <dgm:cxn modelId="{587BECB6-E42E-4626-BC91-4DF1CDE23F4C}" type="presOf" srcId="{6C14D67A-EAC9-4633-A5F8-159E390E31BB}" destId="{D38CBFEA-D752-4359-A22F-14BAF29A7627}" srcOrd="1" destOrd="0" presId="urn:microsoft.com/office/officeart/2005/8/layout/hList7"/>
    <dgm:cxn modelId="{2318E54F-C81E-4FCE-9066-17D246D2414D}" type="presOf" srcId="{25B6003C-14DE-4C81-90EA-428425B9D014}" destId="{B1DCE754-9DB1-47CF-9460-9A663102E8BF}" srcOrd="0" destOrd="0" presId="urn:microsoft.com/office/officeart/2005/8/layout/hList7"/>
    <dgm:cxn modelId="{E17A9BD2-1AC8-49C3-BA5D-D790292DE3C1}" type="presOf" srcId="{319563BF-F25B-4D85-8566-93A5A8B607C9}" destId="{4CF850AD-70AE-4E0B-AADB-0134FD27E598}" srcOrd="0" destOrd="0" presId="urn:microsoft.com/office/officeart/2005/8/layout/hList7"/>
    <dgm:cxn modelId="{C5D9D898-5CFF-4070-9A9C-1E37C7A6AA73}" type="presOf" srcId="{3CAA4478-38F5-4815-A010-A2B1FFFFB766}" destId="{87A9CF27-4C14-47DC-BEDC-2D4AC444E9DC}" srcOrd="1" destOrd="0" presId="urn:microsoft.com/office/officeart/2005/8/layout/hList7"/>
    <dgm:cxn modelId="{3845907E-948E-49E1-BCEC-2E111425740C}" type="presOf" srcId="{62410D27-D913-4F54-A3CC-133F95876F10}" destId="{A3D0F759-B996-4F5F-A46E-7C2C654CDE15}" srcOrd="1" destOrd="0" presId="urn:microsoft.com/office/officeart/2005/8/layout/hList7"/>
    <dgm:cxn modelId="{B8252C31-F1C0-484B-A3F7-264E01CB33EE}" type="presOf" srcId="{70581E58-7468-47CD-A8EC-EF8002E95FC7}" destId="{58FE88DB-344A-4768-A701-DF64354717D7}" srcOrd="1" destOrd="0" presId="urn:microsoft.com/office/officeart/2005/8/layout/hList7"/>
    <dgm:cxn modelId="{9C13E485-84FD-4AAD-8C5D-408FBA83E414}" srcId="{2CBEB532-9F71-4EC7-A9E3-779BF93FF0A6}" destId="{6C14D67A-EAC9-4633-A5F8-159E390E31BB}" srcOrd="5" destOrd="0" parTransId="{1B90A396-1154-49F9-9767-4990D07B40FB}" sibTransId="{8D026572-F7BC-4458-BC7B-774FBAAE4421}"/>
    <dgm:cxn modelId="{F197FE1C-33CD-454C-A1FF-687A06DFB980}" type="presOf" srcId="{64872D31-A3E3-4096-962F-E505E7B7E6C8}" destId="{390F7A0F-D277-4D1B-A427-76E5EAA75786}" srcOrd="0" destOrd="0" presId="urn:microsoft.com/office/officeart/2005/8/layout/hList7"/>
    <dgm:cxn modelId="{25EDDEE7-1F3C-4D0A-8794-D5A92C1028D4}" type="presOf" srcId="{8313F615-FCFA-4DCE-A118-7D46DA6257C4}" destId="{66D4F922-28CA-4FB9-BC81-593FE0C48749}" srcOrd="1" destOrd="0" presId="urn:microsoft.com/office/officeart/2005/8/layout/hList7"/>
    <dgm:cxn modelId="{9779CFE7-C985-46E8-AC3E-7F1B4CC39BF0}" srcId="{2CBEB532-9F71-4EC7-A9E3-779BF93FF0A6}" destId="{319563BF-F25B-4D85-8566-93A5A8B607C9}" srcOrd="3" destOrd="0" parTransId="{CBD9A85B-08E7-4409-9EF7-6EF34EE38949}" sibTransId="{ECE6B411-D2CA-45A6-82B3-813C224A154C}"/>
    <dgm:cxn modelId="{3293955E-D401-4F7A-A6F0-17E30B11DE3F}" type="presOf" srcId="{653D2549-EC1D-4D74-B5D5-1A3114FB7F52}" destId="{F88A529A-9953-4EAD-87AB-16C66CDBB0E2}" srcOrd="0" destOrd="0" presId="urn:microsoft.com/office/officeart/2005/8/layout/hList7"/>
    <dgm:cxn modelId="{37E0B128-DD59-44BB-955C-9B5C3BA5BCEB}" srcId="{2CBEB532-9F71-4EC7-A9E3-779BF93FF0A6}" destId="{3CAA4478-38F5-4815-A010-A2B1FFFFB766}" srcOrd="4" destOrd="0" parTransId="{4BD59977-327E-4745-BBE3-3591F7FFB69E}" sibTransId="{2C089D30-BB71-407E-81C4-86017B0A56EE}"/>
    <dgm:cxn modelId="{D784A7D5-1466-4DAC-8469-E49DDFD51CBF}" type="presOf" srcId="{8313F615-FCFA-4DCE-A118-7D46DA6257C4}" destId="{6EA464C8-143A-4044-9A00-622D36B6B310}" srcOrd="0" destOrd="0" presId="urn:microsoft.com/office/officeart/2005/8/layout/hList7"/>
    <dgm:cxn modelId="{0F0D3EB7-DCBF-4D5C-973A-BB593D711103}" type="presOf" srcId="{6C14D67A-EAC9-4633-A5F8-159E390E31BB}" destId="{49FC3C92-F80C-4F08-B64D-6A4381F496F4}" srcOrd="0" destOrd="0" presId="urn:microsoft.com/office/officeart/2005/8/layout/hList7"/>
    <dgm:cxn modelId="{BF715C8B-4E20-4657-B266-077ECAB4A800}" type="presParOf" srcId="{8F191780-AC93-499C-AF7B-19A79003DD5D}" destId="{94852859-A627-428D-BEEC-D7FBEB33ACD6}" srcOrd="0" destOrd="0" presId="urn:microsoft.com/office/officeart/2005/8/layout/hList7"/>
    <dgm:cxn modelId="{9F7B6D67-9199-45A6-A313-882AE8111B0C}" type="presParOf" srcId="{8F191780-AC93-499C-AF7B-19A79003DD5D}" destId="{B6415678-E388-4A29-9F88-BE231A005847}" srcOrd="1" destOrd="0" presId="urn:microsoft.com/office/officeart/2005/8/layout/hList7"/>
    <dgm:cxn modelId="{1F96A308-DE51-48B9-80A2-1E089B53AA8F}" type="presParOf" srcId="{B6415678-E388-4A29-9F88-BE231A005847}" destId="{1CDF62C7-2FBE-4315-BEB6-7713640B030E}" srcOrd="0" destOrd="0" presId="urn:microsoft.com/office/officeart/2005/8/layout/hList7"/>
    <dgm:cxn modelId="{B6412E21-F6C1-4DB2-8A87-E508CBF5099A}" type="presParOf" srcId="{1CDF62C7-2FBE-4315-BEB6-7713640B030E}" destId="{E34ED262-CAA7-4474-B952-CBC6A5FD0865}" srcOrd="0" destOrd="0" presId="urn:microsoft.com/office/officeart/2005/8/layout/hList7"/>
    <dgm:cxn modelId="{1B30078D-688E-4893-865A-F8FAF9D75C9C}" type="presParOf" srcId="{1CDF62C7-2FBE-4315-BEB6-7713640B030E}" destId="{A3D0F759-B996-4F5F-A46E-7C2C654CDE15}" srcOrd="1" destOrd="0" presId="urn:microsoft.com/office/officeart/2005/8/layout/hList7"/>
    <dgm:cxn modelId="{B77E52B8-E8CC-4544-92F1-EDE26F997A1B}" type="presParOf" srcId="{1CDF62C7-2FBE-4315-BEB6-7713640B030E}" destId="{DBDCF889-604B-45F1-BFF2-33990B5E7952}" srcOrd="2" destOrd="0" presId="urn:microsoft.com/office/officeart/2005/8/layout/hList7"/>
    <dgm:cxn modelId="{E90F94DE-C852-4029-8A12-C89F761317F3}" type="presParOf" srcId="{1CDF62C7-2FBE-4315-BEB6-7713640B030E}" destId="{712B19AC-C8F6-4AE4-99F4-C5CFA616E9B1}" srcOrd="3" destOrd="0" presId="urn:microsoft.com/office/officeart/2005/8/layout/hList7"/>
    <dgm:cxn modelId="{F8094835-A61E-4252-B95F-94FD3B9F4A14}" type="presParOf" srcId="{B6415678-E388-4A29-9F88-BE231A005847}" destId="{B1DCE754-9DB1-47CF-9460-9A663102E8BF}" srcOrd="1" destOrd="0" presId="urn:microsoft.com/office/officeart/2005/8/layout/hList7"/>
    <dgm:cxn modelId="{9CDC70D8-1638-4C06-8913-C1A2B73CF05E}" type="presParOf" srcId="{B6415678-E388-4A29-9F88-BE231A005847}" destId="{AB1E3790-E047-411C-8EEC-E18B7198CBF6}" srcOrd="2" destOrd="0" presId="urn:microsoft.com/office/officeart/2005/8/layout/hList7"/>
    <dgm:cxn modelId="{9A5ABE7F-C64F-4332-84B3-7B326624C8B3}" type="presParOf" srcId="{AB1E3790-E047-411C-8EEC-E18B7198CBF6}" destId="{6EA464C8-143A-4044-9A00-622D36B6B310}" srcOrd="0" destOrd="0" presId="urn:microsoft.com/office/officeart/2005/8/layout/hList7"/>
    <dgm:cxn modelId="{E716B37D-3370-4BD2-A005-5476FAED15F0}" type="presParOf" srcId="{AB1E3790-E047-411C-8EEC-E18B7198CBF6}" destId="{66D4F922-28CA-4FB9-BC81-593FE0C48749}" srcOrd="1" destOrd="0" presId="urn:microsoft.com/office/officeart/2005/8/layout/hList7"/>
    <dgm:cxn modelId="{9D169036-C936-4203-94CA-191AFAF901CD}" type="presParOf" srcId="{AB1E3790-E047-411C-8EEC-E18B7198CBF6}" destId="{30E8D912-D5AF-43E5-ACEA-2872626A24B4}" srcOrd="2" destOrd="0" presId="urn:microsoft.com/office/officeart/2005/8/layout/hList7"/>
    <dgm:cxn modelId="{933EF246-6E92-4313-A6C1-1051B79AA923}" type="presParOf" srcId="{AB1E3790-E047-411C-8EEC-E18B7198CBF6}" destId="{D844DB05-8A60-4A51-87F3-1EC62C1F8F58}" srcOrd="3" destOrd="0" presId="urn:microsoft.com/office/officeart/2005/8/layout/hList7"/>
    <dgm:cxn modelId="{52188DF2-F008-4C5B-B2BE-939D64248A29}" type="presParOf" srcId="{B6415678-E388-4A29-9F88-BE231A005847}" destId="{F88A529A-9953-4EAD-87AB-16C66CDBB0E2}" srcOrd="3" destOrd="0" presId="urn:microsoft.com/office/officeart/2005/8/layout/hList7"/>
    <dgm:cxn modelId="{A954AC90-DE67-4E9E-BC5C-C9F6CFDC39FE}" type="presParOf" srcId="{B6415678-E388-4A29-9F88-BE231A005847}" destId="{D0EBAC4D-F753-487C-81F1-05D529CB1C96}" srcOrd="4" destOrd="0" presId="urn:microsoft.com/office/officeart/2005/8/layout/hList7"/>
    <dgm:cxn modelId="{AE5135DD-1CC8-42C2-9DF4-AAF2616900ED}" type="presParOf" srcId="{D0EBAC4D-F753-487C-81F1-05D529CB1C96}" destId="{D63AB27D-7E5B-4A52-A210-F62DCD304A8A}" srcOrd="0" destOrd="0" presId="urn:microsoft.com/office/officeart/2005/8/layout/hList7"/>
    <dgm:cxn modelId="{B08827DE-AC24-49E7-BB65-BD4DACC4B6FF}" type="presParOf" srcId="{D0EBAC4D-F753-487C-81F1-05D529CB1C96}" destId="{58FE88DB-344A-4768-A701-DF64354717D7}" srcOrd="1" destOrd="0" presId="urn:microsoft.com/office/officeart/2005/8/layout/hList7"/>
    <dgm:cxn modelId="{42EE51BA-B7CF-4E28-933B-0AA8EA431CCC}" type="presParOf" srcId="{D0EBAC4D-F753-487C-81F1-05D529CB1C96}" destId="{2E920B2F-6142-4A54-87A7-EC05DAD9439A}" srcOrd="2" destOrd="0" presId="urn:microsoft.com/office/officeart/2005/8/layout/hList7"/>
    <dgm:cxn modelId="{34B96F01-3742-40C2-B113-D85352759B06}" type="presParOf" srcId="{D0EBAC4D-F753-487C-81F1-05D529CB1C96}" destId="{719925BA-1C0E-4489-9B0A-EBDEE4C87FE4}" srcOrd="3" destOrd="0" presId="urn:microsoft.com/office/officeart/2005/8/layout/hList7"/>
    <dgm:cxn modelId="{6E52CAE0-4007-48C3-8792-D5C7197AB831}" type="presParOf" srcId="{B6415678-E388-4A29-9F88-BE231A005847}" destId="{390F7A0F-D277-4D1B-A427-76E5EAA75786}" srcOrd="5" destOrd="0" presId="urn:microsoft.com/office/officeart/2005/8/layout/hList7"/>
    <dgm:cxn modelId="{CE73AACA-3582-4236-948B-D97A928A10B2}" type="presParOf" srcId="{B6415678-E388-4A29-9F88-BE231A005847}" destId="{08434B89-96F1-4294-B5F1-A565CA0210F5}" srcOrd="6" destOrd="0" presId="urn:microsoft.com/office/officeart/2005/8/layout/hList7"/>
    <dgm:cxn modelId="{96CBA246-3D35-4A46-BEC5-AB7A6D2EA311}" type="presParOf" srcId="{08434B89-96F1-4294-B5F1-A565CA0210F5}" destId="{4CF850AD-70AE-4E0B-AADB-0134FD27E598}" srcOrd="0" destOrd="0" presId="urn:microsoft.com/office/officeart/2005/8/layout/hList7"/>
    <dgm:cxn modelId="{F4B2FDE8-794B-4AF8-A78D-CA301F354FE2}" type="presParOf" srcId="{08434B89-96F1-4294-B5F1-A565CA0210F5}" destId="{1A7E476F-0C74-4C30-9C92-2209CEA68FCD}" srcOrd="1" destOrd="0" presId="urn:microsoft.com/office/officeart/2005/8/layout/hList7"/>
    <dgm:cxn modelId="{FD895932-AD63-49F8-96FC-92243AD9EDDA}" type="presParOf" srcId="{08434B89-96F1-4294-B5F1-A565CA0210F5}" destId="{E9895179-6131-4596-A761-169A73F7BF92}" srcOrd="2" destOrd="0" presId="urn:microsoft.com/office/officeart/2005/8/layout/hList7"/>
    <dgm:cxn modelId="{BB9CF568-042D-41E4-89A2-2CF4980500C9}" type="presParOf" srcId="{08434B89-96F1-4294-B5F1-A565CA0210F5}" destId="{B5F3E829-75E0-415D-A1B4-B2992E7370A4}" srcOrd="3" destOrd="0" presId="urn:microsoft.com/office/officeart/2005/8/layout/hList7"/>
    <dgm:cxn modelId="{C76B56E7-515A-48A3-9D1E-1B40BC570100}" type="presParOf" srcId="{B6415678-E388-4A29-9F88-BE231A005847}" destId="{DF89B837-016D-4D4C-8C14-A1F40C129051}" srcOrd="7" destOrd="0" presId="urn:microsoft.com/office/officeart/2005/8/layout/hList7"/>
    <dgm:cxn modelId="{BD9418F7-6172-4539-8F15-05BE90B75751}" type="presParOf" srcId="{B6415678-E388-4A29-9F88-BE231A005847}" destId="{627523A0-C1B6-496D-8595-CB9C3B7D1AED}" srcOrd="8" destOrd="0" presId="urn:microsoft.com/office/officeart/2005/8/layout/hList7"/>
    <dgm:cxn modelId="{AB1E14D6-6789-40F0-91D1-FF2A01A9E5E0}" type="presParOf" srcId="{627523A0-C1B6-496D-8595-CB9C3B7D1AED}" destId="{751C43E1-CCF5-4794-811D-490C089321DC}" srcOrd="0" destOrd="0" presId="urn:microsoft.com/office/officeart/2005/8/layout/hList7"/>
    <dgm:cxn modelId="{0963810D-4832-4AA1-8CBD-B74E92EA7029}" type="presParOf" srcId="{627523A0-C1B6-496D-8595-CB9C3B7D1AED}" destId="{87A9CF27-4C14-47DC-BEDC-2D4AC444E9DC}" srcOrd="1" destOrd="0" presId="urn:microsoft.com/office/officeart/2005/8/layout/hList7"/>
    <dgm:cxn modelId="{BBACCC3C-A766-4B54-96B9-60CA71A05EDF}" type="presParOf" srcId="{627523A0-C1B6-496D-8595-CB9C3B7D1AED}" destId="{F0FFA231-519F-4383-9341-0FB8BD02D511}" srcOrd="2" destOrd="0" presId="urn:microsoft.com/office/officeart/2005/8/layout/hList7"/>
    <dgm:cxn modelId="{15B83A56-B26C-45C8-9E4A-DA30C9468A9F}" type="presParOf" srcId="{627523A0-C1B6-496D-8595-CB9C3B7D1AED}" destId="{7E6E591B-AB2B-4999-A4CA-584FD5028134}" srcOrd="3" destOrd="0" presId="urn:microsoft.com/office/officeart/2005/8/layout/hList7"/>
    <dgm:cxn modelId="{A96A87E8-9B47-4B88-B06B-4361D9552488}" type="presParOf" srcId="{B6415678-E388-4A29-9F88-BE231A005847}" destId="{48D0EDEA-9713-4C78-A5BA-881B3E310F53}" srcOrd="9" destOrd="0" presId="urn:microsoft.com/office/officeart/2005/8/layout/hList7"/>
    <dgm:cxn modelId="{721F2F2F-041A-44AF-8214-6C7F18961EBC}" type="presParOf" srcId="{B6415678-E388-4A29-9F88-BE231A005847}" destId="{ABA51CFC-4997-480A-8DB5-96E368D2F61B}" srcOrd="10" destOrd="0" presId="urn:microsoft.com/office/officeart/2005/8/layout/hList7"/>
    <dgm:cxn modelId="{04BC04FF-A5DA-4064-AFBA-0982A2A5F0E6}" type="presParOf" srcId="{ABA51CFC-4997-480A-8DB5-96E368D2F61B}" destId="{49FC3C92-F80C-4F08-B64D-6A4381F496F4}" srcOrd="0" destOrd="0" presId="urn:microsoft.com/office/officeart/2005/8/layout/hList7"/>
    <dgm:cxn modelId="{E2983E9B-D7BA-4811-9B60-FFBA51400C21}" type="presParOf" srcId="{ABA51CFC-4997-480A-8DB5-96E368D2F61B}" destId="{D38CBFEA-D752-4359-A22F-14BAF29A7627}" srcOrd="1" destOrd="0" presId="urn:microsoft.com/office/officeart/2005/8/layout/hList7"/>
    <dgm:cxn modelId="{BCF11F7F-0412-418D-8CAF-7C0C5400BF5F}" type="presParOf" srcId="{ABA51CFC-4997-480A-8DB5-96E368D2F61B}" destId="{3CBBD109-B28F-464A-BBE9-3354910901D8}" srcOrd="2" destOrd="0" presId="urn:microsoft.com/office/officeart/2005/8/layout/hList7"/>
    <dgm:cxn modelId="{3584220A-5450-4005-A57A-146EFC80D221}" type="presParOf" srcId="{ABA51CFC-4997-480A-8DB5-96E368D2F61B}" destId="{9249C271-9B7C-4C91-8041-872A98D8FCF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0354C18C-F267-4F3E-B2F0-8DBCCB018481}" type="pres">
      <dgm:prSet presAssocID="{658CD5FA-649D-409A-AB13-5590FFB290F1}" presName="mainComposite" presStyleCnt="0">
        <dgm:presLayoutVars>
          <dgm:chPref val="1"/>
          <dgm:dir/>
          <dgm:animOne val="branch"/>
          <dgm:animLvl val="lvl"/>
          <dgm:resizeHandles val="exact"/>
        </dgm:presLayoutVars>
      </dgm:prSet>
      <dgm:spPr/>
      <dgm:t>
        <a:bodyPr/>
        <a:lstStyle/>
        <a:p>
          <a:endParaRPr lang="en-IN"/>
        </a:p>
      </dgm:t>
    </dgm:pt>
    <dgm:pt modelId="{9F7FE388-2104-4770-B007-BB97FFF9077D}" type="pres">
      <dgm:prSet presAssocID="{658CD5FA-649D-409A-AB13-5590FFB290F1}" presName="hierFlow" presStyleCnt="0"/>
      <dgm:spPr/>
    </dgm:pt>
    <dgm:pt modelId="{D952A670-6C54-43F6-B323-152D6992E5EA}" type="pres">
      <dgm:prSet presAssocID="{658CD5FA-649D-409A-AB13-5590FFB290F1}" presName="firstBuf" presStyleCnt="0"/>
      <dgm:spPr/>
    </dgm:pt>
    <dgm:pt modelId="{204B49DC-240C-4CB8-9751-B76227C862EB}" type="pres">
      <dgm:prSet presAssocID="{658CD5FA-649D-409A-AB13-5590FFB290F1}" presName="hierChild1" presStyleCnt="0">
        <dgm:presLayoutVars>
          <dgm:chPref val="1"/>
          <dgm:animOne val="branch"/>
          <dgm:animLvl val="lvl"/>
        </dgm:presLayoutVars>
      </dgm:prSet>
      <dgm:spPr/>
    </dgm:pt>
    <dgm:pt modelId="{3F486247-F98A-4301-985D-C68456C71E51}" type="pres">
      <dgm:prSet presAssocID="{A866F0C3-EE89-4A00-9F86-DE76FA9C32F5}" presName="Name17" presStyleCnt="0"/>
      <dgm:spPr/>
    </dgm:pt>
    <dgm:pt modelId="{8426BCC7-2BE3-4F01-9F87-6A6085E4D3FD}" type="pres">
      <dgm:prSet presAssocID="{A866F0C3-EE89-4A00-9F86-DE76FA9C32F5}" presName="level1Shape" presStyleLbl="node0" presStyleIdx="0" presStyleCnt="1">
        <dgm:presLayoutVars>
          <dgm:chPref val="3"/>
        </dgm:presLayoutVars>
      </dgm:prSet>
      <dgm:spPr/>
      <dgm:t>
        <a:bodyPr/>
        <a:lstStyle/>
        <a:p>
          <a:endParaRPr lang="en-IN"/>
        </a:p>
      </dgm:t>
    </dgm:pt>
    <dgm:pt modelId="{97528054-5CF4-4996-A3DE-A63042779F7A}" type="pres">
      <dgm:prSet presAssocID="{A866F0C3-EE89-4A00-9F86-DE76FA9C32F5}" presName="hierChild2" presStyleCnt="0"/>
      <dgm:spPr/>
    </dgm:pt>
    <dgm:pt modelId="{6E89E58B-9492-483C-8309-0C89E918D6E5}" type="pres">
      <dgm:prSet presAssocID="{658CD5FA-649D-409A-AB13-5590FFB290F1}" presName="bgShapesFlow" presStyleCnt="0"/>
      <dgm:spPr/>
    </dgm:pt>
    <dgm:pt modelId="{1B8EC9EA-D64A-47FB-B3C7-BA47B6706D40}" type="pres">
      <dgm:prSet presAssocID="{1D244653-2238-4EA4-82F4-89DE61AD31BC}" presName="rectComp" presStyleCnt="0"/>
      <dgm:spPr/>
    </dgm:pt>
    <dgm:pt modelId="{A5C06A5B-889E-488E-A034-DE5503D4B44C}" type="pres">
      <dgm:prSet presAssocID="{1D244653-2238-4EA4-82F4-89DE61AD31BC}" presName="bgRect" presStyleLbl="bgShp" presStyleIdx="0" presStyleCnt="4"/>
      <dgm:spPr/>
      <dgm:t>
        <a:bodyPr/>
        <a:lstStyle/>
        <a:p>
          <a:endParaRPr lang="en-IN"/>
        </a:p>
      </dgm:t>
    </dgm:pt>
    <dgm:pt modelId="{B86BB701-8A77-4C55-BB2A-C6D14A4CDF7F}" type="pres">
      <dgm:prSet presAssocID="{1D244653-2238-4EA4-82F4-89DE61AD31BC}" presName="bgRectTx" presStyleLbl="bgShp" presStyleIdx="0" presStyleCnt="4">
        <dgm:presLayoutVars>
          <dgm:bulletEnabled val="1"/>
        </dgm:presLayoutVars>
      </dgm:prSet>
      <dgm:spPr/>
      <dgm:t>
        <a:bodyPr/>
        <a:lstStyle/>
        <a:p>
          <a:endParaRPr lang="en-IN"/>
        </a:p>
      </dgm:t>
    </dgm:pt>
    <dgm:pt modelId="{1CA5CAAB-0FE2-42E7-A851-26AE29720A1F}" type="pres">
      <dgm:prSet presAssocID="{1D244653-2238-4EA4-82F4-89DE61AD31BC}" presName="spComp" presStyleCnt="0"/>
      <dgm:spPr/>
    </dgm:pt>
    <dgm:pt modelId="{67C5B0A2-4979-48EE-B29B-AE4BAEFEFF86}" type="pres">
      <dgm:prSet presAssocID="{1D244653-2238-4EA4-82F4-89DE61AD31BC}" presName="hSp" presStyleCnt="0"/>
      <dgm:spPr/>
    </dgm:pt>
    <dgm:pt modelId="{32BF9214-EB87-4B19-99DF-67F0EAE52190}" type="pres">
      <dgm:prSet presAssocID="{FD41BEA5-4598-4803-B3D4-E724E987CACC}" presName="rectComp" presStyleCnt="0"/>
      <dgm:spPr/>
    </dgm:pt>
    <dgm:pt modelId="{8A8773D8-96E2-446C-9552-208491F6A471}" type="pres">
      <dgm:prSet presAssocID="{FD41BEA5-4598-4803-B3D4-E724E987CACC}" presName="bgRect" presStyleLbl="bgShp" presStyleIdx="1" presStyleCnt="4"/>
      <dgm:spPr/>
      <dgm:t>
        <a:bodyPr/>
        <a:lstStyle/>
        <a:p>
          <a:endParaRPr lang="en-IN"/>
        </a:p>
      </dgm:t>
    </dgm:pt>
    <dgm:pt modelId="{779E7A49-1D97-4A01-8406-B73A3EE505B5}" type="pres">
      <dgm:prSet presAssocID="{FD41BEA5-4598-4803-B3D4-E724E987CACC}" presName="bgRectTx" presStyleLbl="bgShp" presStyleIdx="1" presStyleCnt="4">
        <dgm:presLayoutVars>
          <dgm:bulletEnabled val="1"/>
        </dgm:presLayoutVars>
      </dgm:prSet>
      <dgm:spPr/>
      <dgm:t>
        <a:bodyPr/>
        <a:lstStyle/>
        <a:p>
          <a:endParaRPr lang="en-IN"/>
        </a:p>
      </dgm:t>
    </dgm:pt>
    <dgm:pt modelId="{4DF6BD21-6573-42FD-A540-1B13392D99D5}" type="pres">
      <dgm:prSet presAssocID="{FD41BEA5-4598-4803-B3D4-E724E987CACC}" presName="spComp" presStyleCnt="0"/>
      <dgm:spPr/>
    </dgm:pt>
    <dgm:pt modelId="{C61C8719-CA8A-4769-BB64-C0AD02694F36}" type="pres">
      <dgm:prSet presAssocID="{FD41BEA5-4598-4803-B3D4-E724E987CACC}" presName="hSp" presStyleCnt="0"/>
      <dgm:spPr/>
    </dgm:pt>
    <dgm:pt modelId="{830D34FA-20B0-4C0E-8A39-6DE010E5350E}" type="pres">
      <dgm:prSet presAssocID="{38731D6D-5C8D-443E-A8A3-65A9E3716F3E}" presName="rectComp" presStyleCnt="0"/>
      <dgm:spPr/>
    </dgm:pt>
    <dgm:pt modelId="{1662F1C4-C61F-43BD-A52A-632A571AD19E}" type="pres">
      <dgm:prSet presAssocID="{38731D6D-5C8D-443E-A8A3-65A9E3716F3E}" presName="bgRect" presStyleLbl="bgShp" presStyleIdx="2" presStyleCnt="4"/>
      <dgm:spPr/>
      <dgm:t>
        <a:bodyPr/>
        <a:lstStyle/>
        <a:p>
          <a:endParaRPr lang="en-IN"/>
        </a:p>
      </dgm:t>
    </dgm:pt>
    <dgm:pt modelId="{EB1E5672-F1F5-4AF0-A454-BFEEA4A04D31}" type="pres">
      <dgm:prSet presAssocID="{38731D6D-5C8D-443E-A8A3-65A9E3716F3E}" presName="bgRectTx" presStyleLbl="bgShp" presStyleIdx="2" presStyleCnt="4">
        <dgm:presLayoutVars>
          <dgm:bulletEnabled val="1"/>
        </dgm:presLayoutVars>
      </dgm:prSet>
      <dgm:spPr/>
      <dgm:t>
        <a:bodyPr/>
        <a:lstStyle/>
        <a:p>
          <a:endParaRPr lang="en-IN"/>
        </a:p>
      </dgm:t>
    </dgm:pt>
    <dgm:pt modelId="{60C53810-F2BE-4357-BC3F-CEF287402445}" type="pres">
      <dgm:prSet presAssocID="{38731D6D-5C8D-443E-A8A3-65A9E3716F3E}" presName="spComp" presStyleCnt="0"/>
      <dgm:spPr/>
    </dgm:pt>
    <dgm:pt modelId="{35A6F11B-60CD-4970-9B69-BEA88A208121}" type="pres">
      <dgm:prSet presAssocID="{38731D6D-5C8D-443E-A8A3-65A9E3716F3E}" presName="hSp" presStyleCnt="0"/>
      <dgm:spPr/>
    </dgm:pt>
    <dgm:pt modelId="{8667FC2B-A33E-4BBA-A9D8-AB3193DF77DA}" type="pres">
      <dgm:prSet presAssocID="{F38AD4C5-235E-4450-BFD9-70E9C2CE6F84}" presName="rectComp" presStyleCnt="0"/>
      <dgm:spPr/>
    </dgm:pt>
    <dgm:pt modelId="{DC4707CD-C8BA-487E-8A9F-0D03D2F0DB31}" type="pres">
      <dgm:prSet presAssocID="{F38AD4C5-235E-4450-BFD9-70E9C2CE6F84}" presName="bgRect" presStyleLbl="bgShp" presStyleIdx="3" presStyleCnt="4"/>
      <dgm:spPr/>
      <dgm:t>
        <a:bodyPr/>
        <a:lstStyle/>
        <a:p>
          <a:endParaRPr lang="en-IN"/>
        </a:p>
      </dgm:t>
    </dgm:pt>
    <dgm:pt modelId="{8A4E6A33-3B3E-4F67-8625-B66EF14B2D5A}" type="pres">
      <dgm:prSet presAssocID="{F38AD4C5-235E-4450-BFD9-70E9C2CE6F84}" presName="bgRectTx" presStyleLbl="bgShp" presStyleIdx="3" presStyleCnt="4">
        <dgm:presLayoutVars>
          <dgm:bulletEnabled val="1"/>
        </dgm:presLayoutVars>
      </dgm:prSet>
      <dgm:spPr/>
      <dgm:t>
        <a:bodyPr/>
        <a:lstStyle/>
        <a:p>
          <a:endParaRPr lang="en-IN"/>
        </a:p>
      </dgm:t>
    </dgm:pt>
  </dgm:ptLst>
  <dgm:cxnLst>
    <dgm:cxn modelId="{6CF1F634-FFAE-4697-80F8-756F2AC60017}" type="presOf" srcId="{658CD5FA-649D-409A-AB13-5590FFB290F1}" destId="{0354C18C-F267-4F3E-B2F0-8DBCCB018481}" srcOrd="0" destOrd="0" presId="urn:microsoft.com/office/officeart/2005/8/layout/hierarchy5"/>
    <dgm:cxn modelId="{A2CAD09A-A6B8-4E3D-90E5-D04809F27C75}" type="presOf" srcId="{38731D6D-5C8D-443E-A8A3-65A9E3716F3E}" destId="{1662F1C4-C61F-43BD-A52A-632A571AD19E}" srcOrd="0" destOrd="0" presId="urn:microsoft.com/office/officeart/2005/8/layout/hierarchy5"/>
    <dgm:cxn modelId="{08739E3F-546D-4583-89F7-11FFD3602BE4}" type="presOf" srcId="{1D244653-2238-4EA4-82F4-89DE61AD31BC}" destId="{A5C06A5B-889E-488E-A034-DE5503D4B44C}" srcOrd="0" destOrd="0" presId="urn:microsoft.com/office/officeart/2005/8/layout/hierarchy5"/>
    <dgm:cxn modelId="{B5E6120F-1AB8-495B-BACD-E0B3873CC3EF}" type="presOf" srcId="{F38AD4C5-235E-4450-BFD9-70E9C2CE6F84}" destId="{8A4E6A33-3B3E-4F67-8625-B66EF14B2D5A}" srcOrd="1" destOrd="0" presId="urn:microsoft.com/office/officeart/2005/8/layout/hierarchy5"/>
    <dgm:cxn modelId="{59067D15-73B1-48AB-8F95-7CBE19997F41}" srcId="{658CD5FA-649D-409A-AB13-5590FFB290F1}" destId="{F38AD4C5-235E-4450-BFD9-70E9C2CE6F84}" srcOrd="4" destOrd="0" parTransId="{7B210181-429E-4DFD-9A75-5E75432756A9}" sibTransId="{5F8ECA51-A9D8-41DE-A532-81DAECCDD3D2}"/>
    <dgm:cxn modelId="{B68AB78F-2488-43F8-AB53-4A580CD72E4E}" type="presOf" srcId="{1D244653-2238-4EA4-82F4-89DE61AD31BC}" destId="{B86BB701-8A77-4C55-BB2A-C6D14A4CDF7F}" srcOrd="1" destOrd="0" presId="urn:microsoft.com/office/officeart/2005/8/layout/hierarchy5"/>
    <dgm:cxn modelId="{DF8844E0-E9D6-444F-8DC0-685FF89FD937}" type="presOf" srcId="{FD41BEA5-4598-4803-B3D4-E724E987CACC}" destId="{779E7A49-1D97-4A01-8406-B73A3EE505B5}" srcOrd="1" destOrd="0" presId="urn:microsoft.com/office/officeart/2005/8/layout/hierarchy5"/>
    <dgm:cxn modelId="{AF62C59F-C9AB-4575-A5C9-0C85D4686674}" srcId="{658CD5FA-649D-409A-AB13-5590FFB290F1}" destId="{1D244653-2238-4EA4-82F4-89DE61AD31BC}" srcOrd="1" destOrd="0" parTransId="{5153D895-3A1D-4D89-8A6C-394F2E5AFB08}" sibTransId="{FA03C3EB-97DE-4D3A-873A-2775DEB4C561}"/>
    <dgm:cxn modelId="{60FD3D15-C0E0-49FC-B7E0-F0E687B7F326}" type="presOf" srcId="{38731D6D-5C8D-443E-A8A3-65A9E3716F3E}" destId="{EB1E5672-F1F5-4AF0-A454-BFEEA4A04D31}" srcOrd="1" destOrd="0" presId="urn:microsoft.com/office/officeart/2005/8/layout/hierarchy5"/>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3B307ABD-E231-4383-BC57-CBC3936BA57C}" type="presOf" srcId="{F38AD4C5-235E-4450-BFD9-70E9C2CE6F84}" destId="{DC4707CD-C8BA-487E-8A9F-0D03D2F0DB31}" srcOrd="0" destOrd="0" presId="urn:microsoft.com/office/officeart/2005/8/layout/hierarchy5"/>
    <dgm:cxn modelId="{276476E9-938F-4116-96B7-BACAC8E8526E}" srcId="{658CD5FA-649D-409A-AB13-5590FFB290F1}" destId="{FD41BEA5-4598-4803-B3D4-E724E987CACC}" srcOrd="2" destOrd="0" parTransId="{B23E819B-5FA2-45C5-8FE4-17AB0D221F30}" sibTransId="{7932AE51-4A74-4458-BB40-3DA7A739400A}"/>
    <dgm:cxn modelId="{F3D4BB32-AEA5-416F-8269-B36A25F82765}" type="presOf" srcId="{A866F0C3-EE89-4A00-9F86-DE76FA9C32F5}" destId="{8426BCC7-2BE3-4F01-9F87-6A6085E4D3FD}" srcOrd="0" destOrd="0" presId="urn:microsoft.com/office/officeart/2005/8/layout/hierarchy5"/>
    <dgm:cxn modelId="{86F283B4-AC7E-4901-9511-5526B4085B17}" type="presOf" srcId="{FD41BEA5-4598-4803-B3D4-E724E987CACC}" destId="{8A8773D8-96E2-446C-9552-208491F6A471}" srcOrd="0" destOrd="0" presId="urn:microsoft.com/office/officeart/2005/8/layout/hierarchy5"/>
    <dgm:cxn modelId="{6C83EBCF-99A7-42C5-B1BA-5D49FCD959B2}" type="presParOf" srcId="{0354C18C-F267-4F3E-B2F0-8DBCCB018481}" destId="{9F7FE388-2104-4770-B007-BB97FFF9077D}" srcOrd="0" destOrd="0" presId="urn:microsoft.com/office/officeart/2005/8/layout/hierarchy5"/>
    <dgm:cxn modelId="{AC668ACE-3AF5-48CA-8292-CB8BB64BD1A1}" type="presParOf" srcId="{9F7FE388-2104-4770-B007-BB97FFF9077D}" destId="{D952A670-6C54-43F6-B323-152D6992E5EA}" srcOrd="0" destOrd="0" presId="urn:microsoft.com/office/officeart/2005/8/layout/hierarchy5"/>
    <dgm:cxn modelId="{F5900C8D-6138-4F83-849A-2ABE7ADC9ECE}" type="presParOf" srcId="{9F7FE388-2104-4770-B007-BB97FFF9077D}" destId="{204B49DC-240C-4CB8-9751-B76227C862EB}" srcOrd="1" destOrd="0" presId="urn:microsoft.com/office/officeart/2005/8/layout/hierarchy5"/>
    <dgm:cxn modelId="{7D743608-5E97-44B2-84E3-1DAD2456DE4D}" type="presParOf" srcId="{204B49DC-240C-4CB8-9751-B76227C862EB}" destId="{3F486247-F98A-4301-985D-C68456C71E51}" srcOrd="0" destOrd="0" presId="urn:microsoft.com/office/officeart/2005/8/layout/hierarchy5"/>
    <dgm:cxn modelId="{E6D2E488-EA9A-493F-A1AD-A697FA74354A}" type="presParOf" srcId="{3F486247-F98A-4301-985D-C68456C71E51}" destId="{8426BCC7-2BE3-4F01-9F87-6A6085E4D3FD}" srcOrd="0" destOrd="0" presId="urn:microsoft.com/office/officeart/2005/8/layout/hierarchy5"/>
    <dgm:cxn modelId="{B0CD4A8B-5712-4DB6-B360-B3594E0FFA27}" type="presParOf" srcId="{3F486247-F98A-4301-985D-C68456C71E51}" destId="{97528054-5CF4-4996-A3DE-A63042779F7A}" srcOrd="1" destOrd="0" presId="urn:microsoft.com/office/officeart/2005/8/layout/hierarchy5"/>
    <dgm:cxn modelId="{B1AF84A5-436C-412D-AEAB-183C8B55AFE2}" type="presParOf" srcId="{0354C18C-F267-4F3E-B2F0-8DBCCB018481}" destId="{6E89E58B-9492-483C-8309-0C89E918D6E5}" srcOrd="1" destOrd="0" presId="urn:microsoft.com/office/officeart/2005/8/layout/hierarchy5"/>
    <dgm:cxn modelId="{66301354-AB1B-4409-802B-AF2498B73039}" type="presParOf" srcId="{6E89E58B-9492-483C-8309-0C89E918D6E5}" destId="{1B8EC9EA-D64A-47FB-B3C7-BA47B6706D40}" srcOrd="0" destOrd="0" presId="urn:microsoft.com/office/officeart/2005/8/layout/hierarchy5"/>
    <dgm:cxn modelId="{EBD9D255-11A8-45A3-891D-2518918EDA16}" type="presParOf" srcId="{1B8EC9EA-D64A-47FB-B3C7-BA47B6706D40}" destId="{A5C06A5B-889E-488E-A034-DE5503D4B44C}" srcOrd="0" destOrd="0" presId="urn:microsoft.com/office/officeart/2005/8/layout/hierarchy5"/>
    <dgm:cxn modelId="{A48CB7B0-9DB7-473A-AB15-34879AFF1C61}" type="presParOf" srcId="{1B8EC9EA-D64A-47FB-B3C7-BA47B6706D40}" destId="{B86BB701-8A77-4C55-BB2A-C6D14A4CDF7F}" srcOrd="1" destOrd="0" presId="urn:microsoft.com/office/officeart/2005/8/layout/hierarchy5"/>
    <dgm:cxn modelId="{EEB58967-164F-47E2-B116-7AE4939D8AF4}" type="presParOf" srcId="{6E89E58B-9492-483C-8309-0C89E918D6E5}" destId="{1CA5CAAB-0FE2-42E7-A851-26AE29720A1F}" srcOrd="1" destOrd="0" presId="urn:microsoft.com/office/officeart/2005/8/layout/hierarchy5"/>
    <dgm:cxn modelId="{838828BE-34BF-42A1-AC06-DF374611A6CF}" type="presParOf" srcId="{1CA5CAAB-0FE2-42E7-A851-26AE29720A1F}" destId="{67C5B0A2-4979-48EE-B29B-AE4BAEFEFF86}" srcOrd="0" destOrd="0" presId="urn:microsoft.com/office/officeart/2005/8/layout/hierarchy5"/>
    <dgm:cxn modelId="{7466089D-CFA4-4A36-AA2C-83256F907C31}" type="presParOf" srcId="{6E89E58B-9492-483C-8309-0C89E918D6E5}" destId="{32BF9214-EB87-4B19-99DF-67F0EAE52190}" srcOrd="2" destOrd="0" presId="urn:microsoft.com/office/officeart/2005/8/layout/hierarchy5"/>
    <dgm:cxn modelId="{6DB08F2E-A346-47ED-894C-9682AB73DC0C}" type="presParOf" srcId="{32BF9214-EB87-4B19-99DF-67F0EAE52190}" destId="{8A8773D8-96E2-446C-9552-208491F6A471}" srcOrd="0" destOrd="0" presId="urn:microsoft.com/office/officeart/2005/8/layout/hierarchy5"/>
    <dgm:cxn modelId="{1C42CD77-4700-4695-B873-E06F6B3CDF7F}" type="presParOf" srcId="{32BF9214-EB87-4B19-99DF-67F0EAE52190}" destId="{779E7A49-1D97-4A01-8406-B73A3EE505B5}" srcOrd="1" destOrd="0" presId="urn:microsoft.com/office/officeart/2005/8/layout/hierarchy5"/>
    <dgm:cxn modelId="{9E5E908E-5FAC-4C45-B249-75E44A7F8338}" type="presParOf" srcId="{6E89E58B-9492-483C-8309-0C89E918D6E5}" destId="{4DF6BD21-6573-42FD-A540-1B13392D99D5}" srcOrd="3" destOrd="0" presId="urn:microsoft.com/office/officeart/2005/8/layout/hierarchy5"/>
    <dgm:cxn modelId="{2497E46D-DC48-43B4-81A5-4413747AA8AD}" type="presParOf" srcId="{4DF6BD21-6573-42FD-A540-1B13392D99D5}" destId="{C61C8719-CA8A-4769-BB64-C0AD02694F36}" srcOrd="0" destOrd="0" presId="urn:microsoft.com/office/officeart/2005/8/layout/hierarchy5"/>
    <dgm:cxn modelId="{50AE7DE4-C470-4FD1-B983-240393CBA6BF}" type="presParOf" srcId="{6E89E58B-9492-483C-8309-0C89E918D6E5}" destId="{830D34FA-20B0-4C0E-8A39-6DE010E5350E}" srcOrd="4" destOrd="0" presId="urn:microsoft.com/office/officeart/2005/8/layout/hierarchy5"/>
    <dgm:cxn modelId="{6BCCCA9D-1ED4-4F19-B6F3-00750364272C}" type="presParOf" srcId="{830D34FA-20B0-4C0E-8A39-6DE010E5350E}" destId="{1662F1C4-C61F-43BD-A52A-632A571AD19E}" srcOrd="0" destOrd="0" presId="urn:microsoft.com/office/officeart/2005/8/layout/hierarchy5"/>
    <dgm:cxn modelId="{BDAF06C5-A762-4ED4-975B-37FBF0D63CB4}" type="presParOf" srcId="{830D34FA-20B0-4C0E-8A39-6DE010E5350E}" destId="{EB1E5672-F1F5-4AF0-A454-BFEEA4A04D31}" srcOrd="1" destOrd="0" presId="urn:microsoft.com/office/officeart/2005/8/layout/hierarchy5"/>
    <dgm:cxn modelId="{C29BABF3-B6C1-41D8-8DE4-6714742F6814}" type="presParOf" srcId="{6E89E58B-9492-483C-8309-0C89E918D6E5}" destId="{60C53810-F2BE-4357-BC3F-CEF287402445}" srcOrd="5" destOrd="0" presId="urn:microsoft.com/office/officeart/2005/8/layout/hierarchy5"/>
    <dgm:cxn modelId="{6A00F0B0-A2EA-40C7-AB19-B6D228F3205A}" type="presParOf" srcId="{60C53810-F2BE-4357-BC3F-CEF287402445}" destId="{35A6F11B-60CD-4970-9B69-BEA88A208121}" srcOrd="0" destOrd="0" presId="urn:microsoft.com/office/officeart/2005/8/layout/hierarchy5"/>
    <dgm:cxn modelId="{B95E3A45-5431-46D0-8E8B-CDAE337B6694}" type="presParOf" srcId="{6E89E58B-9492-483C-8309-0C89E918D6E5}" destId="{8667FC2B-A33E-4BBA-A9D8-AB3193DF77DA}" srcOrd="6" destOrd="0" presId="urn:microsoft.com/office/officeart/2005/8/layout/hierarchy5"/>
    <dgm:cxn modelId="{B5614226-D31B-44D2-A20F-C507F334A42E}" type="presParOf" srcId="{8667FC2B-A33E-4BBA-A9D8-AB3193DF77DA}" destId="{DC4707CD-C8BA-487E-8A9F-0D03D2F0DB31}" srcOrd="0" destOrd="0" presId="urn:microsoft.com/office/officeart/2005/8/layout/hierarchy5"/>
    <dgm:cxn modelId="{E645D747-DFD1-4A51-92EF-E420212F8B0E}" type="presParOf" srcId="{8667FC2B-A33E-4BBA-A9D8-AB3193DF77DA}" destId="{8A4E6A33-3B3E-4F67-8625-B66EF14B2D5A}"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ED262-CAA7-4474-B952-CBC6A5FD0865}">
      <dsp:nvSpPr>
        <dsp:cNvPr id="0" name=""/>
        <dsp:cNvSpPr/>
      </dsp:nvSpPr>
      <dsp:spPr>
        <a:xfrm>
          <a:off x="108"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Employee Attrition Analysis Using Excel Dashboards </a:t>
          </a:r>
        </a:p>
      </dsp:txBody>
      <dsp:txXfrm>
        <a:off x="108" y="1945190"/>
        <a:ext cx="1439387" cy="1945190"/>
      </dsp:txXfrm>
    </dsp:sp>
    <dsp:sp modelId="{712B19AC-C8F6-4AE4-99F4-C5CFA616E9B1}">
      <dsp:nvSpPr>
        <dsp:cNvPr id="0" name=""/>
        <dsp:cNvSpPr/>
      </dsp:nvSpPr>
      <dsp:spPr>
        <a:xfrm>
          <a:off x="43289"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464C8-143A-4044-9A00-622D36B6B310}">
      <dsp:nvSpPr>
        <dsp:cNvPr id="0" name=""/>
        <dsp:cNvSpPr/>
      </dsp:nvSpPr>
      <dsp:spPr>
        <a:xfrm>
          <a:off x="1482677"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Creating an Employee Performance  Scorecard in Excel</a:t>
          </a:r>
        </a:p>
      </dsp:txBody>
      <dsp:txXfrm>
        <a:off x="1482677" y="1945190"/>
        <a:ext cx="1439387" cy="1945190"/>
      </dsp:txXfrm>
    </dsp:sp>
    <dsp:sp modelId="{D844DB05-8A60-4A51-87F3-1EC62C1F8F58}">
      <dsp:nvSpPr>
        <dsp:cNvPr id="0" name=""/>
        <dsp:cNvSpPr/>
      </dsp:nvSpPr>
      <dsp:spPr>
        <a:xfrm>
          <a:off x="1525859"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3AB27D-7E5B-4A52-A210-F62DCD304A8A}">
      <dsp:nvSpPr>
        <dsp:cNvPr id="0" name=""/>
        <dsp:cNvSpPr/>
      </dsp:nvSpPr>
      <dsp:spPr>
        <a:xfrm>
          <a:off x="2965246"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Using Pivot Tables for Employee Turnover Analysis </a:t>
          </a:r>
        </a:p>
      </dsp:txBody>
      <dsp:txXfrm>
        <a:off x="2965246" y="1945190"/>
        <a:ext cx="1439387" cy="1945190"/>
      </dsp:txXfrm>
    </dsp:sp>
    <dsp:sp modelId="{719925BA-1C0E-4489-9B0A-EBDEE4C87FE4}">
      <dsp:nvSpPr>
        <dsp:cNvPr id="0" name=""/>
        <dsp:cNvSpPr/>
      </dsp:nvSpPr>
      <dsp:spPr>
        <a:xfrm>
          <a:off x="3008428"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F850AD-70AE-4E0B-AADB-0134FD27E598}">
      <dsp:nvSpPr>
        <dsp:cNvPr id="0" name=""/>
        <dsp:cNvSpPr/>
      </dsp:nvSpPr>
      <dsp:spPr>
        <a:xfrm>
          <a:off x="4447816"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Visualizing Employee Attendance Trends with Excel Charts </a:t>
          </a:r>
        </a:p>
      </dsp:txBody>
      <dsp:txXfrm>
        <a:off x="4447816" y="1945190"/>
        <a:ext cx="1439387" cy="1945190"/>
      </dsp:txXfrm>
    </dsp:sp>
    <dsp:sp modelId="{B5F3E829-75E0-415D-A1B4-B2992E7370A4}">
      <dsp:nvSpPr>
        <dsp:cNvPr id="0" name=""/>
        <dsp:cNvSpPr/>
      </dsp:nvSpPr>
      <dsp:spPr>
        <a:xfrm>
          <a:off x="4490997"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1C43E1-CCF5-4794-811D-490C089321DC}">
      <dsp:nvSpPr>
        <dsp:cNvPr id="0" name=""/>
        <dsp:cNvSpPr/>
      </dsp:nvSpPr>
      <dsp:spPr>
        <a:xfrm>
          <a:off x="5930385"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Salary and Compensation Analysis Through Excel Data Modeling</a:t>
          </a:r>
        </a:p>
      </dsp:txBody>
      <dsp:txXfrm>
        <a:off x="5930385" y="1945190"/>
        <a:ext cx="1439387" cy="1945190"/>
      </dsp:txXfrm>
    </dsp:sp>
    <dsp:sp modelId="{7E6E591B-AB2B-4999-A4CA-584FD5028134}">
      <dsp:nvSpPr>
        <dsp:cNvPr id="0" name=""/>
        <dsp:cNvSpPr/>
      </dsp:nvSpPr>
      <dsp:spPr>
        <a:xfrm>
          <a:off x="5973567"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FC3C92-F80C-4F08-B64D-6A4381F496F4}">
      <dsp:nvSpPr>
        <dsp:cNvPr id="0" name=""/>
        <dsp:cNvSpPr/>
      </dsp:nvSpPr>
      <dsp:spPr>
        <a:xfrm>
          <a:off x="7412955" y="0"/>
          <a:ext cx="1439387" cy="4862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t>Data Manipulation Techniques, Conditional Formatting, Pivot Table, Functions and Formulas, Power Query, Charts and Graphs</a:t>
          </a:r>
        </a:p>
      </dsp:txBody>
      <dsp:txXfrm>
        <a:off x="7412955" y="1945190"/>
        <a:ext cx="1439387" cy="1945190"/>
      </dsp:txXfrm>
    </dsp:sp>
    <dsp:sp modelId="{9249C271-9B7C-4C91-8041-872A98D8FCF4}">
      <dsp:nvSpPr>
        <dsp:cNvPr id="0" name=""/>
        <dsp:cNvSpPr/>
      </dsp:nvSpPr>
      <dsp:spPr>
        <a:xfrm>
          <a:off x="7456136" y="291778"/>
          <a:ext cx="1353024" cy="1619371"/>
        </a:xfrm>
        <a:prstGeom prst="ellipse">
          <a:avLst/>
        </a:prstGeom>
        <a:blipFill>
          <a:blip xmlns:r="http://schemas.openxmlformats.org/officeDocument/2006/relationships" r:embed="rId1"/>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852859-A627-428D-BEEC-D7FBEB33ACD6}">
      <dsp:nvSpPr>
        <dsp:cNvPr id="0" name=""/>
        <dsp:cNvSpPr/>
      </dsp:nvSpPr>
      <dsp:spPr>
        <a:xfrm>
          <a:off x="354098" y="3890381"/>
          <a:ext cx="8144254" cy="729446"/>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07CD-C8BA-487E-8A9F-0D03D2F0DB31}">
      <dsp:nvSpPr>
        <dsp:cNvPr id="0" name=""/>
        <dsp:cNvSpPr/>
      </dsp:nvSpPr>
      <dsp:spPr>
        <a:xfrm>
          <a:off x="5909379" y="0"/>
          <a:ext cx="1202759" cy="2585323"/>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a:t>Finance/Compensation Teams</a:t>
          </a:r>
        </a:p>
      </dsp:txBody>
      <dsp:txXfrm>
        <a:off x="5909379" y="0"/>
        <a:ext cx="1202759" cy="775596"/>
      </dsp:txXfrm>
    </dsp:sp>
    <dsp:sp modelId="{1662F1C4-C61F-43BD-A52A-632A571AD19E}">
      <dsp:nvSpPr>
        <dsp:cNvPr id="0" name=""/>
        <dsp:cNvSpPr/>
      </dsp:nvSpPr>
      <dsp:spPr>
        <a:xfrm>
          <a:off x="4024942" y="0"/>
          <a:ext cx="1202759" cy="2585323"/>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a:t>Employees</a:t>
          </a:r>
        </a:p>
      </dsp:txBody>
      <dsp:txXfrm>
        <a:off x="4024942" y="0"/>
        <a:ext cx="1202759" cy="775596"/>
      </dsp:txXfrm>
    </dsp:sp>
    <dsp:sp modelId="{8A8773D8-96E2-446C-9552-208491F6A471}">
      <dsp:nvSpPr>
        <dsp:cNvPr id="0" name=""/>
        <dsp:cNvSpPr/>
      </dsp:nvSpPr>
      <dsp:spPr>
        <a:xfrm>
          <a:off x="2140505" y="0"/>
          <a:ext cx="1202759" cy="2585323"/>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a:t>Senior Leadership/Executives</a:t>
          </a:r>
        </a:p>
      </dsp:txBody>
      <dsp:txXfrm>
        <a:off x="2140505" y="0"/>
        <a:ext cx="1202759" cy="775596"/>
      </dsp:txXfrm>
    </dsp:sp>
    <dsp:sp modelId="{A5C06A5B-889E-488E-A034-DE5503D4B44C}">
      <dsp:nvSpPr>
        <dsp:cNvPr id="0" name=""/>
        <dsp:cNvSpPr/>
      </dsp:nvSpPr>
      <dsp:spPr>
        <a:xfrm>
          <a:off x="256069" y="0"/>
          <a:ext cx="1202759" cy="2585323"/>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a:t>Department Managers (Sales &amp; Production)</a:t>
          </a:r>
        </a:p>
      </dsp:txBody>
      <dsp:txXfrm>
        <a:off x="256069" y="0"/>
        <a:ext cx="1202759" cy="775596"/>
      </dsp:txXfrm>
    </dsp:sp>
    <dsp:sp modelId="{8426BCC7-2BE3-4F01-9F87-6A6085E4D3FD}">
      <dsp:nvSpPr>
        <dsp:cNvPr id="0" name=""/>
        <dsp:cNvSpPr/>
      </dsp:nvSpPr>
      <dsp:spPr>
        <a:xfrm>
          <a:off x="596907" y="776657"/>
          <a:ext cx="3408384" cy="170419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a:t>Human Resources (HR) Department  </a:t>
          </a:r>
        </a:p>
      </dsp:txBody>
      <dsp:txXfrm>
        <a:off x="646821" y="826571"/>
        <a:ext cx="3308556" cy="1604364"/>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543374" y="3055788"/>
            <a:ext cx="10059894" cy="1815882"/>
          </a:xfrm>
          <a:prstGeom prst="rect">
            <a:avLst/>
          </a:prstGeom>
          <a:noFill/>
        </p:spPr>
        <p:txBody>
          <a:bodyPr wrap="square" rtlCol="0">
            <a:spAutoFit/>
          </a:bodyPr>
          <a:lstStyle/>
          <a:p>
            <a:r>
              <a:rPr lang="en-US" sz="2800" dirty="0"/>
              <a:t>PRESENTED BY  : M. KRISHNAVENI</a:t>
            </a:r>
          </a:p>
          <a:p>
            <a:r>
              <a:rPr lang="en-US" sz="2800" dirty="0"/>
              <a:t>REGISTER NO    : 312204583</a:t>
            </a:r>
          </a:p>
          <a:p>
            <a:r>
              <a:rPr lang="en-US" sz="2800" dirty="0"/>
              <a:t>DEPARTMENT    : COMMERCE </a:t>
            </a:r>
          </a:p>
          <a:p>
            <a:r>
              <a:rPr lang="en-US" sz="2800" dirty="0"/>
              <a:t>COLLEGE          : K.C.S </a:t>
            </a:r>
            <a:r>
              <a:rPr lang="en-US" sz="2800" dirty="0" err="1"/>
              <a:t>Kasi</a:t>
            </a:r>
            <a:r>
              <a:rPr lang="en-US" sz="2800" dirty="0"/>
              <a:t> </a:t>
            </a:r>
            <a:r>
              <a:rPr lang="en-US" sz="2800" dirty="0" err="1"/>
              <a:t>Nadar</a:t>
            </a:r>
            <a:r>
              <a:rPr lang="en-US" sz="2800" dirty="0"/>
              <a:t>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p:cNvGraphicFramePr>
            <a:graphicFrameLocks/>
          </p:cNvGraphicFramePr>
          <p:nvPr>
            <p:extLst>
              <p:ext uri="{D42A27DB-BD31-4B8C-83A1-F6EECF244321}">
                <p14:modId xmlns:p14="http://schemas.microsoft.com/office/powerpoint/2010/main" val="3418340570"/>
              </p:ext>
            </p:extLst>
          </p:nvPr>
        </p:nvGraphicFramePr>
        <p:xfrm>
          <a:off x="1259983" y="1645275"/>
          <a:ext cx="7484772" cy="4240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xmlns="" id="{F8F81060-0014-4B65-9A40-3816E13FC2E4}"/>
              </a:ext>
            </a:extLst>
          </p:cNvPr>
          <p:cNvSpPr txBox="1"/>
          <p:nvPr/>
        </p:nvSpPr>
        <p:spPr>
          <a:xfrm>
            <a:off x="596348" y="1900623"/>
            <a:ext cx="8862528" cy="2862322"/>
          </a:xfrm>
          <a:prstGeom prst="rect">
            <a:avLst/>
          </a:prstGeom>
          <a:noFill/>
        </p:spPr>
        <p:txBody>
          <a:bodyPr wrap="square" rtlCol="0">
            <a:spAutoFit/>
          </a:bodyPr>
          <a:lstStyle/>
          <a:p>
            <a:r>
              <a:rPr lang="en-US" sz="2000"/>
              <a:t>Based on the bar chart provided, a possible conclusion might be:"The analysis of current employee ratings across various categories indicates a significant variance in performance. While some categories exhibit higher ratings, suggesting strong performance in those areas, others have lower ratings, highlighting potential areas for improvement. Overall, this data underscores the need to focus on targeted strategies to enhance employee performance in the lower-rated categories while maintaining high standards in the stronger areas."Feel free to adjust this conclusion depending on the specific context or goals of your presentation.</a:t>
            </a:r>
            <a:endParaRPr lang="en-US" sz="2000"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603441" y="499703"/>
            <a:ext cx="6746671" cy="1200329"/>
          </a:xfrm>
          <a:prstGeom prst="rect">
            <a:avLst/>
          </a:prstGeom>
          <a:noFill/>
        </p:spPr>
        <p:txBody>
          <a:bodyPr wrap="square" rtlCol="0">
            <a:spAutoFit/>
          </a:bodyPr>
          <a:lstStyle/>
          <a:p>
            <a:r>
              <a:rPr lang="en-US" sz="5400" dirty="0"/>
              <a:t>REFERENCE</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336" y="1700032"/>
            <a:ext cx="7562783" cy="4659149"/>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 Problem Statement</a:t>
            </a:r>
          </a:p>
          <a:p>
            <a:r>
              <a:rPr lang="en-US" b="1" dirty="0">
                <a:solidFill>
                  <a:schemeClr val="tx1"/>
                </a:solidFill>
              </a:rPr>
              <a:t>2. Project Overview</a:t>
            </a:r>
          </a:p>
          <a:p>
            <a:r>
              <a:rPr lang="en-US" b="1" dirty="0">
                <a:solidFill>
                  <a:schemeClr val="tx1"/>
                </a:solidFill>
              </a:rPr>
              <a:t>3. End Users</a:t>
            </a:r>
          </a:p>
          <a:p>
            <a:r>
              <a:rPr lang="en-US" b="1" dirty="0">
                <a:solidFill>
                  <a:schemeClr val="tx1"/>
                </a:solidFill>
              </a:rPr>
              <a:t>4. 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 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670615" y="1701972"/>
            <a:ext cx="9374905" cy="4080642"/>
          </a:xfrm>
        </p:spPr>
        <p:txBody>
          <a:bodyPr>
            <a:normAutofit fontScale="92500" lnSpcReduction="10000"/>
          </a:bodyPr>
          <a:lstStyle/>
          <a:p>
            <a:pPr marL="457200" indent="-457200">
              <a:buFont typeface="+mj-lt"/>
              <a:buAutoNum type="arabicPeriod"/>
            </a:pPr>
            <a:r>
              <a:rPr lang="en-US" dirty="0">
                <a:solidFill>
                  <a:srgbClr val="364045"/>
                </a:solidFill>
                <a:latin typeface="Inter"/>
              </a:rPr>
              <a:t>"Imbalanced Ratings in Departments" is rewritten as "Imbalanced Departmental Ratings" to make it more concise and clear that the focus is on the ratings within different departments.</a:t>
            </a:r>
          </a:p>
          <a:p>
            <a:pPr marL="457200" indent="-457200">
              <a:buFont typeface="+mj-lt"/>
              <a:buAutoNum type="arabicPeriod"/>
            </a:pPr>
            <a:r>
              <a:rPr lang="en-US" dirty="0">
                <a:solidFill>
                  <a:srgbClr val="364045"/>
                </a:solidFill>
                <a:latin typeface="Inter"/>
              </a:rPr>
              <a:t>"Rating Discrepancies within Pay Zones" is rewritten as "Pay Zone Rating Discrepancies" to streamline the phrasing and make the key focus on the rating discrepancies within the pay zones.</a:t>
            </a:r>
          </a:p>
          <a:p>
            <a:pPr marL="457200" indent="-457200">
              <a:buFont typeface="+mj-lt"/>
              <a:buAutoNum type="arabicPeriod"/>
            </a:pPr>
            <a:r>
              <a:rPr lang="en-US" dirty="0">
                <a:solidFill>
                  <a:srgbClr val="364045"/>
                </a:solidFill>
                <a:latin typeface="Inter"/>
              </a:rPr>
              <a:t>"Departmental Distribution and Size" is rewritten as "Departmental Size and Distribution" to put the key elements in a more natural order.</a:t>
            </a:r>
          </a:p>
          <a:p>
            <a:pPr marL="457200" indent="-457200">
              <a:buFont typeface="+mj-lt"/>
              <a:buAutoNum type="arabicPeriod"/>
            </a:pPr>
            <a:r>
              <a:rPr lang="en-US" dirty="0">
                <a:solidFill>
                  <a:srgbClr val="364045"/>
                </a:solidFill>
                <a:latin typeface="Inter"/>
              </a:rPr>
              <a:t>"Employee Development Needs" remains the same, as the original phrasing is clear and concise.</a:t>
            </a:r>
          </a:p>
          <a:p>
            <a:pPr marL="457200" indent="-457200">
              <a:buFont typeface="+mj-lt"/>
              <a:buAutoNum type="arabicPeriod"/>
            </a:pPr>
            <a:r>
              <a:rPr lang="en-US" dirty="0">
                <a:solidFill>
                  <a:srgbClr val="364045"/>
                </a:solidFill>
                <a:latin typeface="Inter"/>
              </a:rPr>
              <a:t>"Employee Satisfaction and Retention Risk" is rewritten as "Employee Satisfaction and Retention Risks" to make it plural, as there are likely multiple retention risks to consider.</a:t>
            </a:r>
          </a:p>
          <a:p>
            <a:endParaRPr lang="en-IN" dirty="0"/>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a16="http://schemas.microsoft.com/office/drawing/2014/main" xmlns="" id="{3D9A1EB8-B17F-42CE-8CCE-B278C0DC1051}"/>
              </a:ext>
            </a:extLst>
          </p:cNvPr>
          <p:cNvGraphicFramePr/>
          <p:nvPr>
            <p:extLst>
              <p:ext uri="{D42A27DB-BD31-4B8C-83A1-F6EECF244321}">
                <p14:modId xmlns:p14="http://schemas.microsoft.com/office/powerpoint/2010/main" val="970170143"/>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2643191033"/>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5" name="TextBox 4">
            <a:extLst>
              <a:ext uri="{FF2B5EF4-FFF2-40B4-BE49-F238E27FC236}">
                <a16:creationId xmlns="" xmlns:a16="http://schemas.microsoft.com/office/drawing/2014/main" id="{A620A2CE-FFE9-4505-8508-445497B29450}"/>
              </a:ext>
            </a:extLst>
          </p:cNvPr>
          <p:cNvSpPr txBox="1"/>
          <p:nvPr/>
        </p:nvSpPr>
        <p:spPr>
          <a:xfrm>
            <a:off x="878562" y="2568683"/>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Conditional</a:t>
            </a:r>
            <a:r>
              <a:rPr lang="en-US" sz="2000" dirty="0" smtClean="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smtClean="0">
                <a:effectLst>
                  <a:outerShdw blurRad="38100" dist="38100" dir="2700000" algn="tl">
                    <a:srgbClr val="000000">
                      <a:alpha val="43137"/>
                    </a:srgbClr>
                  </a:outerShdw>
                </a:effectLst>
              </a:rPr>
              <a:t>Data </a:t>
            </a:r>
            <a:r>
              <a:rPr lang="en-US" sz="2000" dirty="0">
                <a:effectLst>
                  <a:outerShdw blurRad="38100" dist="38100" dir="2700000" algn="tl">
                    <a:srgbClr val="000000">
                      <a:alpha val="43137"/>
                    </a:srgbClr>
                  </a:outerShdw>
                </a:effectLst>
              </a:rPr>
              <a:t>Filtering and Sorting - </a:t>
            </a:r>
            <a:r>
              <a:rPr lang="en-US" sz="2000" dirty="0"/>
              <a:t>Identify specific employee performance groups, such as those with exceeds, needs improvement and fully meets</a:t>
            </a:r>
            <a:r>
              <a:rPr lang="en-US" sz="2000" dirty="0" smtClean="0"/>
              <a:t>.</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Pivot</a:t>
            </a:r>
            <a:r>
              <a:rPr lang="en-US" sz="2000" dirty="0" smtClean="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a:t>
            </a:r>
            <a:r>
              <a:rPr lang="en-US" sz="2000" dirty="0" smtClean="0"/>
              <a:t>line.</a:t>
            </a:r>
            <a:endParaRPr lang="en-US" sz="20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795130" y="1603513"/>
            <a:ext cx="7699514" cy="4093428"/>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170099"/>
          </a:xfrm>
          <a:prstGeom prst="rect">
            <a:avLst/>
          </a:prstGeom>
          <a:noFill/>
        </p:spPr>
        <p:txBody>
          <a:bodyPr wrap="square" rtlCol="0">
            <a:spAutoFit/>
          </a:bodyPr>
          <a:lstStyle/>
          <a:p>
            <a:r>
              <a:rPr lang="en-US" sz="2000" dirty="0"/>
              <a:t>Data set: Kaggle, Employee dataset</a:t>
            </a:r>
          </a:p>
          <a:p>
            <a:r>
              <a:rPr lang="en-US" sz="2000" dirty="0"/>
              <a:t>Feature Selection: slicer ,conditional formatting, designing.</a:t>
            </a:r>
          </a:p>
          <a:p>
            <a:r>
              <a:rPr lang="en-US" sz="2000" dirty="0"/>
              <a:t>Data Cleaning: Missing values, Irrelevant data, correct errors, Remove unnecessary </a:t>
            </a:r>
            <a:r>
              <a:rPr lang="en-US" sz="2000" dirty="0" err="1"/>
              <a:t>coloums</a:t>
            </a:r>
            <a:r>
              <a:rPr lang="en-US" sz="2000" dirty="0"/>
              <a:t> and rows.</a:t>
            </a:r>
          </a:p>
          <a:p>
            <a:r>
              <a:rPr lang="en-US" sz="2000" dirty="0"/>
              <a:t>Pivot Table: Employee ID, First Name, </a:t>
            </a:r>
            <a:r>
              <a:rPr lang="en-US" sz="2000" dirty="0" err="1"/>
              <a:t>Payzone</a:t>
            </a:r>
            <a:r>
              <a:rPr lang="en-US" sz="2000" dirty="0"/>
              <a:t>, </a:t>
            </a:r>
            <a:r>
              <a:rPr lang="en-US" sz="2000" dirty="0" err="1"/>
              <a:t>DepartmentType</a:t>
            </a:r>
            <a:r>
              <a:rPr lang="en-US" sz="2000" dirty="0"/>
              <a:t>, Current Employee Rating.  </a:t>
            </a:r>
          </a:p>
          <a:p>
            <a:r>
              <a:rPr lang="en-US" sz="2000" dirty="0"/>
              <a:t>Performance:</a:t>
            </a:r>
          </a:p>
          <a:p>
            <a:r>
              <a:rPr lang="en-US" sz="2000" dirty="0"/>
              <a:t>Report: Slicer</a:t>
            </a:r>
          </a:p>
          <a:p>
            <a:r>
              <a:rPr lang="en-US" sz="2000" dirty="0"/>
              <a:t>Chart: Report of employees based on their current ratings is resented as </a:t>
            </a:r>
            <a:r>
              <a:rPr lang="en-US" sz="2000" dirty="0" err="1"/>
              <a:t>coloum</a:t>
            </a:r>
            <a:r>
              <a:rPr lang="en-US" sz="2000" dirty="0"/>
              <a:t>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336</TotalTime>
  <Words>618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26</cp:revision>
  <dcterms:created xsi:type="dcterms:W3CDTF">2024-08-21T00:32:52Z</dcterms:created>
  <dcterms:modified xsi:type="dcterms:W3CDTF">2024-08-28T04:31:58Z</dcterms:modified>
</cp:coreProperties>
</file>