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73232A8B-1B28-4752-9EF6-3130A9185678}">
  <a:tblStyle styleId="{73232A8B-1B28-4752-9EF6-3130A9185678}"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5" name="Google Shape;195;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5" name="Shape 15"/>
        <p:cNvGrpSpPr/>
        <p:nvPr/>
      </p:nvGrpSpPr>
      <p:grpSpPr>
        <a:xfrm>
          <a:off x="0" y="0"/>
          <a:ext cx="0" cy="0"/>
          <a:chOff x="0" y="0"/>
          <a:chExt cx="0" cy="0"/>
        </a:xfrm>
      </p:grpSpPr>
      <p:sp>
        <p:nvSpPr>
          <p:cNvPr id="16" name="Google Shape;16;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9" name="Shape 19"/>
        <p:cNvGrpSpPr/>
        <p:nvPr/>
      </p:nvGrpSpPr>
      <p:grpSpPr>
        <a:xfrm>
          <a:off x="0" y="0"/>
          <a:ext cx="0" cy="0"/>
          <a:chOff x="0" y="0"/>
          <a:chExt cx="0" cy="0"/>
        </a:xfrm>
      </p:grpSpPr>
      <p:sp>
        <p:nvSpPr>
          <p:cNvPr id="20" name="Google Shape;20;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2" name="Google Shape;22;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5" name="Shape 25"/>
        <p:cNvGrpSpPr/>
        <p:nvPr/>
      </p:nvGrpSpPr>
      <p:grpSpPr>
        <a:xfrm>
          <a:off x="0" y="0"/>
          <a:ext cx="0" cy="0"/>
          <a:chOff x="0" y="0"/>
          <a:chExt cx="0" cy="0"/>
        </a:xfrm>
      </p:grpSpPr>
      <p:sp>
        <p:nvSpPr>
          <p:cNvPr id="26" name="Google Shape;26;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 name="Google Shape;28;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4" name="Google Shape;34;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0" name="Google Shape;40;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1" name="Google Shape;41;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7" name="Google Shape;47;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8" name="Google Shape;48;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9" name="Google Shape;49;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0" name="Google Shape;50;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www.bing.com/images/search?q=blood%20pic&amp;id=E1940660A2FA1D65EA890D9B539DA4FF1B04EB8F&amp;FORM=IQFRBA" TargetMode="External"/><Relationship Id="rId4" Type="http://schemas.openxmlformats.org/officeDocument/2006/relationships/hyperlink" Target="https://www.bing.com/images/search?q=blood%20pic&amp;id=E1940660A2FA1D65EA890D9B539DA4FF1B04EB8F&amp;FORM=IQFRBA" TargetMode="External"/><Relationship Id="rId5" Type="http://schemas.openxmlformats.org/officeDocument/2006/relationships/hyperlink" Target="https://www.bing.com/images/search?q=blood%20pic&amp;id=3A629554739818122EEA8451F62FC8B8639CCB91&amp;FORM=IQFRBA" TargetMode="External"/><Relationship Id="rId6" Type="http://schemas.openxmlformats.org/officeDocument/2006/relationships/hyperlink" Target="https://www.bing.com/images/search?q=blood%20pic&amp;id=3A629554739818122EEA8451F62FC8B8639CCB91&amp;FORM=IQFRBA" TargetMode="External"/><Relationship Id="rId7"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pic>
        <p:nvPicPr>
          <p:cNvPr descr="Image result for blood bnk pic" id="88" name="Google Shape;88;p13"/>
          <p:cNvPicPr preferRelativeResize="0"/>
          <p:nvPr/>
        </p:nvPicPr>
        <p:blipFill rotWithShape="1">
          <a:blip r:embed="rId3">
            <a:alphaModFix/>
          </a:blip>
          <a:srcRect b="0" l="0" r="0" t="0"/>
          <a:stretch/>
        </p:blipFill>
        <p:spPr>
          <a:xfrm>
            <a:off x="6934200" y="5486400"/>
            <a:ext cx="1644650" cy="1066800"/>
          </a:xfrm>
          <a:prstGeom prst="rect">
            <a:avLst/>
          </a:prstGeom>
          <a:noFill/>
          <a:ln>
            <a:noFill/>
          </a:ln>
        </p:spPr>
      </p:pic>
      <p:sp>
        <p:nvSpPr>
          <p:cNvPr id="89" name="Google Shape;89;p13"/>
          <p:cNvSpPr txBox="1"/>
          <p:nvPr/>
        </p:nvSpPr>
        <p:spPr>
          <a:xfrm>
            <a:off x="1143001" y="1414790"/>
            <a:ext cx="6781800" cy="310854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800" u="none" cap="none" strike="noStrike">
                <a:solidFill>
                  <a:srgbClr val="366092"/>
                </a:solidFill>
                <a:latin typeface="Times New Roman"/>
                <a:ea typeface="Times New Roman"/>
                <a:cs typeface="Times New Roman"/>
                <a:sym typeface="Times New Roman"/>
              </a:rPr>
              <a:t>PRESIDENCY UNIVERSITY</a:t>
            </a:r>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lang="en-US" sz="2800">
                <a:solidFill>
                  <a:srgbClr val="FF0000"/>
                </a:solidFill>
                <a:latin typeface="Times New Roman"/>
                <a:ea typeface="Times New Roman"/>
                <a:cs typeface="Times New Roman"/>
                <a:sym typeface="Times New Roman"/>
              </a:rPr>
              <a:t>PYTHON PROJECT</a:t>
            </a:r>
            <a:endParaRPr/>
          </a:p>
          <a:p>
            <a:pPr indent="0" lvl="0" marL="0" marR="0" rtl="0" algn="ctr">
              <a:spcBef>
                <a:spcPts val="0"/>
              </a:spcBef>
              <a:spcAft>
                <a:spcPts val="0"/>
              </a:spcAft>
              <a:buNone/>
            </a:pPr>
            <a:r>
              <a:t/>
            </a:r>
            <a:endParaRPr sz="28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lang="en-US" sz="2800">
                <a:solidFill>
                  <a:schemeClr val="dk1"/>
                </a:solidFill>
                <a:latin typeface="Times New Roman"/>
                <a:ea typeface="Times New Roman"/>
                <a:cs typeface="Times New Roman"/>
                <a:sym typeface="Times New Roman"/>
              </a:rPr>
              <a:t>ON</a:t>
            </a:r>
            <a:endParaRPr/>
          </a:p>
          <a:p>
            <a:pPr indent="0" lvl="0" marL="0" marR="0" rtl="0" algn="ctr">
              <a:spcBef>
                <a:spcPts val="0"/>
              </a:spcBef>
              <a:spcAft>
                <a:spcPts val="0"/>
              </a:spcAft>
              <a:buNone/>
            </a:pPr>
            <a:r>
              <a:t/>
            </a:r>
            <a:endParaRPr sz="28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lang="en-US" sz="2800">
                <a:solidFill>
                  <a:srgbClr val="FF0000"/>
                </a:solidFill>
                <a:latin typeface="Times New Roman"/>
                <a:ea typeface="Times New Roman"/>
                <a:cs typeface="Times New Roman"/>
                <a:sym typeface="Times New Roman"/>
              </a:rPr>
              <a:t>BLOOD BANK MANAGEMENT SYSTEM</a:t>
            </a:r>
            <a:endParaRPr sz="2800">
              <a:solidFill>
                <a:srgbClr val="FF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pic>
        <p:nvPicPr>
          <p:cNvPr descr="Image result for blood bnk pic" id="190" name="Google Shape;190;p22"/>
          <p:cNvPicPr preferRelativeResize="0"/>
          <p:nvPr/>
        </p:nvPicPr>
        <p:blipFill rotWithShape="1">
          <a:blip r:embed="rId3">
            <a:alphaModFix/>
          </a:blip>
          <a:srcRect b="0" l="0" r="0" t="0"/>
          <a:stretch/>
        </p:blipFill>
        <p:spPr>
          <a:xfrm>
            <a:off x="6934200" y="5349240"/>
            <a:ext cx="1644650" cy="1066800"/>
          </a:xfrm>
          <a:prstGeom prst="rect">
            <a:avLst/>
          </a:prstGeom>
          <a:noFill/>
          <a:ln>
            <a:noFill/>
          </a:ln>
        </p:spPr>
      </p:pic>
      <p:graphicFrame>
        <p:nvGraphicFramePr>
          <p:cNvPr id="191" name="Google Shape;191;p22"/>
          <p:cNvGraphicFramePr/>
          <p:nvPr/>
        </p:nvGraphicFramePr>
        <p:xfrm>
          <a:off x="1981200" y="1600200"/>
          <a:ext cx="3000000" cy="3000000"/>
        </p:xfrm>
        <a:graphic>
          <a:graphicData uri="http://schemas.openxmlformats.org/drawingml/2006/table">
            <a:tbl>
              <a:tblPr>
                <a:noFill/>
                <a:tableStyleId>{73232A8B-1B28-4752-9EF6-3130A9185678}</a:tableStyleId>
              </a:tblPr>
              <a:tblGrid>
                <a:gridCol w="1635850"/>
                <a:gridCol w="1709250"/>
                <a:gridCol w="1607900"/>
              </a:tblGrid>
              <a:tr h="269250">
                <a:tc>
                  <a:txBody>
                    <a:bodyPr>
                      <a:noAutofit/>
                    </a:bodyPr>
                    <a:lstStyle/>
                    <a:p>
                      <a:pPr indent="0" lvl="0" marL="0" marR="0" rtl="0" algn="ctr">
                        <a:spcBef>
                          <a:spcPts val="0"/>
                        </a:spcBef>
                        <a:spcAft>
                          <a:spcPts val="0"/>
                        </a:spcAft>
                        <a:buNone/>
                      </a:pPr>
                      <a:r>
                        <a:rPr lang="en-US" sz="1300" u="none" cap="none" strike="noStrike"/>
                        <a:t>BLOOD GROUP</a:t>
                      </a:r>
                      <a:endParaRPr b="1" i="0" sz="1300" u="none" cap="none" strike="noStrike">
                        <a:solidFill>
                          <a:srgbClr val="000000"/>
                        </a:solidFill>
                        <a:latin typeface="Times New Roman"/>
                        <a:ea typeface="Times New Roman"/>
                        <a:cs typeface="Times New Roman"/>
                        <a:sym typeface="Times New Roman"/>
                      </a:endParaRPr>
                    </a:p>
                  </a:txBody>
                  <a:tcPr marT="9525" marB="0" marR="9525" marL="9525" anchor="b"/>
                </a:tc>
                <a:tc>
                  <a:txBody>
                    <a:bodyPr>
                      <a:noAutofit/>
                    </a:bodyPr>
                    <a:lstStyle/>
                    <a:p>
                      <a:pPr indent="0" lvl="0" marL="0" marR="0" rtl="0" algn="ctr">
                        <a:spcBef>
                          <a:spcPts val="0"/>
                        </a:spcBef>
                        <a:spcAft>
                          <a:spcPts val="0"/>
                        </a:spcAft>
                        <a:buNone/>
                      </a:pPr>
                      <a:r>
                        <a:rPr lang="en-US" sz="1300" u="none" cap="none" strike="noStrike"/>
                        <a:t>DONORS NAME</a:t>
                      </a:r>
                      <a:endParaRPr b="1" i="0" sz="1300" u="none" cap="none" strike="noStrike">
                        <a:solidFill>
                          <a:srgbClr val="000000"/>
                        </a:solidFill>
                        <a:latin typeface="Times New Roman"/>
                        <a:ea typeface="Times New Roman"/>
                        <a:cs typeface="Times New Roman"/>
                        <a:sym typeface="Times New Roman"/>
                      </a:endParaRPr>
                    </a:p>
                  </a:txBody>
                  <a:tcPr marT="9525" marB="0" marR="9525" marL="9525" anchor="b"/>
                </a:tc>
                <a:tc>
                  <a:txBody>
                    <a:bodyPr>
                      <a:noAutofit/>
                    </a:bodyPr>
                    <a:lstStyle/>
                    <a:p>
                      <a:pPr indent="0" lvl="0" marL="0" marR="0" rtl="0" algn="ctr">
                        <a:spcBef>
                          <a:spcPts val="0"/>
                        </a:spcBef>
                        <a:spcAft>
                          <a:spcPts val="0"/>
                        </a:spcAft>
                        <a:buNone/>
                      </a:pPr>
                      <a:r>
                        <a:rPr lang="en-US" sz="1300" u="none" cap="none" strike="noStrike"/>
                        <a:t>DONORS AGE</a:t>
                      </a:r>
                      <a:endParaRPr b="1" i="0" sz="1300" u="none" cap="none" strike="noStrike">
                        <a:solidFill>
                          <a:srgbClr val="000000"/>
                        </a:solidFill>
                        <a:latin typeface="Times New Roman"/>
                        <a:ea typeface="Times New Roman"/>
                        <a:cs typeface="Times New Roman"/>
                        <a:sym typeface="Times New Roman"/>
                      </a:endParaRPr>
                    </a:p>
                  </a:txBody>
                  <a:tcPr marT="9525" marB="0" marR="9525" marL="9525" anchor="b"/>
                </a:tc>
              </a:tr>
              <a:tr h="269250">
                <a:tc>
                  <a:txBody>
                    <a:bodyPr>
                      <a:noAutofit/>
                    </a:bodyPr>
                    <a:lstStyle/>
                    <a:p>
                      <a:pPr indent="0" lvl="0" marL="0" marR="0" rtl="0" algn="ctr">
                        <a:spcBef>
                          <a:spcPts val="0"/>
                        </a:spcBef>
                        <a:spcAft>
                          <a:spcPts val="0"/>
                        </a:spcAft>
                        <a:buNone/>
                      </a:pPr>
                      <a:r>
                        <a:rPr lang="en-US" sz="1300" u="none" cap="none" strike="noStrike"/>
                        <a:t>Bpositive</a:t>
                      </a:r>
                      <a:endParaRPr b="0" i="0" sz="1300" u="none" cap="none" strike="noStrike">
                        <a:solidFill>
                          <a:srgbClr val="000000"/>
                        </a:solidFill>
                        <a:latin typeface="Times New Roman"/>
                        <a:ea typeface="Times New Roman"/>
                        <a:cs typeface="Times New Roman"/>
                        <a:sym typeface="Times New Roman"/>
                      </a:endParaRPr>
                    </a:p>
                  </a:txBody>
                  <a:tcPr marT="9525" marB="0" marR="9525" marL="9525" anchor="b"/>
                </a:tc>
                <a:tc>
                  <a:txBody>
                    <a:bodyPr>
                      <a:noAutofit/>
                    </a:bodyPr>
                    <a:lstStyle/>
                    <a:p>
                      <a:pPr indent="0" lvl="0" marL="0" marR="0" rtl="0" algn="ctr">
                        <a:spcBef>
                          <a:spcPts val="0"/>
                        </a:spcBef>
                        <a:spcAft>
                          <a:spcPts val="0"/>
                        </a:spcAft>
                        <a:buNone/>
                      </a:pPr>
                      <a:r>
                        <a:rPr lang="en-US" sz="1300" u="none" cap="none" strike="noStrike"/>
                        <a:t>Jeny</a:t>
                      </a:r>
                      <a:endParaRPr b="0" i="0" sz="1300" u="none" cap="none" strike="noStrike">
                        <a:solidFill>
                          <a:srgbClr val="000000"/>
                        </a:solidFill>
                        <a:latin typeface="Times New Roman"/>
                        <a:ea typeface="Times New Roman"/>
                        <a:cs typeface="Times New Roman"/>
                        <a:sym typeface="Times New Roman"/>
                      </a:endParaRPr>
                    </a:p>
                  </a:txBody>
                  <a:tcPr marT="9525" marB="0" marR="9525" marL="9525" anchor="b"/>
                </a:tc>
                <a:tc>
                  <a:txBody>
                    <a:bodyPr>
                      <a:noAutofit/>
                    </a:bodyPr>
                    <a:lstStyle/>
                    <a:p>
                      <a:pPr indent="0" lvl="0" marL="0" marR="0" rtl="0" algn="ctr">
                        <a:spcBef>
                          <a:spcPts val="0"/>
                        </a:spcBef>
                        <a:spcAft>
                          <a:spcPts val="0"/>
                        </a:spcAft>
                        <a:buNone/>
                      </a:pPr>
                      <a:r>
                        <a:rPr lang="en-US" sz="1300" u="none" cap="none" strike="noStrike"/>
                        <a:t>31</a:t>
                      </a:r>
                      <a:endParaRPr b="0" i="0" sz="1300" u="none" cap="none" strike="noStrike">
                        <a:solidFill>
                          <a:srgbClr val="000000"/>
                        </a:solidFill>
                        <a:latin typeface="Times New Roman"/>
                        <a:ea typeface="Times New Roman"/>
                        <a:cs typeface="Times New Roman"/>
                        <a:sym typeface="Times New Roman"/>
                      </a:endParaRPr>
                    </a:p>
                  </a:txBody>
                  <a:tcPr marT="9525" marB="0" marR="9525" marL="9525" anchor="b"/>
                </a:tc>
              </a:tr>
              <a:tr h="269250">
                <a:tc>
                  <a:txBody>
                    <a:bodyPr>
                      <a:noAutofit/>
                    </a:bodyPr>
                    <a:lstStyle/>
                    <a:p>
                      <a:pPr indent="0" lvl="0" marL="0" marR="0" rtl="0" algn="ctr">
                        <a:spcBef>
                          <a:spcPts val="0"/>
                        </a:spcBef>
                        <a:spcAft>
                          <a:spcPts val="0"/>
                        </a:spcAft>
                        <a:buNone/>
                      </a:pPr>
                      <a:r>
                        <a:rPr lang="en-US" sz="1300" u="none" cap="none" strike="noStrike"/>
                        <a:t>Bnegative</a:t>
                      </a:r>
                      <a:endParaRPr b="0" i="0" sz="1300" u="none" cap="none" strike="noStrike">
                        <a:solidFill>
                          <a:srgbClr val="000000"/>
                        </a:solidFill>
                        <a:latin typeface="Times New Roman"/>
                        <a:ea typeface="Times New Roman"/>
                        <a:cs typeface="Times New Roman"/>
                        <a:sym typeface="Times New Roman"/>
                      </a:endParaRPr>
                    </a:p>
                  </a:txBody>
                  <a:tcPr marT="9525" marB="0" marR="9525" marL="9525" anchor="b"/>
                </a:tc>
                <a:tc>
                  <a:txBody>
                    <a:bodyPr>
                      <a:noAutofit/>
                    </a:bodyPr>
                    <a:lstStyle/>
                    <a:p>
                      <a:pPr indent="0" lvl="0" marL="0" marR="0" rtl="0" algn="ctr">
                        <a:spcBef>
                          <a:spcPts val="0"/>
                        </a:spcBef>
                        <a:spcAft>
                          <a:spcPts val="0"/>
                        </a:spcAft>
                        <a:buNone/>
                      </a:pPr>
                      <a:r>
                        <a:rPr lang="en-US" sz="1300" u="none" cap="none" strike="noStrike"/>
                        <a:t>Akshay</a:t>
                      </a:r>
                      <a:endParaRPr b="0" i="0" sz="1300" u="none" cap="none" strike="noStrike">
                        <a:solidFill>
                          <a:srgbClr val="000000"/>
                        </a:solidFill>
                        <a:latin typeface="Times New Roman"/>
                        <a:ea typeface="Times New Roman"/>
                        <a:cs typeface="Times New Roman"/>
                        <a:sym typeface="Times New Roman"/>
                      </a:endParaRPr>
                    </a:p>
                  </a:txBody>
                  <a:tcPr marT="9525" marB="0" marR="9525" marL="9525" anchor="b"/>
                </a:tc>
                <a:tc>
                  <a:txBody>
                    <a:bodyPr>
                      <a:noAutofit/>
                    </a:bodyPr>
                    <a:lstStyle/>
                    <a:p>
                      <a:pPr indent="0" lvl="0" marL="0" marR="0" rtl="0" algn="ctr">
                        <a:spcBef>
                          <a:spcPts val="0"/>
                        </a:spcBef>
                        <a:spcAft>
                          <a:spcPts val="0"/>
                        </a:spcAft>
                        <a:buNone/>
                      </a:pPr>
                      <a:r>
                        <a:rPr lang="en-US" sz="1300" u="none" cap="none" strike="noStrike"/>
                        <a:t>42</a:t>
                      </a:r>
                      <a:endParaRPr b="0" i="0" sz="1300" u="none" cap="none" strike="noStrike">
                        <a:solidFill>
                          <a:srgbClr val="000000"/>
                        </a:solidFill>
                        <a:latin typeface="Times New Roman"/>
                        <a:ea typeface="Times New Roman"/>
                        <a:cs typeface="Times New Roman"/>
                        <a:sym typeface="Times New Roman"/>
                      </a:endParaRPr>
                    </a:p>
                  </a:txBody>
                  <a:tcPr marT="9525" marB="0" marR="9525" marL="9525" anchor="b"/>
                </a:tc>
              </a:tr>
              <a:tr h="269250">
                <a:tc>
                  <a:txBody>
                    <a:bodyPr>
                      <a:noAutofit/>
                    </a:bodyPr>
                    <a:lstStyle/>
                    <a:p>
                      <a:pPr indent="0" lvl="0" marL="0" marR="0" rtl="0" algn="ctr">
                        <a:spcBef>
                          <a:spcPts val="0"/>
                        </a:spcBef>
                        <a:spcAft>
                          <a:spcPts val="0"/>
                        </a:spcAft>
                        <a:buNone/>
                      </a:pPr>
                      <a:r>
                        <a:rPr lang="en-US" sz="1300" u="none" cap="none" strike="noStrike"/>
                        <a:t>Bpositive</a:t>
                      </a:r>
                      <a:endParaRPr b="0" i="0" sz="1300" u="none" cap="none" strike="noStrike">
                        <a:solidFill>
                          <a:srgbClr val="000000"/>
                        </a:solidFill>
                        <a:latin typeface="Times New Roman"/>
                        <a:ea typeface="Times New Roman"/>
                        <a:cs typeface="Times New Roman"/>
                        <a:sym typeface="Times New Roman"/>
                      </a:endParaRPr>
                    </a:p>
                  </a:txBody>
                  <a:tcPr marT="9525" marB="0" marR="9525" marL="9525" anchor="b"/>
                </a:tc>
                <a:tc>
                  <a:txBody>
                    <a:bodyPr>
                      <a:noAutofit/>
                    </a:bodyPr>
                    <a:lstStyle/>
                    <a:p>
                      <a:pPr indent="0" lvl="0" marL="0" marR="0" rtl="0" algn="ctr">
                        <a:spcBef>
                          <a:spcPts val="0"/>
                        </a:spcBef>
                        <a:spcAft>
                          <a:spcPts val="0"/>
                        </a:spcAft>
                        <a:buNone/>
                      </a:pPr>
                      <a:r>
                        <a:rPr lang="en-US" sz="1300" u="none" cap="none" strike="noStrike"/>
                        <a:t>Satish</a:t>
                      </a:r>
                      <a:endParaRPr b="0" i="0" sz="1300" u="none" cap="none" strike="noStrike">
                        <a:solidFill>
                          <a:srgbClr val="000000"/>
                        </a:solidFill>
                        <a:latin typeface="Times New Roman"/>
                        <a:ea typeface="Times New Roman"/>
                        <a:cs typeface="Times New Roman"/>
                        <a:sym typeface="Times New Roman"/>
                      </a:endParaRPr>
                    </a:p>
                  </a:txBody>
                  <a:tcPr marT="9525" marB="0" marR="9525" marL="9525" anchor="b"/>
                </a:tc>
                <a:tc>
                  <a:txBody>
                    <a:bodyPr>
                      <a:noAutofit/>
                    </a:bodyPr>
                    <a:lstStyle/>
                    <a:p>
                      <a:pPr indent="0" lvl="0" marL="0" marR="0" rtl="0" algn="ctr">
                        <a:spcBef>
                          <a:spcPts val="0"/>
                        </a:spcBef>
                        <a:spcAft>
                          <a:spcPts val="0"/>
                        </a:spcAft>
                        <a:buNone/>
                      </a:pPr>
                      <a:r>
                        <a:rPr lang="en-US" sz="1300" u="none" cap="none" strike="noStrike"/>
                        <a:t>50</a:t>
                      </a:r>
                      <a:endParaRPr b="0" i="0" sz="1300" u="none" cap="none" strike="noStrike">
                        <a:solidFill>
                          <a:srgbClr val="000000"/>
                        </a:solidFill>
                        <a:latin typeface="Times New Roman"/>
                        <a:ea typeface="Times New Roman"/>
                        <a:cs typeface="Times New Roman"/>
                        <a:sym typeface="Times New Roman"/>
                      </a:endParaRPr>
                    </a:p>
                  </a:txBody>
                  <a:tcPr marT="9525" marB="0" marR="9525" marL="9525" anchor="b"/>
                </a:tc>
              </a:tr>
              <a:tr h="269250">
                <a:tc>
                  <a:txBody>
                    <a:bodyPr>
                      <a:noAutofit/>
                    </a:bodyPr>
                    <a:lstStyle/>
                    <a:p>
                      <a:pPr indent="0" lvl="0" marL="0" marR="0" rtl="0" algn="ctr">
                        <a:spcBef>
                          <a:spcPts val="0"/>
                        </a:spcBef>
                        <a:spcAft>
                          <a:spcPts val="0"/>
                        </a:spcAft>
                        <a:buNone/>
                      </a:pPr>
                      <a:r>
                        <a:rPr lang="en-US" sz="1300" u="none" cap="none" strike="noStrike"/>
                        <a:t>Opositive</a:t>
                      </a:r>
                      <a:endParaRPr b="0" i="0" sz="1300" u="none" cap="none" strike="noStrike">
                        <a:solidFill>
                          <a:srgbClr val="000000"/>
                        </a:solidFill>
                        <a:latin typeface="Times New Roman"/>
                        <a:ea typeface="Times New Roman"/>
                        <a:cs typeface="Times New Roman"/>
                        <a:sym typeface="Times New Roman"/>
                      </a:endParaRPr>
                    </a:p>
                  </a:txBody>
                  <a:tcPr marT="9525" marB="0" marR="9525" marL="9525" anchor="b"/>
                </a:tc>
                <a:tc>
                  <a:txBody>
                    <a:bodyPr>
                      <a:noAutofit/>
                    </a:bodyPr>
                    <a:lstStyle/>
                    <a:p>
                      <a:pPr indent="0" lvl="0" marL="0" marR="0" rtl="0" algn="ctr">
                        <a:spcBef>
                          <a:spcPts val="0"/>
                        </a:spcBef>
                        <a:spcAft>
                          <a:spcPts val="0"/>
                        </a:spcAft>
                        <a:buNone/>
                      </a:pPr>
                      <a:r>
                        <a:rPr lang="en-US" sz="1300" u="none" cap="none" strike="noStrike"/>
                        <a:t>Mahesh</a:t>
                      </a:r>
                      <a:endParaRPr b="0" i="0" sz="1300" u="none" cap="none" strike="noStrike">
                        <a:solidFill>
                          <a:srgbClr val="000000"/>
                        </a:solidFill>
                        <a:latin typeface="Times New Roman"/>
                        <a:ea typeface="Times New Roman"/>
                        <a:cs typeface="Times New Roman"/>
                        <a:sym typeface="Times New Roman"/>
                      </a:endParaRPr>
                    </a:p>
                  </a:txBody>
                  <a:tcPr marT="9525" marB="0" marR="9525" marL="9525" anchor="b"/>
                </a:tc>
                <a:tc>
                  <a:txBody>
                    <a:bodyPr>
                      <a:noAutofit/>
                    </a:bodyPr>
                    <a:lstStyle/>
                    <a:p>
                      <a:pPr indent="0" lvl="0" marL="0" marR="0" rtl="0" algn="ctr">
                        <a:spcBef>
                          <a:spcPts val="0"/>
                        </a:spcBef>
                        <a:spcAft>
                          <a:spcPts val="0"/>
                        </a:spcAft>
                        <a:buNone/>
                      </a:pPr>
                      <a:r>
                        <a:rPr lang="en-US" sz="1300" u="none" cap="none" strike="noStrike"/>
                        <a:t>26</a:t>
                      </a:r>
                      <a:endParaRPr b="0" i="0" sz="1300" u="none" cap="none" strike="noStrike">
                        <a:solidFill>
                          <a:srgbClr val="000000"/>
                        </a:solidFill>
                        <a:latin typeface="Times New Roman"/>
                        <a:ea typeface="Times New Roman"/>
                        <a:cs typeface="Times New Roman"/>
                        <a:sym typeface="Times New Roman"/>
                      </a:endParaRPr>
                    </a:p>
                  </a:txBody>
                  <a:tcPr marT="9525" marB="0" marR="9525" marL="9525" anchor="b"/>
                </a:tc>
              </a:tr>
              <a:tr h="269250">
                <a:tc>
                  <a:txBody>
                    <a:bodyPr>
                      <a:noAutofit/>
                    </a:bodyPr>
                    <a:lstStyle/>
                    <a:p>
                      <a:pPr indent="0" lvl="0" marL="0" marR="0" rtl="0" algn="ctr">
                        <a:spcBef>
                          <a:spcPts val="0"/>
                        </a:spcBef>
                        <a:spcAft>
                          <a:spcPts val="0"/>
                        </a:spcAft>
                        <a:buNone/>
                      </a:pPr>
                      <a:r>
                        <a:rPr lang="en-US" sz="1300" u="none" cap="none" strike="noStrike"/>
                        <a:t>Onegative</a:t>
                      </a:r>
                      <a:endParaRPr b="0" i="0" sz="1300" u="none" cap="none" strike="noStrike">
                        <a:solidFill>
                          <a:srgbClr val="000000"/>
                        </a:solidFill>
                        <a:latin typeface="Times New Roman"/>
                        <a:ea typeface="Times New Roman"/>
                        <a:cs typeface="Times New Roman"/>
                        <a:sym typeface="Times New Roman"/>
                      </a:endParaRPr>
                    </a:p>
                  </a:txBody>
                  <a:tcPr marT="9525" marB="0" marR="9525" marL="9525" anchor="b"/>
                </a:tc>
                <a:tc>
                  <a:txBody>
                    <a:bodyPr>
                      <a:noAutofit/>
                    </a:bodyPr>
                    <a:lstStyle/>
                    <a:p>
                      <a:pPr indent="0" lvl="0" marL="0" marR="0" rtl="0" algn="ctr">
                        <a:spcBef>
                          <a:spcPts val="0"/>
                        </a:spcBef>
                        <a:spcAft>
                          <a:spcPts val="0"/>
                        </a:spcAft>
                        <a:buNone/>
                      </a:pPr>
                      <a:r>
                        <a:rPr lang="en-US" sz="1300" u="none" cap="none" strike="noStrike"/>
                        <a:t>Ramesh</a:t>
                      </a:r>
                      <a:endParaRPr b="0" i="0" sz="1300" u="none" cap="none" strike="noStrike">
                        <a:solidFill>
                          <a:srgbClr val="000000"/>
                        </a:solidFill>
                        <a:latin typeface="Times New Roman"/>
                        <a:ea typeface="Times New Roman"/>
                        <a:cs typeface="Times New Roman"/>
                        <a:sym typeface="Times New Roman"/>
                      </a:endParaRPr>
                    </a:p>
                  </a:txBody>
                  <a:tcPr marT="9525" marB="0" marR="9525" marL="9525" anchor="b"/>
                </a:tc>
                <a:tc>
                  <a:txBody>
                    <a:bodyPr>
                      <a:noAutofit/>
                    </a:bodyPr>
                    <a:lstStyle/>
                    <a:p>
                      <a:pPr indent="0" lvl="0" marL="0" marR="0" rtl="0" algn="ctr">
                        <a:spcBef>
                          <a:spcPts val="0"/>
                        </a:spcBef>
                        <a:spcAft>
                          <a:spcPts val="0"/>
                        </a:spcAft>
                        <a:buNone/>
                      </a:pPr>
                      <a:r>
                        <a:rPr lang="en-US" sz="1300" u="none" cap="none" strike="noStrike"/>
                        <a:t>23</a:t>
                      </a:r>
                      <a:endParaRPr b="0" i="0" sz="1300" u="none" cap="none" strike="noStrike">
                        <a:solidFill>
                          <a:srgbClr val="000000"/>
                        </a:solidFill>
                        <a:latin typeface="Times New Roman"/>
                        <a:ea typeface="Times New Roman"/>
                        <a:cs typeface="Times New Roman"/>
                        <a:sym typeface="Times New Roman"/>
                      </a:endParaRPr>
                    </a:p>
                  </a:txBody>
                  <a:tcPr marT="9525" marB="0" marR="9525" marL="9525" anchor="b"/>
                </a:tc>
              </a:tr>
              <a:tr h="269250">
                <a:tc>
                  <a:txBody>
                    <a:bodyPr>
                      <a:noAutofit/>
                    </a:bodyPr>
                    <a:lstStyle/>
                    <a:p>
                      <a:pPr indent="0" lvl="0" marL="0" marR="0" rtl="0" algn="ctr">
                        <a:spcBef>
                          <a:spcPts val="0"/>
                        </a:spcBef>
                        <a:spcAft>
                          <a:spcPts val="0"/>
                        </a:spcAft>
                        <a:buNone/>
                      </a:pPr>
                      <a:r>
                        <a:rPr lang="en-US" sz="1300" u="none" cap="none" strike="noStrike"/>
                        <a:t>Abpositive</a:t>
                      </a:r>
                      <a:endParaRPr b="0" i="0" sz="1300" u="none" cap="none" strike="noStrike">
                        <a:solidFill>
                          <a:srgbClr val="000000"/>
                        </a:solidFill>
                        <a:latin typeface="Times New Roman"/>
                        <a:ea typeface="Times New Roman"/>
                        <a:cs typeface="Times New Roman"/>
                        <a:sym typeface="Times New Roman"/>
                      </a:endParaRPr>
                    </a:p>
                  </a:txBody>
                  <a:tcPr marT="9525" marB="0" marR="9525" marL="9525" anchor="b"/>
                </a:tc>
                <a:tc>
                  <a:txBody>
                    <a:bodyPr>
                      <a:noAutofit/>
                    </a:bodyPr>
                    <a:lstStyle/>
                    <a:p>
                      <a:pPr indent="0" lvl="0" marL="0" marR="0" rtl="0" algn="ctr">
                        <a:spcBef>
                          <a:spcPts val="0"/>
                        </a:spcBef>
                        <a:spcAft>
                          <a:spcPts val="0"/>
                        </a:spcAft>
                        <a:buNone/>
                      </a:pPr>
                      <a:r>
                        <a:rPr lang="en-US" sz="1300" u="none" cap="none" strike="noStrike"/>
                        <a:t>Kamlesh</a:t>
                      </a:r>
                      <a:endParaRPr b="0" i="0" sz="1300" u="none" cap="none" strike="noStrike">
                        <a:solidFill>
                          <a:srgbClr val="000000"/>
                        </a:solidFill>
                        <a:latin typeface="Times New Roman"/>
                        <a:ea typeface="Times New Roman"/>
                        <a:cs typeface="Times New Roman"/>
                        <a:sym typeface="Times New Roman"/>
                      </a:endParaRPr>
                    </a:p>
                  </a:txBody>
                  <a:tcPr marT="9525" marB="0" marR="9525" marL="9525" anchor="b"/>
                </a:tc>
                <a:tc>
                  <a:txBody>
                    <a:bodyPr>
                      <a:noAutofit/>
                    </a:bodyPr>
                    <a:lstStyle/>
                    <a:p>
                      <a:pPr indent="0" lvl="0" marL="0" marR="0" rtl="0" algn="ctr">
                        <a:spcBef>
                          <a:spcPts val="0"/>
                        </a:spcBef>
                        <a:spcAft>
                          <a:spcPts val="0"/>
                        </a:spcAft>
                        <a:buNone/>
                      </a:pPr>
                      <a:r>
                        <a:rPr lang="en-US" sz="1300" u="none" cap="none" strike="noStrike"/>
                        <a:t>29</a:t>
                      </a:r>
                      <a:endParaRPr b="0" i="0" sz="1300" u="none" cap="none" strike="noStrike">
                        <a:solidFill>
                          <a:srgbClr val="000000"/>
                        </a:solidFill>
                        <a:latin typeface="Times New Roman"/>
                        <a:ea typeface="Times New Roman"/>
                        <a:cs typeface="Times New Roman"/>
                        <a:sym typeface="Times New Roman"/>
                      </a:endParaRPr>
                    </a:p>
                  </a:txBody>
                  <a:tcPr marT="9525" marB="0" marR="9525" marL="9525" anchor="b"/>
                </a:tc>
              </a:tr>
              <a:tr h="269250">
                <a:tc>
                  <a:txBody>
                    <a:bodyPr>
                      <a:noAutofit/>
                    </a:bodyPr>
                    <a:lstStyle/>
                    <a:p>
                      <a:pPr indent="0" lvl="0" marL="0" marR="0" rtl="0" algn="ctr">
                        <a:spcBef>
                          <a:spcPts val="0"/>
                        </a:spcBef>
                        <a:spcAft>
                          <a:spcPts val="0"/>
                        </a:spcAft>
                        <a:buNone/>
                      </a:pPr>
                      <a:r>
                        <a:rPr lang="en-US" sz="1300" u="none" cap="none" strike="noStrike"/>
                        <a:t>Opositive</a:t>
                      </a:r>
                      <a:endParaRPr b="0" i="0" sz="1300" u="none" cap="none" strike="noStrike">
                        <a:solidFill>
                          <a:srgbClr val="000000"/>
                        </a:solidFill>
                        <a:latin typeface="Times New Roman"/>
                        <a:ea typeface="Times New Roman"/>
                        <a:cs typeface="Times New Roman"/>
                        <a:sym typeface="Times New Roman"/>
                      </a:endParaRPr>
                    </a:p>
                  </a:txBody>
                  <a:tcPr marT="9525" marB="0" marR="9525" marL="9525" anchor="b"/>
                </a:tc>
                <a:tc>
                  <a:txBody>
                    <a:bodyPr>
                      <a:noAutofit/>
                    </a:bodyPr>
                    <a:lstStyle/>
                    <a:p>
                      <a:pPr indent="0" lvl="0" marL="0" marR="0" rtl="0" algn="ctr">
                        <a:spcBef>
                          <a:spcPts val="0"/>
                        </a:spcBef>
                        <a:spcAft>
                          <a:spcPts val="0"/>
                        </a:spcAft>
                        <a:buNone/>
                      </a:pPr>
                      <a:r>
                        <a:rPr lang="en-US" sz="1300" u="none" cap="none" strike="noStrike"/>
                        <a:t>Nagesh</a:t>
                      </a:r>
                      <a:endParaRPr b="0" i="0" sz="1300" u="none" cap="none" strike="noStrike">
                        <a:solidFill>
                          <a:srgbClr val="000000"/>
                        </a:solidFill>
                        <a:latin typeface="Times New Roman"/>
                        <a:ea typeface="Times New Roman"/>
                        <a:cs typeface="Times New Roman"/>
                        <a:sym typeface="Times New Roman"/>
                      </a:endParaRPr>
                    </a:p>
                  </a:txBody>
                  <a:tcPr marT="9525" marB="0" marR="9525" marL="9525" anchor="b"/>
                </a:tc>
                <a:tc>
                  <a:txBody>
                    <a:bodyPr>
                      <a:noAutofit/>
                    </a:bodyPr>
                    <a:lstStyle/>
                    <a:p>
                      <a:pPr indent="0" lvl="0" marL="0" marR="0" rtl="0" algn="ctr">
                        <a:spcBef>
                          <a:spcPts val="0"/>
                        </a:spcBef>
                        <a:spcAft>
                          <a:spcPts val="0"/>
                        </a:spcAft>
                        <a:buNone/>
                      </a:pPr>
                      <a:r>
                        <a:rPr lang="en-US" sz="1300" u="none" cap="none" strike="noStrike"/>
                        <a:t>32</a:t>
                      </a:r>
                      <a:endParaRPr b="0" i="0" sz="1300" u="none" cap="none" strike="noStrike">
                        <a:solidFill>
                          <a:srgbClr val="000000"/>
                        </a:solidFill>
                        <a:latin typeface="Times New Roman"/>
                        <a:ea typeface="Times New Roman"/>
                        <a:cs typeface="Times New Roman"/>
                        <a:sym typeface="Times New Roman"/>
                      </a:endParaRPr>
                    </a:p>
                  </a:txBody>
                  <a:tcPr marT="9525" marB="0" marR="9525" marL="9525" anchor="b"/>
                </a:tc>
              </a:tr>
              <a:tr h="269250">
                <a:tc>
                  <a:txBody>
                    <a:bodyPr>
                      <a:noAutofit/>
                    </a:bodyPr>
                    <a:lstStyle/>
                    <a:p>
                      <a:pPr indent="0" lvl="0" marL="0" marR="0" rtl="0" algn="ctr">
                        <a:spcBef>
                          <a:spcPts val="0"/>
                        </a:spcBef>
                        <a:spcAft>
                          <a:spcPts val="0"/>
                        </a:spcAft>
                        <a:buNone/>
                      </a:pPr>
                      <a:r>
                        <a:rPr lang="en-US" sz="1300" u="none" cap="none" strike="noStrike"/>
                        <a:t>Onegative</a:t>
                      </a:r>
                      <a:endParaRPr b="0" i="0" sz="1300" u="none" cap="none" strike="noStrike">
                        <a:solidFill>
                          <a:srgbClr val="000000"/>
                        </a:solidFill>
                        <a:latin typeface="Times New Roman"/>
                        <a:ea typeface="Times New Roman"/>
                        <a:cs typeface="Times New Roman"/>
                        <a:sym typeface="Times New Roman"/>
                      </a:endParaRPr>
                    </a:p>
                  </a:txBody>
                  <a:tcPr marT="9525" marB="0" marR="9525" marL="9525" anchor="b"/>
                </a:tc>
                <a:tc>
                  <a:txBody>
                    <a:bodyPr>
                      <a:noAutofit/>
                    </a:bodyPr>
                    <a:lstStyle/>
                    <a:p>
                      <a:pPr indent="0" lvl="0" marL="0" marR="0" rtl="0" algn="ctr">
                        <a:spcBef>
                          <a:spcPts val="0"/>
                        </a:spcBef>
                        <a:spcAft>
                          <a:spcPts val="0"/>
                        </a:spcAft>
                        <a:buNone/>
                      </a:pPr>
                      <a:r>
                        <a:rPr lang="en-US" sz="1300" u="none" cap="none" strike="noStrike"/>
                        <a:t>Ramya</a:t>
                      </a:r>
                      <a:endParaRPr b="0" i="0" sz="1300" u="none" cap="none" strike="noStrike">
                        <a:solidFill>
                          <a:srgbClr val="000000"/>
                        </a:solidFill>
                        <a:latin typeface="Times New Roman"/>
                        <a:ea typeface="Times New Roman"/>
                        <a:cs typeface="Times New Roman"/>
                        <a:sym typeface="Times New Roman"/>
                      </a:endParaRPr>
                    </a:p>
                  </a:txBody>
                  <a:tcPr marT="9525" marB="0" marR="9525" marL="9525" anchor="b"/>
                </a:tc>
                <a:tc>
                  <a:txBody>
                    <a:bodyPr>
                      <a:noAutofit/>
                    </a:bodyPr>
                    <a:lstStyle/>
                    <a:p>
                      <a:pPr indent="0" lvl="0" marL="0" marR="0" rtl="0" algn="ctr">
                        <a:spcBef>
                          <a:spcPts val="0"/>
                        </a:spcBef>
                        <a:spcAft>
                          <a:spcPts val="0"/>
                        </a:spcAft>
                        <a:buNone/>
                      </a:pPr>
                      <a:r>
                        <a:rPr lang="en-US" sz="1300" u="none" cap="none" strike="noStrike"/>
                        <a:t>36</a:t>
                      </a:r>
                      <a:endParaRPr b="0" i="0" sz="1300" u="none" cap="none" strike="noStrike">
                        <a:solidFill>
                          <a:srgbClr val="000000"/>
                        </a:solidFill>
                        <a:latin typeface="Times New Roman"/>
                        <a:ea typeface="Times New Roman"/>
                        <a:cs typeface="Times New Roman"/>
                        <a:sym typeface="Times New Roman"/>
                      </a:endParaRPr>
                    </a:p>
                  </a:txBody>
                  <a:tcPr marT="9525" marB="0" marR="9525" marL="9525" anchor="b"/>
                </a:tc>
              </a:tr>
              <a:tr h="269250">
                <a:tc>
                  <a:txBody>
                    <a:bodyPr>
                      <a:noAutofit/>
                    </a:bodyPr>
                    <a:lstStyle/>
                    <a:p>
                      <a:pPr indent="0" lvl="0" marL="0" marR="0" rtl="0" algn="ctr">
                        <a:spcBef>
                          <a:spcPts val="0"/>
                        </a:spcBef>
                        <a:spcAft>
                          <a:spcPts val="0"/>
                        </a:spcAft>
                        <a:buNone/>
                      </a:pPr>
                      <a:r>
                        <a:rPr lang="en-US" sz="1300" u="none" cap="none" strike="noStrike"/>
                        <a:t>Bpositive</a:t>
                      </a:r>
                      <a:endParaRPr b="0" i="0" sz="1300" u="none" cap="none" strike="noStrike">
                        <a:solidFill>
                          <a:srgbClr val="000000"/>
                        </a:solidFill>
                        <a:latin typeface="Times New Roman"/>
                        <a:ea typeface="Times New Roman"/>
                        <a:cs typeface="Times New Roman"/>
                        <a:sym typeface="Times New Roman"/>
                      </a:endParaRPr>
                    </a:p>
                  </a:txBody>
                  <a:tcPr marT="9525" marB="0" marR="9525" marL="9525" anchor="b"/>
                </a:tc>
                <a:tc>
                  <a:txBody>
                    <a:bodyPr>
                      <a:noAutofit/>
                    </a:bodyPr>
                    <a:lstStyle/>
                    <a:p>
                      <a:pPr indent="0" lvl="0" marL="0" marR="0" rtl="0" algn="ctr">
                        <a:spcBef>
                          <a:spcPts val="0"/>
                        </a:spcBef>
                        <a:spcAft>
                          <a:spcPts val="0"/>
                        </a:spcAft>
                        <a:buNone/>
                      </a:pPr>
                      <a:r>
                        <a:rPr lang="en-US" sz="1300" u="none" cap="none" strike="noStrike"/>
                        <a:t>Rohit</a:t>
                      </a:r>
                      <a:endParaRPr b="0" i="0" sz="1300" u="none" cap="none" strike="noStrike">
                        <a:solidFill>
                          <a:srgbClr val="000000"/>
                        </a:solidFill>
                        <a:latin typeface="Times New Roman"/>
                        <a:ea typeface="Times New Roman"/>
                        <a:cs typeface="Times New Roman"/>
                        <a:sym typeface="Times New Roman"/>
                      </a:endParaRPr>
                    </a:p>
                  </a:txBody>
                  <a:tcPr marT="9525" marB="0" marR="9525" marL="9525" anchor="b"/>
                </a:tc>
                <a:tc>
                  <a:txBody>
                    <a:bodyPr>
                      <a:noAutofit/>
                    </a:bodyPr>
                    <a:lstStyle/>
                    <a:p>
                      <a:pPr indent="0" lvl="0" marL="0" marR="0" rtl="0" algn="ctr">
                        <a:spcBef>
                          <a:spcPts val="0"/>
                        </a:spcBef>
                        <a:spcAft>
                          <a:spcPts val="0"/>
                        </a:spcAft>
                        <a:buNone/>
                      </a:pPr>
                      <a:r>
                        <a:rPr lang="en-US" sz="1300" u="none" cap="none" strike="noStrike"/>
                        <a:t>30</a:t>
                      </a:r>
                      <a:endParaRPr b="0" i="0" sz="1300" u="none" cap="none" strike="noStrike">
                        <a:solidFill>
                          <a:srgbClr val="000000"/>
                        </a:solidFill>
                        <a:latin typeface="Times New Roman"/>
                        <a:ea typeface="Times New Roman"/>
                        <a:cs typeface="Times New Roman"/>
                        <a:sym typeface="Times New Roman"/>
                      </a:endParaRPr>
                    </a:p>
                  </a:txBody>
                  <a:tcPr marT="9525" marB="0" marR="9525" marL="9525" anchor="b"/>
                </a:tc>
              </a:tr>
              <a:tr h="269250">
                <a:tc>
                  <a:txBody>
                    <a:bodyPr>
                      <a:noAutofit/>
                    </a:bodyPr>
                    <a:lstStyle/>
                    <a:p>
                      <a:pPr indent="0" lvl="0" marL="0" marR="0" rtl="0" algn="ctr">
                        <a:spcBef>
                          <a:spcPts val="0"/>
                        </a:spcBef>
                        <a:spcAft>
                          <a:spcPts val="0"/>
                        </a:spcAft>
                        <a:buNone/>
                      </a:pPr>
                      <a:r>
                        <a:rPr lang="en-US" sz="1300" u="none" cap="none" strike="noStrike"/>
                        <a:t>Abnegative</a:t>
                      </a:r>
                      <a:endParaRPr b="0" i="0" sz="1300" u="none" cap="none" strike="noStrike">
                        <a:solidFill>
                          <a:srgbClr val="000000"/>
                        </a:solidFill>
                        <a:latin typeface="Times New Roman"/>
                        <a:ea typeface="Times New Roman"/>
                        <a:cs typeface="Times New Roman"/>
                        <a:sym typeface="Times New Roman"/>
                      </a:endParaRPr>
                    </a:p>
                  </a:txBody>
                  <a:tcPr marT="9525" marB="0" marR="9525" marL="9525" anchor="b"/>
                </a:tc>
                <a:tc>
                  <a:txBody>
                    <a:bodyPr>
                      <a:noAutofit/>
                    </a:bodyPr>
                    <a:lstStyle/>
                    <a:p>
                      <a:pPr indent="0" lvl="0" marL="0" marR="0" rtl="0" algn="ctr">
                        <a:spcBef>
                          <a:spcPts val="0"/>
                        </a:spcBef>
                        <a:spcAft>
                          <a:spcPts val="0"/>
                        </a:spcAft>
                        <a:buNone/>
                      </a:pPr>
                      <a:r>
                        <a:rPr lang="en-US" sz="1300" u="none" cap="none" strike="noStrike"/>
                        <a:t>Rakesh</a:t>
                      </a:r>
                      <a:endParaRPr b="0" i="0" sz="1300" u="none" cap="none" strike="noStrike">
                        <a:solidFill>
                          <a:srgbClr val="000000"/>
                        </a:solidFill>
                        <a:latin typeface="Times New Roman"/>
                        <a:ea typeface="Times New Roman"/>
                        <a:cs typeface="Times New Roman"/>
                        <a:sym typeface="Times New Roman"/>
                      </a:endParaRPr>
                    </a:p>
                  </a:txBody>
                  <a:tcPr marT="9525" marB="0" marR="9525" marL="9525" anchor="b"/>
                </a:tc>
                <a:tc>
                  <a:txBody>
                    <a:bodyPr>
                      <a:noAutofit/>
                    </a:bodyPr>
                    <a:lstStyle/>
                    <a:p>
                      <a:pPr indent="0" lvl="0" marL="0" marR="0" rtl="0" algn="ctr">
                        <a:spcBef>
                          <a:spcPts val="0"/>
                        </a:spcBef>
                        <a:spcAft>
                          <a:spcPts val="0"/>
                        </a:spcAft>
                        <a:buNone/>
                      </a:pPr>
                      <a:r>
                        <a:rPr lang="en-US" sz="1300" u="none" cap="none" strike="noStrike"/>
                        <a:t>25</a:t>
                      </a:r>
                      <a:endParaRPr b="0" i="0" sz="1300" u="none" cap="none" strike="noStrike">
                        <a:solidFill>
                          <a:srgbClr val="000000"/>
                        </a:solidFill>
                        <a:latin typeface="Times New Roman"/>
                        <a:ea typeface="Times New Roman"/>
                        <a:cs typeface="Times New Roman"/>
                        <a:sym typeface="Times New Roman"/>
                      </a:endParaRPr>
                    </a:p>
                  </a:txBody>
                  <a:tcPr marT="9525" marB="0" marR="9525" marL="9525" anchor="b"/>
                </a:tc>
              </a:tr>
              <a:tr h="269250">
                <a:tc>
                  <a:txBody>
                    <a:bodyPr>
                      <a:noAutofit/>
                    </a:bodyPr>
                    <a:lstStyle/>
                    <a:p>
                      <a:pPr indent="0" lvl="0" marL="0" marR="0" rtl="0" algn="ctr">
                        <a:spcBef>
                          <a:spcPts val="0"/>
                        </a:spcBef>
                        <a:spcAft>
                          <a:spcPts val="0"/>
                        </a:spcAft>
                        <a:buNone/>
                      </a:pPr>
                      <a:r>
                        <a:rPr lang="en-US" sz="1300" u="none" cap="none" strike="noStrike"/>
                        <a:t>Apositive</a:t>
                      </a:r>
                      <a:endParaRPr b="0" i="0" sz="1300" u="none" cap="none" strike="noStrike">
                        <a:solidFill>
                          <a:srgbClr val="000000"/>
                        </a:solidFill>
                        <a:latin typeface="Times New Roman"/>
                        <a:ea typeface="Times New Roman"/>
                        <a:cs typeface="Times New Roman"/>
                        <a:sym typeface="Times New Roman"/>
                      </a:endParaRPr>
                    </a:p>
                  </a:txBody>
                  <a:tcPr marT="9525" marB="0" marR="9525" marL="9525" anchor="b"/>
                </a:tc>
                <a:tc>
                  <a:txBody>
                    <a:bodyPr>
                      <a:noAutofit/>
                    </a:bodyPr>
                    <a:lstStyle/>
                    <a:p>
                      <a:pPr indent="0" lvl="0" marL="0" marR="0" rtl="0" algn="ctr">
                        <a:spcBef>
                          <a:spcPts val="0"/>
                        </a:spcBef>
                        <a:spcAft>
                          <a:spcPts val="0"/>
                        </a:spcAft>
                        <a:buNone/>
                      </a:pPr>
                      <a:r>
                        <a:rPr lang="en-US" sz="1300" u="none" cap="none" strike="noStrike"/>
                        <a:t>Hari</a:t>
                      </a:r>
                      <a:endParaRPr b="0" i="0" sz="1300" u="none" cap="none" strike="noStrike">
                        <a:solidFill>
                          <a:srgbClr val="000000"/>
                        </a:solidFill>
                        <a:latin typeface="Times New Roman"/>
                        <a:ea typeface="Times New Roman"/>
                        <a:cs typeface="Times New Roman"/>
                        <a:sym typeface="Times New Roman"/>
                      </a:endParaRPr>
                    </a:p>
                  </a:txBody>
                  <a:tcPr marT="9525" marB="0" marR="9525" marL="9525" anchor="b"/>
                </a:tc>
                <a:tc>
                  <a:txBody>
                    <a:bodyPr>
                      <a:noAutofit/>
                    </a:bodyPr>
                    <a:lstStyle/>
                    <a:p>
                      <a:pPr indent="0" lvl="0" marL="0" marR="0" rtl="0" algn="ctr">
                        <a:spcBef>
                          <a:spcPts val="0"/>
                        </a:spcBef>
                        <a:spcAft>
                          <a:spcPts val="0"/>
                        </a:spcAft>
                        <a:buNone/>
                      </a:pPr>
                      <a:r>
                        <a:rPr lang="en-US" sz="1300" u="none" cap="none" strike="noStrike"/>
                        <a:t>27</a:t>
                      </a:r>
                      <a:endParaRPr b="0" i="0" sz="1300" u="none" cap="none" strike="noStrike">
                        <a:solidFill>
                          <a:srgbClr val="000000"/>
                        </a:solidFill>
                        <a:latin typeface="Times New Roman"/>
                        <a:ea typeface="Times New Roman"/>
                        <a:cs typeface="Times New Roman"/>
                        <a:sym typeface="Times New Roman"/>
                      </a:endParaRPr>
                    </a:p>
                  </a:txBody>
                  <a:tcPr marT="9525" marB="0" marR="9525" marL="9525" anchor="b"/>
                </a:tc>
              </a:tr>
              <a:tr h="269250">
                <a:tc>
                  <a:txBody>
                    <a:bodyPr>
                      <a:noAutofit/>
                    </a:bodyPr>
                    <a:lstStyle/>
                    <a:p>
                      <a:pPr indent="0" lvl="0" marL="0" marR="0" rtl="0" algn="ctr">
                        <a:spcBef>
                          <a:spcPts val="0"/>
                        </a:spcBef>
                        <a:spcAft>
                          <a:spcPts val="0"/>
                        </a:spcAft>
                        <a:buNone/>
                      </a:pPr>
                      <a:r>
                        <a:rPr lang="en-US" sz="1300" u="none" cap="none" strike="noStrike"/>
                        <a:t>Anegative</a:t>
                      </a:r>
                      <a:endParaRPr b="0" i="0" sz="1300" u="none" cap="none" strike="noStrike">
                        <a:solidFill>
                          <a:srgbClr val="000000"/>
                        </a:solidFill>
                        <a:latin typeface="Times New Roman"/>
                        <a:ea typeface="Times New Roman"/>
                        <a:cs typeface="Times New Roman"/>
                        <a:sym typeface="Times New Roman"/>
                      </a:endParaRPr>
                    </a:p>
                  </a:txBody>
                  <a:tcPr marT="9525" marB="0" marR="9525" marL="9525" anchor="b"/>
                </a:tc>
                <a:tc>
                  <a:txBody>
                    <a:bodyPr>
                      <a:noAutofit/>
                    </a:bodyPr>
                    <a:lstStyle/>
                    <a:p>
                      <a:pPr indent="0" lvl="0" marL="0" marR="0" rtl="0" algn="ctr">
                        <a:spcBef>
                          <a:spcPts val="0"/>
                        </a:spcBef>
                        <a:spcAft>
                          <a:spcPts val="0"/>
                        </a:spcAft>
                        <a:buNone/>
                      </a:pPr>
                      <a:r>
                        <a:rPr lang="en-US" sz="1300" u="none" cap="none" strike="noStrike"/>
                        <a:t>Sankalp</a:t>
                      </a:r>
                      <a:endParaRPr b="0" i="0" sz="1300" u="none" cap="none" strike="noStrike">
                        <a:solidFill>
                          <a:srgbClr val="000000"/>
                        </a:solidFill>
                        <a:latin typeface="Times New Roman"/>
                        <a:ea typeface="Times New Roman"/>
                        <a:cs typeface="Times New Roman"/>
                        <a:sym typeface="Times New Roman"/>
                      </a:endParaRPr>
                    </a:p>
                  </a:txBody>
                  <a:tcPr marT="9525" marB="0" marR="9525" marL="9525" anchor="b"/>
                </a:tc>
                <a:tc>
                  <a:txBody>
                    <a:bodyPr>
                      <a:noAutofit/>
                    </a:bodyPr>
                    <a:lstStyle/>
                    <a:p>
                      <a:pPr indent="0" lvl="0" marL="0" marR="0" rtl="0" algn="ctr">
                        <a:spcBef>
                          <a:spcPts val="0"/>
                        </a:spcBef>
                        <a:spcAft>
                          <a:spcPts val="0"/>
                        </a:spcAft>
                        <a:buNone/>
                      </a:pPr>
                      <a:r>
                        <a:rPr lang="en-US" sz="1300" u="none" cap="none" strike="noStrike"/>
                        <a:t>24</a:t>
                      </a:r>
                      <a:endParaRPr b="0" i="0" sz="1300" u="none" cap="none" strike="noStrike">
                        <a:solidFill>
                          <a:srgbClr val="000000"/>
                        </a:solidFill>
                        <a:latin typeface="Times New Roman"/>
                        <a:ea typeface="Times New Roman"/>
                        <a:cs typeface="Times New Roman"/>
                        <a:sym typeface="Times New Roman"/>
                      </a:endParaRPr>
                    </a:p>
                  </a:txBody>
                  <a:tcPr marT="9525" marB="0" marR="9525" marL="9525" anchor="b"/>
                </a:tc>
              </a:tr>
              <a:tr h="269250">
                <a:tc>
                  <a:txBody>
                    <a:bodyPr>
                      <a:noAutofit/>
                    </a:bodyPr>
                    <a:lstStyle/>
                    <a:p>
                      <a:pPr indent="0" lvl="0" marL="0" marR="0" rtl="0" algn="ctr">
                        <a:spcBef>
                          <a:spcPts val="0"/>
                        </a:spcBef>
                        <a:spcAft>
                          <a:spcPts val="0"/>
                        </a:spcAft>
                        <a:buNone/>
                      </a:pPr>
                      <a:r>
                        <a:rPr lang="en-US" sz="1300" u="none" cap="none" strike="noStrike"/>
                        <a:t>Opositive</a:t>
                      </a:r>
                      <a:endParaRPr b="0" i="0" sz="1300" u="none" cap="none" strike="noStrike">
                        <a:solidFill>
                          <a:srgbClr val="000000"/>
                        </a:solidFill>
                        <a:latin typeface="Times New Roman"/>
                        <a:ea typeface="Times New Roman"/>
                        <a:cs typeface="Times New Roman"/>
                        <a:sym typeface="Times New Roman"/>
                      </a:endParaRPr>
                    </a:p>
                  </a:txBody>
                  <a:tcPr marT="9525" marB="0" marR="9525" marL="9525" anchor="b"/>
                </a:tc>
                <a:tc>
                  <a:txBody>
                    <a:bodyPr>
                      <a:noAutofit/>
                    </a:bodyPr>
                    <a:lstStyle/>
                    <a:p>
                      <a:pPr indent="0" lvl="0" marL="0" marR="0" rtl="0" algn="ctr">
                        <a:spcBef>
                          <a:spcPts val="0"/>
                        </a:spcBef>
                        <a:spcAft>
                          <a:spcPts val="0"/>
                        </a:spcAft>
                        <a:buNone/>
                      </a:pPr>
                      <a:r>
                        <a:rPr lang="en-US" sz="1300" u="none" cap="none" strike="noStrike"/>
                        <a:t>Shaila</a:t>
                      </a:r>
                      <a:endParaRPr b="0" i="0" sz="1300" u="none" cap="none" strike="noStrike">
                        <a:solidFill>
                          <a:srgbClr val="000000"/>
                        </a:solidFill>
                        <a:latin typeface="Times New Roman"/>
                        <a:ea typeface="Times New Roman"/>
                        <a:cs typeface="Times New Roman"/>
                        <a:sym typeface="Times New Roman"/>
                      </a:endParaRPr>
                    </a:p>
                  </a:txBody>
                  <a:tcPr marT="9525" marB="0" marR="9525" marL="9525" anchor="b"/>
                </a:tc>
                <a:tc>
                  <a:txBody>
                    <a:bodyPr>
                      <a:noAutofit/>
                    </a:bodyPr>
                    <a:lstStyle/>
                    <a:p>
                      <a:pPr indent="0" lvl="0" marL="0" marR="0" rtl="0" algn="ctr">
                        <a:spcBef>
                          <a:spcPts val="0"/>
                        </a:spcBef>
                        <a:spcAft>
                          <a:spcPts val="0"/>
                        </a:spcAft>
                        <a:buNone/>
                      </a:pPr>
                      <a:r>
                        <a:rPr lang="en-US" sz="1300" u="none" cap="none" strike="noStrike"/>
                        <a:t>25</a:t>
                      </a:r>
                      <a:endParaRPr b="0" i="0" sz="1300" u="none" cap="none" strike="noStrike">
                        <a:solidFill>
                          <a:srgbClr val="000000"/>
                        </a:solidFill>
                        <a:latin typeface="Times New Roman"/>
                        <a:ea typeface="Times New Roman"/>
                        <a:cs typeface="Times New Roman"/>
                        <a:sym typeface="Times New Roman"/>
                      </a:endParaRPr>
                    </a:p>
                  </a:txBody>
                  <a:tcPr marT="9525" marB="0" marR="9525" marL="9525" anchor="b"/>
                </a:tc>
              </a:tr>
              <a:tr h="269250">
                <a:tc>
                  <a:txBody>
                    <a:bodyPr>
                      <a:noAutofit/>
                    </a:bodyPr>
                    <a:lstStyle/>
                    <a:p>
                      <a:pPr indent="0" lvl="0" marL="0" marR="0" rtl="0" algn="ctr">
                        <a:spcBef>
                          <a:spcPts val="0"/>
                        </a:spcBef>
                        <a:spcAft>
                          <a:spcPts val="0"/>
                        </a:spcAft>
                        <a:buNone/>
                      </a:pPr>
                      <a:r>
                        <a:rPr lang="en-US" sz="1300" u="none" cap="none" strike="noStrike"/>
                        <a:t>Bnegative</a:t>
                      </a:r>
                      <a:endParaRPr b="0" i="0" sz="1300" u="none" cap="none" strike="noStrike">
                        <a:solidFill>
                          <a:srgbClr val="000000"/>
                        </a:solidFill>
                        <a:latin typeface="Times New Roman"/>
                        <a:ea typeface="Times New Roman"/>
                        <a:cs typeface="Times New Roman"/>
                        <a:sym typeface="Times New Roman"/>
                      </a:endParaRPr>
                    </a:p>
                  </a:txBody>
                  <a:tcPr marT="9525" marB="0" marR="9525" marL="9525" anchor="b"/>
                </a:tc>
                <a:tc>
                  <a:txBody>
                    <a:bodyPr>
                      <a:noAutofit/>
                    </a:bodyPr>
                    <a:lstStyle/>
                    <a:p>
                      <a:pPr indent="0" lvl="0" marL="0" marR="0" rtl="0" algn="ctr">
                        <a:spcBef>
                          <a:spcPts val="0"/>
                        </a:spcBef>
                        <a:spcAft>
                          <a:spcPts val="0"/>
                        </a:spcAft>
                        <a:buNone/>
                      </a:pPr>
                      <a:r>
                        <a:rPr lang="en-US" sz="1300" u="none" cap="none" strike="noStrike"/>
                        <a:t>Manjula</a:t>
                      </a:r>
                      <a:endParaRPr b="0" i="0" sz="1300" u="none" cap="none" strike="noStrike">
                        <a:solidFill>
                          <a:srgbClr val="000000"/>
                        </a:solidFill>
                        <a:latin typeface="Times New Roman"/>
                        <a:ea typeface="Times New Roman"/>
                        <a:cs typeface="Times New Roman"/>
                        <a:sym typeface="Times New Roman"/>
                      </a:endParaRPr>
                    </a:p>
                  </a:txBody>
                  <a:tcPr marT="9525" marB="0" marR="9525" marL="9525" anchor="b"/>
                </a:tc>
                <a:tc>
                  <a:txBody>
                    <a:bodyPr>
                      <a:noAutofit/>
                    </a:bodyPr>
                    <a:lstStyle/>
                    <a:p>
                      <a:pPr indent="0" lvl="0" marL="0" marR="0" rtl="0" algn="ctr">
                        <a:spcBef>
                          <a:spcPts val="0"/>
                        </a:spcBef>
                        <a:spcAft>
                          <a:spcPts val="0"/>
                        </a:spcAft>
                        <a:buNone/>
                      </a:pPr>
                      <a:r>
                        <a:rPr lang="en-US" sz="1300" u="none" cap="none" strike="noStrike"/>
                        <a:t>33</a:t>
                      </a:r>
                      <a:endParaRPr b="0" i="0" sz="1300" u="none" cap="none" strike="noStrike">
                        <a:solidFill>
                          <a:srgbClr val="000000"/>
                        </a:solidFill>
                        <a:latin typeface="Times New Roman"/>
                        <a:ea typeface="Times New Roman"/>
                        <a:cs typeface="Times New Roman"/>
                        <a:sym typeface="Times New Roman"/>
                      </a:endParaRPr>
                    </a:p>
                  </a:txBody>
                  <a:tcPr marT="9525" marB="0" marR="9525" marL="9525" anchor="b"/>
                </a:tc>
              </a:tr>
            </a:tbl>
          </a:graphicData>
        </a:graphic>
      </p:graphicFrame>
      <p:sp>
        <p:nvSpPr>
          <p:cNvPr id="192" name="Google Shape;192;p22"/>
          <p:cNvSpPr txBox="1"/>
          <p:nvPr/>
        </p:nvSpPr>
        <p:spPr>
          <a:xfrm>
            <a:off x="1524000" y="838200"/>
            <a:ext cx="6436556" cy="73866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u="sng">
                <a:solidFill>
                  <a:srgbClr val="FF0000"/>
                </a:solidFill>
                <a:latin typeface="Times New Roman"/>
                <a:ea typeface="Times New Roman"/>
                <a:cs typeface="Times New Roman"/>
                <a:sym typeface="Times New Roman"/>
              </a:rPr>
              <a:t>SURVEY ON DONOR DONATION BLOOD</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pic>
        <p:nvPicPr>
          <p:cNvPr descr="Image result for blood bnk pic" id="198" name="Google Shape;198;p23"/>
          <p:cNvPicPr preferRelativeResize="0"/>
          <p:nvPr/>
        </p:nvPicPr>
        <p:blipFill rotWithShape="1">
          <a:blip r:embed="rId3">
            <a:alphaModFix/>
          </a:blip>
          <a:srcRect b="0" l="0" r="0" t="0"/>
          <a:stretch/>
        </p:blipFill>
        <p:spPr>
          <a:xfrm>
            <a:off x="6934200" y="5349240"/>
            <a:ext cx="1644650" cy="1066800"/>
          </a:xfrm>
          <a:prstGeom prst="rect">
            <a:avLst/>
          </a:prstGeom>
          <a:noFill/>
          <a:ln>
            <a:noFill/>
          </a:ln>
        </p:spPr>
      </p:pic>
      <p:graphicFrame>
        <p:nvGraphicFramePr>
          <p:cNvPr id="199" name="Google Shape;199;p23"/>
          <p:cNvGraphicFramePr/>
          <p:nvPr/>
        </p:nvGraphicFramePr>
        <p:xfrm>
          <a:off x="1981200" y="1752600"/>
          <a:ext cx="3000000" cy="3000000"/>
        </p:xfrm>
        <a:graphic>
          <a:graphicData uri="http://schemas.openxmlformats.org/drawingml/2006/table">
            <a:tbl>
              <a:tblPr>
                <a:noFill/>
                <a:tableStyleId>{73232A8B-1B28-4752-9EF6-3130A9185678}</a:tableStyleId>
              </a:tblPr>
              <a:tblGrid>
                <a:gridCol w="1793575"/>
                <a:gridCol w="1738375"/>
                <a:gridCol w="1421050"/>
              </a:tblGrid>
              <a:tr h="239775">
                <a:tc>
                  <a:txBody>
                    <a:bodyPr>
                      <a:noAutofit/>
                    </a:bodyPr>
                    <a:lstStyle/>
                    <a:p>
                      <a:pPr indent="0" lvl="0" marL="0" marR="0" rtl="0" algn="ctr">
                        <a:spcBef>
                          <a:spcPts val="0"/>
                        </a:spcBef>
                        <a:spcAft>
                          <a:spcPts val="0"/>
                        </a:spcAft>
                        <a:buNone/>
                      </a:pPr>
                      <a:r>
                        <a:rPr lang="en-US" sz="1300" u="none" cap="none" strike="noStrike"/>
                        <a:t>R_BLOOD GROUP</a:t>
                      </a:r>
                      <a:endParaRPr b="1" i="0" sz="1300" u="none" cap="none" strike="noStrike">
                        <a:solidFill>
                          <a:srgbClr val="000000"/>
                        </a:solidFill>
                        <a:latin typeface="Times New Roman"/>
                        <a:ea typeface="Times New Roman"/>
                        <a:cs typeface="Times New Roman"/>
                        <a:sym typeface="Times New Roman"/>
                      </a:endParaRPr>
                    </a:p>
                  </a:txBody>
                  <a:tcPr marT="9525" marB="0" marR="9525" marL="9525" anchor="b"/>
                </a:tc>
                <a:tc>
                  <a:txBody>
                    <a:bodyPr>
                      <a:noAutofit/>
                    </a:bodyPr>
                    <a:lstStyle/>
                    <a:p>
                      <a:pPr indent="0" lvl="0" marL="0" marR="0" rtl="0" algn="ctr">
                        <a:spcBef>
                          <a:spcPts val="0"/>
                        </a:spcBef>
                        <a:spcAft>
                          <a:spcPts val="0"/>
                        </a:spcAft>
                        <a:buNone/>
                      </a:pPr>
                      <a:r>
                        <a:rPr lang="en-US" sz="1300" u="none" cap="none" strike="noStrike"/>
                        <a:t>RECIPIENT NAME</a:t>
                      </a:r>
                      <a:endParaRPr b="1" i="0" sz="1300" u="none" cap="none" strike="noStrike">
                        <a:solidFill>
                          <a:srgbClr val="000000"/>
                        </a:solidFill>
                        <a:latin typeface="Times New Roman"/>
                        <a:ea typeface="Times New Roman"/>
                        <a:cs typeface="Times New Roman"/>
                        <a:sym typeface="Times New Roman"/>
                      </a:endParaRPr>
                    </a:p>
                  </a:txBody>
                  <a:tcPr marT="9525" marB="0" marR="9525" marL="9525" anchor="b"/>
                </a:tc>
                <a:tc>
                  <a:txBody>
                    <a:bodyPr>
                      <a:noAutofit/>
                    </a:bodyPr>
                    <a:lstStyle/>
                    <a:p>
                      <a:pPr indent="0" lvl="0" marL="0" marR="0" rtl="0" algn="ctr">
                        <a:spcBef>
                          <a:spcPts val="0"/>
                        </a:spcBef>
                        <a:spcAft>
                          <a:spcPts val="0"/>
                        </a:spcAft>
                        <a:buNone/>
                      </a:pPr>
                      <a:r>
                        <a:rPr lang="en-US" sz="1300" u="none" cap="none" strike="noStrike"/>
                        <a:t>RECIPIENT</a:t>
                      </a:r>
                      <a:endParaRPr b="1" i="0" sz="1300" u="none" cap="none" strike="noStrike">
                        <a:solidFill>
                          <a:srgbClr val="000000"/>
                        </a:solidFill>
                        <a:latin typeface="Times New Roman"/>
                        <a:ea typeface="Times New Roman"/>
                        <a:cs typeface="Times New Roman"/>
                        <a:sym typeface="Times New Roman"/>
                      </a:endParaRPr>
                    </a:p>
                  </a:txBody>
                  <a:tcPr marT="9525" marB="0" marR="9525" marL="9525" anchor="b"/>
                </a:tc>
              </a:tr>
              <a:tr h="239775">
                <a:tc>
                  <a:txBody>
                    <a:bodyPr>
                      <a:noAutofit/>
                    </a:bodyPr>
                    <a:lstStyle/>
                    <a:p>
                      <a:pPr indent="0" lvl="0" marL="0" marR="0" rtl="0" algn="ctr">
                        <a:spcBef>
                          <a:spcPts val="0"/>
                        </a:spcBef>
                        <a:spcAft>
                          <a:spcPts val="0"/>
                        </a:spcAft>
                        <a:buNone/>
                      </a:pPr>
                      <a:r>
                        <a:rPr lang="en-US" sz="1300" u="none" cap="none" strike="noStrike"/>
                        <a:t>Opositive</a:t>
                      </a:r>
                      <a:endParaRPr b="0" i="0" sz="1300" u="none" cap="none" strike="noStrike">
                        <a:solidFill>
                          <a:srgbClr val="000000"/>
                        </a:solidFill>
                        <a:latin typeface="Times New Roman"/>
                        <a:ea typeface="Times New Roman"/>
                        <a:cs typeface="Times New Roman"/>
                        <a:sym typeface="Times New Roman"/>
                      </a:endParaRPr>
                    </a:p>
                  </a:txBody>
                  <a:tcPr marT="9525" marB="0" marR="9525" marL="9525" anchor="b"/>
                </a:tc>
                <a:tc>
                  <a:txBody>
                    <a:bodyPr>
                      <a:noAutofit/>
                    </a:bodyPr>
                    <a:lstStyle/>
                    <a:p>
                      <a:pPr indent="0" lvl="0" marL="0" marR="0" rtl="0" algn="ctr">
                        <a:spcBef>
                          <a:spcPts val="0"/>
                        </a:spcBef>
                        <a:spcAft>
                          <a:spcPts val="0"/>
                        </a:spcAft>
                        <a:buNone/>
                      </a:pPr>
                      <a:r>
                        <a:rPr lang="en-US" sz="1300" u="none" cap="none" strike="noStrike"/>
                        <a:t>Suman</a:t>
                      </a:r>
                      <a:endParaRPr b="0" i="0" sz="1300" u="none" cap="none" strike="noStrike">
                        <a:solidFill>
                          <a:srgbClr val="000000"/>
                        </a:solidFill>
                        <a:latin typeface="Times New Roman"/>
                        <a:ea typeface="Times New Roman"/>
                        <a:cs typeface="Times New Roman"/>
                        <a:sym typeface="Times New Roman"/>
                      </a:endParaRPr>
                    </a:p>
                  </a:txBody>
                  <a:tcPr marT="9525" marB="0" marR="9525" marL="9525" anchor="b"/>
                </a:tc>
                <a:tc>
                  <a:txBody>
                    <a:bodyPr>
                      <a:noAutofit/>
                    </a:bodyPr>
                    <a:lstStyle/>
                    <a:p>
                      <a:pPr indent="0" lvl="0" marL="0" marR="0" rtl="0" algn="ctr">
                        <a:spcBef>
                          <a:spcPts val="0"/>
                        </a:spcBef>
                        <a:spcAft>
                          <a:spcPts val="0"/>
                        </a:spcAft>
                        <a:buNone/>
                      </a:pPr>
                      <a:r>
                        <a:rPr lang="en-US" sz="1300" u="none" cap="none" strike="noStrike"/>
                        <a:t>21</a:t>
                      </a:r>
                      <a:endParaRPr b="0" i="0" sz="1300" u="none" cap="none" strike="noStrike">
                        <a:solidFill>
                          <a:srgbClr val="000000"/>
                        </a:solidFill>
                        <a:latin typeface="Times New Roman"/>
                        <a:ea typeface="Times New Roman"/>
                        <a:cs typeface="Times New Roman"/>
                        <a:sym typeface="Times New Roman"/>
                      </a:endParaRPr>
                    </a:p>
                  </a:txBody>
                  <a:tcPr marT="9525" marB="0" marR="9525" marL="9525" anchor="b"/>
                </a:tc>
              </a:tr>
              <a:tr h="239775">
                <a:tc>
                  <a:txBody>
                    <a:bodyPr>
                      <a:noAutofit/>
                    </a:bodyPr>
                    <a:lstStyle/>
                    <a:p>
                      <a:pPr indent="0" lvl="0" marL="0" marR="0" rtl="0" algn="ctr">
                        <a:spcBef>
                          <a:spcPts val="0"/>
                        </a:spcBef>
                        <a:spcAft>
                          <a:spcPts val="0"/>
                        </a:spcAft>
                        <a:buNone/>
                      </a:pPr>
                      <a:r>
                        <a:rPr lang="en-US" sz="1300" u="none" cap="none" strike="noStrike"/>
                        <a:t>Bpositive</a:t>
                      </a:r>
                      <a:endParaRPr b="0" i="0" sz="1300" u="none" cap="none" strike="noStrike">
                        <a:solidFill>
                          <a:srgbClr val="000000"/>
                        </a:solidFill>
                        <a:latin typeface="Times New Roman"/>
                        <a:ea typeface="Times New Roman"/>
                        <a:cs typeface="Times New Roman"/>
                        <a:sym typeface="Times New Roman"/>
                      </a:endParaRPr>
                    </a:p>
                  </a:txBody>
                  <a:tcPr marT="9525" marB="0" marR="9525" marL="9525" anchor="b"/>
                </a:tc>
                <a:tc>
                  <a:txBody>
                    <a:bodyPr>
                      <a:noAutofit/>
                    </a:bodyPr>
                    <a:lstStyle/>
                    <a:p>
                      <a:pPr indent="0" lvl="0" marL="0" marR="0" rtl="0" algn="ctr">
                        <a:spcBef>
                          <a:spcPts val="0"/>
                        </a:spcBef>
                        <a:spcAft>
                          <a:spcPts val="0"/>
                        </a:spcAft>
                        <a:buNone/>
                      </a:pPr>
                      <a:r>
                        <a:rPr lang="en-US" sz="1300" u="none" cap="none" strike="noStrike"/>
                        <a:t>Kumari</a:t>
                      </a:r>
                      <a:endParaRPr b="0" i="0" sz="1300" u="none" cap="none" strike="noStrike">
                        <a:solidFill>
                          <a:srgbClr val="000000"/>
                        </a:solidFill>
                        <a:latin typeface="Times New Roman"/>
                        <a:ea typeface="Times New Roman"/>
                        <a:cs typeface="Times New Roman"/>
                        <a:sym typeface="Times New Roman"/>
                      </a:endParaRPr>
                    </a:p>
                  </a:txBody>
                  <a:tcPr marT="9525" marB="0" marR="9525" marL="9525" anchor="b"/>
                </a:tc>
                <a:tc>
                  <a:txBody>
                    <a:bodyPr>
                      <a:noAutofit/>
                    </a:bodyPr>
                    <a:lstStyle/>
                    <a:p>
                      <a:pPr indent="0" lvl="0" marL="0" marR="0" rtl="0" algn="ctr">
                        <a:spcBef>
                          <a:spcPts val="0"/>
                        </a:spcBef>
                        <a:spcAft>
                          <a:spcPts val="0"/>
                        </a:spcAft>
                        <a:buNone/>
                      </a:pPr>
                      <a:r>
                        <a:rPr lang="en-US" sz="1300" u="none" cap="none" strike="noStrike"/>
                        <a:t>32</a:t>
                      </a:r>
                      <a:endParaRPr b="0" i="0" sz="1300" u="none" cap="none" strike="noStrike">
                        <a:solidFill>
                          <a:srgbClr val="000000"/>
                        </a:solidFill>
                        <a:latin typeface="Times New Roman"/>
                        <a:ea typeface="Times New Roman"/>
                        <a:cs typeface="Times New Roman"/>
                        <a:sym typeface="Times New Roman"/>
                      </a:endParaRPr>
                    </a:p>
                  </a:txBody>
                  <a:tcPr marT="9525" marB="0" marR="9525" marL="9525" anchor="b"/>
                </a:tc>
              </a:tr>
              <a:tr h="239775">
                <a:tc>
                  <a:txBody>
                    <a:bodyPr>
                      <a:noAutofit/>
                    </a:bodyPr>
                    <a:lstStyle/>
                    <a:p>
                      <a:pPr indent="0" lvl="0" marL="0" marR="0" rtl="0" algn="ctr">
                        <a:spcBef>
                          <a:spcPts val="0"/>
                        </a:spcBef>
                        <a:spcAft>
                          <a:spcPts val="0"/>
                        </a:spcAft>
                        <a:buNone/>
                      </a:pPr>
                      <a:r>
                        <a:rPr lang="en-US" sz="1300" u="none" cap="none" strike="noStrike"/>
                        <a:t>Anegative</a:t>
                      </a:r>
                      <a:endParaRPr b="0" i="0" sz="1300" u="none" cap="none" strike="noStrike">
                        <a:solidFill>
                          <a:srgbClr val="000000"/>
                        </a:solidFill>
                        <a:latin typeface="Times New Roman"/>
                        <a:ea typeface="Times New Roman"/>
                        <a:cs typeface="Times New Roman"/>
                        <a:sym typeface="Times New Roman"/>
                      </a:endParaRPr>
                    </a:p>
                  </a:txBody>
                  <a:tcPr marT="9525" marB="0" marR="9525" marL="9525" anchor="b"/>
                </a:tc>
                <a:tc>
                  <a:txBody>
                    <a:bodyPr>
                      <a:noAutofit/>
                    </a:bodyPr>
                    <a:lstStyle/>
                    <a:p>
                      <a:pPr indent="0" lvl="0" marL="0" marR="0" rtl="0" algn="ctr">
                        <a:spcBef>
                          <a:spcPts val="0"/>
                        </a:spcBef>
                        <a:spcAft>
                          <a:spcPts val="0"/>
                        </a:spcAft>
                        <a:buNone/>
                      </a:pPr>
                      <a:r>
                        <a:rPr lang="en-US" sz="1300" u="none" cap="none" strike="noStrike"/>
                        <a:t>Rajashwari</a:t>
                      </a:r>
                      <a:endParaRPr b="0" i="0" sz="1300" u="none" cap="none" strike="noStrike">
                        <a:solidFill>
                          <a:srgbClr val="000000"/>
                        </a:solidFill>
                        <a:latin typeface="Times New Roman"/>
                        <a:ea typeface="Times New Roman"/>
                        <a:cs typeface="Times New Roman"/>
                        <a:sym typeface="Times New Roman"/>
                      </a:endParaRPr>
                    </a:p>
                  </a:txBody>
                  <a:tcPr marT="9525" marB="0" marR="9525" marL="9525" anchor="b"/>
                </a:tc>
                <a:tc>
                  <a:txBody>
                    <a:bodyPr>
                      <a:noAutofit/>
                    </a:bodyPr>
                    <a:lstStyle/>
                    <a:p>
                      <a:pPr indent="0" lvl="0" marL="0" marR="0" rtl="0" algn="ctr">
                        <a:spcBef>
                          <a:spcPts val="0"/>
                        </a:spcBef>
                        <a:spcAft>
                          <a:spcPts val="0"/>
                        </a:spcAft>
                        <a:buNone/>
                      </a:pPr>
                      <a:r>
                        <a:rPr lang="en-US" sz="1300" u="none" cap="none" strike="noStrike"/>
                        <a:t>24</a:t>
                      </a:r>
                      <a:endParaRPr b="0" i="0" sz="1300" u="none" cap="none" strike="noStrike">
                        <a:solidFill>
                          <a:srgbClr val="000000"/>
                        </a:solidFill>
                        <a:latin typeface="Times New Roman"/>
                        <a:ea typeface="Times New Roman"/>
                        <a:cs typeface="Times New Roman"/>
                        <a:sym typeface="Times New Roman"/>
                      </a:endParaRPr>
                    </a:p>
                  </a:txBody>
                  <a:tcPr marT="9525" marB="0" marR="9525" marL="9525" anchor="b"/>
                </a:tc>
              </a:tr>
              <a:tr h="239775">
                <a:tc>
                  <a:txBody>
                    <a:bodyPr>
                      <a:noAutofit/>
                    </a:bodyPr>
                    <a:lstStyle/>
                    <a:p>
                      <a:pPr indent="0" lvl="0" marL="0" marR="0" rtl="0" algn="ctr">
                        <a:spcBef>
                          <a:spcPts val="0"/>
                        </a:spcBef>
                        <a:spcAft>
                          <a:spcPts val="0"/>
                        </a:spcAft>
                        <a:buNone/>
                      </a:pPr>
                      <a:r>
                        <a:rPr lang="en-US" sz="1300" u="none" cap="none" strike="noStrike"/>
                        <a:t>Bnegative</a:t>
                      </a:r>
                      <a:endParaRPr b="0" i="0" sz="1300" u="none" cap="none" strike="noStrike">
                        <a:solidFill>
                          <a:srgbClr val="000000"/>
                        </a:solidFill>
                        <a:latin typeface="Times New Roman"/>
                        <a:ea typeface="Times New Roman"/>
                        <a:cs typeface="Times New Roman"/>
                        <a:sym typeface="Times New Roman"/>
                      </a:endParaRPr>
                    </a:p>
                  </a:txBody>
                  <a:tcPr marT="9525" marB="0" marR="9525" marL="9525" anchor="b"/>
                </a:tc>
                <a:tc>
                  <a:txBody>
                    <a:bodyPr>
                      <a:noAutofit/>
                    </a:bodyPr>
                    <a:lstStyle/>
                    <a:p>
                      <a:pPr indent="0" lvl="0" marL="0" marR="0" rtl="0" algn="ctr">
                        <a:spcBef>
                          <a:spcPts val="0"/>
                        </a:spcBef>
                        <a:spcAft>
                          <a:spcPts val="0"/>
                        </a:spcAft>
                        <a:buNone/>
                      </a:pPr>
                      <a:r>
                        <a:rPr lang="en-US" sz="1300" u="none" cap="none" strike="noStrike"/>
                        <a:t>Likitha</a:t>
                      </a:r>
                      <a:endParaRPr b="0" i="0" sz="1300" u="none" cap="none" strike="noStrike">
                        <a:solidFill>
                          <a:srgbClr val="000000"/>
                        </a:solidFill>
                        <a:latin typeface="Times New Roman"/>
                        <a:ea typeface="Times New Roman"/>
                        <a:cs typeface="Times New Roman"/>
                        <a:sym typeface="Times New Roman"/>
                      </a:endParaRPr>
                    </a:p>
                  </a:txBody>
                  <a:tcPr marT="9525" marB="0" marR="9525" marL="9525" anchor="b"/>
                </a:tc>
                <a:tc>
                  <a:txBody>
                    <a:bodyPr>
                      <a:noAutofit/>
                    </a:bodyPr>
                    <a:lstStyle/>
                    <a:p>
                      <a:pPr indent="0" lvl="0" marL="0" marR="0" rtl="0" algn="ctr">
                        <a:spcBef>
                          <a:spcPts val="0"/>
                        </a:spcBef>
                        <a:spcAft>
                          <a:spcPts val="0"/>
                        </a:spcAft>
                        <a:buNone/>
                      </a:pPr>
                      <a:r>
                        <a:rPr lang="en-US" sz="1300" u="none" cap="none" strike="noStrike"/>
                        <a:t>34</a:t>
                      </a:r>
                      <a:endParaRPr b="0" i="0" sz="1300" u="none" cap="none" strike="noStrike">
                        <a:solidFill>
                          <a:srgbClr val="000000"/>
                        </a:solidFill>
                        <a:latin typeface="Times New Roman"/>
                        <a:ea typeface="Times New Roman"/>
                        <a:cs typeface="Times New Roman"/>
                        <a:sym typeface="Times New Roman"/>
                      </a:endParaRPr>
                    </a:p>
                  </a:txBody>
                  <a:tcPr marT="9525" marB="0" marR="9525" marL="9525" anchor="b"/>
                </a:tc>
              </a:tr>
              <a:tr h="239775">
                <a:tc>
                  <a:txBody>
                    <a:bodyPr>
                      <a:noAutofit/>
                    </a:bodyPr>
                    <a:lstStyle/>
                    <a:p>
                      <a:pPr indent="0" lvl="0" marL="0" marR="0" rtl="0" algn="ctr">
                        <a:spcBef>
                          <a:spcPts val="0"/>
                        </a:spcBef>
                        <a:spcAft>
                          <a:spcPts val="0"/>
                        </a:spcAft>
                        <a:buNone/>
                      </a:pPr>
                      <a:r>
                        <a:rPr lang="en-US" sz="1300" u="none" cap="none" strike="noStrike"/>
                        <a:t>Abpositive</a:t>
                      </a:r>
                      <a:endParaRPr b="0" i="0" sz="1300" u="none" cap="none" strike="noStrike">
                        <a:solidFill>
                          <a:srgbClr val="000000"/>
                        </a:solidFill>
                        <a:latin typeface="Times New Roman"/>
                        <a:ea typeface="Times New Roman"/>
                        <a:cs typeface="Times New Roman"/>
                        <a:sym typeface="Times New Roman"/>
                      </a:endParaRPr>
                    </a:p>
                  </a:txBody>
                  <a:tcPr marT="9525" marB="0" marR="9525" marL="9525" anchor="b"/>
                </a:tc>
                <a:tc>
                  <a:txBody>
                    <a:bodyPr>
                      <a:noAutofit/>
                    </a:bodyPr>
                    <a:lstStyle/>
                    <a:p>
                      <a:pPr indent="0" lvl="0" marL="0" marR="0" rtl="0" algn="ctr">
                        <a:spcBef>
                          <a:spcPts val="0"/>
                        </a:spcBef>
                        <a:spcAft>
                          <a:spcPts val="0"/>
                        </a:spcAft>
                        <a:buNone/>
                      </a:pPr>
                      <a:r>
                        <a:rPr lang="en-US" sz="1300" u="none" cap="none" strike="noStrike"/>
                        <a:t>Karunya</a:t>
                      </a:r>
                      <a:endParaRPr b="0" i="0" sz="1300" u="none" cap="none" strike="noStrike">
                        <a:solidFill>
                          <a:srgbClr val="000000"/>
                        </a:solidFill>
                        <a:latin typeface="Times New Roman"/>
                        <a:ea typeface="Times New Roman"/>
                        <a:cs typeface="Times New Roman"/>
                        <a:sym typeface="Times New Roman"/>
                      </a:endParaRPr>
                    </a:p>
                  </a:txBody>
                  <a:tcPr marT="9525" marB="0" marR="9525" marL="9525" anchor="b"/>
                </a:tc>
                <a:tc>
                  <a:txBody>
                    <a:bodyPr>
                      <a:noAutofit/>
                    </a:bodyPr>
                    <a:lstStyle/>
                    <a:p>
                      <a:pPr indent="0" lvl="0" marL="0" marR="0" rtl="0" algn="ctr">
                        <a:spcBef>
                          <a:spcPts val="0"/>
                        </a:spcBef>
                        <a:spcAft>
                          <a:spcPts val="0"/>
                        </a:spcAft>
                        <a:buNone/>
                      </a:pPr>
                      <a:r>
                        <a:rPr lang="en-US" sz="1300" u="none" cap="none" strike="noStrike"/>
                        <a:t>26</a:t>
                      </a:r>
                      <a:endParaRPr b="0" i="0" sz="1300" u="none" cap="none" strike="noStrike">
                        <a:solidFill>
                          <a:srgbClr val="000000"/>
                        </a:solidFill>
                        <a:latin typeface="Times New Roman"/>
                        <a:ea typeface="Times New Roman"/>
                        <a:cs typeface="Times New Roman"/>
                        <a:sym typeface="Times New Roman"/>
                      </a:endParaRPr>
                    </a:p>
                  </a:txBody>
                  <a:tcPr marT="9525" marB="0" marR="9525" marL="9525" anchor="b"/>
                </a:tc>
              </a:tr>
              <a:tr h="239775">
                <a:tc>
                  <a:txBody>
                    <a:bodyPr>
                      <a:noAutofit/>
                    </a:bodyPr>
                    <a:lstStyle/>
                    <a:p>
                      <a:pPr indent="0" lvl="0" marL="0" marR="0" rtl="0" algn="ctr">
                        <a:spcBef>
                          <a:spcPts val="0"/>
                        </a:spcBef>
                        <a:spcAft>
                          <a:spcPts val="0"/>
                        </a:spcAft>
                        <a:buNone/>
                      </a:pPr>
                      <a:r>
                        <a:rPr lang="en-US" sz="1300" u="none" cap="none" strike="noStrike"/>
                        <a:t>Anegative</a:t>
                      </a:r>
                      <a:endParaRPr b="0" i="0" sz="1300" u="none" cap="none" strike="noStrike">
                        <a:solidFill>
                          <a:srgbClr val="000000"/>
                        </a:solidFill>
                        <a:latin typeface="Times New Roman"/>
                        <a:ea typeface="Times New Roman"/>
                        <a:cs typeface="Times New Roman"/>
                        <a:sym typeface="Times New Roman"/>
                      </a:endParaRPr>
                    </a:p>
                  </a:txBody>
                  <a:tcPr marT="9525" marB="0" marR="9525" marL="9525" anchor="b"/>
                </a:tc>
                <a:tc>
                  <a:txBody>
                    <a:bodyPr>
                      <a:noAutofit/>
                    </a:bodyPr>
                    <a:lstStyle/>
                    <a:p>
                      <a:pPr indent="0" lvl="0" marL="0" marR="0" rtl="0" algn="ctr">
                        <a:spcBef>
                          <a:spcPts val="0"/>
                        </a:spcBef>
                        <a:spcAft>
                          <a:spcPts val="0"/>
                        </a:spcAft>
                        <a:buNone/>
                      </a:pPr>
                      <a:r>
                        <a:rPr lang="en-US" sz="1300" u="none" cap="none" strike="noStrike"/>
                        <a:t>Nawaz</a:t>
                      </a:r>
                      <a:endParaRPr b="0" i="0" sz="1300" u="none" cap="none" strike="noStrike">
                        <a:solidFill>
                          <a:srgbClr val="000000"/>
                        </a:solidFill>
                        <a:latin typeface="Times New Roman"/>
                        <a:ea typeface="Times New Roman"/>
                        <a:cs typeface="Times New Roman"/>
                        <a:sym typeface="Times New Roman"/>
                      </a:endParaRPr>
                    </a:p>
                  </a:txBody>
                  <a:tcPr marT="9525" marB="0" marR="9525" marL="9525" anchor="b"/>
                </a:tc>
                <a:tc>
                  <a:txBody>
                    <a:bodyPr>
                      <a:noAutofit/>
                    </a:bodyPr>
                    <a:lstStyle/>
                    <a:p>
                      <a:pPr indent="0" lvl="0" marL="0" marR="0" rtl="0" algn="ctr">
                        <a:spcBef>
                          <a:spcPts val="0"/>
                        </a:spcBef>
                        <a:spcAft>
                          <a:spcPts val="0"/>
                        </a:spcAft>
                        <a:buNone/>
                      </a:pPr>
                      <a:r>
                        <a:rPr lang="en-US" sz="1300" u="none" cap="none" strike="noStrike"/>
                        <a:t>74</a:t>
                      </a:r>
                      <a:endParaRPr b="0" i="0" sz="1300" u="none" cap="none" strike="noStrike">
                        <a:solidFill>
                          <a:srgbClr val="000000"/>
                        </a:solidFill>
                        <a:latin typeface="Times New Roman"/>
                        <a:ea typeface="Times New Roman"/>
                        <a:cs typeface="Times New Roman"/>
                        <a:sym typeface="Times New Roman"/>
                      </a:endParaRPr>
                    </a:p>
                  </a:txBody>
                  <a:tcPr marT="9525" marB="0" marR="9525" marL="9525" anchor="b"/>
                </a:tc>
              </a:tr>
              <a:tr h="239775">
                <a:tc>
                  <a:txBody>
                    <a:bodyPr>
                      <a:noAutofit/>
                    </a:bodyPr>
                    <a:lstStyle/>
                    <a:p>
                      <a:pPr indent="0" lvl="0" marL="0" marR="0" rtl="0" algn="ctr">
                        <a:spcBef>
                          <a:spcPts val="0"/>
                        </a:spcBef>
                        <a:spcAft>
                          <a:spcPts val="0"/>
                        </a:spcAft>
                        <a:buNone/>
                      </a:pPr>
                      <a:r>
                        <a:rPr lang="en-US" sz="1300" u="none" cap="none" strike="noStrike"/>
                        <a:t>Apositive</a:t>
                      </a:r>
                      <a:endParaRPr b="0" i="0" sz="1300" u="none" cap="none" strike="noStrike">
                        <a:solidFill>
                          <a:srgbClr val="000000"/>
                        </a:solidFill>
                        <a:latin typeface="Times New Roman"/>
                        <a:ea typeface="Times New Roman"/>
                        <a:cs typeface="Times New Roman"/>
                        <a:sym typeface="Times New Roman"/>
                      </a:endParaRPr>
                    </a:p>
                  </a:txBody>
                  <a:tcPr marT="9525" marB="0" marR="9525" marL="9525" anchor="b"/>
                </a:tc>
                <a:tc>
                  <a:txBody>
                    <a:bodyPr>
                      <a:noAutofit/>
                    </a:bodyPr>
                    <a:lstStyle/>
                    <a:p>
                      <a:pPr indent="0" lvl="0" marL="0" marR="0" rtl="0" algn="ctr">
                        <a:spcBef>
                          <a:spcPts val="0"/>
                        </a:spcBef>
                        <a:spcAft>
                          <a:spcPts val="0"/>
                        </a:spcAft>
                        <a:buNone/>
                      </a:pPr>
                      <a:r>
                        <a:rPr lang="en-US" sz="1300" u="none" cap="none" strike="noStrike"/>
                        <a:t>Jishnu</a:t>
                      </a:r>
                      <a:endParaRPr b="0" i="0" sz="1300" u="none" cap="none" strike="noStrike">
                        <a:solidFill>
                          <a:srgbClr val="000000"/>
                        </a:solidFill>
                        <a:latin typeface="Times New Roman"/>
                        <a:ea typeface="Times New Roman"/>
                        <a:cs typeface="Times New Roman"/>
                        <a:sym typeface="Times New Roman"/>
                      </a:endParaRPr>
                    </a:p>
                  </a:txBody>
                  <a:tcPr marT="9525" marB="0" marR="9525" marL="9525" anchor="b"/>
                </a:tc>
                <a:tc>
                  <a:txBody>
                    <a:bodyPr>
                      <a:noAutofit/>
                    </a:bodyPr>
                    <a:lstStyle/>
                    <a:p>
                      <a:pPr indent="0" lvl="0" marL="0" marR="0" rtl="0" algn="ctr">
                        <a:spcBef>
                          <a:spcPts val="0"/>
                        </a:spcBef>
                        <a:spcAft>
                          <a:spcPts val="0"/>
                        </a:spcAft>
                        <a:buNone/>
                      </a:pPr>
                      <a:r>
                        <a:rPr lang="en-US" sz="1300" u="none" cap="none" strike="noStrike"/>
                        <a:t>45</a:t>
                      </a:r>
                      <a:endParaRPr b="0" i="0" sz="1300" u="none" cap="none" strike="noStrike">
                        <a:solidFill>
                          <a:srgbClr val="000000"/>
                        </a:solidFill>
                        <a:latin typeface="Times New Roman"/>
                        <a:ea typeface="Times New Roman"/>
                        <a:cs typeface="Times New Roman"/>
                        <a:sym typeface="Times New Roman"/>
                      </a:endParaRPr>
                    </a:p>
                  </a:txBody>
                  <a:tcPr marT="9525" marB="0" marR="9525" marL="9525" anchor="b"/>
                </a:tc>
              </a:tr>
              <a:tr h="239775">
                <a:tc>
                  <a:txBody>
                    <a:bodyPr>
                      <a:noAutofit/>
                    </a:bodyPr>
                    <a:lstStyle/>
                    <a:p>
                      <a:pPr indent="0" lvl="0" marL="0" marR="0" rtl="0" algn="ctr">
                        <a:spcBef>
                          <a:spcPts val="0"/>
                        </a:spcBef>
                        <a:spcAft>
                          <a:spcPts val="0"/>
                        </a:spcAft>
                        <a:buNone/>
                      </a:pPr>
                      <a:r>
                        <a:rPr lang="en-US" sz="1300" u="none" cap="none" strike="noStrike"/>
                        <a:t>Bnegative</a:t>
                      </a:r>
                      <a:endParaRPr b="0" i="0" sz="1300" u="none" cap="none" strike="noStrike">
                        <a:solidFill>
                          <a:srgbClr val="000000"/>
                        </a:solidFill>
                        <a:latin typeface="Times New Roman"/>
                        <a:ea typeface="Times New Roman"/>
                        <a:cs typeface="Times New Roman"/>
                        <a:sym typeface="Times New Roman"/>
                      </a:endParaRPr>
                    </a:p>
                  </a:txBody>
                  <a:tcPr marT="9525" marB="0" marR="9525" marL="9525" anchor="b"/>
                </a:tc>
                <a:tc>
                  <a:txBody>
                    <a:bodyPr>
                      <a:noAutofit/>
                    </a:bodyPr>
                    <a:lstStyle/>
                    <a:p>
                      <a:pPr indent="0" lvl="0" marL="0" marR="0" rtl="0" algn="ctr">
                        <a:spcBef>
                          <a:spcPts val="0"/>
                        </a:spcBef>
                        <a:spcAft>
                          <a:spcPts val="0"/>
                        </a:spcAft>
                        <a:buNone/>
                      </a:pPr>
                      <a:r>
                        <a:rPr lang="en-US" sz="1300" u="none" cap="none" strike="noStrike"/>
                        <a:t>Mownesh</a:t>
                      </a:r>
                      <a:endParaRPr b="0" i="0" sz="1300" u="none" cap="none" strike="noStrike">
                        <a:solidFill>
                          <a:srgbClr val="000000"/>
                        </a:solidFill>
                        <a:latin typeface="Times New Roman"/>
                        <a:ea typeface="Times New Roman"/>
                        <a:cs typeface="Times New Roman"/>
                        <a:sym typeface="Times New Roman"/>
                      </a:endParaRPr>
                    </a:p>
                  </a:txBody>
                  <a:tcPr marT="9525" marB="0" marR="9525" marL="9525" anchor="b"/>
                </a:tc>
                <a:tc>
                  <a:txBody>
                    <a:bodyPr>
                      <a:noAutofit/>
                    </a:bodyPr>
                    <a:lstStyle/>
                    <a:p>
                      <a:pPr indent="0" lvl="0" marL="0" marR="0" rtl="0" algn="ctr">
                        <a:spcBef>
                          <a:spcPts val="0"/>
                        </a:spcBef>
                        <a:spcAft>
                          <a:spcPts val="0"/>
                        </a:spcAft>
                        <a:buNone/>
                      </a:pPr>
                      <a:r>
                        <a:rPr lang="en-US" sz="1300" u="none" cap="none" strike="noStrike"/>
                        <a:t>65</a:t>
                      </a:r>
                      <a:endParaRPr b="0" i="0" sz="1300" u="none" cap="none" strike="noStrike">
                        <a:solidFill>
                          <a:srgbClr val="000000"/>
                        </a:solidFill>
                        <a:latin typeface="Times New Roman"/>
                        <a:ea typeface="Times New Roman"/>
                        <a:cs typeface="Times New Roman"/>
                        <a:sym typeface="Times New Roman"/>
                      </a:endParaRPr>
                    </a:p>
                  </a:txBody>
                  <a:tcPr marT="9525" marB="0" marR="9525" marL="9525" anchor="b"/>
                </a:tc>
              </a:tr>
              <a:tr h="239775">
                <a:tc>
                  <a:txBody>
                    <a:bodyPr>
                      <a:noAutofit/>
                    </a:bodyPr>
                    <a:lstStyle/>
                    <a:p>
                      <a:pPr indent="0" lvl="0" marL="0" marR="0" rtl="0" algn="ctr">
                        <a:spcBef>
                          <a:spcPts val="0"/>
                        </a:spcBef>
                        <a:spcAft>
                          <a:spcPts val="0"/>
                        </a:spcAft>
                        <a:buNone/>
                      </a:pPr>
                      <a:r>
                        <a:rPr lang="en-US" sz="1300" u="none" cap="none" strike="noStrike"/>
                        <a:t>Opositive</a:t>
                      </a:r>
                      <a:endParaRPr b="0" i="0" sz="1300" u="none" cap="none" strike="noStrike">
                        <a:solidFill>
                          <a:srgbClr val="000000"/>
                        </a:solidFill>
                        <a:latin typeface="Times New Roman"/>
                        <a:ea typeface="Times New Roman"/>
                        <a:cs typeface="Times New Roman"/>
                        <a:sym typeface="Times New Roman"/>
                      </a:endParaRPr>
                    </a:p>
                  </a:txBody>
                  <a:tcPr marT="9525" marB="0" marR="9525" marL="9525" anchor="b"/>
                </a:tc>
                <a:tc>
                  <a:txBody>
                    <a:bodyPr>
                      <a:noAutofit/>
                    </a:bodyPr>
                    <a:lstStyle/>
                    <a:p>
                      <a:pPr indent="0" lvl="0" marL="0" marR="0" rtl="0" algn="ctr">
                        <a:spcBef>
                          <a:spcPts val="0"/>
                        </a:spcBef>
                        <a:spcAft>
                          <a:spcPts val="0"/>
                        </a:spcAft>
                        <a:buNone/>
                      </a:pPr>
                      <a:r>
                        <a:rPr lang="en-US" sz="1300" u="none" cap="none" strike="noStrike"/>
                        <a:t>Divya</a:t>
                      </a:r>
                      <a:endParaRPr b="0" i="0" sz="1300" u="none" cap="none" strike="noStrike">
                        <a:solidFill>
                          <a:srgbClr val="000000"/>
                        </a:solidFill>
                        <a:latin typeface="Times New Roman"/>
                        <a:ea typeface="Times New Roman"/>
                        <a:cs typeface="Times New Roman"/>
                        <a:sym typeface="Times New Roman"/>
                      </a:endParaRPr>
                    </a:p>
                  </a:txBody>
                  <a:tcPr marT="9525" marB="0" marR="9525" marL="9525" anchor="b"/>
                </a:tc>
                <a:tc>
                  <a:txBody>
                    <a:bodyPr>
                      <a:noAutofit/>
                    </a:bodyPr>
                    <a:lstStyle/>
                    <a:p>
                      <a:pPr indent="0" lvl="0" marL="0" marR="0" rtl="0" algn="ctr">
                        <a:spcBef>
                          <a:spcPts val="0"/>
                        </a:spcBef>
                        <a:spcAft>
                          <a:spcPts val="0"/>
                        </a:spcAft>
                        <a:buNone/>
                      </a:pPr>
                      <a:r>
                        <a:rPr lang="en-US" sz="1300" u="none" cap="none" strike="noStrike"/>
                        <a:t>45</a:t>
                      </a:r>
                      <a:endParaRPr b="0" i="0" sz="1300" u="none" cap="none" strike="noStrike">
                        <a:solidFill>
                          <a:srgbClr val="000000"/>
                        </a:solidFill>
                        <a:latin typeface="Times New Roman"/>
                        <a:ea typeface="Times New Roman"/>
                        <a:cs typeface="Times New Roman"/>
                        <a:sym typeface="Times New Roman"/>
                      </a:endParaRPr>
                    </a:p>
                  </a:txBody>
                  <a:tcPr marT="9525" marB="0" marR="9525" marL="9525" anchor="b"/>
                </a:tc>
              </a:tr>
              <a:tr h="239775">
                <a:tc>
                  <a:txBody>
                    <a:bodyPr>
                      <a:noAutofit/>
                    </a:bodyPr>
                    <a:lstStyle/>
                    <a:p>
                      <a:pPr indent="0" lvl="0" marL="0" marR="0" rtl="0" algn="ctr">
                        <a:spcBef>
                          <a:spcPts val="0"/>
                        </a:spcBef>
                        <a:spcAft>
                          <a:spcPts val="0"/>
                        </a:spcAft>
                        <a:buNone/>
                      </a:pPr>
                      <a:r>
                        <a:rPr lang="en-US" sz="1300" u="none" cap="none" strike="noStrike"/>
                        <a:t>Abnegative</a:t>
                      </a:r>
                      <a:endParaRPr b="0" i="0" sz="1300" u="none" cap="none" strike="noStrike">
                        <a:solidFill>
                          <a:srgbClr val="000000"/>
                        </a:solidFill>
                        <a:latin typeface="Times New Roman"/>
                        <a:ea typeface="Times New Roman"/>
                        <a:cs typeface="Times New Roman"/>
                        <a:sym typeface="Times New Roman"/>
                      </a:endParaRPr>
                    </a:p>
                  </a:txBody>
                  <a:tcPr marT="9525" marB="0" marR="9525" marL="9525" anchor="b"/>
                </a:tc>
                <a:tc>
                  <a:txBody>
                    <a:bodyPr>
                      <a:noAutofit/>
                    </a:bodyPr>
                    <a:lstStyle/>
                    <a:p>
                      <a:pPr indent="0" lvl="0" marL="0" marR="0" rtl="0" algn="ctr">
                        <a:spcBef>
                          <a:spcPts val="0"/>
                        </a:spcBef>
                        <a:spcAft>
                          <a:spcPts val="0"/>
                        </a:spcAft>
                        <a:buNone/>
                      </a:pPr>
                      <a:r>
                        <a:rPr lang="en-US" sz="1300" u="none" cap="none" strike="noStrike"/>
                        <a:t>Varshini</a:t>
                      </a:r>
                      <a:endParaRPr b="0" i="0" sz="1300" u="none" cap="none" strike="noStrike">
                        <a:solidFill>
                          <a:srgbClr val="000000"/>
                        </a:solidFill>
                        <a:latin typeface="Times New Roman"/>
                        <a:ea typeface="Times New Roman"/>
                        <a:cs typeface="Times New Roman"/>
                        <a:sym typeface="Times New Roman"/>
                      </a:endParaRPr>
                    </a:p>
                  </a:txBody>
                  <a:tcPr marT="9525" marB="0" marR="9525" marL="9525" anchor="b"/>
                </a:tc>
                <a:tc>
                  <a:txBody>
                    <a:bodyPr>
                      <a:noAutofit/>
                    </a:bodyPr>
                    <a:lstStyle/>
                    <a:p>
                      <a:pPr indent="0" lvl="0" marL="0" marR="0" rtl="0" algn="ctr">
                        <a:spcBef>
                          <a:spcPts val="0"/>
                        </a:spcBef>
                        <a:spcAft>
                          <a:spcPts val="0"/>
                        </a:spcAft>
                        <a:buNone/>
                      </a:pPr>
                      <a:r>
                        <a:rPr lang="en-US" sz="1300" u="none" cap="none" strike="noStrike"/>
                        <a:t>35</a:t>
                      </a:r>
                      <a:endParaRPr b="0" i="0" sz="1300" u="none" cap="none" strike="noStrike">
                        <a:solidFill>
                          <a:srgbClr val="000000"/>
                        </a:solidFill>
                        <a:latin typeface="Times New Roman"/>
                        <a:ea typeface="Times New Roman"/>
                        <a:cs typeface="Times New Roman"/>
                        <a:sym typeface="Times New Roman"/>
                      </a:endParaRPr>
                    </a:p>
                  </a:txBody>
                  <a:tcPr marT="9525" marB="0" marR="9525" marL="9525" anchor="b"/>
                </a:tc>
              </a:tr>
              <a:tr h="239775">
                <a:tc>
                  <a:txBody>
                    <a:bodyPr>
                      <a:noAutofit/>
                    </a:bodyPr>
                    <a:lstStyle/>
                    <a:p>
                      <a:pPr indent="0" lvl="0" marL="0" marR="0" rtl="0" algn="ctr">
                        <a:spcBef>
                          <a:spcPts val="0"/>
                        </a:spcBef>
                        <a:spcAft>
                          <a:spcPts val="0"/>
                        </a:spcAft>
                        <a:buNone/>
                      </a:pPr>
                      <a:r>
                        <a:rPr lang="en-US" sz="1300" u="none" cap="none" strike="noStrike"/>
                        <a:t>Anegative</a:t>
                      </a:r>
                      <a:endParaRPr b="0" i="0" sz="1300" u="none" cap="none" strike="noStrike">
                        <a:solidFill>
                          <a:srgbClr val="000000"/>
                        </a:solidFill>
                        <a:latin typeface="Times New Roman"/>
                        <a:ea typeface="Times New Roman"/>
                        <a:cs typeface="Times New Roman"/>
                        <a:sym typeface="Times New Roman"/>
                      </a:endParaRPr>
                    </a:p>
                  </a:txBody>
                  <a:tcPr marT="9525" marB="0" marR="9525" marL="9525" anchor="b"/>
                </a:tc>
                <a:tc>
                  <a:txBody>
                    <a:bodyPr>
                      <a:noAutofit/>
                    </a:bodyPr>
                    <a:lstStyle/>
                    <a:p>
                      <a:pPr indent="0" lvl="0" marL="0" marR="0" rtl="0" algn="ctr">
                        <a:spcBef>
                          <a:spcPts val="0"/>
                        </a:spcBef>
                        <a:spcAft>
                          <a:spcPts val="0"/>
                        </a:spcAft>
                        <a:buNone/>
                      </a:pPr>
                      <a:r>
                        <a:rPr lang="en-US" sz="1300" u="none" cap="none" strike="noStrike"/>
                        <a:t>Keerthana</a:t>
                      </a:r>
                      <a:endParaRPr b="0" i="0" sz="1300" u="none" cap="none" strike="noStrike">
                        <a:solidFill>
                          <a:srgbClr val="000000"/>
                        </a:solidFill>
                        <a:latin typeface="Times New Roman"/>
                        <a:ea typeface="Times New Roman"/>
                        <a:cs typeface="Times New Roman"/>
                        <a:sym typeface="Times New Roman"/>
                      </a:endParaRPr>
                    </a:p>
                  </a:txBody>
                  <a:tcPr marT="9525" marB="0" marR="9525" marL="9525" anchor="b"/>
                </a:tc>
                <a:tc>
                  <a:txBody>
                    <a:bodyPr>
                      <a:noAutofit/>
                    </a:bodyPr>
                    <a:lstStyle/>
                    <a:p>
                      <a:pPr indent="0" lvl="0" marL="0" marR="0" rtl="0" algn="ctr">
                        <a:spcBef>
                          <a:spcPts val="0"/>
                        </a:spcBef>
                        <a:spcAft>
                          <a:spcPts val="0"/>
                        </a:spcAft>
                        <a:buNone/>
                      </a:pPr>
                      <a:r>
                        <a:rPr lang="en-US" sz="1300" u="none" cap="none" strike="noStrike"/>
                        <a:t>35</a:t>
                      </a:r>
                      <a:endParaRPr b="0" i="0" sz="1300" u="none" cap="none" strike="noStrike">
                        <a:solidFill>
                          <a:srgbClr val="000000"/>
                        </a:solidFill>
                        <a:latin typeface="Times New Roman"/>
                        <a:ea typeface="Times New Roman"/>
                        <a:cs typeface="Times New Roman"/>
                        <a:sym typeface="Times New Roman"/>
                      </a:endParaRPr>
                    </a:p>
                  </a:txBody>
                  <a:tcPr marT="9525" marB="0" marR="9525" marL="9525" anchor="b"/>
                </a:tc>
              </a:tr>
              <a:tr h="239775">
                <a:tc>
                  <a:txBody>
                    <a:bodyPr>
                      <a:noAutofit/>
                    </a:bodyPr>
                    <a:lstStyle/>
                    <a:p>
                      <a:pPr indent="0" lvl="0" marL="0" marR="0" rtl="0" algn="ctr">
                        <a:spcBef>
                          <a:spcPts val="0"/>
                        </a:spcBef>
                        <a:spcAft>
                          <a:spcPts val="0"/>
                        </a:spcAft>
                        <a:buNone/>
                      </a:pPr>
                      <a:r>
                        <a:rPr lang="en-US" sz="1300" u="none" cap="none" strike="noStrike"/>
                        <a:t>Onegative</a:t>
                      </a:r>
                      <a:endParaRPr b="0" i="0" sz="1300" u="none" cap="none" strike="noStrike">
                        <a:solidFill>
                          <a:srgbClr val="000000"/>
                        </a:solidFill>
                        <a:latin typeface="Times New Roman"/>
                        <a:ea typeface="Times New Roman"/>
                        <a:cs typeface="Times New Roman"/>
                        <a:sym typeface="Times New Roman"/>
                      </a:endParaRPr>
                    </a:p>
                  </a:txBody>
                  <a:tcPr marT="9525" marB="0" marR="9525" marL="9525" anchor="b"/>
                </a:tc>
                <a:tc>
                  <a:txBody>
                    <a:bodyPr>
                      <a:noAutofit/>
                    </a:bodyPr>
                    <a:lstStyle/>
                    <a:p>
                      <a:pPr indent="0" lvl="0" marL="0" marR="0" rtl="0" algn="ctr">
                        <a:spcBef>
                          <a:spcPts val="0"/>
                        </a:spcBef>
                        <a:spcAft>
                          <a:spcPts val="0"/>
                        </a:spcAft>
                        <a:buNone/>
                      </a:pPr>
                      <a:r>
                        <a:rPr lang="en-US" sz="1300" u="none" cap="none" strike="noStrike"/>
                        <a:t>Shrujana</a:t>
                      </a:r>
                      <a:endParaRPr b="0" i="0" sz="1300" u="none" cap="none" strike="noStrike">
                        <a:solidFill>
                          <a:srgbClr val="000000"/>
                        </a:solidFill>
                        <a:latin typeface="Times New Roman"/>
                        <a:ea typeface="Times New Roman"/>
                        <a:cs typeface="Times New Roman"/>
                        <a:sym typeface="Times New Roman"/>
                      </a:endParaRPr>
                    </a:p>
                  </a:txBody>
                  <a:tcPr marT="9525" marB="0" marR="9525" marL="9525" anchor="b"/>
                </a:tc>
                <a:tc>
                  <a:txBody>
                    <a:bodyPr>
                      <a:noAutofit/>
                    </a:bodyPr>
                    <a:lstStyle/>
                    <a:p>
                      <a:pPr indent="0" lvl="0" marL="0" marR="0" rtl="0" algn="ctr">
                        <a:spcBef>
                          <a:spcPts val="0"/>
                        </a:spcBef>
                        <a:spcAft>
                          <a:spcPts val="0"/>
                        </a:spcAft>
                        <a:buNone/>
                      </a:pPr>
                      <a:r>
                        <a:rPr lang="en-US" sz="1300" u="none" cap="none" strike="noStrike"/>
                        <a:t>65</a:t>
                      </a:r>
                      <a:endParaRPr b="0" i="0" sz="1300" u="none" cap="none" strike="noStrike">
                        <a:solidFill>
                          <a:srgbClr val="000000"/>
                        </a:solidFill>
                        <a:latin typeface="Times New Roman"/>
                        <a:ea typeface="Times New Roman"/>
                        <a:cs typeface="Times New Roman"/>
                        <a:sym typeface="Times New Roman"/>
                      </a:endParaRPr>
                    </a:p>
                  </a:txBody>
                  <a:tcPr marT="9525" marB="0" marR="9525" marL="9525" anchor="b"/>
                </a:tc>
              </a:tr>
              <a:tr h="239775">
                <a:tc>
                  <a:txBody>
                    <a:bodyPr>
                      <a:noAutofit/>
                    </a:bodyPr>
                    <a:lstStyle/>
                    <a:p>
                      <a:pPr indent="0" lvl="0" marL="0" marR="0" rtl="0" algn="ctr">
                        <a:spcBef>
                          <a:spcPts val="0"/>
                        </a:spcBef>
                        <a:spcAft>
                          <a:spcPts val="0"/>
                        </a:spcAft>
                        <a:buNone/>
                      </a:pPr>
                      <a:r>
                        <a:rPr lang="en-US" sz="1300" u="none" cap="none" strike="noStrike"/>
                        <a:t>Anegative</a:t>
                      </a:r>
                      <a:endParaRPr b="0" i="0" sz="1300" u="none" cap="none" strike="noStrike">
                        <a:solidFill>
                          <a:srgbClr val="000000"/>
                        </a:solidFill>
                        <a:latin typeface="Times New Roman"/>
                        <a:ea typeface="Times New Roman"/>
                        <a:cs typeface="Times New Roman"/>
                        <a:sym typeface="Times New Roman"/>
                      </a:endParaRPr>
                    </a:p>
                  </a:txBody>
                  <a:tcPr marT="9525" marB="0" marR="9525" marL="9525" anchor="b"/>
                </a:tc>
                <a:tc>
                  <a:txBody>
                    <a:bodyPr>
                      <a:noAutofit/>
                    </a:bodyPr>
                    <a:lstStyle/>
                    <a:p>
                      <a:pPr indent="0" lvl="0" marL="0" marR="0" rtl="0" algn="ctr">
                        <a:spcBef>
                          <a:spcPts val="0"/>
                        </a:spcBef>
                        <a:spcAft>
                          <a:spcPts val="0"/>
                        </a:spcAft>
                        <a:buNone/>
                      </a:pPr>
                      <a:r>
                        <a:rPr lang="en-US" sz="1300" u="none" cap="none" strike="noStrike"/>
                        <a:t>Daksh</a:t>
                      </a:r>
                      <a:endParaRPr b="0" i="0" sz="1300" u="none" cap="none" strike="noStrike">
                        <a:solidFill>
                          <a:srgbClr val="000000"/>
                        </a:solidFill>
                        <a:latin typeface="Times New Roman"/>
                        <a:ea typeface="Times New Roman"/>
                        <a:cs typeface="Times New Roman"/>
                        <a:sym typeface="Times New Roman"/>
                      </a:endParaRPr>
                    </a:p>
                  </a:txBody>
                  <a:tcPr marT="9525" marB="0" marR="9525" marL="9525" anchor="b"/>
                </a:tc>
                <a:tc>
                  <a:txBody>
                    <a:bodyPr>
                      <a:noAutofit/>
                    </a:bodyPr>
                    <a:lstStyle/>
                    <a:p>
                      <a:pPr indent="0" lvl="0" marL="0" marR="0" rtl="0" algn="ctr">
                        <a:spcBef>
                          <a:spcPts val="0"/>
                        </a:spcBef>
                        <a:spcAft>
                          <a:spcPts val="0"/>
                        </a:spcAft>
                        <a:buNone/>
                      </a:pPr>
                      <a:r>
                        <a:rPr lang="en-US" sz="1300" u="none" cap="none" strike="noStrike"/>
                        <a:t>24</a:t>
                      </a:r>
                      <a:endParaRPr b="0" i="0" sz="1300" u="none" cap="none" strike="noStrike">
                        <a:solidFill>
                          <a:srgbClr val="000000"/>
                        </a:solidFill>
                        <a:latin typeface="Times New Roman"/>
                        <a:ea typeface="Times New Roman"/>
                        <a:cs typeface="Times New Roman"/>
                        <a:sym typeface="Times New Roman"/>
                      </a:endParaRPr>
                    </a:p>
                  </a:txBody>
                  <a:tcPr marT="9525" marB="0" marR="9525" marL="9525" anchor="b"/>
                </a:tc>
              </a:tr>
              <a:tr h="239775">
                <a:tc>
                  <a:txBody>
                    <a:bodyPr>
                      <a:noAutofit/>
                    </a:bodyPr>
                    <a:lstStyle/>
                    <a:p>
                      <a:pPr indent="0" lvl="0" marL="0" marR="0" rtl="0" algn="ctr">
                        <a:spcBef>
                          <a:spcPts val="0"/>
                        </a:spcBef>
                        <a:spcAft>
                          <a:spcPts val="0"/>
                        </a:spcAft>
                        <a:buNone/>
                      </a:pPr>
                      <a:r>
                        <a:rPr lang="en-US" sz="1300" u="none" cap="none" strike="noStrike"/>
                        <a:t>Bpositive</a:t>
                      </a:r>
                      <a:endParaRPr b="0" i="0" sz="1300" u="none" cap="none" strike="noStrike">
                        <a:solidFill>
                          <a:srgbClr val="000000"/>
                        </a:solidFill>
                        <a:latin typeface="Times New Roman"/>
                        <a:ea typeface="Times New Roman"/>
                        <a:cs typeface="Times New Roman"/>
                        <a:sym typeface="Times New Roman"/>
                      </a:endParaRPr>
                    </a:p>
                  </a:txBody>
                  <a:tcPr marT="9525" marB="0" marR="9525" marL="9525" anchor="b"/>
                </a:tc>
                <a:tc>
                  <a:txBody>
                    <a:bodyPr>
                      <a:noAutofit/>
                    </a:bodyPr>
                    <a:lstStyle/>
                    <a:p>
                      <a:pPr indent="0" lvl="0" marL="0" marR="0" rtl="0" algn="ctr">
                        <a:spcBef>
                          <a:spcPts val="0"/>
                        </a:spcBef>
                        <a:spcAft>
                          <a:spcPts val="0"/>
                        </a:spcAft>
                        <a:buNone/>
                      </a:pPr>
                      <a:r>
                        <a:rPr lang="en-US" sz="1300" u="none" cap="none" strike="noStrike"/>
                        <a:t>Bhavik</a:t>
                      </a:r>
                      <a:endParaRPr b="0" i="0" sz="1300" u="none" cap="none" strike="noStrike">
                        <a:solidFill>
                          <a:srgbClr val="000000"/>
                        </a:solidFill>
                        <a:latin typeface="Times New Roman"/>
                        <a:ea typeface="Times New Roman"/>
                        <a:cs typeface="Times New Roman"/>
                        <a:sym typeface="Times New Roman"/>
                      </a:endParaRPr>
                    </a:p>
                  </a:txBody>
                  <a:tcPr marT="9525" marB="0" marR="9525" marL="9525" anchor="b"/>
                </a:tc>
                <a:tc>
                  <a:txBody>
                    <a:bodyPr>
                      <a:noAutofit/>
                    </a:bodyPr>
                    <a:lstStyle/>
                    <a:p>
                      <a:pPr indent="0" lvl="0" marL="0" marR="0" rtl="0" algn="ctr">
                        <a:spcBef>
                          <a:spcPts val="0"/>
                        </a:spcBef>
                        <a:spcAft>
                          <a:spcPts val="0"/>
                        </a:spcAft>
                        <a:buNone/>
                      </a:pPr>
                      <a:r>
                        <a:rPr lang="en-US" sz="1300" u="none" cap="none" strike="noStrike"/>
                        <a:t>68</a:t>
                      </a:r>
                      <a:endParaRPr b="0" i="0" sz="1300" u="none" cap="none" strike="noStrike">
                        <a:solidFill>
                          <a:srgbClr val="000000"/>
                        </a:solidFill>
                        <a:latin typeface="Times New Roman"/>
                        <a:ea typeface="Times New Roman"/>
                        <a:cs typeface="Times New Roman"/>
                        <a:sym typeface="Times New Roman"/>
                      </a:endParaRPr>
                    </a:p>
                  </a:txBody>
                  <a:tcPr marT="9525" marB="0" marR="9525" marL="9525" anchor="b"/>
                </a:tc>
              </a:tr>
            </a:tbl>
          </a:graphicData>
        </a:graphic>
      </p:graphicFrame>
      <p:sp>
        <p:nvSpPr>
          <p:cNvPr id="200" name="Google Shape;200;p23"/>
          <p:cNvSpPr txBox="1"/>
          <p:nvPr/>
        </p:nvSpPr>
        <p:spPr>
          <a:xfrm>
            <a:off x="1600200" y="838200"/>
            <a:ext cx="63246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u="sng">
                <a:solidFill>
                  <a:srgbClr val="FF0000"/>
                </a:solidFill>
                <a:latin typeface="Times New Roman"/>
                <a:ea typeface="Times New Roman"/>
                <a:cs typeface="Times New Roman"/>
                <a:sym typeface="Times New Roman"/>
              </a:rPr>
              <a:t>SURVEY ON RECIPIENT RECEIVED BLOOD</a:t>
            </a:r>
            <a:endParaRPr sz="2400" u="sng">
              <a:solidFill>
                <a:srgbClr val="FF0000"/>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pic>
        <p:nvPicPr>
          <p:cNvPr descr="Image result for blood bnk pic" id="205" name="Google Shape;205;p24"/>
          <p:cNvPicPr preferRelativeResize="0"/>
          <p:nvPr/>
        </p:nvPicPr>
        <p:blipFill rotWithShape="1">
          <a:blip r:embed="rId3">
            <a:alphaModFix/>
          </a:blip>
          <a:srcRect b="0" l="0" r="0" t="0"/>
          <a:stretch/>
        </p:blipFill>
        <p:spPr>
          <a:xfrm>
            <a:off x="6934200" y="5349240"/>
            <a:ext cx="1644650" cy="1066800"/>
          </a:xfrm>
          <a:prstGeom prst="rect">
            <a:avLst/>
          </a:prstGeom>
          <a:noFill/>
          <a:ln>
            <a:noFill/>
          </a:ln>
        </p:spPr>
      </p:pic>
      <p:sp>
        <p:nvSpPr>
          <p:cNvPr id="206" name="Google Shape;206;p24"/>
          <p:cNvSpPr txBox="1"/>
          <p:nvPr/>
        </p:nvSpPr>
        <p:spPr>
          <a:xfrm>
            <a:off x="1981200" y="914400"/>
            <a:ext cx="4343400"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400" u="sng">
                <a:solidFill>
                  <a:srgbClr val="FF0000"/>
                </a:solidFill>
                <a:latin typeface="Times New Roman"/>
                <a:ea typeface="Times New Roman"/>
                <a:cs typeface="Times New Roman"/>
                <a:sym typeface="Times New Roman"/>
              </a:rPr>
              <a:t>SCREENS OF THE WORK</a:t>
            </a:r>
            <a:endParaRPr sz="2400" u="sng">
              <a:solidFill>
                <a:srgbClr val="FF0000"/>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pic>
        <p:nvPicPr>
          <p:cNvPr descr="Image result for blood bnk pic" id="211" name="Google Shape;211;p25"/>
          <p:cNvPicPr preferRelativeResize="0"/>
          <p:nvPr/>
        </p:nvPicPr>
        <p:blipFill rotWithShape="1">
          <a:blip r:embed="rId3">
            <a:alphaModFix/>
          </a:blip>
          <a:srcRect b="0" l="0" r="0" t="0"/>
          <a:stretch/>
        </p:blipFill>
        <p:spPr>
          <a:xfrm>
            <a:off x="6934200" y="5349240"/>
            <a:ext cx="1644650" cy="1066800"/>
          </a:xfrm>
          <a:prstGeom prst="rect">
            <a:avLst/>
          </a:prstGeom>
          <a:noFill/>
          <a:ln>
            <a:noFill/>
          </a:ln>
        </p:spPr>
      </p:pic>
      <p:sp>
        <p:nvSpPr>
          <p:cNvPr id="212" name="Google Shape;212;p25"/>
          <p:cNvSpPr txBox="1"/>
          <p:nvPr/>
        </p:nvSpPr>
        <p:spPr>
          <a:xfrm>
            <a:off x="990600" y="1173480"/>
            <a:ext cx="7315199" cy="35394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800" u="sng">
                <a:solidFill>
                  <a:srgbClr val="FF0000"/>
                </a:solidFill>
                <a:latin typeface="Times New Roman"/>
                <a:ea typeface="Times New Roman"/>
                <a:cs typeface="Times New Roman"/>
                <a:sym typeface="Times New Roman"/>
              </a:rPr>
              <a:t>CONCLUSION</a:t>
            </a:r>
            <a:endParaRPr/>
          </a:p>
          <a:p>
            <a:pPr indent="0" lvl="0" marL="0" marR="0" rtl="0" algn="ctr">
              <a:spcBef>
                <a:spcPts val="0"/>
              </a:spcBef>
              <a:spcAft>
                <a:spcPts val="0"/>
              </a:spcAft>
              <a:buNone/>
            </a:pPr>
            <a:r>
              <a:t/>
            </a:r>
            <a:endParaRPr sz="2800" u="sng">
              <a:solidFill>
                <a:srgbClr val="FF0000"/>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2800">
                <a:solidFill>
                  <a:schemeClr val="dk1"/>
                </a:solidFill>
                <a:latin typeface="Times New Roman"/>
                <a:ea typeface="Times New Roman"/>
                <a:cs typeface="Times New Roman"/>
                <a:sym typeface="Times New Roman"/>
              </a:rPr>
              <a:t>This project has given us an ample opportunity to design, code, test and implements an application. This has helped in putting into practice of various Software Engineering principles and Database Management concepts like maintaining integrity and consistency of data.</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pic>
        <p:nvPicPr>
          <p:cNvPr descr="Image result for blood bnk pic" id="217" name="Google Shape;217;p26"/>
          <p:cNvPicPr preferRelativeResize="0"/>
          <p:nvPr/>
        </p:nvPicPr>
        <p:blipFill rotWithShape="1">
          <a:blip r:embed="rId3">
            <a:alphaModFix/>
          </a:blip>
          <a:srcRect b="0" l="0" r="0" t="0"/>
          <a:stretch/>
        </p:blipFill>
        <p:spPr>
          <a:xfrm>
            <a:off x="6934200" y="5349240"/>
            <a:ext cx="1644650" cy="1066800"/>
          </a:xfrm>
          <a:prstGeom prst="rect">
            <a:avLst/>
          </a:prstGeom>
          <a:noFill/>
          <a:ln>
            <a:noFill/>
          </a:ln>
        </p:spPr>
      </p:pic>
      <p:sp>
        <p:nvSpPr>
          <p:cNvPr id="218" name="Google Shape;218;p26"/>
          <p:cNvSpPr txBox="1"/>
          <p:nvPr/>
        </p:nvSpPr>
        <p:spPr>
          <a:xfrm>
            <a:off x="2743201" y="1905000"/>
            <a:ext cx="3586594"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600">
                <a:solidFill>
                  <a:srgbClr val="FF0000"/>
                </a:solidFill>
                <a:latin typeface="Times New Roman"/>
                <a:ea typeface="Times New Roman"/>
                <a:cs typeface="Times New Roman"/>
                <a:sym typeface="Times New Roman"/>
              </a:rPr>
              <a:t>THANK YOU</a:t>
            </a:r>
            <a:endParaRPr sz="3600">
              <a:solidFill>
                <a:srgbClr val="FF00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pic>
        <p:nvPicPr>
          <p:cNvPr descr="Image result for blood bnk pic" id="94" name="Google Shape;94;p14"/>
          <p:cNvPicPr preferRelativeResize="0"/>
          <p:nvPr/>
        </p:nvPicPr>
        <p:blipFill rotWithShape="1">
          <a:blip r:embed="rId3">
            <a:alphaModFix/>
          </a:blip>
          <a:srcRect b="0" l="0" r="0" t="0"/>
          <a:stretch/>
        </p:blipFill>
        <p:spPr>
          <a:xfrm>
            <a:off x="6934200" y="5349240"/>
            <a:ext cx="1644650" cy="1066800"/>
          </a:xfrm>
          <a:prstGeom prst="rect">
            <a:avLst/>
          </a:prstGeom>
          <a:noFill/>
          <a:ln>
            <a:noFill/>
          </a:ln>
        </p:spPr>
      </p:pic>
      <p:sp>
        <p:nvSpPr>
          <p:cNvPr id="95" name="Google Shape;95;p14"/>
          <p:cNvSpPr txBox="1"/>
          <p:nvPr/>
        </p:nvSpPr>
        <p:spPr>
          <a:xfrm>
            <a:off x="2042203" y="1295400"/>
            <a:ext cx="5425397" cy="3816429"/>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800">
                <a:solidFill>
                  <a:srgbClr val="FF0000"/>
                </a:solidFill>
                <a:latin typeface="Times New Roman"/>
                <a:ea typeface="Times New Roman"/>
                <a:cs typeface="Times New Roman"/>
                <a:sym typeface="Times New Roman"/>
              </a:rPr>
              <a:t>PROJECT</a:t>
            </a:r>
            <a:endParaRPr/>
          </a:p>
          <a:p>
            <a:pPr indent="0" lvl="0" marL="0" marR="0" rtl="0" algn="ctr">
              <a:spcBef>
                <a:spcPts val="0"/>
              </a:spcBef>
              <a:spcAft>
                <a:spcPts val="0"/>
              </a:spcAft>
              <a:buNone/>
            </a:pPr>
            <a:r>
              <a:t/>
            </a:r>
            <a:endParaRPr sz="28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lang="en-US" sz="2800">
                <a:solidFill>
                  <a:schemeClr val="dk1"/>
                </a:solidFill>
                <a:latin typeface="Times New Roman"/>
                <a:ea typeface="Times New Roman"/>
                <a:cs typeface="Times New Roman"/>
                <a:sym typeface="Times New Roman"/>
              </a:rPr>
              <a:t>BY</a:t>
            </a:r>
            <a:endParaRPr/>
          </a:p>
          <a:p>
            <a:pPr indent="0" lvl="0" marL="0" marR="0" rtl="0" algn="ctr">
              <a:spcBef>
                <a:spcPts val="0"/>
              </a:spcBef>
              <a:spcAft>
                <a:spcPts val="0"/>
              </a:spcAft>
              <a:buNone/>
            </a:pPr>
            <a:r>
              <a:t/>
            </a:r>
            <a:endParaRPr sz="28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lang="en-US" sz="2800">
                <a:solidFill>
                  <a:schemeClr val="dk1"/>
                </a:solidFill>
                <a:latin typeface="Times New Roman"/>
                <a:ea typeface="Times New Roman"/>
                <a:cs typeface="Times New Roman"/>
                <a:sym typeface="Times New Roman"/>
              </a:rPr>
              <a:t>CHEKRAPANI-2016CSE085</a:t>
            </a:r>
            <a:endParaRPr/>
          </a:p>
          <a:p>
            <a:pPr indent="0" lvl="0" marL="0" marR="0" rtl="0" algn="ctr">
              <a:spcBef>
                <a:spcPts val="0"/>
              </a:spcBef>
              <a:spcAft>
                <a:spcPts val="0"/>
              </a:spcAft>
              <a:buNone/>
            </a:pPr>
            <a:r>
              <a:rPr lang="en-US" sz="2800">
                <a:solidFill>
                  <a:schemeClr val="dk1"/>
                </a:solidFill>
                <a:latin typeface="Times New Roman"/>
                <a:ea typeface="Times New Roman"/>
                <a:cs typeface="Times New Roman"/>
                <a:sym typeface="Times New Roman"/>
              </a:rPr>
              <a:t>JOYCE MARY B-2016CSE095</a:t>
            </a:r>
            <a:endParaRPr/>
          </a:p>
          <a:p>
            <a:pPr indent="0" lvl="0" marL="0" marR="0" rtl="0" algn="ctr">
              <a:spcBef>
                <a:spcPts val="0"/>
              </a:spcBef>
              <a:spcAft>
                <a:spcPts val="0"/>
              </a:spcAft>
              <a:buNone/>
            </a:pPr>
            <a:r>
              <a:rPr lang="en-US" sz="2800">
                <a:solidFill>
                  <a:schemeClr val="dk1"/>
                </a:solidFill>
                <a:latin typeface="Times New Roman"/>
                <a:ea typeface="Times New Roman"/>
                <a:cs typeface="Times New Roman"/>
                <a:sym typeface="Times New Roman"/>
              </a:rPr>
              <a:t>KRISHNA VYAS-2016CSE099</a:t>
            </a:r>
            <a:endParaRPr/>
          </a:p>
          <a:p>
            <a:pPr indent="0" lvl="0" marL="0" marR="0" rtl="0" algn="ctr">
              <a:spcBef>
                <a:spcPts val="0"/>
              </a:spcBef>
              <a:spcAft>
                <a:spcPts val="0"/>
              </a:spcAft>
              <a:buNone/>
            </a:pPr>
            <a:r>
              <a:rPr lang="en-US" sz="2800">
                <a:solidFill>
                  <a:schemeClr val="dk1"/>
                </a:solidFill>
                <a:latin typeface="Times New Roman"/>
                <a:ea typeface="Times New Roman"/>
                <a:cs typeface="Times New Roman"/>
                <a:sym typeface="Times New Roman"/>
              </a:rPr>
              <a:t>YASHASWINI-2016CSE107 </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descr="Image result for blood" id="100" name="Google Shape;100;p15">
            <a:hlinkClick r:id="rId3"/>
          </p:cNvPr>
          <p:cNvSpPr/>
          <p:nvPr/>
        </p:nvSpPr>
        <p:spPr>
          <a:xfrm>
            <a:off x="3894138" y="-457200"/>
            <a:ext cx="1171575" cy="952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Image result for blood" id="101" name="Google Shape;101;p15">
            <a:hlinkClick r:id="rId4"/>
          </p:cNvPr>
          <p:cNvSpPr/>
          <p:nvPr/>
        </p:nvSpPr>
        <p:spPr>
          <a:xfrm>
            <a:off x="4046538" y="-304800"/>
            <a:ext cx="1171575" cy="952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Image result for blood" id="102" name="Google Shape;102;p15">
            <a:hlinkClick r:id="rId5"/>
          </p:cNvPr>
          <p:cNvSpPr/>
          <p:nvPr/>
        </p:nvSpPr>
        <p:spPr>
          <a:xfrm>
            <a:off x="4113213" y="-471488"/>
            <a:ext cx="714375" cy="9906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Image result for blood" id="103" name="Google Shape;103;p15">
            <a:hlinkClick r:id="rId6"/>
          </p:cNvPr>
          <p:cNvSpPr/>
          <p:nvPr/>
        </p:nvSpPr>
        <p:spPr>
          <a:xfrm>
            <a:off x="4265613" y="-319088"/>
            <a:ext cx="714375" cy="9906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Image result for blood bnk pic" id="104" name="Google Shape;104;p15"/>
          <p:cNvSpPr/>
          <p:nvPr/>
        </p:nvSpPr>
        <p:spPr>
          <a:xfrm>
            <a:off x="63500" y="-776288"/>
            <a:ext cx="2466975" cy="161925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Image result for blood bnk pic" id="105" name="Google Shape;105;p15"/>
          <p:cNvSpPr/>
          <p:nvPr/>
        </p:nvSpPr>
        <p:spPr>
          <a:xfrm>
            <a:off x="215900" y="-623888"/>
            <a:ext cx="2466975" cy="161925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Image result for blood bnk pic" id="106" name="Google Shape;106;p15"/>
          <p:cNvSpPr/>
          <p:nvPr/>
        </p:nvSpPr>
        <p:spPr>
          <a:xfrm>
            <a:off x="368300" y="-471488"/>
            <a:ext cx="2466975" cy="161925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Image result for blood bnk pic" id="107" name="Google Shape;107;p15"/>
          <p:cNvSpPr/>
          <p:nvPr/>
        </p:nvSpPr>
        <p:spPr>
          <a:xfrm>
            <a:off x="520700" y="-319088"/>
            <a:ext cx="2466975" cy="161925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Image result for blood bnk pic" id="108" name="Google Shape;108;p15"/>
          <p:cNvSpPr/>
          <p:nvPr/>
        </p:nvSpPr>
        <p:spPr>
          <a:xfrm>
            <a:off x="63500" y="-776288"/>
            <a:ext cx="1962150" cy="161925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Image result for blood bnk pic" id="109" name="Google Shape;109;p15"/>
          <p:cNvPicPr preferRelativeResize="0"/>
          <p:nvPr/>
        </p:nvPicPr>
        <p:blipFill rotWithShape="1">
          <a:blip r:embed="rId7">
            <a:alphaModFix/>
          </a:blip>
          <a:srcRect b="0" l="0" r="0" t="0"/>
          <a:stretch/>
        </p:blipFill>
        <p:spPr>
          <a:xfrm>
            <a:off x="6934200" y="5349240"/>
            <a:ext cx="1644650" cy="1066800"/>
          </a:xfrm>
          <a:prstGeom prst="rect">
            <a:avLst/>
          </a:prstGeom>
          <a:noFill/>
          <a:ln>
            <a:noFill/>
          </a:ln>
        </p:spPr>
      </p:pic>
      <p:sp>
        <p:nvSpPr>
          <p:cNvPr id="110" name="Google Shape;110;p15"/>
          <p:cNvSpPr txBox="1"/>
          <p:nvPr/>
        </p:nvSpPr>
        <p:spPr>
          <a:xfrm>
            <a:off x="3211789" y="760512"/>
            <a:ext cx="2536272" cy="64633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u="sng">
                <a:solidFill>
                  <a:srgbClr val="FF0000"/>
                </a:solidFill>
                <a:latin typeface="Algerian"/>
                <a:ea typeface="Algerian"/>
                <a:cs typeface="Algerian"/>
                <a:sym typeface="Algerian"/>
              </a:rPr>
              <a:t>ABSTRACT</a:t>
            </a:r>
            <a:endParaRPr sz="3600" u="sng">
              <a:solidFill>
                <a:srgbClr val="FF0000"/>
              </a:solidFill>
              <a:latin typeface="Algerian"/>
              <a:ea typeface="Algerian"/>
              <a:cs typeface="Algerian"/>
              <a:sym typeface="Algerian"/>
            </a:endParaRPr>
          </a:p>
        </p:txBody>
      </p:sp>
      <p:sp>
        <p:nvSpPr>
          <p:cNvPr id="111" name="Google Shape;111;p15"/>
          <p:cNvSpPr txBox="1"/>
          <p:nvPr/>
        </p:nvSpPr>
        <p:spPr>
          <a:xfrm>
            <a:off x="985831" y="1874520"/>
            <a:ext cx="7472369" cy="353943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800">
                <a:solidFill>
                  <a:schemeClr val="dk1"/>
                </a:solidFill>
                <a:latin typeface="Times New Roman"/>
                <a:ea typeface="Times New Roman"/>
                <a:cs typeface="Times New Roman"/>
                <a:sym typeface="Times New Roman"/>
              </a:rPr>
              <a:t>As we being living in the contemporary world should keenly give approach to the Health issues typically. The number of persons who are in need of blood are increasing in large number day by day.</a:t>
            </a:r>
            <a:r>
              <a:rPr lang="en-US" sz="2800">
                <a:solidFill>
                  <a:schemeClr val="dk1"/>
                </a:solidFill>
                <a:latin typeface="Calibri"/>
                <a:ea typeface="Calibri"/>
                <a:cs typeface="Calibri"/>
                <a:sym typeface="Calibri"/>
              </a:rPr>
              <a:t> </a:t>
            </a:r>
            <a:r>
              <a:rPr b="1" lang="en-US" sz="2800">
                <a:solidFill>
                  <a:schemeClr val="dk1"/>
                </a:solidFill>
                <a:latin typeface="Times New Roman"/>
                <a:ea typeface="Times New Roman"/>
                <a:cs typeface="Times New Roman"/>
                <a:sym typeface="Times New Roman"/>
              </a:rPr>
              <a:t>In order to help people who are in need of blood, Online Blood Bank Management  can be used effectively for getting the details of blood donors having the same blood group</a:t>
            </a:r>
            <a:r>
              <a:rPr lang="en-US" sz="2800">
                <a:solidFill>
                  <a:schemeClr val="dk1"/>
                </a:solidFill>
                <a:latin typeface="Calibri"/>
                <a:ea typeface="Calibri"/>
                <a:cs typeface="Calibri"/>
                <a:sym typeface="Calibri"/>
              </a:rPr>
              <a:t>.</a:t>
            </a:r>
            <a:r>
              <a:rPr b="1" lang="en-US" sz="2800">
                <a:solidFill>
                  <a:schemeClr val="dk1"/>
                </a:solidFill>
                <a:latin typeface="Times New Roman"/>
                <a:ea typeface="Times New Roman"/>
                <a:cs typeface="Times New Roman"/>
                <a:sym typeface="Times New Roman"/>
              </a:rPr>
              <a:t> </a:t>
            </a:r>
            <a:endParaRPr b="1"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pic>
        <p:nvPicPr>
          <p:cNvPr descr="Image result for blood bnk pic" id="116" name="Google Shape;116;p16"/>
          <p:cNvPicPr preferRelativeResize="0"/>
          <p:nvPr/>
        </p:nvPicPr>
        <p:blipFill rotWithShape="1">
          <a:blip r:embed="rId3">
            <a:alphaModFix/>
          </a:blip>
          <a:srcRect b="0" l="0" r="0" t="0"/>
          <a:stretch/>
        </p:blipFill>
        <p:spPr>
          <a:xfrm>
            <a:off x="6934200" y="5349240"/>
            <a:ext cx="1644650" cy="1066800"/>
          </a:xfrm>
          <a:prstGeom prst="rect">
            <a:avLst/>
          </a:prstGeom>
          <a:noFill/>
          <a:ln>
            <a:noFill/>
          </a:ln>
        </p:spPr>
      </p:pic>
      <p:sp>
        <p:nvSpPr>
          <p:cNvPr id="117" name="Google Shape;117;p16"/>
          <p:cNvSpPr txBox="1"/>
          <p:nvPr/>
        </p:nvSpPr>
        <p:spPr>
          <a:xfrm>
            <a:off x="1066801" y="990600"/>
            <a:ext cx="7042150" cy="489364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u="sng">
                <a:solidFill>
                  <a:srgbClr val="FF0000"/>
                </a:solidFill>
                <a:latin typeface="Algerian"/>
                <a:ea typeface="Algerian"/>
                <a:cs typeface="Algerian"/>
                <a:sym typeface="Algerian"/>
              </a:rPr>
              <a:t>ABSTRACT</a:t>
            </a:r>
            <a:endParaRPr/>
          </a:p>
          <a:p>
            <a:pPr indent="0" lvl="0" marL="0" marR="0" rtl="0" algn="just">
              <a:spcBef>
                <a:spcPts val="0"/>
              </a:spcBef>
              <a:spcAft>
                <a:spcPts val="0"/>
              </a:spcAft>
              <a:buNone/>
            </a:pPr>
            <a:r>
              <a:t/>
            </a:r>
            <a:endParaRPr b="1" sz="2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b="1" lang="en-US" sz="2800">
                <a:solidFill>
                  <a:schemeClr val="dk1"/>
                </a:solidFill>
                <a:latin typeface="Times New Roman"/>
                <a:ea typeface="Times New Roman"/>
                <a:cs typeface="Times New Roman"/>
                <a:sym typeface="Times New Roman"/>
              </a:rPr>
              <a:t>With the help of Online Blood Bank Management, people who are having the thought of donating blood gets registered in  Online Blood Bank giving his details. Online Blood Bank Management site is available to everyone easily. It preserves the documents and updates the value when ever the donor or recipient enhances.</a:t>
            </a:r>
            <a:endParaRPr b="1" sz="2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sz="24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pic>
        <p:nvPicPr>
          <p:cNvPr descr="Image result for blood bnk pic" id="122" name="Google Shape;122;p17"/>
          <p:cNvPicPr preferRelativeResize="0"/>
          <p:nvPr/>
        </p:nvPicPr>
        <p:blipFill rotWithShape="1">
          <a:blip r:embed="rId3">
            <a:alphaModFix/>
          </a:blip>
          <a:srcRect b="0" l="0" r="0" t="0"/>
          <a:stretch/>
        </p:blipFill>
        <p:spPr>
          <a:xfrm>
            <a:off x="6934200" y="5349240"/>
            <a:ext cx="1644650" cy="1066800"/>
          </a:xfrm>
          <a:prstGeom prst="rect">
            <a:avLst/>
          </a:prstGeom>
          <a:noFill/>
          <a:ln>
            <a:noFill/>
          </a:ln>
        </p:spPr>
      </p:pic>
      <p:sp>
        <p:nvSpPr>
          <p:cNvPr id="123" name="Google Shape;123;p17"/>
          <p:cNvSpPr txBox="1"/>
          <p:nvPr/>
        </p:nvSpPr>
        <p:spPr>
          <a:xfrm>
            <a:off x="609601" y="1066799"/>
            <a:ext cx="8077200" cy="5262979"/>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800" u="sng">
                <a:solidFill>
                  <a:srgbClr val="FF0000"/>
                </a:solidFill>
                <a:latin typeface="Times New Roman"/>
                <a:ea typeface="Times New Roman"/>
                <a:cs typeface="Times New Roman"/>
                <a:sym typeface="Times New Roman"/>
              </a:rPr>
              <a:t>INTRODUCTION</a:t>
            </a:r>
            <a:endParaRPr/>
          </a:p>
          <a:p>
            <a:pPr indent="0" lvl="0" marL="0" marR="0" rtl="0" algn="just">
              <a:spcBef>
                <a:spcPts val="0"/>
              </a:spcBef>
              <a:spcAft>
                <a:spcPts val="0"/>
              </a:spcAft>
              <a:buNone/>
            </a:pPr>
            <a:r>
              <a:rPr lang="en-US" sz="2800">
                <a:solidFill>
                  <a:schemeClr val="dk1"/>
                </a:solidFill>
                <a:latin typeface="Times New Roman"/>
                <a:ea typeface="Times New Roman"/>
                <a:cs typeface="Times New Roman"/>
                <a:sym typeface="Times New Roman"/>
              </a:rPr>
              <a:t>The process of building systems has always been complex with system becoming larger, the costs and complexities get multiplied. So the need for better methods for developing systems is widely recognized to be effective and the applied model should meet a few basic requirements. The model should be structured and cover the entire system development process from feasibility study to programming, testing and implementation</a:t>
            </a:r>
            <a:r>
              <a:rPr lang="en-US" sz="2800">
                <a:solidFill>
                  <a:schemeClr val="dk1"/>
                </a:solidFill>
                <a:latin typeface="Calibri"/>
                <a:ea typeface="Calibri"/>
                <a:cs typeface="Calibri"/>
                <a:sym typeface="Calibri"/>
              </a:rPr>
              <a:t>.</a:t>
            </a:r>
            <a:endParaRPr b="1"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2800">
              <a:solidFill>
                <a:schemeClr val="dk1"/>
              </a:solidFill>
              <a:latin typeface="Calibri"/>
              <a:ea typeface="Calibri"/>
              <a:cs typeface="Calibri"/>
              <a:sym typeface="Calibri"/>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pic>
        <p:nvPicPr>
          <p:cNvPr descr="Image result for blood bnk pic" id="128" name="Google Shape;128;p18"/>
          <p:cNvPicPr preferRelativeResize="0"/>
          <p:nvPr/>
        </p:nvPicPr>
        <p:blipFill rotWithShape="1">
          <a:blip r:embed="rId3">
            <a:alphaModFix/>
          </a:blip>
          <a:srcRect b="0" l="0" r="0" t="0"/>
          <a:stretch/>
        </p:blipFill>
        <p:spPr>
          <a:xfrm>
            <a:off x="6934200" y="5349240"/>
            <a:ext cx="1644650" cy="1066800"/>
          </a:xfrm>
          <a:prstGeom prst="rect">
            <a:avLst/>
          </a:prstGeom>
          <a:noFill/>
          <a:ln>
            <a:noFill/>
          </a:ln>
        </p:spPr>
      </p:pic>
      <p:sp>
        <p:nvSpPr>
          <p:cNvPr id="129" name="Google Shape;129;p18"/>
          <p:cNvSpPr txBox="1"/>
          <p:nvPr/>
        </p:nvSpPr>
        <p:spPr>
          <a:xfrm>
            <a:off x="304800" y="899160"/>
            <a:ext cx="8001000" cy="581697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600" u="sng">
                <a:solidFill>
                  <a:srgbClr val="FF0000"/>
                </a:solidFill>
                <a:latin typeface="Times New Roman"/>
                <a:ea typeface="Times New Roman"/>
                <a:cs typeface="Times New Roman"/>
                <a:sym typeface="Times New Roman"/>
              </a:rPr>
              <a:t>DESCRIPTION</a:t>
            </a:r>
            <a:endParaRPr/>
          </a:p>
          <a:p>
            <a:pPr indent="0" lvl="0" marL="0" marR="0" rtl="0" algn="just">
              <a:spcBef>
                <a:spcPts val="0"/>
              </a:spcBef>
              <a:spcAft>
                <a:spcPts val="0"/>
              </a:spcAft>
              <a:buNone/>
            </a:pPr>
            <a:r>
              <a:rPr lang="en-US" sz="2800">
                <a:solidFill>
                  <a:schemeClr val="dk1"/>
                </a:solidFill>
                <a:latin typeface="Times New Roman"/>
                <a:ea typeface="Times New Roman"/>
                <a:cs typeface="Times New Roman"/>
                <a:sym typeface="Times New Roman"/>
              </a:rPr>
              <a:t>The Donor and the Recipient plays the major role.</a:t>
            </a:r>
            <a:endParaRPr/>
          </a:p>
          <a:p>
            <a:pPr indent="0" lvl="0" marL="0" marR="0" rtl="0" algn="just">
              <a:spcBef>
                <a:spcPts val="0"/>
              </a:spcBef>
              <a:spcAft>
                <a:spcPts val="0"/>
              </a:spcAft>
              <a:buNone/>
            </a:pPr>
            <a:r>
              <a:rPr lang="en-US" sz="2800">
                <a:solidFill>
                  <a:schemeClr val="dk1"/>
                </a:solidFill>
                <a:latin typeface="Times New Roman"/>
                <a:ea typeface="Times New Roman"/>
                <a:cs typeface="Times New Roman"/>
                <a:sym typeface="Times New Roman"/>
              </a:rPr>
              <a:t>There are types of blood that we have to notice when the recipient indulges in it. The emphasis is given more on the Blood Group.</a:t>
            </a:r>
            <a:endParaRPr/>
          </a:p>
          <a:p>
            <a:pPr indent="-457200" lvl="0" marL="457200" marR="0" rtl="0" algn="just">
              <a:spcBef>
                <a:spcPts val="0"/>
              </a:spcBef>
              <a:spcAft>
                <a:spcPts val="0"/>
              </a:spcAft>
              <a:buClr>
                <a:schemeClr val="dk1"/>
              </a:buClr>
              <a:buSzPts val="2800"/>
              <a:buFont typeface="Noto Sans Symbols"/>
              <a:buChar char="➢"/>
            </a:pPr>
            <a:r>
              <a:rPr lang="en-US" sz="2800">
                <a:solidFill>
                  <a:schemeClr val="dk1"/>
                </a:solidFill>
                <a:latin typeface="Times New Roman"/>
                <a:ea typeface="Times New Roman"/>
                <a:cs typeface="Times New Roman"/>
                <a:sym typeface="Times New Roman"/>
              </a:rPr>
              <a:t>Abpositive</a:t>
            </a:r>
            <a:endParaRPr sz="2800">
              <a:solidFill>
                <a:schemeClr val="dk1"/>
              </a:solidFill>
              <a:latin typeface="Times New Roman"/>
              <a:ea typeface="Times New Roman"/>
              <a:cs typeface="Times New Roman"/>
              <a:sym typeface="Times New Roman"/>
            </a:endParaRPr>
          </a:p>
          <a:p>
            <a:pPr indent="-457200" lvl="0" marL="457200" marR="0" rtl="0" algn="just">
              <a:spcBef>
                <a:spcPts val="0"/>
              </a:spcBef>
              <a:spcAft>
                <a:spcPts val="0"/>
              </a:spcAft>
              <a:buClr>
                <a:schemeClr val="dk1"/>
              </a:buClr>
              <a:buSzPts val="2800"/>
              <a:buFont typeface="Noto Sans Symbols"/>
              <a:buChar char="➢"/>
            </a:pPr>
            <a:r>
              <a:rPr lang="en-US" sz="2800">
                <a:solidFill>
                  <a:schemeClr val="dk1"/>
                </a:solidFill>
                <a:latin typeface="Times New Roman"/>
                <a:ea typeface="Times New Roman"/>
                <a:cs typeface="Times New Roman"/>
                <a:sym typeface="Times New Roman"/>
              </a:rPr>
              <a:t>Abnegative</a:t>
            </a:r>
            <a:endParaRPr sz="2800">
              <a:solidFill>
                <a:schemeClr val="dk1"/>
              </a:solidFill>
              <a:latin typeface="Times New Roman"/>
              <a:ea typeface="Times New Roman"/>
              <a:cs typeface="Times New Roman"/>
              <a:sym typeface="Times New Roman"/>
            </a:endParaRPr>
          </a:p>
          <a:p>
            <a:pPr indent="-457200" lvl="0" marL="457200" marR="0" rtl="0" algn="just">
              <a:spcBef>
                <a:spcPts val="0"/>
              </a:spcBef>
              <a:spcAft>
                <a:spcPts val="0"/>
              </a:spcAft>
              <a:buClr>
                <a:schemeClr val="dk1"/>
              </a:buClr>
              <a:buSzPts val="2800"/>
              <a:buFont typeface="Noto Sans Symbols"/>
              <a:buChar char="➢"/>
            </a:pPr>
            <a:r>
              <a:rPr lang="en-US" sz="2800">
                <a:solidFill>
                  <a:schemeClr val="dk1"/>
                </a:solidFill>
                <a:latin typeface="Times New Roman"/>
                <a:ea typeface="Times New Roman"/>
                <a:cs typeface="Times New Roman"/>
                <a:sym typeface="Times New Roman"/>
              </a:rPr>
              <a:t>Opositive </a:t>
            </a:r>
            <a:endParaRPr/>
          </a:p>
          <a:p>
            <a:pPr indent="-457200" lvl="0" marL="457200" marR="0" rtl="0" algn="just">
              <a:spcBef>
                <a:spcPts val="0"/>
              </a:spcBef>
              <a:spcAft>
                <a:spcPts val="0"/>
              </a:spcAft>
              <a:buClr>
                <a:schemeClr val="dk1"/>
              </a:buClr>
              <a:buSzPts val="2800"/>
              <a:buFont typeface="Noto Sans Symbols"/>
              <a:buChar char="➢"/>
            </a:pPr>
            <a:r>
              <a:rPr lang="en-US" sz="2800">
                <a:solidFill>
                  <a:schemeClr val="dk1"/>
                </a:solidFill>
                <a:latin typeface="Times New Roman"/>
                <a:ea typeface="Times New Roman"/>
                <a:cs typeface="Times New Roman"/>
                <a:sym typeface="Times New Roman"/>
              </a:rPr>
              <a:t>Onegative</a:t>
            </a:r>
            <a:endParaRPr sz="2800">
              <a:solidFill>
                <a:schemeClr val="dk1"/>
              </a:solidFill>
              <a:latin typeface="Times New Roman"/>
              <a:ea typeface="Times New Roman"/>
              <a:cs typeface="Times New Roman"/>
              <a:sym typeface="Times New Roman"/>
            </a:endParaRPr>
          </a:p>
          <a:p>
            <a:pPr indent="-457200" lvl="0" marL="457200" marR="0" rtl="0" algn="just">
              <a:spcBef>
                <a:spcPts val="0"/>
              </a:spcBef>
              <a:spcAft>
                <a:spcPts val="0"/>
              </a:spcAft>
              <a:buClr>
                <a:schemeClr val="dk1"/>
              </a:buClr>
              <a:buSzPts val="2800"/>
              <a:buFont typeface="Noto Sans Symbols"/>
              <a:buChar char="➢"/>
            </a:pPr>
            <a:r>
              <a:rPr lang="en-US" sz="2800">
                <a:solidFill>
                  <a:schemeClr val="dk1"/>
                </a:solidFill>
                <a:latin typeface="Times New Roman"/>
                <a:ea typeface="Times New Roman"/>
                <a:cs typeface="Times New Roman"/>
                <a:sym typeface="Times New Roman"/>
              </a:rPr>
              <a:t>Apositive </a:t>
            </a:r>
            <a:endParaRPr/>
          </a:p>
          <a:p>
            <a:pPr indent="-457200" lvl="0" marL="457200" marR="0" rtl="0" algn="just">
              <a:spcBef>
                <a:spcPts val="0"/>
              </a:spcBef>
              <a:spcAft>
                <a:spcPts val="0"/>
              </a:spcAft>
              <a:buClr>
                <a:schemeClr val="dk1"/>
              </a:buClr>
              <a:buSzPts val="2800"/>
              <a:buFont typeface="Noto Sans Symbols"/>
              <a:buChar char="➢"/>
            </a:pPr>
            <a:r>
              <a:rPr lang="en-US" sz="2800">
                <a:solidFill>
                  <a:schemeClr val="dk1"/>
                </a:solidFill>
                <a:latin typeface="Times New Roman"/>
                <a:ea typeface="Times New Roman"/>
                <a:cs typeface="Times New Roman"/>
                <a:sym typeface="Times New Roman"/>
              </a:rPr>
              <a:t>Anegative</a:t>
            </a:r>
            <a:endParaRPr sz="2800">
              <a:solidFill>
                <a:schemeClr val="dk1"/>
              </a:solidFill>
              <a:latin typeface="Times New Roman"/>
              <a:ea typeface="Times New Roman"/>
              <a:cs typeface="Times New Roman"/>
              <a:sym typeface="Times New Roman"/>
            </a:endParaRPr>
          </a:p>
          <a:p>
            <a:pPr indent="-457200" lvl="0" marL="457200" marR="0" rtl="0" algn="just">
              <a:spcBef>
                <a:spcPts val="0"/>
              </a:spcBef>
              <a:spcAft>
                <a:spcPts val="0"/>
              </a:spcAft>
              <a:buClr>
                <a:schemeClr val="dk1"/>
              </a:buClr>
              <a:buSzPts val="2800"/>
              <a:buFont typeface="Noto Sans Symbols"/>
              <a:buChar char="➢"/>
            </a:pPr>
            <a:r>
              <a:rPr lang="en-US" sz="2800">
                <a:solidFill>
                  <a:schemeClr val="dk1"/>
                </a:solidFill>
                <a:latin typeface="Times New Roman"/>
                <a:ea typeface="Times New Roman"/>
                <a:cs typeface="Times New Roman"/>
                <a:sym typeface="Times New Roman"/>
              </a:rPr>
              <a:t>Bpositive</a:t>
            </a:r>
            <a:endParaRPr sz="2800">
              <a:solidFill>
                <a:schemeClr val="dk1"/>
              </a:solidFill>
              <a:latin typeface="Times New Roman"/>
              <a:ea typeface="Times New Roman"/>
              <a:cs typeface="Times New Roman"/>
              <a:sym typeface="Times New Roman"/>
            </a:endParaRPr>
          </a:p>
          <a:p>
            <a:pPr indent="-457200" lvl="0" marL="457200" marR="0" rtl="0" algn="just">
              <a:spcBef>
                <a:spcPts val="0"/>
              </a:spcBef>
              <a:spcAft>
                <a:spcPts val="0"/>
              </a:spcAft>
              <a:buClr>
                <a:schemeClr val="dk1"/>
              </a:buClr>
              <a:buSzPts val="2800"/>
              <a:buFont typeface="Noto Sans Symbols"/>
              <a:buChar char="➢"/>
            </a:pPr>
            <a:r>
              <a:rPr lang="en-US" sz="2800">
                <a:solidFill>
                  <a:schemeClr val="dk1"/>
                </a:solidFill>
                <a:latin typeface="Times New Roman"/>
                <a:ea typeface="Times New Roman"/>
                <a:cs typeface="Times New Roman"/>
                <a:sym typeface="Times New Roman"/>
              </a:rPr>
              <a:t>Bnegative</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pic>
        <p:nvPicPr>
          <p:cNvPr descr="Image result for blood bnk pic" id="134" name="Google Shape;134;p19"/>
          <p:cNvPicPr preferRelativeResize="0"/>
          <p:nvPr/>
        </p:nvPicPr>
        <p:blipFill rotWithShape="1">
          <a:blip r:embed="rId3">
            <a:alphaModFix/>
          </a:blip>
          <a:srcRect b="0" l="0" r="0" t="0"/>
          <a:stretch/>
        </p:blipFill>
        <p:spPr>
          <a:xfrm>
            <a:off x="6934200" y="5349240"/>
            <a:ext cx="1644650" cy="1066800"/>
          </a:xfrm>
          <a:prstGeom prst="rect">
            <a:avLst/>
          </a:prstGeom>
          <a:noFill/>
          <a:ln>
            <a:noFill/>
          </a:ln>
        </p:spPr>
      </p:pic>
      <p:sp>
        <p:nvSpPr>
          <p:cNvPr id="135" name="Google Shape;135;p19"/>
          <p:cNvSpPr txBox="1"/>
          <p:nvPr/>
        </p:nvSpPr>
        <p:spPr>
          <a:xfrm>
            <a:off x="990601" y="1066800"/>
            <a:ext cx="7391399" cy="520142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rgbClr val="FF0000"/>
                </a:solidFill>
                <a:latin typeface="Algerian"/>
                <a:ea typeface="Algerian"/>
                <a:cs typeface="Algerian"/>
                <a:sym typeface="Algerian"/>
              </a:rPr>
              <a:t>WORKING ENVIRONMENT</a:t>
            </a:r>
            <a:endParaRPr/>
          </a:p>
          <a:p>
            <a:pPr indent="0" lvl="0" marL="0" marR="0" rtl="0" algn="l">
              <a:spcBef>
                <a:spcPts val="0"/>
              </a:spcBef>
              <a:spcAft>
                <a:spcPts val="0"/>
              </a:spcAft>
              <a:buNone/>
            </a:pPr>
            <a:r>
              <a:rPr b="1" lang="en-US" sz="2800" u="sng">
                <a:solidFill>
                  <a:schemeClr val="dk1"/>
                </a:solidFill>
                <a:latin typeface="Calibri"/>
                <a:ea typeface="Calibri"/>
                <a:cs typeface="Calibri"/>
                <a:sym typeface="Calibri"/>
              </a:rPr>
              <a:t>Software Configuration:</a:t>
            </a:r>
            <a:endParaRPr b="1" sz="2800">
              <a:solidFill>
                <a:schemeClr val="dk1"/>
              </a:solidFill>
              <a:latin typeface="Calibri"/>
              <a:ea typeface="Calibri"/>
              <a:cs typeface="Calibri"/>
              <a:sym typeface="Calibri"/>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 </a:t>
            </a:r>
            <a:endParaRPr b="1" sz="2800">
              <a:solidFill>
                <a:schemeClr val="dk1"/>
              </a:solidFill>
              <a:latin typeface="Calibri"/>
              <a:ea typeface="Calibri"/>
              <a:cs typeface="Calibri"/>
              <a:sym typeface="Calibri"/>
            </a:endParaRPr>
          </a:p>
          <a:p>
            <a:pPr indent="0" lvl="0" marL="0" marR="0" rtl="0" algn="l">
              <a:spcBef>
                <a:spcPts val="0"/>
              </a:spcBef>
              <a:spcAft>
                <a:spcPts val="0"/>
              </a:spcAft>
              <a:buNone/>
            </a:pPr>
            <a:r>
              <a:rPr lang="en-US" sz="2800">
                <a:solidFill>
                  <a:schemeClr val="dk1"/>
                </a:solidFill>
                <a:latin typeface="Times New Roman"/>
                <a:ea typeface="Times New Roman"/>
                <a:cs typeface="Times New Roman"/>
                <a:sym typeface="Times New Roman"/>
              </a:rPr>
              <a:t>Operating System	   :   Windows 10</a:t>
            </a:r>
            <a:endParaRPr b="1" sz="2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800">
                <a:solidFill>
                  <a:schemeClr val="dk1"/>
                </a:solidFill>
                <a:latin typeface="Times New Roman"/>
                <a:ea typeface="Times New Roman"/>
                <a:cs typeface="Times New Roman"/>
                <a:sym typeface="Times New Roman"/>
              </a:rPr>
              <a:t>Web server	             :    Personal Web Server</a:t>
            </a:r>
            <a:endParaRPr b="1" sz="2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800">
                <a:solidFill>
                  <a:schemeClr val="dk1"/>
                </a:solidFill>
                <a:latin typeface="Times New Roman"/>
                <a:ea typeface="Times New Roman"/>
                <a:cs typeface="Times New Roman"/>
                <a:sym typeface="Times New Roman"/>
              </a:rPr>
              <a:t>Web Browser	        :    Internet Explorer</a:t>
            </a:r>
            <a:endParaRPr b="1" sz="2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800">
                <a:solidFill>
                  <a:schemeClr val="dk1"/>
                </a:solidFill>
                <a:latin typeface="Times New Roman"/>
                <a:ea typeface="Times New Roman"/>
                <a:cs typeface="Times New Roman"/>
                <a:sym typeface="Times New Roman"/>
              </a:rPr>
              <a:t>Designing Tool	        :    Python</a:t>
            </a:r>
            <a:endParaRPr b="1" sz="2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800">
                <a:solidFill>
                  <a:schemeClr val="dk1"/>
                </a:solidFill>
                <a:latin typeface="Times New Roman"/>
                <a:ea typeface="Times New Roman"/>
                <a:cs typeface="Times New Roman"/>
                <a:sym typeface="Times New Roman"/>
              </a:rPr>
              <a:t>Server Side Scripting:    Python 3.6</a:t>
            </a:r>
            <a:endParaRPr b="1" sz="2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800">
                <a:solidFill>
                  <a:schemeClr val="dk1"/>
                </a:solidFill>
                <a:latin typeface="Times New Roman"/>
                <a:ea typeface="Times New Roman"/>
                <a:cs typeface="Times New Roman"/>
                <a:sym typeface="Times New Roman"/>
              </a:rPr>
              <a:t>Backend	                   :    Jupyter</a:t>
            </a:r>
            <a:endParaRPr b="1" sz="2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3600">
              <a:solidFill>
                <a:schemeClr val="dk1"/>
              </a:solidFill>
              <a:latin typeface="Algerian"/>
              <a:ea typeface="Algerian"/>
              <a:cs typeface="Algerian"/>
              <a:sym typeface="Algerian"/>
            </a:endParaRPr>
          </a:p>
          <a:p>
            <a:pPr indent="0" lvl="0" marL="0" marR="0" rtl="0" algn="l">
              <a:spcBef>
                <a:spcPts val="0"/>
              </a:spcBef>
              <a:spcAft>
                <a:spcPts val="0"/>
              </a:spcAft>
              <a:buNone/>
            </a:pPr>
            <a:r>
              <a:t/>
            </a:r>
            <a:endParaRPr sz="3600">
              <a:solidFill>
                <a:schemeClr val="dk1"/>
              </a:solidFill>
              <a:latin typeface="Algerian"/>
              <a:ea typeface="Algerian"/>
              <a:cs typeface="Algerian"/>
              <a:sym typeface="Algeri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pic>
        <p:nvPicPr>
          <p:cNvPr descr="Image result for blood bnk pic" id="140" name="Google Shape;140;p20"/>
          <p:cNvPicPr preferRelativeResize="0"/>
          <p:nvPr/>
        </p:nvPicPr>
        <p:blipFill rotWithShape="1">
          <a:blip r:embed="rId3">
            <a:alphaModFix/>
          </a:blip>
          <a:srcRect b="0" l="0" r="0" t="0"/>
          <a:stretch/>
        </p:blipFill>
        <p:spPr>
          <a:xfrm>
            <a:off x="6934200" y="5349240"/>
            <a:ext cx="1644650" cy="1066800"/>
          </a:xfrm>
          <a:prstGeom prst="rect">
            <a:avLst/>
          </a:prstGeom>
          <a:noFill/>
          <a:ln>
            <a:noFill/>
          </a:ln>
        </p:spPr>
      </p:pic>
      <p:sp>
        <p:nvSpPr>
          <p:cNvPr id="141" name="Google Shape;141;p20"/>
          <p:cNvSpPr/>
          <p:nvPr/>
        </p:nvSpPr>
        <p:spPr>
          <a:xfrm>
            <a:off x="-41275" y="180931"/>
            <a:ext cx="9144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42" name="Google Shape;142;p20"/>
          <p:cNvSpPr/>
          <p:nvPr/>
        </p:nvSpPr>
        <p:spPr>
          <a:xfrm>
            <a:off x="0" y="457200"/>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grpSp>
        <p:nvGrpSpPr>
          <p:cNvPr id="143" name="Google Shape;143;p20"/>
          <p:cNvGrpSpPr/>
          <p:nvPr/>
        </p:nvGrpSpPr>
        <p:grpSpPr>
          <a:xfrm>
            <a:off x="381000" y="2209800"/>
            <a:ext cx="8610600" cy="1676400"/>
            <a:chOff x="1620" y="4457"/>
            <a:chExt cx="8295" cy="1440"/>
          </a:xfrm>
        </p:grpSpPr>
        <p:sp>
          <p:nvSpPr>
            <p:cNvPr id="144" name="Google Shape;144;p20"/>
            <p:cNvSpPr txBox="1"/>
            <p:nvPr/>
          </p:nvSpPr>
          <p:spPr>
            <a:xfrm>
              <a:off x="1620" y="4832"/>
              <a:ext cx="1440" cy="72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00"/>
                <a:buFont typeface="Verdana"/>
                <a:buNone/>
              </a:pPr>
              <a:r>
                <a:rPr b="1" i="0" lang="en-US" u="none" cap="none" strike="noStrike">
                  <a:solidFill>
                    <a:schemeClr val="dk1"/>
                  </a:solidFill>
                  <a:latin typeface="Verdana"/>
                  <a:ea typeface="Verdana"/>
                  <a:cs typeface="Verdana"/>
                  <a:sym typeface="Verdana"/>
                </a:rPr>
                <a:t>Blood </a:t>
              </a:r>
              <a:r>
                <a:rPr b="1" i="0" lang="en-US" u="none" cap="none" strike="noStrike">
                  <a:solidFill>
                    <a:schemeClr val="dk1"/>
                  </a:solidFill>
                  <a:latin typeface="Verdana"/>
                  <a:ea typeface="Verdana"/>
                  <a:cs typeface="Verdana"/>
                  <a:sym typeface="Verdana"/>
                </a:rPr>
                <a:t>Donors</a:t>
              </a:r>
              <a:endParaRPr b="0" i="0" u="none" cap="none" strike="noStrike">
                <a:solidFill>
                  <a:schemeClr val="dk1"/>
                </a:solidFill>
                <a:latin typeface="Arial"/>
                <a:ea typeface="Arial"/>
                <a:cs typeface="Arial"/>
                <a:sym typeface="Arial"/>
              </a:endParaRPr>
            </a:p>
          </p:txBody>
        </p:sp>
        <p:sp>
          <p:nvSpPr>
            <p:cNvPr id="145" name="Google Shape;145;p20"/>
            <p:cNvSpPr/>
            <p:nvPr/>
          </p:nvSpPr>
          <p:spPr>
            <a:xfrm>
              <a:off x="4860" y="4457"/>
              <a:ext cx="1620" cy="1440"/>
            </a:xfrm>
            <a:prstGeom prst="ellipse">
              <a:avLst/>
            </a:prstGeom>
            <a:solidFill>
              <a:srgbClr val="FFFF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00"/>
                <a:buFont typeface="Calibri"/>
                <a:buNone/>
              </a:pPr>
              <a:r>
                <a:t/>
              </a:r>
              <a:endParaRPr b="1" i="0" sz="1000" u="none" cap="none" strike="noStrike">
                <a:solidFill>
                  <a:schemeClr val="dk1"/>
                </a:solidFill>
                <a:latin typeface="Verdana"/>
                <a:ea typeface="Verdana"/>
                <a:cs typeface="Verdana"/>
                <a:sym typeface="Verdana"/>
              </a:endParaRPr>
            </a:p>
            <a:p>
              <a:pPr indent="0" lvl="0" marL="0" marR="0" rtl="0" algn="ctr">
                <a:lnSpc>
                  <a:spcPct val="100000"/>
                </a:lnSpc>
                <a:spcBef>
                  <a:spcPts val="1000"/>
                </a:spcBef>
                <a:spcAft>
                  <a:spcPts val="0"/>
                </a:spcAft>
                <a:buClr>
                  <a:schemeClr val="dk1"/>
                </a:buClr>
                <a:buSzPts val="1000"/>
                <a:buFont typeface="Verdana"/>
                <a:buNone/>
              </a:pPr>
              <a:r>
                <a:rPr b="1" i="0" lang="en-US" sz="1800" u="none" cap="none" strike="noStrike">
                  <a:solidFill>
                    <a:schemeClr val="dk1"/>
                  </a:solidFill>
                  <a:latin typeface="Verdana"/>
                  <a:ea typeface="Verdana"/>
                  <a:cs typeface="Verdana"/>
                  <a:sym typeface="Verdana"/>
                </a:rPr>
                <a:t>Blood</a:t>
              </a:r>
              <a:endParaRPr sz="1800"/>
            </a:p>
            <a:p>
              <a:pPr indent="0" lvl="0" marL="0" marR="0" rtl="0" algn="ctr">
                <a:lnSpc>
                  <a:spcPct val="100000"/>
                </a:lnSpc>
                <a:spcBef>
                  <a:spcPts val="1000"/>
                </a:spcBef>
                <a:spcAft>
                  <a:spcPts val="0"/>
                </a:spcAft>
                <a:buClr>
                  <a:schemeClr val="dk1"/>
                </a:buClr>
                <a:buSzPts val="1000"/>
                <a:buFont typeface="Verdana"/>
                <a:buNone/>
              </a:pPr>
              <a:r>
                <a:rPr b="1" i="0" lang="en-US" sz="1800" u="none" cap="none" strike="noStrike">
                  <a:solidFill>
                    <a:schemeClr val="dk1"/>
                  </a:solidFill>
                  <a:latin typeface="Verdana"/>
                  <a:ea typeface="Verdana"/>
                  <a:cs typeface="Verdana"/>
                  <a:sym typeface="Verdana"/>
                </a:rPr>
                <a:t>Bank</a:t>
              </a:r>
              <a:endParaRPr b="0" i="0" sz="1800" u="none" cap="none" strike="noStrike">
                <a:solidFill>
                  <a:schemeClr val="dk1"/>
                </a:solidFill>
                <a:latin typeface="Arial"/>
                <a:ea typeface="Arial"/>
                <a:cs typeface="Arial"/>
                <a:sym typeface="Arial"/>
              </a:endParaRPr>
            </a:p>
          </p:txBody>
        </p:sp>
        <p:sp>
          <p:nvSpPr>
            <p:cNvPr id="146" name="Google Shape;146;p20"/>
            <p:cNvSpPr/>
            <p:nvPr/>
          </p:nvSpPr>
          <p:spPr>
            <a:xfrm>
              <a:off x="3060" y="5192"/>
              <a:ext cx="1800" cy="15"/>
            </a:xfrm>
            <a:custGeom>
              <a:rect b="b" l="l" r="r" t="t"/>
              <a:pathLst>
                <a:path extrusionOk="0" h="15" w="1800">
                  <a:moveTo>
                    <a:pt x="0" y="0"/>
                  </a:moveTo>
                  <a:lnTo>
                    <a:pt x="1800" y="15"/>
                  </a:lnTo>
                </a:path>
              </a:pathLst>
            </a:custGeom>
            <a:noFill/>
            <a:ln cap="flat" cmpd="sng" w="9525">
              <a:solidFill>
                <a:srgbClr val="000000"/>
              </a:solidFill>
              <a:prstDash val="solid"/>
              <a:round/>
              <a:headEnd len="med" w="med" type="none"/>
              <a:tailEnd len="med" w="med" type="triangl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7" name="Google Shape;147;p20"/>
            <p:cNvSpPr/>
            <p:nvPr/>
          </p:nvSpPr>
          <p:spPr>
            <a:xfrm>
              <a:off x="6885" y="4892"/>
              <a:ext cx="1035" cy="52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000000"/>
                  </a:solidFill>
                  <a:latin typeface="Times New Roman"/>
                </a:rPr>
                <a:t>Receiving</a:t>
              </a:r>
              <a:br>
                <a:rPr b="0" i="0">
                  <a:ln cap="flat" cmpd="sng" w="9525">
                    <a:solidFill>
                      <a:srgbClr val="000000"/>
                    </a:solidFill>
                    <a:prstDash val="solid"/>
                    <a:round/>
                    <a:headEnd len="sm" w="sm" type="none"/>
                    <a:tailEnd len="sm" w="sm" type="none"/>
                  </a:ln>
                  <a:solidFill>
                    <a:srgbClr val="000000"/>
                  </a:solidFill>
                  <a:latin typeface="Times New Roman"/>
                </a:rPr>
              </a:br>
              <a:r>
                <a:rPr b="0" i="0">
                  <a:ln cap="flat" cmpd="sng" w="9525">
                    <a:solidFill>
                      <a:srgbClr val="000000"/>
                    </a:solidFill>
                    <a:prstDash val="solid"/>
                    <a:round/>
                    <a:headEnd len="sm" w="sm" type="none"/>
                    <a:tailEnd len="sm" w="sm" type="none"/>
                  </a:ln>
                  <a:solidFill>
                    <a:srgbClr val="000000"/>
                  </a:solidFill>
                  <a:latin typeface="Times New Roman"/>
                </a:rPr>
                <a:t>Services</a:t>
              </a:r>
            </a:p>
          </p:txBody>
        </p:sp>
        <p:sp>
          <p:nvSpPr>
            <p:cNvPr id="148" name="Google Shape;148;p20"/>
            <p:cNvSpPr/>
            <p:nvPr/>
          </p:nvSpPr>
          <p:spPr>
            <a:xfrm>
              <a:off x="3405" y="4922"/>
              <a:ext cx="1035" cy="52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000000"/>
                  </a:solidFill>
                  <a:latin typeface="Times New Roman"/>
                </a:rPr>
                <a:t>Donating</a:t>
              </a:r>
              <a:br>
                <a:rPr b="0" i="0">
                  <a:ln cap="flat" cmpd="sng" w="9525">
                    <a:solidFill>
                      <a:srgbClr val="000000"/>
                    </a:solidFill>
                    <a:prstDash val="solid"/>
                    <a:round/>
                    <a:headEnd len="sm" w="sm" type="none"/>
                    <a:tailEnd len="sm" w="sm" type="none"/>
                  </a:ln>
                  <a:solidFill>
                    <a:srgbClr val="000000"/>
                  </a:solidFill>
                  <a:latin typeface="Times New Roman"/>
                </a:rPr>
              </a:br>
              <a:r>
                <a:rPr b="0" i="0">
                  <a:ln cap="flat" cmpd="sng" w="9525">
                    <a:solidFill>
                      <a:srgbClr val="000000"/>
                    </a:solidFill>
                    <a:prstDash val="solid"/>
                    <a:round/>
                    <a:headEnd len="sm" w="sm" type="none"/>
                    <a:tailEnd len="sm" w="sm" type="none"/>
                  </a:ln>
                  <a:solidFill>
                    <a:srgbClr val="000000"/>
                  </a:solidFill>
                  <a:latin typeface="Times New Roman"/>
                </a:rPr>
                <a:t>Blood</a:t>
              </a:r>
            </a:p>
          </p:txBody>
        </p:sp>
        <p:sp>
          <p:nvSpPr>
            <p:cNvPr id="149" name="Google Shape;149;p20"/>
            <p:cNvSpPr txBox="1"/>
            <p:nvPr/>
          </p:nvSpPr>
          <p:spPr>
            <a:xfrm>
              <a:off x="8475" y="4802"/>
              <a:ext cx="1440" cy="72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00"/>
                <a:buFont typeface="Verdana"/>
                <a:buNone/>
              </a:pPr>
              <a:r>
                <a:rPr b="1" i="0" lang="en-US" u="none" cap="none" strike="noStrike">
                  <a:solidFill>
                    <a:schemeClr val="dk1"/>
                  </a:solidFill>
                  <a:latin typeface="Verdana"/>
                  <a:ea typeface="Verdana"/>
                  <a:cs typeface="Verdana"/>
                  <a:sym typeface="Verdana"/>
                </a:rPr>
                <a:t>Blood Seekers</a:t>
              </a:r>
              <a:endParaRPr b="0" i="0" u="none" cap="none" strike="noStrike">
                <a:solidFill>
                  <a:schemeClr val="dk1"/>
                </a:solidFill>
                <a:latin typeface="Arial"/>
                <a:ea typeface="Arial"/>
                <a:cs typeface="Arial"/>
                <a:sym typeface="Arial"/>
              </a:endParaRPr>
            </a:p>
          </p:txBody>
        </p:sp>
        <p:cxnSp>
          <p:nvCxnSpPr>
            <p:cNvPr id="150" name="Google Shape;150;p20"/>
            <p:cNvCxnSpPr/>
            <p:nvPr/>
          </p:nvCxnSpPr>
          <p:spPr>
            <a:xfrm>
              <a:off x="6480" y="5177"/>
              <a:ext cx="1980" cy="0"/>
            </a:xfrm>
            <a:prstGeom prst="straightConnector1">
              <a:avLst/>
            </a:prstGeom>
            <a:noFill/>
            <a:ln cap="flat" cmpd="sng" w="9525">
              <a:solidFill>
                <a:srgbClr val="000000"/>
              </a:solidFill>
              <a:prstDash val="solid"/>
              <a:round/>
              <a:headEnd len="med" w="med" type="triangle"/>
              <a:tailEnd len="med" w="med" type="triangle"/>
            </a:ln>
          </p:spPr>
        </p:cxnSp>
      </p:grpSp>
      <p:sp>
        <p:nvSpPr>
          <p:cNvPr id="151" name="Google Shape;151;p20"/>
          <p:cNvSpPr txBox="1"/>
          <p:nvPr/>
        </p:nvSpPr>
        <p:spPr>
          <a:xfrm>
            <a:off x="1355295" y="914400"/>
            <a:ext cx="4900445" cy="52322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800">
                <a:solidFill>
                  <a:srgbClr val="FF0000"/>
                </a:solidFill>
                <a:latin typeface="Times New Roman"/>
                <a:ea typeface="Times New Roman"/>
                <a:cs typeface="Times New Roman"/>
                <a:sym typeface="Times New Roman"/>
              </a:rPr>
              <a:t>          </a:t>
            </a:r>
            <a:r>
              <a:rPr lang="en-US" sz="2800" u="sng">
                <a:solidFill>
                  <a:srgbClr val="FF0000"/>
                </a:solidFill>
                <a:latin typeface="Times New Roman"/>
                <a:ea typeface="Times New Roman"/>
                <a:cs typeface="Times New Roman"/>
                <a:sym typeface="Times New Roman"/>
              </a:rPr>
              <a:t>DATA FLOW DIAGRAM</a:t>
            </a:r>
            <a:endParaRPr sz="2800" u="sng">
              <a:solidFill>
                <a:srgbClr val="FF000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pic>
        <p:nvPicPr>
          <p:cNvPr descr="Image result for blood bnk pic" id="156" name="Google Shape;156;p21"/>
          <p:cNvPicPr preferRelativeResize="0"/>
          <p:nvPr/>
        </p:nvPicPr>
        <p:blipFill rotWithShape="1">
          <a:blip r:embed="rId3">
            <a:alphaModFix/>
          </a:blip>
          <a:srcRect b="0" l="0" r="0" t="0"/>
          <a:stretch/>
        </p:blipFill>
        <p:spPr>
          <a:xfrm>
            <a:off x="6934200" y="5349240"/>
            <a:ext cx="1644650" cy="1066800"/>
          </a:xfrm>
          <a:prstGeom prst="rect">
            <a:avLst/>
          </a:prstGeom>
          <a:noFill/>
          <a:ln>
            <a:noFill/>
          </a:ln>
        </p:spPr>
      </p:pic>
      <p:sp>
        <p:nvSpPr>
          <p:cNvPr id="157" name="Google Shape;157;p21"/>
          <p:cNvSpPr/>
          <p:nvPr/>
        </p:nvSpPr>
        <p:spPr>
          <a:xfrm>
            <a:off x="3155530" y="87868"/>
            <a:ext cx="2804999" cy="36933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0000"/>
              </a:buClr>
              <a:buSzPts val="1800"/>
              <a:buFont typeface="Times New Roman"/>
              <a:buNone/>
            </a:pPr>
            <a:r>
              <a:rPr b="0" i="0" lang="en-US" sz="1800" u="sng" cap="none" strike="noStrike">
                <a:solidFill>
                  <a:srgbClr val="FF0000"/>
                </a:solidFill>
                <a:latin typeface="Times New Roman"/>
                <a:ea typeface="Times New Roman"/>
                <a:cs typeface="Times New Roman"/>
                <a:sym typeface="Times New Roman"/>
              </a:rPr>
              <a:t>SYSTEM FLOW MODEL </a:t>
            </a:r>
            <a:endParaRPr/>
          </a:p>
        </p:txBody>
      </p:sp>
      <p:sp>
        <p:nvSpPr>
          <p:cNvPr id="158" name="Google Shape;158;p21"/>
          <p:cNvSpPr/>
          <p:nvPr/>
        </p:nvSpPr>
        <p:spPr>
          <a:xfrm>
            <a:off x="0" y="457200"/>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grpSp>
        <p:nvGrpSpPr>
          <p:cNvPr id="159" name="Google Shape;159;p21"/>
          <p:cNvGrpSpPr/>
          <p:nvPr/>
        </p:nvGrpSpPr>
        <p:grpSpPr>
          <a:xfrm>
            <a:off x="1754026" y="1044926"/>
            <a:ext cx="4925493" cy="5114171"/>
            <a:chOff x="1260" y="2122"/>
            <a:chExt cx="8340" cy="9938"/>
          </a:xfrm>
        </p:grpSpPr>
        <p:sp>
          <p:nvSpPr>
            <p:cNvPr id="160" name="Google Shape;160;p21"/>
            <p:cNvSpPr/>
            <p:nvPr/>
          </p:nvSpPr>
          <p:spPr>
            <a:xfrm>
              <a:off x="8880" y="5175"/>
              <a:ext cx="16" cy="765"/>
            </a:xfrm>
            <a:custGeom>
              <a:rect b="b" l="l" r="r" t="t"/>
              <a:pathLst>
                <a:path extrusionOk="0" h="765" w="16">
                  <a:moveTo>
                    <a:pt x="0" y="0"/>
                  </a:moveTo>
                  <a:lnTo>
                    <a:pt x="16" y="765"/>
                  </a:lnTo>
                </a:path>
              </a:pathLst>
            </a:custGeom>
            <a:noFill/>
            <a:ln cap="flat" cmpd="sng" w="9525">
              <a:solidFill>
                <a:srgbClr val="000000"/>
              </a:solidFill>
              <a:prstDash val="solid"/>
              <a:round/>
              <a:headEnd len="med" w="med" type="none"/>
              <a:tailEnd len="med" w="med" type="triangl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161" name="Google Shape;161;p21"/>
            <p:cNvCxnSpPr/>
            <p:nvPr/>
          </p:nvCxnSpPr>
          <p:spPr>
            <a:xfrm rot="10800000">
              <a:off x="5190" y="4635"/>
              <a:ext cx="1200" cy="0"/>
            </a:xfrm>
            <a:prstGeom prst="straightConnector1">
              <a:avLst/>
            </a:prstGeom>
            <a:noFill/>
            <a:ln cap="flat" cmpd="sng" w="9525">
              <a:solidFill>
                <a:srgbClr val="000000"/>
              </a:solidFill>
              <a:prstDash val="solid"/>
              <a:round/>
              <a:headEnd len="med" w="med" type="none"/>
              <a:tailEnd len="med" w="med" type="none"/>
            </a:ln>
          </p:spPr>
        </p:cxnSp>
        <p:sp>
          <p:nvSpPr>
            <p:cNvPr id="162" name="Google Shape;162;p21"/>
            <p:cNvSpPr txBox="1"/>
            <p:nvPr/>
          </p:nvSpPr>
          <p:spPr>
            <a:xfrm>
              <a:off x="5580" y="2122"/>
              <a:ext cx="1500" cy="9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1" i="0" lang="en-US" sz="1400" u="none" cap="none" strike="noStrike">
                  <a:solidFill>
                    <a:schemeClr val="dk1"/>
                  </a:solidFill>
                  <a:latin typeface="Arial"/>
                  <a:ea typeface="Arial"/>
                  <a:cs typeface="Arial"/>
                  <a:sym typeface="Arial"/>
                </a:rPr>
                <a:t>Blood</a:t>
              </a:r>
              <a:endParaRPr b="0" i="0" sz="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400"/>
                <a:buFont typeface="Arial"/>
                <a:buNone/>
              </a:pPr>
              <a:r>
                <a:rPr b="1" i="0" lang="en-US" sz="1400" u="none" cap="none" strike="noStrike">
                  <a:solidFill>
                    <a:schemeClr val="dk1"/>
                  </a:solidFill>
                  <a:latin typeface="Arial"/>
                  <a:ea typeface="Arial"/>
                  <a:cs typeface="Arial"/>
                  <a:sym typeface="Arial"/>
                </a:rPr>
                <a:t>Bank</a:t>
              </a:r>
              <a:endParaRPr b="0" i="0" sz="1800" u="none" cap="none" strike="noStrike">
                <a:solidFill>
                  <a:schemeClr val="dk1"/>
                </a:solidFill>
                <a:latin typeface="Arial"/>
                <a:ea typeface="Arial"/>
                <a:cs typeface="Arial"/>
                <a:sym typeface="Arial"/>
              </a:endParaRPr>
            </a:p>
          </p:txBody>
        </p:sp>
        <p:sp>
          <p:nvSpPr>
            <p:cNvPr id="163" name="Google Shape;163;p21"/>
            <p:cNvSpPr txBox="1"/>
            <p:nvPr/>
          </p:nvSpPr>
          <p:spPr>
            <a:xfrm>
              <a:off x="2700" y="4282"/>
              <a:ext cx="1500" cy="9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1" i="0" lang="en-US" sz="1400" u="none" cap="none" strike="noStrike">
                  <a:solidFill>
                    <a:schemeClr val="dk1"/>
                  </a:solidFill>
                  <a:latin typeface="Arial"/>
                  <a:ea typeface="Arial"/>
                  <a:cs typeface="Arial"/>
                  <a:sym typeface="Arial"/>
                </a:rPr>
                <a:t>Blood</a:t>
              </a:r>
              <a:endParaRPr b="0" i="0" sz="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400"/>
                <a:buFont typeface="Arial"/>
                <a:buNone/>
              </a:pPr>
              <a:r>
                <a:rPr b="1" i="0" lang="en-US" sz="1400" u="none" cap="none" strike="noStrike">
                  <a:solidFill>
                    <a:schemeClr val="dk1"/>
                  </a:solidFill>
                  <a:latin typeface="Arial"/>
                  <a:ea typeface="Arial"/>
                  <a:cs typeface="Arial"/>
                  <a:sym typeface="Arial"/>
                </a:rPr>
                <a:t>Donors</a:t>
              </a:r>
              <a:endParaRPr b="0" i="0" sz="1800" u="none" cap="none" strike="noStrike">
                <a:solidFill>
                  <a:schemeClr val="dk1"/>
                </a:solidFill>
                <a:latin typeface="Arial"/>
                <a:ea typeface="Arial"/>
                <a:cs typeface="Arial"/>
                <a:sym typeface="Arial"/>
              </a:endParaRPr>
            </a:p>
          </p:txBody>
        </p:sp>
        <p:sp>
          <p:nvSpPr>
            <p:cNvPr id="164" name="Google Shape;164;p21"/>
            <p:cNvSpPr txBox="1"/>
            <p:nvPr/>
          </p:nvSpPr>
          <p:spPr>
            <a:xfrm>
              <a:off x="8100" y="4282"/>
              <a:ext cx="1500" cy="9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1" i="0" lang="en-US" sz="1400" u="none" cap="none" strike="noStrike">
                  <a:solidFill>
                    <a:schemeClr val="dk1"/>
                  </a:solidFill>
                  <a:latin typeface="Arial"/>
                  <a:ea typeface="Arial"/>
                  <a:cs typeface="Arial"/>
                  <a:sym typeface="Arial"/>
                </a:rPr>
                <a:t>Blood</a:t>
              </a:r>
              <a:endParaRPr b="0" i="0" sz="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400"/>
                <a:buFont typeface="Arial"/>
                <a:buNone/>
              </a:pPr>
              <a:r>
                <a:rPr b="1" i="0" lang="en-US" sz="1400" u="none" cap="none" strike="noStrike">
                  <a:solidFill>
                    <a:schemeClr val="dk1"/>
                  </a:solidFill>
                  <a:latin typeface="Arial"/>
                  <a:ea typeface="Arial"/>
                  <a:cs typeface="Arial"/>
                  <a:sym typeface="Arial"/>
                </a:rPr>
                <a:t>Seekers</a:t>
              </a:r>
              <a:endParaRPr b="0" i="0" sz="1800" u="none" cap="none" strike="noStrike">
                <a:solidFill>
                  <a:schemeClr val="dk1"/>
                </a:solidFill>
                <a:latin typeface="Arial"/>
                <a:ea typeface="Arial"/>
                <a:cs typeface="Arial"/>
                <a:sym typeface="Arial"/>
              </a:endParaRPr>
            </a:p>
          </p:txBody>
        </p:sp>
        <p:sp>
          <p:nvSpPr>
            <p:cNvPr id="165" name="Google Shape;165;p21"/>
            <p:cNvSpPr/>
            <p:nvPr/>
          </p:nvSpPr>
          <p:spPr>
            <a:xfrm>
              <a:off x="5820" y="3022"/>
              <a:ext cx="1" cy="705"/>
            </a:xfrm>
            <a:custGeom>
              <a:rect b="b" l="l" r="r" t="t"/>
              <a:pathLst>
                <a:path extrusionOk="0" h="705" w="1">
                  <a:moveTo>
                    <a:pt x="0" y="0"/>
                  </a:moveTo>
                  <a:lnTo>
                    <a:pt x="0" y="705"/>
                  </a:lnTo>
                </a:path>
              </a:pathLst>
            </a:custGeom>
            <a:noFill/>
            <a:ln cap="flat" cmpd="sng" w="952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166" name="Google Shape;166;p21"/>
            <p:cNvCxnSpPr/>
            <p:nvPr/>
          </p:nvCxnSpPr>
          <p:spPr>
            <a:xfrm>
              <a:off x="3495" y="3742"/>
              <a:ext cx="0" cy="600"/>
            </a:xfrm>
            <a:prstGeom prst="straightConnector1">
              <a:avLst/>
            </a:prstGeom>
            <a:noFill/>
            <a:ln cap="flat" cmpd="sng" w="9525">
              <a:solidFill>
                <a:srgbClr val="000000"/>
              </a:solidFill>
              <a:prstDash val="solid"/>
              <a:round/>
              <a:headEnd len="med" w="med" type="none"/>
              <a:tailEnd len="med" w="med" type="triangle"/>
            </a:ln>
          </p:spPr>
        </p:cxnSp>
        <p:sp>
          <p:nvSpPr>
            <p:cNvPr id="167" name="Google Shape;167;p21"/>
            <p:cNvSpPr/>
            <p:nvPr/>
          </p:nvSpPr>
          <p:spPr>
            <a:xfrm>
              <a:off x="8924" y="3727"/>
              <a:ext cx="1" cy="555"/>
            </a:xfrm>
            <a:custGeom>
              <a:rect b="b" l="l" r="r" t="t"/>
              <a:pathLst>
                <a:path extrusionOk="0" h="555" w="1">
                  <a:moveTo>
                    <a:pt x="0" y="0"/>
                  </a:moveTo>
                  <a:lnTo>
                    <a:pt x="1" y="555"/>
                  </a:lnTo>
                </a:path>
              </a:pathLst>
            </a:custGeom>
            <a:noFill/>
            <a:ln cap="flat" cmpd="sng" w="9525">
              <a:solidFill>
                <a:srgbClr val="000000"/>
              </a:solidFill>
              <a:prstDash val="solid"/>
              <a:round/>
              <a:headEnd len="med" w="med" type="none"/>
              <a:tailEnd len="med" w="med" type="triangl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8" name="Google Shape;168;p21"/>
            <p:cNvSpPr/>
            <p:nvPr/>
          </p:nvSpPr>
          <p:spPr>
            <a:xfrm>
              <a:off x="3495" y="3735"/>
              <a:ext cx="2325" cy="7"/>
            </a:xfrm>
            <a:custGeom>
              <a:rect b="b" l="l" r="r" t="t"/>
              <a:pathLst>
                <a:path extrusionOk="0" h="7" w="2325">
                  <a:moveTo>
                    <a:pt x="0" y="0"/>
                  </a:moveTo>
                  <a:lnTo>
                    <a:pt x="2325" y="7"/>
                  </a:lnTo>
                </a:path>
              </a:pathLst>
            </a:custGeom>
            <a:noFill/>
            <a:ln cap="flat" cmpd="sng" w="952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9" name="Google Shape;169;p21"/>
            <p:cNvSpPr/>
            <p:nvPr/>
          </p:nvSpPr>
          <p:spPr>
            <a:xfrm>
              <a:off x="6989" y="3037"/>
              <a:ext cx="1" cy="705"/>
            </a:xfrm>
            <a:custGeom>
              <a:rect b="b" l="l" r="r" t="t"/>
              <a:pathLst>
                <a:path extrusionOk="0" h="705" w="1">
                  <a:moveTo>
                    <a:pt x="0" y="0"/>
                  </a:moveTo>
                  <a:lnTo>
                    <a:pt x="0" y="705"/>
                  </a:lnTo>
                </a:path>
              </a:pathLst>
            </a:custGeom>
            <a:noFill/>
            <a:ln cap="flat" cmpd="sng" w="952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0" name="Google Shape;170;p21"/>
            <p:cNvSpPr/>
            <p:nvPr/>
          </p:nvSpPr>
          <p:spPr>
            <a:xfrm>
              <a:off x="6990" y="3735"/>
              <a:ext cx="1935" cy="6"/>
            </a:xfrm>
            <a:custGeom>
              <a:rect b="b" l="l" r="r" t="t"/>
              <a:pathLst>
                <a:path extrusionOk="0" h="6" w="1935">
                  <a:moveTo>
                    <a:pt x="0" y="6"/>
                  </a:moveTo>
                  <a:lnTo>
                    <a:pt x="1935" y="0"/>
                  </a:lnTo>
                </a:path>
              </a:pathLst>
            </a:custGeom>
            <a:noFill/>
            <a:ln cap="flat" cmpd="sng" w="952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1" name="Google Shape;171;p21"/>
            <p:cNvSpPr txBox="1"/>
            <p:nvPr/>
          </p:nvSpPr>
          <p:spPr>
            <a:xfrm>
              <a:off x="1260" y="6120"/>
              <a:ext cx="2100" cy="6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1" i="0" lang="en-US" sz="1400" u="none" cap="none" strike="noStrike">
                  <a:solidFill>
                    <a:schemeClr val="dk1"/>
                  </a:solidFill>
                  <a:latin typeface="Arial"/>
                  <a:ea typeface="Arial"/>
                  <a:cs typeface="Arial"/>
                  <a:sym typeface="Arial"/>
                </a:rPr>
                <a:t>Registration</a:t>
              </a:r>
              <a:endParaRPr b="0" i="0" sz="1800" u="none" cap="none" strike="noStrike">
                <a:solidFill>
                  <a:schemeClr val="dk1"/>
                </a:solidFill>
                <a:latin typeface="Arial"/>
                <a:ea typeface="Arial"/>
                <a:cs typeface="Arial"/>
                <a:sym typeface="Arial"/>
              </a:endParaRPr>
            </a:p>
          </p:txBody>
        </p:sp>
        <p:sp>
          <p:nvSpPr>
            <p:cNvPr id="172" name="Google Shape;172;p21"/>
            <p:cNvSpPr txBox="1"/>
            <p:nvPr/>
          </p:nvSpPr>
          <p:spPr>
            <a:xfrm>
              <a:off x="8100" y="5940"/>
              <a:ext cx="1500" cy="9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1" i="0" lang="en-US" sz="1400" u="none" cap="none" strike="noStrike">
                  <a:solidFill>
                    <a:schemeClr val="dk1"/>
                  </a:solidFill>
                  <a:latin typeface="Arial"/>
                  <a:ea typeface="Arial"/>
                  <a:cs typeface="Arial"/>
                  <a:sym typeface="Arial"/>
                </a:rPr>
                <a:t>Donor</a:t>
              </a:r>
              <a:endParaRPr b="0" i="0" sz="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400"/>
                <a:buFont typeface="Arial"/>
                <a:buNone/>
              </a:pPr>
              <a:r>
                <a:rPr b="1" i="0" lang="en-US" sz="1400" u="none" cap="none" strike="noStrike">
                  <a:solidFill>
                    <a:schemeClr val="dk1"/>
                  </a:solidFill>
                  <a:latin typeface="Arial"/>
                  <a:ea typeface="Arial"/>
                  <a:cs typeface="Arial"/>
                  <a:sym typeface="Arial"/>
                </a:rPr>
                <a:t>Search</a:t>
              </a:r>
              <a:endParaRPr b="0" i="0" sz="1800" u="none" cap="none" strike="noStrike">
                <a:solidFill>
                  <a:schemeClr val="dk1"/>
                </a:solidFill>
                <a:latin typeface="Arial"/>
                <a:ea typeface="Arial"/>
                <a:cs typeface="Arial"/>
                <a:sym typeface="Arial"/>
              </a:endParaRPr>
            </a:p>
          </p:txBody>
        </p:sp>
        <p:sp>
          <p:nvSpPr>
            <p:cNvPr id="173" name="Google Shape;173;p21"/>
            <p:cNvSpPr/>
            <p:nvPr/>
          </p:nvSpPr>
          <p:spPr>
            <a:xfrm>
              <a:off x="3420" y="5175"/>
              <a:ext cx="1" cy="405"/>
            </a:xfrm>
            <a:custGeom>
              <a:rect b="b" l="l" r="r" t="t"/>
              <a:pathLst>
                <a:path extrusionOk="0" h="405" w="1">
                  <a:moveTo>
                    <a:pt x="0" y="0"/>
                  </a:moveTo>
                  <a:lnTo>
                    <a:pt x="1" y="405"/>
                  </a:lnTo>
                </a:path>
              </a:pathLst>
            </a:custGeom>
            <a:noFill/>
            <a:ln cap="flat" cmpd="sng" w="952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4" name="Google Shape;174;p21"/>
            <p:cNvSpPr/>
            <p:nvPr/>
          </p:nvSpPr>
          <p:spPr>
            <a:xfrm>
              <a:off x="2265" y="5580"/>
              <a:ext cx="1155" cy="15"/>
            </a:xfrm>
            <a:custGeom>
              <a:rect b="b" l="l" r="r" t="t"/>
              <a:pathLst>
                <a:path extrusionOk="0" h="15" w="1155">
                  <a:moveTo>
                    <a:pt x="1155" y="0"/>
                  </a:moveTo>
                  <a:lnTo>
                    <a:pt x="0" y="15"/>
                  </a:lnTo>
                </a:path>
              </a:pathLst>
            </a:custGeom>
            <a:noFill/>
            <a:ln cap="flat" cmpd="sng" w="952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175" name="Google Shape;175;p21"/>
            <p:cNvCxnSpPr/>
            <p:nvPr/>
          </p:nvCxnSpPr>
          <p:spPr>
            <a:xfrm>
              <a:off x="2265" y="5580"/>
              <a:ext cx="0" cy="600"/>
            </a:xfrm>
            <a:prstGeom prst="straightConnector1">
              <a:avLst/>
            </a:prstGeom>
            <a:noFill/>
            <a:ln cap="flat" cmpd="sng" w="9525">
              <a:solidFill>
                <a:srgbClr val="000000"/>
              </a:solidFill>
              <a:prstDash val="solid"/>
              <a:round/>
              <a:headEnd len="med" w="med" type="none"/>
              <a:tailEnd len="med" w="med" type="triangle"/>
            </a:ln>
          </p:spPr>
        </p:cxnSp>
        <p:cxnSp>
          <p:nvCxnSpPr>
            <p:cNvPr id="176" name="Google Shape;176;p21"/>
            <p:cNvCxnSpPr/>
            <p:nvPr/>
          </p:nvCxnSpPr>
          <p:spPr>
            <a:xfrm>
              <a:off x="6390" y="3015"/>
              <a:ext cx="0" cy="1500"/>
            </a:xfrm>
            <a:prstGeom prst="straightConnector1">
              <a:avLst/>
            </a:prstGeom>
            <a:noFill/>
            <a:ln cap="flat" cmpd="sng" w="9525">
              <a:solidFill>
                <a:srgbClr val="000000"/>
              </a:solidFill>
              <a:prstDash val="solid"/>
              <a:round/>
              <a:headEnd len="med" w="med" type="none"/>
              <a:tailEnd len="med" w="med" type="none"/>
            </a:ln>
          </p:spPr>
        </p:cxnSp>
        <p:sp>
          <p:nvSpPr>
            <p:cNvPr id="177" name="Google Shape;177;p21"/>
            <p:cNvSpPr/>
            <p:nvPr/>
          </p:nvSpPr>
          <p:spPr>
            <a:xfrm>
              <a:off x="5295" y="4635"/>
              <a:ext cx="1" cy="5625"/>
            </a:xfrm>
            <a:custGeom>
              <a:rect b="b" l="l" r="r" t="t"/>
              <a:pathLst>
                <a:path extrusionOk="0" h="5625" w="1">
                  <a:moveTo>
                    <a:pt x="0" y="0"/>
                  </a:moveTo>
                  <a:lnTo>
                    <a:pt x="0" y="5625"/>
                  </a:lnTo>
                </a:path>
              </a:pathLst>
            </a:custGeom>
            <a:noFill/>
            <a:ln cap="flat" cmpd="sng" w="952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8" name="Google Shape;178;p21"/>
            <p:cNvSpPr txBox="1"/>
            <p:nvPr/>
          </p:nvSpPr>
          <p:spPr>
            <a:xfrm>
              <a:off x="4680" y="11160"/>
              <a:ext cx="1200" cy="6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1" i="0" lang="en-US" sz="1400" u="none" cap="none" strike="noStrike">
                  <a:solidFill>
                    <a:schemeClr val="dk1"/>
                  </a:solidFill>
                  <a:latin typeface="Arial"/>
                  <a:ea typeface="Arial"/>
                  <a:cs typeface="Arial"/>
                  <a:sym typeface="Arial"/>
                </a:rPr>
                <a:t>FAQ’s</a:t>
              </a:r>
              <a:endParaRPr b="0" i="0" sz="1800" u="none" cap="none" strike="noStrike">
                <a:solidFill>
                  <a:schemeClr val="dk1"/>
                </a:solidFill>
                <a:latin typeface="Arial"/>
                <a:ea typeface="Arial"/>
                <a:cs typeface="Arial"/>
                <a:sym typeface="Arial"/>
              </a:endParaRPr>
            </a:p>
          </p:txBody>
        </p:sp>
        <p:sp>
          <p:nvSpPr>
            <p:cNvPr id="179" name="Google Shape;179;p21"/>
            <p:cNvSpPr txBox="1"/>
            <p:nvPr/>
          </p:nvSpPr>
          <p:spPr>
            <a:xfrm>
              <a:off x="1860" y="11160"/>
              <a:ext cx="2100" cy="9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1" i="0" lang="en-US" sz="1400" u="none" cap="none" strike="noStrike">
                  <a:solidFill>
                    <a:schemeClr val="dk1"/>
                  </a:solidFill>
                  <a:latin typeface="Arial"/>
                  <a:ea typeface="Arial"/>
                  <a:cs typeface="Arial"/>
                  <a:sym typeface="Arial"/>
                </a:rPr>
                <a:t>General</a:t>
              </a:r>
              <a:endParaRPr b="0" i="0" sz="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400"/>
                <a:buFont typeface="Arial"/>
                <a:buNone/>
              </a:pPr>
              <a:r>
                <a:rPr b="1" i="0" lang="en-US" sz="1400" u="none" cap="none" strike="noStrike">
                  <a:solidFill>
                    <a:schemeClr val="dk1"/>
                  </a:solidFill>
                  <a:latin typeface="Arial"/>
                  <a:ea typeface="Arial"/>
                  <a:cs typeface="Arial"/>
                  <a:sym typeface="Arial"/>
                </a:rPr>
                <a:t>Information</a:t>
              </a:r>
              <a:endParaRPr b="0" i="0" sz="1800" u="none" cap="none" strike="noStrike">
                <a:solidFill>
                  <a:schemeClr val="dk1"/>
                </a:solidFill>
                <a:latin typeface="Arial"/>
                <a:ea typeface="Arial"/>
                <a:cs typeface="Arial"/>
                <a:sym typeface="Arial"/>
              </a:endParaRPr>
            </a:p>
          </p:txBody>
        </p:sp>
        <p:sp>
          <p:nvSpPr>
            <p:cNvPr id="180" name="Google Shape;180;p21"/>
            <p:cNvSpPr txBox="1"/>
            <p:nvPr/>
          </p:nvSpPr>
          <p:spPr>
            <a:xfrm>
              <a:off x="6660" y="11160"/>
              <a:ext cx="1800" cy="9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1" i="0" lang="en-US" sz="1400" u="none" cap="none" strike="noStrike">
                  <a:solidFill>
                    <a:schemeClr val="dk1"/>
                  </a:solidFill>
                  <a:latin typeface="Arial"/>
                  <a:ea typeface="Arial"/>
                  <a:cs typeface="Arial"/>
                  <a:sym typeface="Arial"/>
                </a:rPr>
                <a:t>Terms Of</a:t>
              </a:r>
              <a:endParaRPr b="0" i="0" sz="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400"/>
                <a:buFont typeface="Arial"/>
                <a:buNone/>
              </a:pPr>
              <a:r>
                <a:rPr b="1" i="0" lang="en-US" sz="1400" u="none" cap="none" strike="noStrike">
                  <a:solidFill>
                    <a:schemeClr val="dk1"/>
                  </a:solidFill>
                  <a:latin typeface="Arial"/>
                  <a:ea typeface="Arial"/>
                  <a:cs typeface="Arial"/>
                  <a:sym typeface="Arial"/>
                </a:rPr>
                <a:t>Service</a:t>
              </a:r>
              <a:endParaRPr b="0" i="0" sz="1800" u="none" cap="none" strike="noStrike">
                <a:solidFill>
                  <a:schemeClr val="dk1"/>
                </a:solidFill>
                <a:latin typeface="Arial"/>
                <a:ea typeface="Arial"/>
                <a:cs typeface="Arial"/>
                <a:sym typeface="Arial"/>
              </a:endParaRPr>
            </a:p>
          </p:txBody>
        </p:sp>
        <p:sp>
          <p:nvSpPr>
            <p:cNvPr id="181" name="Google Shape;181;p21"/>
            <p:cNvSpPr/>
            <p:nvPr/>
          </p:nvSpPr>
          <p:spPr>
            <a:xfrm>
              <a:off x="3060" y="10260"/>
              <a:ext cx="2235" cy="1"/>
            </a:xfrm>
            <a:custGeom>
              <a:rect b="b" l="l" r="r" t="t"/>
              <a:pathLst>
                <a:path extrusionOk="0" h="1" w="2235">
                  <a:moveTo>
                    <a:pt x="2235" y="0"/>
                  </a:moveTo>
                  <a:lnTo>
                    <a:pt x="0" y="0"/>
                  </a:lnTo>
                </a:path>
              </a:pathLst>
            </a:custGeom>
            <a:noFill/>
            <a:ln cap="flat" cmpd="sng" w="952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182" name="Google Shape;182;p21"/>
            <p:cNvCxnSpPr/>
            <p:nvPr/>
          </p:nvCxnSpPr>
          <p:spPr>
            <a:xfrm>
              <a:off x="3060" y="10260"/>
              <a:ext cx="0" cy="900"/>
            </a:xfrm>
            <a:prstGeom prst="straightConnector1">
              <a:avLst/>
            </a:prstGeom>
            <a:noFill/>
            <a:ln cap="flat" cmpd="sng" w="9525">
              <a:solidFill>
                <a:srgbClr val="000000"/>
              </a:solidFill>
              <a:prstDash val="solid"/>
              <a:round/>
              <a:headEnd len="med" w="med" type="none"/>
              <a:tailEnd len="med" w="med" type="triangle"/>
            </a:ln>
          </p:spPr>
        </p:cxnSp>
        <p:sp>
          <p:nvSpPr>
            <p:cNvPr id="183" name="Google Shape;183;p21"/>
            <p:cNvSpPr/>
            <p:nvPr/>
          </p:nvSpPr>
          <p:spPr>
            <a:xfrm>
              <a:off x="5280" y="10260"/>
              <a:ext cx="2235" cy="1"/>
            </a:xfrm>
            <a:custGeom>
              <a:rect b="b" l="l" r="r" t="t"/>
              <a:pathLst>
                <a:path extrusionOk="0" h="1" w="2235">
                  <a:moveTo>
                    <a:pt x="2235" y="0"/>
                  </a:moveTo>
                  <a:lnTo>
                    <a:pt x="0" y="0"/>
                  </a:lnTo>
                </a:path>
              </a:pathLst>
            </a:custGeom>
            <a:noFill/>
            <a:ln cap="flat" cmpd="sng" w="952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184" name="Google Shape;184;p21"/>
            <p:cNvCxnSpPr/>
            <p:nvPr/>
          </p:nvCxnSpPr>
          <p:spPr>
            <a:xfrm>
              <a:off x="5295" y="10260"/>
              <a:ext cx="0" cy="900"/>
            </a:xfrm>
            <a:prstGeom prst="straightConnector1">
              <a:avLst/>
            </a:prstGeom>
            <a:noFill/>
            <a:ln cap="flat" cmpd="sng" w="9525">
              <a:solidFill>
                <a:srgbClr val="000000"/>
              </a:solidFill>
              <a:prstDash val="solid"/>
              <a:round/>
              <a:headEnd len="med" w="med" type="none"/>
              <a:tailEnd len="med" w="med" type="triangle"/>
            </a:ln>
          </p:spPr>
        </p:cxnSp>
        <p:cxnSp>
          <p:nvCxnSpPr>
            <p:cNvPr id="185" name="Google Shape;185;p21"/>
            <p:cNvCxnSpPr/>
            <p:nvPr/>
          </p:nvCxnSpPr>
          <p:spPr>
            <a:xfrm>
              <a:off x="7530" y="10260"/>
              <a:ext cx="0" cy="900"/>
            </a:xfrm>
            <a:prstGeom prst="straightConnector1">
              <a:avLst/>
            </a:prstGeom>
            <a:noFill/>
            <a:ln cap="flat" cmpd="sng" w="9525">
              <a:solidFill>
                <a:srgbClr val="000000"/>
              </a:solidFill>
              <a:prstDash val="solid"/>
              <a:round/>
              <a:headEnd len="med" w="med" type="none"/>
              <a:tailEnd len="med" w="med" type="triangle"/>
            </a:ln>
          </p:spPr>
        </p:cxnSp>
      </p:gr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