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56500" cy="10693400"/>
  <p:notesSz cx="6858000" cy="9144000"/>
  <p:embeddedFontLst>
    <p:embeddedFont>
      <p:font typeface="Proxima Nova" panose="020B0604020202020204" charset="0"/>
      <p:regular r:id="rId3"/>
    </p:embeddedFont>
    <p:embeddedFont>
      <p:font typeface="Poppins Medium Italics" panose="020B0604020202020204" charset="0"/>
      <p:regular r:id="rId4"/>
    </p:embeddedFont>
    <p:embeddedFont>
      <p:font typeface="Proxima Nova Bold" panose="020B0604020202020204" charset="0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00" d="100"/>
          <a:sy n="100" d="100"/>
        </p:scale>
        <p:origin x="2418" y="-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rishnendu199/Weather-App" TargetMode="External"/><Relationship Id="rId3" Type="http://schemas.openxmlformats.org/officeDocument/2006/relationships/hyperlink" Target="http://www.linkedin.com/in/krishnendu-pal-chaudhuri-961710285" TargetMode="External"/><Relationship Id="rId7" Type="http://schemas.openxmlformats.org/officeDocument/2006/relationships/hyperlink" Target="https://krishnendu199.github.io/Weather-App/" TargetMode="External"/><Relationship Id="rId2" Type="http://schemas.openxmlformats.org/officeDocument/2006/relationships/hyperlink" Target="https://github.com/Krishnendu199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Krishnendu199/Personal_Portfolio" TargetMode="External"/><Relationship Id="rId5" Type="http://schemas.openxmlformats.org/officeDocument/2006/relationships/hyperlink" Target="https://krishnendu199.github.io/Personal_Portfolio/" TargetMode="External"/><Relationship Id="rId10" Type="http://schemas.openxmlformats.org/officeDocument/2006/relationships/hyperlink" Target="https://www.kaggle.com/code/ashydv/sales-prediction-simple-linear-regression/input" TargetMode="External"/><Relationship Id="rId4" Type="http://schemas.openxmlformats.org/officeDocument/2006/relationships/hyperlink" Target="https://x.com/KrishnenduPalC2?t=RlJE5atAQf5UDBRXDW_OmA&amp;s=08" TargetMode="External"/><Relationship Id="rId9" Type="http://schemas.openxmlformats.org/officeDocument/2006/relationships/hyperlink" Target="https://github.com/Krishnendu199/Sales-Predict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5450" y="1370133"/>
            <a:ext cx="6678000" cy="286777"/>
            <a:chOff x="0" y="0"/>
            <a:chExt cx="2393244" cy="1027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93244" cy="102774"/>
            </a:xfrm>
            <a:custGeom>
              <a:avLst/>
              <a:gdLst/>
              <a:ahLst/>
              <a:cxnLst/>
              <a:rect l="l" t="t" r="r" b="b"/>
              <a:pathLst>
                <a:path w="2393244" h="102774">
                  <a:moveTo>
                    <a:pt x="51387" y="0"/>
                  </a:moveTo>
                  <a:lnTo>
                    <a:pt x="2341857" y="0"/>
                  </a:lnTo>
                  <a:cubicBezTo>
                    <a:pt x="2370238" y="0"/>
                    <a:pt x="2393244" y="23007"/>
                    <a:pt x="2393244" y="51387"/>
                  </a:cubicBezTo>
                  <a:lnTo>
                    <a:pt x="2393244" y="51387"/>
                  </a:lnTo>
                  <a:cubicBezTo>
                    <a:pt x="2393244" y="79767"/>
                    <a:pt x="2370238" y="102774"/>
                    <a:pt x="2341857" y="102774"/>
                  </a:cubicBezTo>
                  <a:lnTo>
                    <a:pt x="51387" y="102774"/>
                  </a:lnTo>
                  <a:cubicBezTo>
                    <a:pt x="23007" y="102774"/>
                    <a:pt x="0" y="79767"/>
                    <a:pt x="0" y="51387"/>
                  </a:cubicBezTo>
                  <a:lnTo>
                    <a:pt x="0" y="51387"/>
                  </a:lnTo>
                  <a:cubicBezTo>
                    <a:pt x="0" y="23007"/>
                    <a:pt x="23007" y="0"/>
                    <a:pt x="51387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393244" cy="1218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37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43450" y="1414006"/>
            <a:ext cx="6660000" cy="207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 b="1" i="1">
                <a:solidFill>
                  <a:srgbClr val="373643"/>
                </a:solidFill>
                <a:latin typeface="Poppins Medium Italics"/>
                <a:ea typeface="Poppins Medium Italics"/>
                <a:cs typeface="Poppins Medium Italics"/>
                <a:sym typeface="Poppins Medium Italics"/>
              </a:rPr>
              <a:t>     SUMMARY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686138" y="4254440"/>
            <a:ext cx="1800000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 b="1" dirty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Feb </a:t>
            </a:r>
            <a:r>
              <a:rPr lang="en-US" sz="1100" b="1" dirty="0" smtClean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2024 </a:t>
            </a:r>
            <a:r>
              <a:rPr lang="en-US" sz="1100" b="1" dirty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- </a:t>
            </a:r>
            <a:r>
              <a:rPr lang="en-US" sz="1100" b="1" dirty="0" smtClean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Mar 2024</a:t>
            </a:r>
            <a:endParaRPr lang="en-US" sz="1100" b="1" dirty="0">
              <a:solidFill>
                <a:srgbClr val="1E1E1E"/>
              </a:solidFill>
              <a:latin typeface="Proxima Nova Bold"/>
              <a:ea typeface="Proxima Nova Bold"/>
              <a:cs typeface="Proxima Nova Bold"/>
              <a:sym typeface="Proxima Nova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08580" y="4262523"/>
            <a:ext cx="450000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200" b="1" dirty="0" smtClean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Web Development Intern</a:t>
            </a:r>
            <a:endParaRPr lang="en-US" sz="1200" b="1" dirty="0">
              <a:solidFill>
                <a:srgbClr val="1E1E1E"/>
              </a:solidFill>
              <a:latin typeface="Proxima Nova Bold"/>
              <a:ea typeface="Proxima Nova Bold"/>
              <a:cs typeface="Proxima Nova Bold"/>
              <a:sym typeface="Proxima Nova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08580" y="4443472"/>
            <a:ext cx="6372000" cy="372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>
              <a:lnSpc>
                <a:spcPts val="1540"/>
              </a:lnSpc>
              <a:buFont typeface="Arial"/>
              <a:buChar char="•"/>
            </a:pPr>
            <a:r>
              <a:rPr lang="en-US" sz="1200" dirty="0"/>
              <a:t>Served as a Web Development Intern at </a:t>
            </a:r>
            <a:r>
              <a:rPr lang="en-US" sz="1200" dirty="0" smtClean="0"/>
              <a:t>Prodigy InfoTech (Remote</a:t>
            </a:r>
            <a:r>
              <a:rPr lang="en-US" sz="1200" dirty="0"/>
              <a:t>), where I developed and maintained web applications and contributed </a:t>
            </a:r>
            <a:r>
              <a:rPr lang="en-US" sz="1200" dirty="0" smtClean="0"/>
              <a:t>to relevant projects.</a:t>
            </a:r>
            <a:endParaRPr lang="en-US" sz="1200" dirty="0">
              <a:solidFill>
                <a:srgbClr val="1E1E1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686138" y="3689471"/>
            <a:ext cx="1800000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 b="1" dirty="0" smtClean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Aug 2024 – Sep 2024</a:t>
            </a:r>
            <a:endParaRPr lang="en-US" sz="1100" b="1" dirty="0">
              <a:solidFill>
                <a:srgbClr val="1E1E1E"/>
              </a:solidFill>
              <a:latin typeface="Proxima Nova Bold"/>
              <a:ea typeface="Proxima Nova Bold"/>
              <a:cs typeface="Proxima Nova Bold"/>
              <a:sym typeface="Proxima Nova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26580" y="3689471"/>
            <a:ext cx="4500000" cy="17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200" b="1" dirty="0" smtClean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Data Science Intern</a:t>
            </a:r>
            <a:endParaRPr lang="en-US" sz="1200" b="1" dirty="0">
              <a:solidFill>
                <a:srgbClr val="1E1E1E"/>
              </a:solidFill>
              <a:latin typeface="Proxima Nova Bold"/>
              <a:ea typeface="Proxima Nova Bold"/>
              <a:cs typeface="Proxima Nova Bold"/>
              <a:sym typeface="Proxima Nova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26580" y="3880951"/>
            <a:ext cx="6372000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>
              <a:lnSpc>
                <a:spcPts val="1540"/>
              </a:lnSpc>
              <a:buFont typeface="Arial"/>
              <a:buChar char="•"/>
            </a:pPr>
            <a:r>
              <a:rPr lang="en-US" sz="1200" dirty="0"/>
              <a:t>Data Science Intern at </a:t>
            </a:r>
            <a:r>
              <a:rPr lang="en-US" sz="1200" dirty="0" err="1" smtClean="0"/>
              <a:t>CodSoft</a:t>
            </a:r>
            <a:r>
              <a:rPr lang="en-US" sz="1200" dirty="0" smtClean="0"/>
              <a:t> (Remote), </a:t>
            </a:r>
            <a:r>
              <a:rPr lang="en-US" sz="1200" dirty="0"/>
              <a:t>where I developed and implemented machine learning </a:t>
            </a:r>
            <a:r>
              <a:rPr lang="en-US" sz="1200" dirty="0" smtClean="0"/>
              <a:t>models and worked with real-world datasets.</a:t>
            </a:r>
            <a:endParaRPr lang="en-US" sz="1200" dirty="0">
              <a:solidFill>
                <a:srgbClr val="1E1E1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73444" y="1755879"/>
            <a:ext cx="6438035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2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Highly motivated computer science student with strong problem-solving and coding skills </a:t>
            </a:r>
            <a:r>
              <a:rPr lang="en-US" sz="12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in Python</a:t>
            </a:r>
            <a:r>
              <a:rPr lang="en-US" sz="12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, Java, C, </a:t>
            </a:r>
            <a:r>
              <a:rPr lang="en-US" sz="12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SQL. Seeking </a:t>
            </a:r>
            <a:r>
              <a:rPr lang="en-US" sz="12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an internship to gain practical experience in web development, data science.</a:t>
            </a:r>
            <a:endParaRPr lang="en-US" sz="12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25450" y="317500"/>
            <a:ext cx="6660000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37364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KRISHNENDU PAL CHAUDHURI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43450" y="908685"/>
            <a:ext cx="6660000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40"/>
              </a:lnSpc>
              <a:spcBef>
                <a:spcPct val="0"/>
              </a:spcBef>
            </a:pPr>
            <a:r>
              <a:rPr lang="en-US" sz="1200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+91 8240277341 |  </a:t>
            </a:r>
            <a:r>
              <a:rPr lang="en-US" sz="1200" dirty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palchaudhurik@gmail.com </a:t>
            </a:r>
            <a:r>
              <a:rPr lang="en-US" sz="1200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| </a:t>
            </a:r>
            <a:r>
              <a:rPr lang="en-US" sz="1200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  <a:hlinkClick r:id="rId2"/>
              </a:rPr>
              <a:t>GitHub</a:t>
            </a:r>
            <a:r>
              <a:rPr lang="en-US" sz="1200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lang="en-US" sz="1200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LinkedIn</a:t>
            </a:r>
            <a:r>
              <a:rPr lang="en-US" sz="1200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lang="en-US" sz="1200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Twitter</a:t>
            </a:r>
            <a:r>
              <a:rPr lang="en-US" sz="1200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en-US" sz="1200" dirty="0">
              <a:solidFill>
                <a:srgbClr val="1E1E1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407530" y="2418081"/>
            <a:ext cx="6678000" cy="286777"/>
            <a:chOff x="0" y="0"/>
            <a:chExt cx="2393244" cy="10277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393244" cy="102774"/>
            </a:xfrm>
            <a:custGeom>
              <a:avLst/>
              <a:gdLst/>
              <a:ahLst/>
              <a:cxnLst/>
              <a:rect l="l" t="t" r="r" b="b"/>
              <a:pathLst>
                <a:path w="2393244" h="102774">
                  <a:moveTo>
                    <a:pt x="51387" y="0"/>
                  </a:moveTo>
                  <a:lnTo>
                    <a:pt x="2341857" y="0"/>
                  </a:lnTo>
                  <a:cubicBezTo>
                    <a:pt x="2370238" y="0"/>
                    <a:pt x="2393244" y="23007"/>
                    <a:pt x="2393244" y="51387"/>
                  </a:cubicBezTo>
                  <a:lnTo>
                    <a:pt x="2393244" y="51387"/>
                  </a:lnTo>
                  <a:cubicBezTo>
                    <a:pt x="2393244" y="79767"/>
                    <a:pt x="2370238" y="102774"/>
                    <a:pt x="2341857" y="102774"/>
                  </a:cubicBezTo>
                  <a:lnTo>
                    <a:pt x="51387" y="102774"/>
                  </a:lnTo>
                  <a:cubicBezTo>
                    <a:pt x="23007" y="102774"/>
                    <a:pt x="0" y="79767"/>
                    <a:pt x="0" y="51387"/>
                  </a:cubicBezTo>
                  <a:lnTo>
                    <a:pt x="0" y="51387"/>
                  </a:lnTo>
                  <a:cubicBezTo>
                    <a:pt x="0" y="23007"/>
                    <a:pt x="23007" y="0"/>
                    <a:pt x="51387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19050"/>
              <a:ext cx="2393244" cy="1218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37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425450" y="2443360"/>
            <a:ext cx="6660000" cy="207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 b="1" i="1" dirty="0">
                <a:solidFill>
                  <a:srgbClr val="373643"/>
                </a:solidFill>
                <a:latin typeface="Poppins Medium Italics"/>
                <a:ea typeface="Poppins Medium Italics"/>
                <a:cs typeface="Poppins Medium Italics"/>
                <a:sym typeface="Poppins Medium Italics"/>
              </a:rPr>
              <a:t>     TECHNICAL SKILLS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408580" y="3373663"/>
            <a:ext cx="6678000" cy="286777"/>
            <a:chOff x="0" y="0"/>
            <a:chExt cx="2393244" cy="10277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393244" cy="102774"/>
            </a:xfrm>
            <a:custGeom>
              <a:avLst/>
              <a:gdLst/>
              <a:ahLst/>
              <a:cxnLst/>
              <a:rect l="l" t="t" r="r" b="b"/>
              <a:pathLst>
                <a:path w="2393244" h="102774">
                  <a:moveTo>
                    <a:pt x="51387" y="0"/>
                  </a:moveTo>
                  <a:lnTo>
                    <a:pt x="2341857" y="0"/>
                  </a:lnTo>
                  <a:cubicBezTo>
                    <a:pt x="2370238" y="0"/>
                    <a:pt x="2393244" y="23007"/>
                    <a:pt x="2393244" y="51387"/>
                  </a:cubicBezTo>
                  <a:lnTo>
                    <a:pt x="2393244" y="51387"/>
                  </a:lnTo>
                  <a:cubicBezTo>
                    <a:pt x="2393244" y="79767"/>
                    <a:pt x="2370238" y="102774"/>
                    <a:pt x="2341857" y="102774"/>
                  </a:cubicBezTo>
                  <a:lnTo>
                    <a:pt x="51387" y="102774"/>
                  </a:lnTo>
                  <a:cubicBezTo>
                    <a:pt x="23007" y="102774"/>
                    <a:pt x="0" y="79767"/>
                    <a:pt x="0" y="51387"/>
                  </a:cubicBezTo>
                  <a:lnTo>
                    <a:pt x="0" y="51387"/>
                  </a:lnTo>
                  <a:cubicBezTo>
                    <a:pt x="0" y="23007"/>
                    <a:pt x="23007" y="0"/>
                    <a:pt x="51387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19050"/>
              <a:ext cx="2393244" cy="1218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37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26580" y="3398941"/>
            <a:ext cx="6660000" cy="206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 b="1" i="1" dirty="0">
                <a:solidFill>
                  <a:srgbClr val="373643"/>
                </a:solidFill>
                <a:latin typeface="Poppins Medium Italics"/>
                <a:ea typeface="Poppins Medium Italics"/>
                <a:cs typeface="Poppins Medium Italics"/>
                <a:sym typeface="Poppins Medium Italics"/>
              </a:rPr>
              <a:t>     </a:t>
            </a:r>
            <a:r>
              <a:rPr lang="en-US" sz="1200" b="1" i="1" dirty="0" smtClean="0">
                <a:solidFill>
                  <a:srgbClr val="373643"/>
                </a:solidFill>
                <a:latin typeface="Poppins Medium Italics"/>
                <a:ea typeface="Poppins Medium Italics"/>
                <a:cs typeface="Poppins Medium Italics"/>
                <a:sym typeface="Poppins Medium Italics"/>
              </a:rPr>
              <a:t>WORK EXPERIENCE</a:t>
            </a:r>
            <a:endParaRPr lang="en-US" sz="1200" b="1" i="1" dirty="0">
              <a:solidFill>
                <a:srgbClr val="373643"/>
              </a:solidFill>
              <a:latin typeface="Poppins Medium Italics"/>
              <a:ea typeface="Poppins Medium Italics"/>
              <a:cs typeface="Poppins Medium Italics"/>
              <a:sym typeface="Poppins Medium Italics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521479" y="2742762"/>
            <a:ext cx="2081598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71450" indent="-171450" algn="l">
              <a:lnSpc>
                <a:spcPts val="1537"/>
              </a:lnSpc>
              <a:buFont typeface="Arial" panose="020B0604020202020204" pitchFamily="34" charset="0"/>
              <a:buChar char="•"/>
            </a:pPr>
            <a:r>
              <a:rPr lang="en-US" sz="1098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</a:t>
            </a:r>
            <a:endParaRPr lang="en-US" sz="1098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71450" indent="-171450" algn="l">
              <a:lnSpc>
                <a:spcPts val="1537"/>
              </a:lnSpc>
              <a:buFont typeface="Arial" panose="020B0604020202020204" pitchFamily="34" charset="0"/>
              <a:buChar char="•"/>
            </a:pPr>
            <a:r>
              <a:rPr lang="en-US" sz="1098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Java  </a:t>
            </a:r>
          </a:p>
          <a:p>
            <a:pPr marL="171450" indent="-171450" algn="l">
              <a:lnSpc>
                <a:spcPts val="1537"/>
              </a:lnSpc>
              <a:buFont typeface="Arial" panose="020B0604020202020204" pitchFamily="34" charset="0"/>
              <a:buChar char="•"/>
            </a:pPr>
            <a:r>
              <a:rPr lang="en-US" sz="1098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lang="en-US" sz="1098" b="1" dirty="0" smtClea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2603826" y="2733890"/>
            <a:ext cx="2285329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71450" indent="-171450" algn="l">
              <a:lnSpc>
                <a:spcPts val="1537"/>
              </a:lnSpc>
              <a:buFont typeface="Arial" panose="020B0604020202020204" pitchFamily="34" charset="0"/>
              <a:buChar char="•"/>
            </a:pPr>
            <a:r>
              <a:rPr lang="en-US" sz="1098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HTML</a:t>
            </a:r>
          </a:p>
          <a:p>
            <a:pPr marL="171450" indent="-171450" algn="l">
              <a:lnSpc>
                <a:spcPts val="1537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098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CSS</a:t>
            </a:r>
          </a:p>
          <a:p>
            <a:pPr marL="171450" indent="-171450" algn="l">
              <a:lnSpc>
                <a:spcPts val="1537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098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 </a:t>
            </a:r>
            <a:endParaRPr lang="en-US" sz="1098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4985932" y="2733890"/>
            <a:ext cx="2081598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71450" indent="-171450" algn="l">
              <a:lnSpc>
                <a:spcPts val="1537"/>
              </a:lnSpc>
              <a:buFont typeface="Arial" panose="020B0604020202020204" pitchFamily="34" charset="0"/>
              <a:buChar char="•"/>
            </a:pPr>
            <a:r>
              <a:rPr lang="en-US" sz="1098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ML</a:t>
            </a:r>
          </a:p>
          <a:p>
            <a:pPr marL="171450" indent="-171450" algn="l">
              <a:lnSpc>
                <a:spcPts val="1537"/>
              </a:lnSpc>
              <a:buFont typeface="Arial" panose="020B0604020202020204" pitchFamily="34" charset="0"/>
              <a:buChar char="•"/>
            </a:pPr>
            <a:r>
              <a:rPr lang="en-US" sz="1098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SQL</a:t>
            </a:r>
          </a:p>
          <a:p>
            <a:pPr marL="171450" indent="-171450" algn="l">
              <a:lnSpc>
                <a:spcPts val="1537"/>
              </a:lnSpc>
              <a:buFont typeface="Arial" panose="020B0604020202020204" pitchFamily="34" charset="0"/>
              <a:buChar char="•"/>
            </a:pPr>
            <a:r>
              <a:rPr lang="en-US" sz="1098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Linux </a:t>
            </a:r>
            <a:endParaRPr lang="en-US" sz="1098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" name="TextBox 10"/>
          <p:cNvSpPr txBox="1"/>
          <p:nvPr/>
        </p:nvSpPr>
        <p:spPr>
          <a:xfrm>
            <a:off x="3696087" y="9644265"/>
            <a:ext cx="191477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 b="1" dirty="0" smtClean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2022- Present</a:t>
            </a:r>
            <a:endParaRPr lang="en-US" sz="1100" b="1" dirty="0">
              <a:solidFill>
                <a:srgbClr val="1E1E1E"/>
              </a:solidFill>
              <a:latin typeface="Proxima Nova Bold"/>
              <a:ea typeface="Proxima Nova Bold"/>
              <a:cs typeface="Proxima Nova Bold"/>
              <a:sym typeface="Proxima Nova Bold"/>
            </a:endParaRPr>
          </a:p>
        </p:txBody>
      </p:sp>
      <p:sp>
        <p:nvSpPr>
          <p:cNvPr id="46" name="TextBox 11"/>
          <p:cNvSpPr txBox="1"/>
          <p:nvPr/>
        </p:nvSpPr>
        <p:spPr>
          <a:xfrm>
            <a:off x="554235" y="9664925"/>
            <a:ext cx="450000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 b="1" dirty="0" smtClean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Institute of Engineering and Management </a:t>
            </a:r>
            <a:endParaRPr lang="en-US" sz="1100" b="1" dirty="0">
              <a:solidFill>
                <a:srgbClr val="1E1E1E"/>
              </a:solidFill>
              <a:latin typeface="Proxima Nova Bold"/>
              <a:ea typeface="Proxima Nova Bold"/>
              <a:cs typeface="Proxima Nova Bold"/>
              <a:sym typeface="Proxima Nova Bold"/>
            </a:endParaRPr>
          </a:p>
        </p:txBody>
      </p:sp>
      <p:sp>
        <p:nvSpPr>
          <p:cNvPr id="47" name="TextBox 12"/>
          <p:cNvSpPr txBox="1"/>
          <p:nvPr/>
        </p:nvSpPr>
        <p:spPr>
          <a:xfrm>
            <a:off x="554235" y="9857330"/>
            <a:ext cx="6372000" cy="37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 algn="l">
              <a:lnSpc>
                <a:spcPts val="1540"/>
              </a:lnSpc>
              <a:spcBef>
                <a:spcPct val="0"/>
              </a:spcBef>
              <a:buFont typeface="Arial"/>
              <a:buChar char="•"/>
            </a:pPr>
            <a:r>
              <a:rPr lang="en-US" sz="1200" dirty="0">
                <a:sym typeface="Proxima Nova"/>
              </a:rPr>
              <a:t>Currently Pursuing </a:t>
            </a:r>
            <a:r>
              <a:rPr lang="en-US" sz="1200" dirty="0" err="1">
                <a:sym typeface="Proxima Nova"/>
              </a:rPr>
              <a:t>B.Tech</a:t>
            </a:r>
            <a:r>
              <a:rPr lang="en-US" sz="1200" dirty="0">
                <a:sym typeface="Proxima Nova"/>
              </a:rPr>
              <a:t> in Computer Science.</a:t>
            </a:r>
          </a:p>
          <a:p>
            <a:pPr marL="237491" lvl="1" indent="-118745" algn="l">
              <a:lnSpc>
                <a:spcPts val="1540"/>
              </a:lnSpc>
              <a:spcBef>
                <a:spcPct val="0"/>
              </a:spcBef>
              <a:buFont typeface="Arial"/>
              <a:buChar char="•"/>
            </a:pPr>
            <a:r>
              <a:rPr lang="en-US" sz="1200" dirty="0">
                <a:sym typeface="Proxima Nova"/>
              </a:rPr>
              <a:t> CGPA : 8.69</a:t>
            </a:r>
          </a:p>
        </p:txBody>
      </p:sp>
      <p:grpSp>
        <p:nvGrpSpPr>
          <p:cNvPr id="48" name="Group 15"/>
          <p:cNvGrpSpPr/>
          <p:nvPr/>
        </p:nvGrpSpPr>
        <p:grpSpPr>
          <a:xfrm>
            <a:off x="458206" y="9332371"/>
            <a:ext cx="6678000" cy="286777"/>
            <a:chOff x="0" y="0"/>
            <a:chExt cx="2393244" cy="102774"/>
          </a:xfrm>
        </p:grpSpPr>
        <p:sp>
          <p:nvSpPr>
            <p:cNvPr id="49" name="Freeform 16"/>
            <p:cNvSpPr/>
            <p:nvPr/>
          </p:nvSpPr>
          <p:spPr>
            <a:xfrm>
              <a:off x="0" y="0"/>
              <a:ext cx="2393244" cy="102774"/>
            </a:xfrm>
            <a:custGeom>
              <a:avLst/>
              <a:gdLst/>
              <a:ahLst/>
              <a:cxnLst/>
              <a:rect l="l" t="t" r="r" b="b"/>
              <a:pathLst>
                <a:path w="2393244" h="102774">
                  <a:moveTo>
                    <a:pt x="51387" y="0"/>
                  </a:moveTo>
                  <a:lnTo>
                    <a:pt x="2341857" y="0"/>
                  </a:lnTo>
                  <a:cubicBezTo>
                    <a:pt x="2370238" y="0"/>
                    <a:pt x="2393244" y="23007"/>
                    <a:pt x="2393244" y="51387"/>
                  </a:cubicBezTo>
                  <a:lnTo>
                    <a:pt x="2393244" y="51387"/>
                  </a:lnTo>
                  <a:cubicBezTo>
                    <a:pt x="2393244" y="79767"/>
                    <a:pt x="2370238" y="102774"/>
                    <a:pt x="2341857" y="102774"/>
                  </a:cubicBezTo>
                  <a:lnTo>
                    <a:pt x="51387" y="102774"/>
                  </a:lnTo>
                  <a:cubicBezTo>
                    <a:pt x="23007" y="102774"/>
                    <a:pt x="0" y="79767"/>
                    <a:pt x="0" y="51387"/>
                  </a:cubicBezTo>
                  <a:lnTo>
                    <a:pt x="0" y="51387"/>
                  </a:lnTo>
                  <a:cubicBezTo>
                    <a:pt x="0" y="23007"/>
                    <a:pt x="23007" y="0"/>
                    <a:pt x="51387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50" name="TextBox 17"/>
            <p:cNvSpPr txBox="1"/>
            <p:nvPr/>
          </p:nvSpPr>
          <p:spPr>
            <a:xfrm>
              <a:off x="0" y="-19050"/>
              <a:ext cx="2393244" cy="1218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37"/>
                </a:lnSpc>
              </a:pPr>
              <a:endParaRPr/>
            </a:p>
          </p:txBody>
        </p:sp>
      </p:grpSp>
      <p:sp>
        <p:nvSpPr>
          <p:cNvPr id="51" name="TextBox 33"/>
          <p:cNvSpPr txBox="1"/>
          <p:nvPr/>
        </p:nvSpPr>
        <p:spPr>
          <a:xfrm>
            <a:off x="572155" y="9374395"/>
            <a:ext cx="6660000" cy="207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 b="1" i="1" dirty="0">
                <a:solidFill>
                  <a:srgbClr val="373643"/>
                </a:solidFill>
                <a:latin typeface="Poppins Medium Italics"/>
                <a:ea typeface="Poppins Medium Italics"/>
                <a:cs typeface="Poppins Medium Italics"/>
                <a:sym typeface="Poppins Medium Italics"/>
              </a:rPr>
              <a:t> </a:t>
            </a:r>
            <a:r>
              <a:rPr lang="en-US" sz="1200" b="1" i="1" dirty="0" smtClean="0">
                <a:solidFill>
                  <a:srgbClr val="373643"/>
                </a:solidFill>
                <a:latin typeface="Poppins Medium Italics"/>
                <a:ea typeface="Poppins Medium Italics"/>
                <a:cs typeface="Poppins Medium Italics"/>
                <a:sym typeface="Poppins Medium Italics"/>
              </a:rPr>
              <a:t> EDUCATION</a:t>
            </a:r>
            <a:endParaRPr lang="en-US" sz="1200" b="1" i="1" dirty="0">
              <a:solidFill>
                <a:srgbClr val="373643"/>
              </a:solidFill>
              <a:latin typeface="Poppins Medium Italics"/>
              <a:ea typeface="Poppins Medium Italics"/>
              <a:cs typeface="Poppins Medium Italics"/>
              <a:sym typeface="Poppins Medium Italics"/>
            </a:endParaRPr>
          </a:p>
        </p:txBody>
      </p:sp>
      <p:sp>
        <p:nvSpPr>
          <p:cNvPr id="52" name="TextBox 14"/>
          <p:cNvSpPr txBox="1"/>
          <p:nvPr/>
        </p:nvSpPr>
        <p:spPr>
          <a:xfrm>
            <a:off x="408580" y="4906234"/>
            <a:ext cx="450000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200" b="1" dirty="0" smtClean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Study Abroad Program</a:t>
            </a:r>
            <a:endParaRPr lang="en-US" sz="1200" b="1" dirty="0">
              <a:solidFill>
                <a:srgbClr val="1E1E1E"/>
              </a:solidFill>
              <a:latin typeface="Proxima Nova Bold"/>
              <a:ea typeface="Proxima Nova Bold"/>
              <a:cs typeface="Proxima Nova Bold"/>
              <a:sym typeface="Proxima Nova Bold"/>
            </a:endParaRPr>
          </a:p>
        </p:txBody>
      </p:sp>
      <p:grpSp>
        <p:nvGrpSpPr>
          <p:cNvPr id="53" name="Group 29"/>
          <p:cNvGrpSpPr/>
          <p:nvPr/>
        </p:nvGrpSpPr>
        <p:grpSpPr>
          <a:xfrm>
            <a:off x="457200" y="5619633"/>
            <a:ext cx="6678000" cy="286777"/>
            <a:chOff x="0" y="0"/>
            <a:chExt cx="2393244" cy="102774"/>
          </a:xfrm>
        </p:grpSpPr>
        <p:sp>
          <p:nvSpPr>
            <p:cNvPr id="54" name="Freeform 30"/>
            <p:cNvSpPr/>
            <p:nvPr/>
          </p:nvSpPr>
          <p:spPr>
            <a:xfrm>
              <a:off x="0" y="0"/>
              <a:ext cx="2393244" cy="102774"/>
            </a:xfrm>
            <a:custGeom>
              <a:avLst/>
              <a:gdLst/>
              <a:ahLst/>
              <a:cxnLst/>
              <a:rect l="l" t="t" r="r" b="b"/>
              <a:pathLst>
                <a:path w="2393244" h="102774">
                  <a:moveTo>
                    <a:pt x="51387" y="0"/>
                  </a:moveTo>
                  <a:lnTo>
                    <a:pt x="2341857" y="0"/>
                  </a:lnTo>
                  <a:cubicBezTo>
                    <a:pt x="2370238" y="0"/>
                    <a:pt x="2393244" y="23007"/>
                    <a:pt x="2393244" y="51387"/>
                  </a:cubicBezTo>
                  <a:lnTo>
                    <a:pt x="2393244" y="51387"/>
                  </a:lnTo>
                  <a:cubicBezTo>
                    <a:pt x="2393244" y="79767"/>
                    <a:pt x="2370238" y="102774"/>
                    <a:pt x="2341857" y="102774"/>
                  </a:cubicBezTo>
                  <a:lnTo>
                    <a:pt x="51387" y="102774"/>
                  </a:lnTo>
                  <a:cubicBezTo>
                    <a:pt x="23007" y="102774"/>
                    <a:pt x="0" y="79767"/>
                    <a:pt x="0" y="51387"/>
                  </a:cubicBezTo>
                  <a:lnTo>
                    <a:pt x="0" y="51387"/>
                  </a:lnTo>
                  <a:cubicBezTo>
                    <a:pt x="0" y="23007"/>
                    <a:pt x="23007" y="0"/>
                    <a:pt x="51387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55" name="TextBox 31"/>
            <p:cNvSpPr txBox="1"/>
            <p:nvPr/>
          </p:nvSpPr>
          <p:spPr>
            <a:xfrm>
              <a:off x="0" y="-19050"/>
              <a:ext cx="2393244" cy="1218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37"/>
                </a:lnSpc>
              </a:pPr>
              <a:endParaRPr/>
            </a:p>
          </p:txBody>
        </p:sp>
      </p:grpSp>
      <p:sp>
        <p:nvSpPr>
          <p:cNvPr id="59" name="TextBox 32"/>
          <p:cNvSpPr txBox="1"/>
          <p:nvPr/>
        </p:nvSpPr>
        <p:spPr>
          <a:xfrm>
            <a:off x="414787" y="5659725"/>
            <a:ext cx="6660000" cy="206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 b="1" i="1" dirty="0">
                <a:solidFill>
                  <a:srgbClr val="373643"/>
                </a:solidFill>
                <a:latin typeface="Poppins Medium Italics"/>
                <a:ea typeface="Poppins Medium Italics"/>
                <a:cs typeface="Poppins Medium Italics"/>
                <a:sym typeface="Poppins Medium Italics"/>
              </a:rPr>
              <a:t>     </a:t>
            </a:r>
            <a:r>
              <a:rPr lang="en-US" sz="1200" b="1" i="1" dirty="0" smtClean="0">
                <a:solidFill>
                  <a:srgbClr val="373643"/>
                </a:solidFill>
                <a:latin typeface="Poppins Medium Italics"/>
                <a:ea typeface="Poppins Medium Italics"/>
                <a:cs typeface="Poppins Medium Italics"/>
                <a:sym typeface="Poppins Medium Italics"/>
              </a:rPr>
              <a:t>PROJECTS</a:t>
            </a:r>
            <a:endParaRPr lang="en-US" sz="1200" b="1" i="1" dirty="0">
              <a:solidFill>
                <a:srgbClr val="373643"/>
              </a:solidFill>
              <a:latin typeface="Poppins Medium Italics"/>
              <a:ea typeface="Poppins Medium Italics"/>
              <a:cs typeface="Poppins Medium Italics"/>
              <a:sym typeface="Poppins Medium Italics"/>
            </a:endParaRPr>
          </a:p>
        </p:txBody>
      </p:sp>
      <p:sp>
        <p:nvSpPr>
          <p:cNvPr id="61" name="TextBox 13"/>
          <p:cNvSpPr txBox="1"/>
          <p:nvPr/>
        </p:nvSpPr>
        <p:spPr>
          <a:xfrm>
            <a:off x="3696087" y="4900859"/>
            <a:ext cx="1800000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 b="1" dirty="0" smtClean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8 July 2023 - 15 July 2023</a:t>
            </a:r>
            <a:endParaRPr lang="en-US" sz="1100" b="1" dirty="0">
              <a:solidFill>
                <a:srgbClr val="1E1E1E"/>
              </a:solidFill>
              <a:latin typeface="Proxima Nova Bold"/>
              <a:ea typeface="Proxima Nova Bold"/>
              <a:cs typeface="Proxima Nova Bold"/>
              <a:sym typeface="Proxima Nova Bold"/>
            </a:endParaRPr>
          </a:p>
        </p:txBody>
      </p:sp>
      <p:sp>
        <p:nvSpPr>
          <p:cNvPr id="56" name="TextBox 18"/>
          <p:cNvSpPr txBox="1"/>
          <p:nvPr/>
        </p:nvSpPr>
        <p:spPr>
          <a:xfrm>
            <a:off x="425450" y="5105129"/>
            <a:ext cx="6372000" cy="37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>
              <a:lnSpc>
                <a:spcPts val="1540"/>
              </a:lnSpc>
              <a:buFont typeface="Arial"/>
              <a:buChar char="•"/>
            </a:pPr>
            <a:r>
              <a:rPr lang="en-US" sz="1200" dirty="0"/>
              <a:t>Participated in a Study Abroad Program at the National University of Singapore, focusing on Artificial Intelligence and Machine Learning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1" name="TextBox 20"/>
          <p:cNvSpPr txBox="1"/>
          <p:nvPr/>
        </p:nvSpPr>
        <p:spPr>
          <a:xfrm>
            <a:off x="457200" y="6100903"/>
            <a:ext cx="4500000" cy="17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200" b="1" dirty="0" smtClean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Personal Portfolio Website</a:t>
            </a:r>
          </a:p>
        </p:txBody>
      </p:sp>
      <p:sp>
        <p:nvSpPr>
          <p:cNvPr id="43" name="TextBox 21"/>
          <p:cNvSpPr txBox="1"/>
          <p:nvPr/>
        </p:nvSpPr>
        <p:spPr>
          <a:xfrm>
            <a:off x="487194" y="6330285"/>
            <a:ext cx="6372000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>
              <a:lnSpc>
                <a:spcPts val="1540"/>
              </a:lnSpc>
              <a:buFont typeface="Arial"/>
              <a:buChar char="•"/>
            </a:pPr>
            <a:r>
              <a:rPr lang="en-US" sz="1200" dirty="0"/>
              <a:t>Developed a personal portfolio website showcasing my skills and projects using HTML, CSS, and JavaScript. Demonstrates proficiency in front-end web development and web design principles</a:t>
            </a:r>
            <a:r>
              <a:rPr lang="en-US" sz="1200" dirty="0" smtClean="0"/>
              <a:t>.</a:t>
            </a:r>
          </a:p>
          <a:p>
            <a:pPr marL="237491" lvl="1" indent="-118745">
              <a:lnSpc>
                <a:spcPts val="1540"/>
              </a:lnSpc>
              <a:buFont typeface="Arial"/>
              <a:buChar char="•"/>
            </a:pPr>
            <a:r>
              <a:rPr lang="en-US" sz="1200" dirty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Link: </a:t>
            </a:r>
            <a:r>
              <a:rPr lang="en-US" sz="1200" b="1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Portfolio</a:t>
            </a:r>
            <a:r>
              <a:rPr lang="en-US" sz="1200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en-US" sz="1200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GitHub</a:t>
            </a:r>
            <a:r>
              <a:rPr lang="en-US" sz="1200" dirty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</p:txBody>
      </p:sp>
      <p:sp>
        <p:nvSpPr>
          <p:cNvPr id="44" name="TextBox 20"/>
          <p:cNvSpPr txBox="1"/>
          <p:nvPr/>
        </p:nvSpPr>
        <p:spPr>
          <a:xfrm>
            <a:off x="461864" y="7011214"/>
            <a:ext cx="4500000" cy="17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200" b="1" dirty="0" smtClean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Weather App</a:t>
            </a:r>
          </a:p>
        </p:txBody>
      </p:sp>
      <p:sp>
        <p:nvSpPr>
          <p:cNvPr id="57" name="TextBox 21"/>
          <p:cNvSpPr txBox="1"/>
          <p:nvPr/>
        </p:nvSpPr>
        <p:spPr>
          <a:xfrm>
            <a:off x="491858" y="7240596"/>
            <a:ext cx="6372000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>
              <a:lnSpc>
                <a:spcPts val="1540"/>
              </a:lnSpc>
              <a:buFont typeface="Arial"/>
              <a:buChar char="•"/>
            </a:pPr>
            <a:r>
              <a:rPr lang="en-US" sz="1200" dirty="0"/>
              <a:t>Developed a user-friendly web application that fetches real-time weather data from the </a:t>
            </a:r>
            <a:r>
              <a:rPr lang="en-US" sz="1200" dirty="0" err="1"/>
              <a:t>OpenWeatherMap</a:t>
            </a:r>
            <a:r>
              <a:rPr lang="en-US" sz="1200" dirty="0"/>
              <a:t> API, featuring </a:t>
            </a:r>
            <a:r>
              <a:rPr lang="en-US" sz="1200" dirty="0" smtClean="0"/>
              <a:t>geolocation </a:t>
            </a:r>
            <a:r>
              <a:rPr lang="en-US" sz="1200" dirty="0"/>
              <a:t>for a more personalized user experience. This highlights the core functionality and the use of an external API.</a:t>
            </a:r>
            <a:endParaRPr lang="en-US" sz="1200" dirty="0" smtClean="0"/>
          </a:p>
          <a:p>
            <a:pPr marL="237491" lvl="1" indent="-118745">
              <a:lnSpc>
                <a:spcPts val="154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Link: </a:t>
            </a:r>
            <a:r>
              <a:rPr lang="en-US" sz="1200" b="1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Weather </a:t>
            </a:r>
            <a:r>
              <a:rPr lang="en-US" sz="1200" b="1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App</a:t>
            </a:r>
            <a:r>
              <a:rPr lang="en-US" sz="1200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200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-US" sz="1200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GitHub</a:t>
            </a:r>
            <a:r>
              <a:rPr lang="en-US" sz="1200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</p:txBody>
      </p:sp>
      <p:sp>
        <p:nvSpPr>
          <p:cNvPr id="58" name="TextBox 20"/>
          <p:cNvSpPr txBox="1"/>
          <p:nvPr/>
        </p:nvSpPr>
        <p:spPr>
          <a:xfrm>
            <a:off x="444890" y="8159680"/>
            <a:ext cx="4500000" cy="17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200" b="1" dirty="0" smtClean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Sales Prediction using Python</a:t>
            </a:r>
          </a:p>
        </p:txBody>
      </p:sp>
      <p:sp>
        <p:nvSpPr>
          <p:cNvPr id="60" name="TextBox 21"/>
          <p:cNvSpPr txBox="1"/>
          <p:nvPr/>
        </p:nvSpPr>
        <p:spPr>
          <a:xfrm>
            <a:off x="482094" y="8366195"/>
            <a:ext cx="6510306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37491" lvl="1" indent="-118745">
              <a:lnSpc>
                <a:spcPts val="1540"/>
              </a:lnSpc>
              <a:buFont typeface="Arial"/>
              <a:buChar char="•"/>
            </a:pPr>
            <a:r>
              <a:rPr lang="en-US" sz="1200" dirty="0"/>
              <a:t>Utilized machine learning techniques such as </a:t>
            </a:r>
            <a:r>
              <a:rPr lang="en-US" sz="1200" dirty="0" smtClean="0"/>
              <a:t>Linear Regression to </a:t>
            </a:r>
            <a:r>
              <a:rPr lang="en-US" sz="1200" dirty="0"/>
              <a:t>identify key factors influencing sales and build an accurate predictive </a:t>
            </a:r>
            <a:r>
              <a:rPr lang="en-US" sz="1200" dirty="0" smtClean="0"/>
              <a:t>model.</a:t>
            </a:r>
          </a:p>
          <a:p>
            <a:pPr marL="237491" lvl="1" indent="-118745">
              <a:lnSpc>
                <a:spcPts val="154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GitHub Link: </a:t>
            </a:r>
            <a:r>
              <a:rPr lang="en-US" sz="1200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  <a:hlinkClick r:id="rId9"/>
              </a:rPr>
              <a:t>Sales Prediction</a:t>
            </a:r>
            <a:endParaRPr lang="en-US" sz="1200" dirty="0" smtClean="0">
              <a:solidFill>
                <a:srgbClr val="1E1E1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37491" lvl="1" indent="-118745">
              <a:lnSpc>
                <a:spcPts val="154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 Link: </a:t>
            </a:r>
            <a:r>
              <a:rPr lang="en-US" sz="1200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  <a:hlinkClick r:id="rId10"/>
              </a:rPr>
              <a:t>Sales Dataset</a:t>
            </a:r>
            <a:endParaRPr lang="en-US" sz="1200" dirty="0">
              <a:solidFill>
                <a:srgbClr val="1E1E1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302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Poppins Medium Italics</vt:lpstr>
      <vt:lpstr>Proxima Nova Bold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Krishnendu Pal Chaudhuri</dc:title>
  <dc:creator>HOME</dc:creator>
  <cp:lastModifiedBy>HOME</cp:lastModifiedBy>
  <cp:revision>23</cp:revision>
  <dcterms:created xsi:type="dcterms:W3CDTF">2006-08-16T00:00:00Z</dcterms:created>
  <dcterms:modified xsi:type="dcterms:W3CDTF">2025-01-29T17:38:46Z</dcterms:modified>
  <dc:identifier>DAGdXXn5C3g</dc:identifier>
</cp:coreProperties>
</file>