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Merriweather Bold" charset="1" panose="00000800000000000000"/>
      <p:regular r:id="rId7"/>
    </p:embeddedFont>
    <p:embeddedFont>
      <p:font typeface="Merriweather Italics" charset="1" panose="00000500000000000000"/>
      <p:regular r:id="rId8"/>
    </p:embeddedFont>
    <p:embeddedFont>
      <p:font typeface="Poppins" charset="1" panose="00000500000000000000"/>
      <p:regular r:id="rId9"/>
    </p:embeddedFont>
    <p:embeddedFont>
      <p:font typeface="Copperplate Gothic 29 BC" charset="1" panose="020E0504020206020404"/>
      <p:regular r:id="rId10"/>
    </p:embeddedFont>
    <p:embeddedFont>
      <p:font typeface="Poppins Italics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4551" r="-1025" b="-46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700000">
            <a:off x="-3056934" y="211861"/>
            <a:ext cx="3953868" cy="3973522"/>
            <a:chOff x="0" y="0"/>
            <a:chExt cx="1018123" cy="10231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954623" cy="959684"/>
            </a:xfrm>
            <a:custGeom>
              <a:avLst/>
              <a:gdLst/>
              <a:ahLst/>
              <a:cxnLst/>
              <a:rect r="r" b="b" t="t" l="l"/>
              <a:pathLst>
                <a:path h="959684" w="954623">
                  <a:moveTo>
                    <a:pt x="861913" y="959684"/>
                  </a:moveTo>
                  <a:lnTo>
                    <a:pt x="92710" y="959684"/>
                  </a:lnTo>
                  <a:cubicBezTo>
                    <a:pt x="41910" y="959684"/>
                    <a:pt x="0" y="917774"/>
                    <a:pt x="0" y="8669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0643" y="0"/>
                  </a:lnTo>
                  <a:cubicBezTo>
                    <a:pt x="911443" y="0"/>
                    <a:pt x="953353" y="41910"/>
                    <a:pt x="953353" y="92710"/>
                  </a:cubicBezTo>
                  <a:lnTo>
                    <a:pt x="953353" y="865704"/>
                  </a:lnTo>
                  <a:cubicBezTo>
                    <a:pt x="954623" y="917774"/>
                    <a:pt x="912713" y="959684"/>
                    <a:pt x="861913" y="959684"/>
                  </a:cubicBezTo>
                  <a:close/>
                </a:path>
              </a:pathLst>
            </a:custGeom>
            <a:solidFill>
              <a:srgbClr val="2B2A2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8123" cy="1023184"/>
            </a:xfrm>
            <a:custGeom>
              <a:avLst/>
              <a:gdLst/>
              <a:ahLst/>
              <a:cxnLst/>
              <a:rect r="r" b="b" t="t" l="l"/>
              <a:pathLst>
                <a:path h="1023184" w="1018123">
                  <a:moveTo>
                    <a:pt x="893663" y="59690"/>
                  </a:moveTo>
                  <a:cubicBezTo>
                    <a:pt x="929223" y="59690"/>
                    <a:pt x="958433" y="88900"/>
                    <a:pt x="958433" y="124460"/>
                  </a:cubicBezTo>
                  <a:lnTo>
                    <a:pt x="958433" y="898724"/>
                  </a:lnTo>
                  <a:cubicBezTo>
                    <a:pt x="958433" y="934284"/>
                    <a:pt x="929223" y="963494"/>
                    <a:pt x="893663" y="963494"/>
                  </a:cubicBezTo>
                  <a:lnTo>
                    <a:pt x="124460" y="963494"/>
                  </a:lnTo>
                  <a:cubicBezTo>
                    <a:pt x="88900" y="963494"/>
                    <a:pt x="59690" y="934284"/>
                    <a:pt x="59690" y="8987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3663" y="59690"/>
                  </a:lnTo>
                  <a:moveTo>
                    <a:pt x="89366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8724"/>
                  </a:lnTo>
                  <a:cubicBezTo>
                    <a:pt x="0" y="967304"/>
                    <a:pt x="55880" y="1023184"/>
                    <a:pt x="124460" y="1023184"/>
                  </a:cubicBezTo>
                  <a:lnTo>
                    <a:pt x="893663" y="1023184"/>
                  </a:lnTo>
                  <a:cubicBezTo>
                    <a:pt x="962243" y="1023184"/>
                    <a:pt x="1018123" y="967304"/>
                    <a:pt x="1018123" y="898724"/>
                  </a:cubicBezTo>
                  <a:lnTo>
                    <a:pt x="1018123" y="124460"/>
                  </a:lnTo>
                  <a:cubicBezTo>
                    <a:pt x="1018123" y="55880"/>
                    <a:pt x="962243" y="0"/>
                    <a:pt x="8936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3056934" y="3374617"/>
            <a:ext cx="3953868" cy="3973522"/>
            <a:chOff x="0" y="0"/>
            <a:chExt cx="1018123" cy="10231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954623" cy="959684"/>
            </a:xfrm>
            <a:custGeom>
              <a:avLst/>
              <a:gdLst/>
              <a:ahLst/>
              <a:cxnLst/>
              <a:rect r="r" b="b" t="t" l="l"/>
              <a:pathLst>
                <a:path h="959684" w="954623">
                  <a:moveTo>
                    <a:pt x="861913" y="959684"/>
                  </a:moveTo>
                  <a:lnTo>
                    <a:pt x="92710" y="959684"/>
                  </a:lnTo>
                  <a:cubicBezTo>
                    <a:pt x="41910" y="959684"/>
                    <a:pt x="0" y="917774"/>
                    <a:pt x="0" y="8669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0643" y="0"/>
                  </a:lnTo>
                  <a:cubicBezTo>
                    <a:pt x="911443" y="0"/>
                    <a:pt x="953353" y="41910"/>
                    <a:pt x="953353" y="92710"/>
                  </a:cubicBezTo>
                  <a:lnTo>
                    <a:pt x="953353" y="865704"/>
                  </a:lnTo>
                  <a:cubicBezTo>
                    <a:pt x="954623" y="917774"/>
                    <a:pt x="912713" y="959684"/>
                    <a:pt x="861913" y="959684"/>
                  </a:cubicBezTo>
                  <a:close/>
                </a:path>
              </a:pathLst>
            </a:custGeom>
            <a:solidFill>
              <a:srgbClr val="FFCC0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8123" cy="1023184"/>
            </a:xfrm>
            <a:custGeom>
              <a:avLst/>
              <a:gdLst/>
              <a:ahLst/>
              <a:cxnLst/>
              <a:rect r="r" b="b" t="t" l="l"/>
              <a:pathLst>
                <a:path h="1023184" w="1018123">
                  <a:moveTo>
                    <a:pt x="893663" y="59690"/>
                  </a:moveTo>
                  <a:cubicBezTo>
                    <a:pt x="929223" y="59690"/>
                    <a:pt x="958433" y="88900"/>
                    <a:pt x="958433" y="124460"/>
                  </a:cubicBezTo>
                  <a:lnTo>
                    <a:pt x="958433" y="898724"/>
                  </a:lnTo>
                  <a:cubicBezTo>
                    <a:pt x="958433" y="934284"/>
                    <a:pt x="929223" y="963494"/>
                    <a:pt x="893663" y="963494"/>
                  </a:cubicBezTo>
                  <a:lnTo>
                    <a:pt x="124460" y="963494"/>
                  </a:lnTo>
                  <a:cubicBezTo>
                    <a:pt x="88900" y="963494"/>
                    <a:pt x="59690" y="934284"/>
                    <a:pt x="59690" y="8987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3663" y="59690"/>
                  </a:lnTo>
                  <a:moveTo>
                    <a:pt x="89366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8724"/>
                  </a:lnTo>
                  <a:cubicBezTo>
                    <a:pt x="0" y="967304"/>
                    <a:pt x="55880" y="1023184"/>
                    <a:pt x="124460" y="1023184"/>
                  </a:cubicBezTo>
                  <a:lnTo>
                    <a:pt x="893663" y="1023184"/>
                  </a:lnTo>
                  <a:cubicBezTo>
                    <a:pt x="962243" y="1023184"/>
                    <a:pt x="1018123" y="967304"/>
                    <a:pt x="1018123" y="898724"/>
                  </a:cubicBezTo>
                  <a:lnTo>
                    <a:pt x="1018123" y="124460"/>
                  </a:lnTo>
                  <a:cubicBezTo>
                    <a:pt x="1018123" y="55880"/>
                    <a:pt x="962243" y="0"/>
                    <a:pt x="8936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-2700000">
            <a:off x="9795066" y="211861"/>
            <a:ext cx="3953868" cy="3973522"/>
            <a:chOff x="0" y="0"/>
            <a:chExt cx="1018123" cy="10231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954623" cy="959684"/>
            </a:xfrm>
            <a:custGeom>
              <a:avLst/>
              <a:gdLst/>
              <a:ahLst/>
              <a:cxnLst/>
              <a:rect r="r" b="b" t="t" l="l"/>
              <a:pathLst>
                <a:path h="959684" w="954623">
                  <a:moveTo>
                    <a:pt x="861913" y="959684"/>
                  </a:moveTo>
                  <a:lnTo>
                    <a:pt x="92710" y="959684"/>
                  </a:lnTo>
                  <a:cubicBezTo>
                    <a:pt x="41910" y="959684"/>
                    <a:pt x="0" y="917774"/>
                    <a:pt x="0" y="8669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0643" y="0"/>
                  </a:lnTo>
                  <a:cubicBezTo>
                    <a:pt x="911443" y="0"/>
                    <a:pt x="953353" y="41910"/>
                    <a:pt x="953353" y="92710"/>
                  </a:cubicBezTo>
                  <a:lnTo>
                    <a:pt x="953353" y="865704"/>
                  </a:lnTo>
                  <a:cubicBezTo>
                    <a:pt x="954623" y="917774"/>
                    <a:pt x="912713" y="959684"/>
                    <a:pt x="861913" y="959684"/>
                  </a:cubicBezTo>
                  <a:close/>
                </a:path>
              </a:pathLst>
            </a:custGeom>
            <a:solidFill>
              <a:srgbClr val="2B2A2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8123" cy="1023184"/>
            </a:xfrm>
            <a:custGeom>
              <a:avLst/>
              <a:gdLst/>
              <a:ahLst/>
              <a:cxnLst/>
              <a:rect r="r" b="b" t="t" l="l"/>
              <a:pathLst>
                <a:path h="1023184" w="1018123">
                  <a:moveTo>
                    <a:pt x="893663" y="59690"/>
                  </a:moveTo>
                  <a:cubicBezTo>
                    <a:pt x="929223" y="59690"/>
                    <a:pt x="958433" y="88900"/>
                    <a:pt x="958433" y="124460"/>
                  </a:cubicBezTo>
                  <a:lnTo>
                    <a:pt x="958433" y="898724"/>
                  </a:lnTo>
                  <a:cubicBezTo>
                    <a:pt x="958433" y="934284"/>
                    <a:pt x="929223" y="963494"/>
                    <a:pt x="893663" y="963494"/>
                  </a:cubicBezTo>
                  <a:lnTo>
                    <a:pt x="124460" y="963494"/>
                  </a:lnTo>
                  <a:cubicBezTo>
                    <a:pt x="88900" y="963494"/>
                    <a:pt x="59690" y="934284"/>
                    <a:pt x="59690" y="8987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3663" y="59690"/>
                  </a:lnTo>
                  <a:moveTo>
                    <a:pt x="89366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8724"/>
                  </a:lnTo>
                  <a:cubicBezTo>
                    <a:pt x="0" y="967304"/>
                    <a:pt x="55880" y="1023184"/>
                    <a:pt x="124460" y="1023184"/>
                  </a:cubicBezTo>
                  <a:lnTo>
                    <a:pt x="893663" y="1023184"/>
                  </a:lnTo>
                  <a:cubicBezTo>
                    <a:pt x="962243" y="1023184"/>
                    <a:pt x="1018123" y="967304"/>
                    <a:pt x="1018123" y="898724"/>
                  </a:cubicBezTo>
                  <a:lnTo>
                    <a:pt x="1018123" y="124460"/>
                  </a:lnTo>
                  <a:cubicBezTo>
                    <a:pt x="1018123" y="55880"/>
                    <a:pt x="962243" y="0"/>
                    <a:pt x="8936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2700000">
            <a:off x="9795066" y="3374617"/>
            <a:ext cx="3953868" cy="3973522"/>
            <a:chOff x="0" y="0"/>
            <a:chExt cx="1018123" cy="10231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954623" cy="959684"/>
            </a:xfrm>
            <a:custGeom>
              <a:avLst/>
              <a:gdLst/>
              <a:ahLst/>
              <a:cxnLst/>
              <a:rect r="r" b="b" t="t" l="l"/>
              <a:pathLst>
                <a:path h="959684" w="954623">
                  <a:moveTo>
                    <a:pt x="861913" y="959684"/>
                  </a:moveTo>
                  <a:lnTo>
                    <a:pt x="92710" y="959684"/>
                  </a:lnTo>
                  <a:cubicBezTo>
                    <a:pt x="41910" y="959684"/>
                    <a:pt x="0" y="917774"/>
                    <a:pt x="0" y="8669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0643" y="0"/>
                  </a:lnTo>
                  <a:cubicBezTo>
                    <a:pt x="911443" y="0"/>
                    <a:pt x="953353" y="41910"/>
                    <a:pt x="953353" y="92710"/>
                  </a:cubicBezTo>
                  <a:lnTo>
                    <a:pt x="953353" y="865704"/>
                  </a:lnTo>
                  <a:cubicBezTo>
                    <a:pt x="954623" y="917774"/>
                    <a:pt x="912713" y="959684"/>
                    <a:pt x="861913" y="959684"/>
                  </a:cubicBezTo>
                  <a:close/>
                </a:path>
              </a:pathLst>
            </a:custGeom>
            <a:solidFill>
              <a:srgbClr val="FFCC0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8123" cy="1023184"/>
            </a:xfrm>
            <a:custGeom>
              <a:avLst/>
              <a:gdLst/>
              <a:ahLst/>
              <a:cxnLst/>
              <a:rect r="r" b="b" t="t" l="l"/>
              <a:pathLst>
                <a:path h="1023184" w="1018123">
                  <a:moveTo>
                    <a:pt x="893663" y="59690"/>
                  </a:moveTo>
                  <a:cubicBezTo>
                    <a:pt x="929223" y="59690"/>
                    <a:pt x="958433" y="88900"/>
                    <a:pt x="958433" y="124460"/>
                  </a:cubicBezTo>
                  <a:lnTo>
                    <a:pt x="958433" y="898724"/>
                  </a:lnTo>
                  <a:cubicBezTo>
                    <a:pt x="958433" y="934284"/>
                    <a:pt x="929223" y="963494"/>
                    <a:pt x="893663" y="963494"/>
                  </a:cubicBezTo>
                  <a:lnTo>
                    <a:pt x="124460" y="963494"/>
                  </a:lnTo>
                  <a:cubicBezTo>
                    <a:pt x="88900" y="963494"/>
                    <a:pt x="59690" y="934284"/>
                    <a:pt x="59690" y="8987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3663" y="59690"/>
                  </a:lnTo>
                  <a:moveTo>
                    <a:pt x="89366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8724"/>
                  </a:lnTo>
                  <a:cubicBezTo>
                    <a:pt x="0" y="967304"/>
                    <a:pt x="55880" y="1023184"/>
                    <a:pt x="124460" y="1023184"/>
                  </a:cubicBezTo>
                  <a:lnTo>
                    <a:pt x="893663" y="1023184"/>
                  </a:lnTo>
                  <a:cubicBezTo>
                    <a:pt x="962243" y="1023184"/>
                    <a:pt x="1018123" y="967304"/>
                    <a:pt x="1018123" y="898724"/>
                  </a:cubicBezTo>
                  <a:lnTo>
                    <a:pt x="1018123" y="124460"/>
                  </a:lnTo>
                  <a:cubicBezTo>
                    <a:pt x="1018123" y="55880"/>
                    <a:pt x="962243" y="0"/>
                    <a:pt x="8936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2700000">
            <a:off x="8719200" y="341219"/>
            <a:ext cx="4268327" cy="2302960"/>
            <a:chOff x="0" y="0"/>
            <a:chExt cx="2118765" cy="11431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18765" cy="1143172"/>
            </a:xfrm>
            <a:custGeom>
              <a:avLst/>
              <a:gdLst/>
              <a:ahLst/>
              <a:cxnLst/>
              <a:rect r="r" b="b" t="t" l="l"/>
              <a:pathLst>
                <a:path h="1143172" w="2118765">
                  <a:moveTo>
                    <a:pt x="1994304" y="59690"/>
                  </a:moveTo>
                  <a:cubicBezTo>
                    <a:pt x="2029864" y="59690"/>
                    <a:pt x="2059075" y="88900"/>
                    <a:pt x="2059075" y="124460"/>
                  </a:cubicBezTo>
                  <a:lnTo>
                    <a:pt x="2059075" y="1018712"/>
                  </a:lnTo>
                  <a:cubicBezTo>
                    <a:pt x="2059075" y="1054272"/>
                    <a:pt x="2029864" y="1083481"/>
                    <a:pt x="1994304" y="1083481"/>
                  </a:cubicBezTo>
                  <a:lnTo>
                    <a:pt x="124460" y="1083481"/>
                  </a:lnTo>
                  <a:cubicBezTo>
                    <a:pt x="88900" y="1083481"/>
                    <a:pt x="59690" y="1054272"/>
                    <a:pt x="59690" y="10187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4304" y="59690"/>
                  </a:lnTo>
                  <a:moveTo>
                    <a:pt x="199430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8712"/>
                  </a:lnTo>
                  <a:cubicBezTo>
                    <a:pt x="0" y="1087291"/>
                    <a:pt x="55880" y="1143172"/>
                    <a:pt x="124460" y="1143172"/>
                  </a:cubicBezTo>
                  <a:lnTo>
                    <a:pt x="1994305" y="1143172"/>
                  </a:lnTo>
                  <a:cubicBezTo>
                    <a:pt x="2062885" y="1143172"/>
                    <a:pt x="2118765" y="1087291"/>
                    <a:pt x="2118765" y="1018712"/>
                  </a:cubicBezTo>
                  <a:lnTo>
                    <a:pt x="2118765" y="124460"/>
                  </a:lnTo>
                  <a:cubicBezTo>
                    <a:pt x="2118764" y="55880"/>
                    <a:pt x="2062885" y="0"/>
                    <a:pt x="1994304" y="0"/>
                  </a:cubicBezTo>
                  <a:close/>
                </a:path>
              </a:pathLst>
            </a:custGeom>
            <a:solidFill>
              <a:srgbClr val="FFCC01">
                <a:alpha val="74902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-2700000">
            <a:off x="-3214164" y="6062021"/>
            <a:ext cx="4268327" cy="2302960"/>
            <a:chOff x="0" y="0"/>
            <a:chExt cx="2118765" cy="11431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18765" cy="1143172"/>
            </a:xfrm>
            <a:custGeom>
              <a:avLst/>
              <a:gdLst/>
              <a:ahLst/>
              <a:cxnLst/>
              <a:rect r="r" b="b" t="t" l="l"/>
              <a:pathLst>
                <a:path h="1143172" w="2118765">
                  <a:moveTo>
                    <a:pt x="1994304" y="59690"/>
                  </a:moveTo>
                  <a:cubicBezTo>
                    <a:pt x="2029864" y="59690"/>
                    <a:pt x="2059075" y="88900"/>
                    <a:pt x="2059075" y="124460"/>
                  </a:cubicBezTo>
                  <a:lnTo>
                    <a:pt x="2059075" y="1018712"/>
                  </a:lnTo>
                  <a:cubicBezTo>
                    <a:pt x="2059075" y="1054272"/>
                    <a:pt x="2029864" y="1083481"/>
                    <a:pt x="1994304" y="1083481"/>
                  </a:cubicBezTo>
                  <a:lnTo>
                    <a:pt x="124460" y="1083481"/>
                  </a:lnTo>
                  <a:cubicBezTo>
                    <a:pt x="88900" y="1083481"/>
                    <a:pt x="59690" y="1054272"/>
                    <a:pt x="59690" y="10187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4304" y="59690"/>
                  </a:lnTo>
                  <a:moveTo>
                    <a:pt x="199430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8712"/>
                  </a:lnTo>
                  <a:cubicBezTo>
                    <a:pt x="0" y="1087291"/>
                    <a:pt x="55880" y="1143172"/>
                    <a:pt x="124460" y="1143172"/>
                  </a:cubicBezTo>
                  <a:lnTo>
                    <a:pt x="1994305" y="1143172"/>
                  </a:lnTo>
                  <a:cubicBezTo>
                    <a:pt x="2062885" y="1143172"/>
                    <a:pt x="2118765" y="1087291"/>
                    <a:pt x="2118765" y="1018712"/>
                  </a:cubicBezTo>
                  <a:lnTo>
                    <a:pt x="2118765" y="124460"/>
                  </a:lnTo>
                  <a:cubicBezTo>
                    <a:pt x="2118764" y="55880"/>
                    <a:pt x="2062885" y="0"/>
                    <a:pt x="1994304" y="0"/>
                  </a:cubicBezTo>
                  <a:close/>
                </a:path>
              </a:pathLst>
            </a:custGeom>
            <a:solidFill>
              <a:srgbClr val="2B2A28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2700000">
            <a:off x="-1354889" y="-954654"/>
            <a:ext cx="1719034" cy="3349307"/>
            <a:chOff x="0" y="0"/>
            <a:chExt cx="853315" cy="1662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53316" cy="1662570"/>
            </a:xfrm>
            <a:custGeom>
              <a:avLst/>
              <a:gdLst/>
              <a:ahLst/>
              <a:cxnLst/>
              <a:rect r="r" b="b" t="t" l="l"/>
              <a:pathLst>
                <a:path h="1662570" w="853316">
                  <a:moveTo>
                    <a:pt x="728855" y="59690"/>
                  </a:moveTo>
                  <a:cubicBezTo>
                    <a:pt x="764415" y="59690"/>
                    <a:pt x="793625" y="88900"/>
                    <a:pt x="793625" y="124460"/>
                  </a:cubicBezTo>
                  <a:lnTo>
                    <a:pt x="793625" y="1538110"/>
                  </a:lnTo>
                  <a:cubicBezTo>
                    <a:pt x="793625" y="1573670"/>
                    <a:pt x="764415" y="1602880"/>
                    <a:pt x="728855" y="1602880"/>
                  </a:cubicBezTo>
                  <a:lnTo>
                    <a:pt x="124460" y="1602880"/>
                  </a:lnTo>
                  <a:cubicBezTo>
                    <a:pt x="88900" y="1602880"/>
                    <a:pt x="59690" y="1573670"/>
                    <a:pt x="59690" y="153811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28855" y="59690"/>
                  </a:lnTo>
                  <a:moveTo>
                    <a:pt x="7288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538110"/>
                  </a:lnTo>
                  <a:cubicBezTo>
                    <a:pt x="0" y="1606690"/>
                    <a:pt x="55880" y="1662570"/>
                    <a:pt x="124460" y="1662570"/>
                  </a:cubicBezTo>
                  <a:lnTo>
                    <a:pt x="728856" y="1662570"/>
                  </a:lnTo>
                  <a:cubicBezTo>
                    <a:pt x="797435" y="1662570"/>
                    <a:pt x="853316" y="1606690"/>
                    <a:pt x="853316" y="1538110"/>
                  </a:cubicBezTo>
                  <a:lnTo>
                    <a:pt x="853316" y="124460"/>
                  </a:lnTo>
                  <a:cubicBezTo>
                    <a:pt x="853315" y="55880"/>
                    <a:pt x="797435" y="0"/>
                    <a:pt x="728855" y="0"/>
                  </a:cubicBezTo>
                  <a:close/>
                </a:path>
              </a:pathLst>
            </a:custGeom>
            <a:solidFill>
              <a:srgbClr val="FFCC0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-2700000">
            <a:off x="10416548" y="5237346"/>
            <a:ext cx="1719034" cy="3349307"/>
            <a:chOff x="0" y="0"/>
            <a:chExt cx="853315" cy="16625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53316" cy="1662570"/>
            </a:xfrm>
            <a:custGeom>
              <a:avLst/>
              <a:gdLst/>
              <a:ahLst/>
              <a:cxnLst/>
              <a:rect r="r" b="b" t="t" l="l"/>
              <a:pathLst>
                <a:path h="1662570" w="853316">
                  <a:moveTo>
                    <a:pt x="728855" y="59690"/>
                  </a:moveTo>
                  <a:cubicBezTo>
                    <a:pt x="764415" y="59690"/>
                    <a:pt x="793625" y="88900"/>
                    <a:pt x="793625" y="124460"/>
                  </a:cubicBezTo>
                  <a:lnTo>
                    <a:pt x="793625" y="1538110"/>
                  </a:lnTo>
                  <a:cubicBezTo>
                    <a:pt x="793625" y="1573670"/>
                    <a:pt x="764415" y="1602880"/>
                    <a:pt x="728855" y="1602880"/>
                  </a:cubicBezTo>
                  <a:lnTo>
                    <a:pt x="124460" y="1602880"/>
                  </a:lnTo>
                  <a:cubicBezTo>
                    <a:pt x="88900" y="1602880"/>
                    <a:pt x="59690" y="1573670"/>
                    <a:pt x="59690" y="153811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28855" y="59690"/>
                  </a:lnTo>
                  <a:moveTo>
                    <a:pt x="7288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538110"/>
                  </a:lnTo>
                  <a:cubicBezTo>
                    <a:pt x="0" y="1606690"/>
                    <a:pt x="55880" y="1662570"/>
                    <a:pt x="124460" y="1662570"/>
                  </a:cubicBezTo>
                  <a:lnTo>
                    <a:pt x="728856" y="1662570"/>
                  </a:lnTo>
                  <a:cubicBezTo>
                    <a:pt x="797435" y="1662570"/>
                    <a:pt x="853316" y="1606690"/>
                    <a:pt x="853316" y="1538110"/>
                  </a:cubicBezTo>
                  <a:lnTo>
                    <a:pt x="853316" y="124460"/>
                  </a:lnTo>
                  <a:cubicBezTo>
                    <a:pt x="853315" y="55880"/>
                    <a:pt x="797435" y="0"/>
                    <a:pt x="728855" y="0"/>
                  </a:cubicBezTo>
                  <a:close/>
                </a:path>
              </a:pathLst>
            </a:custGeom>
            <a:solidFill>
              <a:srgbClr val="2B2A28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325978" y="2875420"/>
            <a:ext cx="1209040" cy="1755411"/>
          </a:xfrm>
          <a:custGeom>
            <a:avLst/>
            <a:gdLst/>
            <a:ahLst/>
            <a:cxnLst/>
            <a:rect r="r" b="b" t="t" l="l"/>
            <a:pathLst>
              <a:path h="1755411" w="1209040">
                <a:moveTo>
                  <a:pt x="0" y="0"/>
                </a:moveTo>
                <a:lnTo>
                  <a:pt x="1209040" y="0"/>
                </a:lnTo>
                <a:lnTo>
                  <a:pt x="1209040" y="1755412"/>
                </a:lnTo>
                <a:lnTo>
                  <a:pt x="0" y="1755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092837" y="-567131"/>
            <a:ext cx="1189930" cy="2646262"/>
          </a:xfrm>
          <a:custGeom>
            <a:avLst/>
            <a:gdLst/>
            <a:ahLst/>
            <a:cxnLst/>
            <a:rect r="r" b="b" t="t" l="l"/>
            <a:pathLst>
              <a:path h="2646262" w="1189930">
                <a:moveTo>
                  <a:pt x="0" y="0"/>
                </a:moveTo>
                <a:lnTo>
                  <a:pt x="1189929" y="0"/>
                </a:lnTo>
                <a:lnTo>
                  <a:pt x="1189929" y="2646262"/>
                </a:lnTo>
                <a:lnTo>
                  <a:pt x="0" y="2646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37751" y="339336"/>
            <a:ext cx="1292176" cy="761328"/>
          </a:xfrm>
          <a:custGeom>
            <a:avLst/>
            <a:gdLst/>
            <a:ahLst/>
            <a:cxnLst/>
            <a:rect r="r" b="b" t="t" l="l"/>
            <a:pathLst>
              <a:path h="761328" w="1292176">
                <a:moveTo>
                  <a:pt x="0" y="0"/>
                </a:moveTo>
                <a:lnTo>
                  <a:pt x="1292175" y="0"/>
                </a:lnTo>
                <a:lnTo>
                  <a:pt x="1292175" y="761328"/>
                </a:lnTo>
                <a:lnTo>
                  <a:pt x="0" y="761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680019" y="1184121"/>
            <a:ext cx="533196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 spc="48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CERTIFICATE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80019" y="1948026"/>
            <a:ext cx="53319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i="true" spc="240">
                <a:solidFill>
                  <a:srgbClr val="FFCC01"/>
                </a:solidFill>
                <a:latin typeface="Merriweather Italics"/>
                <a:ea typeface="Merriweather Italics"/>
                <a:cs typeface="Merriweather Italics"/>
                <a:sym typeface="Merriweather Italics"/>
              </a:rPr>
              <a:t>OF ACHIVEMENT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46798" y="2949666"/>
            <a:ext cx="479840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7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certificate is proudly awarded 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46798" y="3829497"/>
            <a:ext cx="4904245" cy="87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2B2A28">
                    <a:alpha val="74902"/>
                  </a:srgbClr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&lt;studentName&gt;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87559" y="5433228"/>
            <a:ext cx="692524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i="true" spc="14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of  SNS College  as participated in &lt;contestName&gt; conducted by coding club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DAGeDEuleBM</dc:identifier>
  <dcterms:modified xsi:type="dcterms:W3CDTF">2011-08-01T06:04:30Z</dcterms:modified>
  <cp:revision>1</cp:revision>
  <dc:title>Copy of Blue and Yellow Minimalist Employee of the Month Certificate</dc:title>
</cp:coreProperties>
</file>