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utosh Srivastava" userId="9f81e8a4-96d1-48a4-829e-6ef39f02c25f" providerId="ADAL" clId="{0D2CF422-7AD5-48FA-87E9-09A397933F1C}"/>
    <pc:docChg chg="custSel modSld">
      <pc:chgData name="Ashutosh Srivastava" userId="9f81e8a4-96d1-48a4-829e-6ef39f02c25f" providerId="ADAL" clId="{0D2CF422-7AD5-48FA-87E9-09A397933F1C}" dt="2023-08-21T04:47:53.843" v="291" actId="20577"/>
      <pc:docMkLst>
        <pc:docMk/>
      </pc:docMkLst>
      <pc:sldChg chg="delSp modSp mod">
        <pc:chgData name="Ashutosh Srivastava" userId="9f81e8a4-96d1-48a4-829e-6ef39f02c25f" providerId="ADAL" clId="{0D2CF422-7AD5-48FA-87E9-09A397933F1C}" dt="2023-08-15T11:05:01.083" v="7" actId="478"/>
        <pc:sldMkLst>
          <pc:docMk/>
          <pc:sldMk cId="3005093769" sldId="256"/>
        </pc:sldMkLst>
        <pc:grpChg chg="del">
          <ac:chgData name="Ashutosh Srivastava" userId="9f81e8a4-96d1-48a4-829e-6ef39f02c25f" providerId="ADAL" clId="{0D2CF422-7AD5-48FA-87E9-09A397933F1C}" dt="2023-08-15T11:04:58.846" v="5" actId="478"/>
          <ac:grpSpMkLst>
            <pc:docMk/>
            <pc:sldMk cId="3005093769" sldId="256"/>
            <ac:grpSpMk id="20" creationId="{771F0E69-0FE5-4B24-AC22-62591CB86DF3}"/>
          </ac:grpSpMkLst>
        </pc:grpChg>
        <pc:grpChg chg="del">
          <ac:chgData name="Ashutosh Srivastava" userId="9f81e8a4-96d1-48a4-829e-6ef39f02c25f" providerId="ADAL" clId="{0D2CF422-7AD5-48FA-87E9-09A397933F1C}" dt="2023-08-15T11:04:53.132" v="3" actId="478"/>
          <ac:grpSpMkLst>
            <pc:docMk/>
            <pc:sldMk cId="3005093769" sldId="256"/>
            <ac:grpSpMk id="38" creationId="{84D7ACD4-2232-436E-B848-3B0CFCDE5C1E}"/>
          </ac:grpSpMkLst>
        </pc:grpChg>
        <pc:grpChg chg="del mod">
          <ac:chgData name="Ashutosh Srivastava" userId="9f81e8a4-96d1-48a4-829e-6ef39f02c25f" providerId="ADAL" clId="{0D2CF422-7AD5-48FA-87E9-09A397933F1C}" dt="2023-08-15T11:05:01.083" v="7" actId="478"/>
          <ac:grpSpMkLst>
            <pc:docMk/>
            <pc:sldMk cId="3005093769" sldId="256"/>
            <ac:grpSpMk id="44" creationId="{E573886B-0DC1-4354-B2A3-EDC864592424}"/>
          </ac:grpSpMkLst>
        </pc:grpChg>
        <pc:grpChg chg="del">
          <ac:chgData name="Ashutosh Srivastava" userId="9f81e8a4-96d1-48a4-829e-6ef39f02c25f" providerId="ADAL" clId="{0D2CF422-7AD5-48FA-87E9-09A397933F1C}" dt="2023-08-15T11:04:56.044" v="4" actId="478"/>
          <ac:grpSpMkLst>
            <pc:docMk/>
            <pc:sldMk cId="3005093769" sldId="256"/>
            <ac:grpSpMk id="61" creationId="{E10E2107-AD9B-4378-B051-6C06AA3B6C8A}"/>
          </ac:grpSpMkLst>
        </pc:grpChg>
        <pc:grpChg chg="del mod">
          <ac:chgData name="Ashutosh Srivastava" userId="9f81e8a4-96d1-48a4-829e-6ef39f02c25f" providerId="ADAL" clId="{0D2CF422-7AD5-48FA-87E9-09A397933F1C}" dt="2023-08-15T11:04:50.310" v="2" actId="478"/>
          <ac:grpSpMkLst>
            <pc:docMk/>
            <pc:sldMk cId="3005093769" sldId="256"/>
            <ac:grpSpMk id="77" creationId="{CB0E642A-4598-4778-BC54-FFE6AB8F3010}"/>
          </ac:grpSpMkLst>
        </pc:grpChg>
        <pc:grpChg chg="del">
          <ac:chgData name="Ashutosh Srivastava" userId="9f81e8a4-96d1-48a4-829e-6ef39f02c25f" providerId="ADAL" clId="{0D2CF422-7AD5-48FA-87E9-09A397933F1C}" dt="2023-08-15T11:04:47.659" v="0" actId="478"/>
          <ac:grpSpMkLst>
            <pc:docMk/>
            <pc:sldMk cId="3005093769" sldId="256"/>
            <ac:grpSpMk id="78" creationId="{FB0556F1-7E46-4052-9992-3FB4985983FF}"/>
          </ac:grpSpMkLst>
        </pc:grpChg>
      </pc:sldChg>
      <pc:sldChg chg="delSp modSp mod">
        <pc:chgData name="Ashutosh Srivastava" userId="9f81e8a4-96d1-48a4-829e-6ef39f02c25f" providerId="ADAL" clId="{0D2CF422-7AD5-48FA-87E9-09A397933F1C}" dt="2023-08-15T11:05:38.231" v="18" actId="478"/>
        <pc:sldMkLst>
          <pc:docMk/>
          <pc:sldMk cId="2898102574" sldId="257"/>
        </pc:sldMkLst>
        <pc:grpChg chg="del">
          <ac:chgData name="Ashutosh Srivastava" userId="9f81e8a4-96d1-48a4-829e-6ef39f02c25f" providerId="ADAL" clId="{0D2CF422-7AD5-48FA-87E9-09A397933F1C}" dt="2023-08-15T11:05:08.183" v="8" actId="478"/>
          <ac:grpSpMkLst>
            <pc:docMk/>
            <pc:sldMk cId="2898102574" sldId="257"/>
            <ac:grpSpMk id="79" creationId="{6CA4F35E-4995-48ED-AA66-ADBDD5C96B70}"/>
          </ac:grpSpMkLst>
        </pc:grpChg>
        <pc:grpChg chg="del">
          <ac:chgData name="Ashutosh Srivastava" userId="9f81e8a4-96d1-48a4-829e-6ef39f02c25f" providerId="ADAL" clId="{0D2CF422-7AD5-48FA-87E9-09A397933F1C}" dt="2023-08-15T11:05:33.206" v="16" actId="478"/>
          <ac:grpSpMkLst>
            <pc:docMk/>
            <pc:sldMk cId="2898102574" sldId="257"/>
            <ac:grpSpMk id="83" creationId="{755E1316-900D-463A-999D-788AF9DB109F}"/>
          </ac:grpSpMkLst>
        </pc:grpChg>
        <pc:grpChg chg="del">
          <ac:chgData name="Ashutosh Srivastava" userId="9f81e8a4-96d1-48a4-829e-6ef39f02c25f" providerId="ADAL" clId="{0D2CF422-7AD5-48FA-87E9-09A397933F1C}" dt="2023-08-15T11:05:35.590" v="17" actId="478"/>
          <ac:grpSpMkLst>
            <pc:docMk/>
            <pc:sldMk cId="2898102574" sldId="257"/>
            <ac:grpSpMk id="87" creationId="{AC6FCB2A-CCBC-4D8A-BC88-980D290FBC5A}"/>
          </ac:grpSpMkLst>
        </pc:grpChg>
        <pc:grpChg chg="del">
          <ac:chgData name="Ashutosh Srivastava" userId="9f81e8a4-96d1-48a4-829e-6ef39f02c25f" providerId="ADAL" clId="{0D2CF422-7AD5-48FA-87E9-09A397933F1C}" dt="2023-08-15T11:05:27.174" v="15" actId="478"/>
          <ac:grpSpMkLst>
            <pc:docMk/>
            <pc:sldMk cId="2898102574" sldId="257"/>
            <ac:grpSpMk id="103" creationId="{1377E98F-D96E-4287-9E9F-693314587CA4}"/>
          </ac:grpSpMkLst>
        </pc:grpChg>
        <pc:grpChg chg="del">
          <ac:chgData name="Ashutosh Srivastava" userId="9f81e8a4-96d1-48a4-829e-6ef39f02c25f" providerId="ADAL" clId="{0D2CF422-7AD5-48FA-87E9-09A397933F1C}" dt="2023-08-15T11:05:20.624" v="13" actId="478"/>
          <ac:grpSpMkLst>
            <pc:docMk/>
            <pc:sldMk cId="2898102574" sldId="257"/>
            <ac:grpSpMk id="138" creationId="{2861A083-3A07-4777-9828-DEC875A6535D}"/>
          </ac:grpSpMkLst>
        </pc:grpChg>
        <pc:grpChg chg="del">
          <ac:chgData name="Ashutosh Srivastava" userId="9f81e8a4-96d1-48a4-829e-6ef39f02c25f" providerId="ADAL" clId="{0D2CF422-7AD5-48FA-87E9-09A397933F1C}" dt="2023-08-15T11:05:15.862" v="11" actId="478"/>
          <ac:grpSpMkLst>
            <pc:docMk/>
            <pc:sldMk cId="2898102574" sldId="257"/>
            <ac:grpSpMk id="139" creationId="{3FC5AD8C-4919-4C68-81C5-85C648634598}"/>
          </ac:grpSpMkLst>
        </pc:grpChg>
        <pc:grpChg chg="del">
          <ac:chgData name="Ashutosh Srivastava" userId="9f81e8a4-96d1-48a4-829e-6ef39f02c25f" providerId="ADAL" clId="{0D2CF422-7AD5-48FA-87E9-09A397933F1C}" dt="2023-08-15T11:05:18.102" v="12" actId="478"/>
          <ac:grpSpMkLst>
            <pc:docMk/>
            <pc:sldMk cId="2898102574" sldId="257"/>
            <ac:grpSpMk id="140" creationId="{EDA68F3E-925D-4816-BABF-75ABB79C5301}"/>
          </ac:grpSpMkLst>
        </pc:grpChg>
        <pc:grpChg chg="del mod">
          <ac:chgData name="Ashutosh Srivastava" userId="9f81e8a4-96d1-48a4-829e-6ef39f02c25f" providerId="ADAL" clId="{0D2CF422-7AD5-48FA-87E9-09A397933F1C}" dt="2023-08-15T11:05:12.662" v="10" actId="478"/>
          <ac:grpSpMkLst>
            <pc:docMk/>
            <pc:sldMk cId="2898102574" sldId="257"/>
            <ac:grpSpMk id="141" creationId="{E47378C9-B2B5-4E0A-96C6-CD3BB06224E0}"/>
          </ac:grpSpMkLst>
        </pc:grpChg>
        <pc:grpChg chg="del">
          <ac:chgData name="Ashutosh Srivastava" userId="9f81e8a4-96d1-48a4-829e-6ef39f02c25f" providerId="ADAL" clId="{0D2CF422-7AD5-48FA-87E9-09A397933F1C}" dt="2023-08-15T11:05:23.071" v="14" actId="478"/>
          <ac:grpSpMkLst>
            <pc:docMk/>
            <pc:sldMk cId="2898102574" sldId="257"/>
            <ac:grpSpMk id="149" creationId="{B645C6E2-0BB6-4918-A8CF-AD5106990268}"/>
          </ac:grpSpMkLst>
        </pc:grpChg>
        <pc:inkChg chg="del">
          <ac:chgData name="Ashutosh Srivastava" userId="9f81e8a4-96d1-48a4-829e-6ef39f02c25f" providerId="ADAL" clId="{0D2CF422-7AD5-48FA-87E9-09A397933F1C}" dt="2023-08-15T11:05:38.231" v="18" actId="478"/>
          <ac:inkMkLst>
            <pc:docMk/>
            <pc:sldMk cId="2898102574" sldId="257"/>
            <ac:inkMk id="80" creationId="{306E5575-C163-485C-B924-78B8EDE2C3E3}"/>
          </ac:inkMkLst>
        </pc:inkChg>
      </pc:sldChg>
      <pc:sldChg chg="delSp modSp mod">
        <pc:chgData name="Ashutosh Srivastava" userId="9f81e8a4-96d1-48a4-829e-6ef39f02c25f" providerId="ADAL" clId="{0D2CF422-7AD5-48FA-87E9-09A397933F1C}" dt="2023-08-15T11:06:50.664" v="29" actId="478"/>
        <pc:sldMkLst>
          <pc:docMk/>
          <pc:sldMk cId="643716460" sldId="258"/>
        </pc:sldMkLst>
        <pc:grpChg chg="del">
          <ac:chgData name="Ashutosh Srivastava" userId="9f81e8a4-96d1-48a4-829e-6ef39f02c25f" providerId="ADAL" clId="{0D2CF422-7AD5-48FA-87E9-09A397933F1C}" dt="2023-08-15T11:06:34.269" v="21" actId="478"/>
          <ac:grpSpMkLst>
            <pc:docMk/>
            <pc:sldMk cId="643716460" sldId="258"/>
            <ac:grpSpMk id="26" creationId="{433C75E8-DA2A-433A-802E-FEC75D53056E}"/>
          </ac:grpSpMkLst>
        </pc:grpChg>
        <pc:grpChg chg="del">
          <ac:chgData name="Ashutosh Srivastava" userId="9f81e8a4-96d1-48a4-829e-6ef39f02c25f" providerId="ADAL" clId="{0D2CF422-7AD5-48FA-87E9-09A397933F1C}" dt="2023-08-15T11:06:30.980" v="20" actId="478"/>
          <ac:grpSpMkLst>
            <pc:docMk/>
            <pc:sldMk cId="643716460" sldId="258"/>
            <ac:grpSpMk id="37" creationId="{59CA73D2-A1AC-467D-A523-DBEC6409CAD6}"/>
          </ac:grpSpMkLst>
        </pc:grpChg>
        <pc:inkChg chg="del">
          <ac:chgData name="Ashutosh Srivastava" userId="9f81e8a4-96d1-48a4-829e-6ef39f02c25f" providerId="ADAL" clId="{0D2CF422-7AD5-48FA-87E9-09A397933F1C}" dt="2023-08-15T11:06:40.425" v="23" actId="478"/>
          <ac:inkMkLst>
            <pc:docMk/>
            <pc:sldMk cId="643716460" sldId="258"/>
            <ac:inkMk id="3" creationId="{1A1FCEE9-F934-458F-9775-204FB1217F47}"/>
          </ac:inkMkLst>
        </pc:inkChg>
        <pc:inkChg chg="del mod">
          <ac:chgData name="Ashutosh Srivastava" userId="9f81e8a4-96d1-48a4-829e-6ef39f02c25f" providerId="ADAL" clId="{0D2CF422-7AD5-48FA-87E9-09A397933F1C}" dt="2023-08-15T11:06:43.105" v="25" actId="478"/>
          <ac:inkMkLst>
            <pc:docMk/>
            <pc:sldMk cId="643716460" sldId="258"/>
            <ac:inkMk id="4" creationId="{55B20279-C6B8-4261-90A9-39FDFC5A2FE9}"/>
          </ac:inkMkLst>
        </pc:inkChg>
        <pc:inkChg chg="del">
          <ac:chgData name="Ashutosh Srivastava" userId="9f81e8a4-96d1-48a4-829e-6ef39f02c25f" providerId="ADAL" clId="{0D2CF422-7AD5-48FA-87E9-09A397933F1C}" dt="2023-08-15T11:06:24.124" v="19" actId="478"/>
          <ac:inkMkLst>
            <pc:docMk/>
            <pc:sldMk cId="643716460" sldId="258"/>
            <ac:inkMk id="6" creationId="{36FA484C-17D3-4C34-ABAA-412A826C70CE}"/>
          </ac:inkMkLst>
        </pc:inkChg>
        <pc:inkChg chg="del mod">
          <ac:chgData name="Ashutosh Srivastava" userId="9f81e8a4-96d1-48a4-829e-6ef39f02c25f" providerId="ADAL" clId="{0D2CF422-7AD5-48FA-87E9-09A397933F1C}" dt="2023-08-15T11:06:46.002" v="27" actId="478"/>
          <ac:inkMkLst>
            <pc:docMk/>
            <pc:sldMk cId="643716460" sldId="258"/>
            <ac:inkMk id="7" creationId="{D8997197-8DA7-4FF8-82C3-C5D6F2A30ED2}"/>
          </ac:inkMkLst>
        </pc:inkChg>
        <pc:inkChg chg="del">
          <ac:chgData name="Ashutosh Srivastava" userId="9f81e8a4-96d1-48a4-829e-6ef39f02c25f" providerId="ADAL" clId="{0D2CF422-7AD5-48FA-87E9-09A397933F1C}" dt="2023-08-15T11:06:48.188" v="28" actId="478"/>
          <ac:inkMkLst>
            <pc:docMk/>
            <pc:sldMk cId="643716460" sldId="258"/>
            <ac:inkMk id="8" creationId="{22F2E26C-5060-4897-A74D-E2FDE4D13701}"/>
          </ac:inkMkLst>
        </pc:inkChg>
        <pc:inkChg chg="del">
          <ac:chgData name="Ashutosh Srivastava" userId="9f81e8a4-96d1-48a4-829e-6ef39f02c25f" providerId="ADAL" clId="{0D2CF422-7AD5-48FA-87E9-09A397933F1C}" dt="2023-08-15T11:06:50.664" v="29" actId="478"/>
          <ac:inkMkLst>
            <pc:docMk/>
            <pc:sldMk cId="643716460" sldId="258"/>
            <ac:inkMk id="10" creationId="{2EDF47B0-7253-4FE0-A13C-4F157D15DB5C}"/>
          </ac:inkMkLst>
        </pc:inkChg>
        <pc:inkChg chg="del">
          <ac:chgData name="Ashutosh Srivastava" userId="9f81e8a4-96d1-48a4-829e-6ef39f02c25f" providerId="ADAL" clId="{0D2CF422-7AD5-48FA-87E9-09A397933F1C}" dt="2023-08-15T11:06:37.164" v="22" actId="478"/>
          <ac:inkMkLst>
            <pc:docMk/>
            <pc:sldMk cId="643716460" sldId="258"/>
            <ac:inkMk id="11" creationId="{9773255F-EC4C-4C03-8BA7-A6F029F91FAA}"/>
          </ac:inkMkLst>
        </pc:inkChg>
      </pc:sldChg>
      <pc:sldChg chg="delSp mod">
        <pc:chgData name="Ashutosh Srivastava" userId="9f81e8a4-96d1-48a4-829e-6ef39f02c25f" providerId="ADAL" clId="{0D2CF422-7AD5-48FA-87E9-09A397933F1C}" dt="2023-08-15T11:07:01.626" v="31" actId="478"/>
        <pc:sldMkLst>
          <pc:docMk/>
          <pc:sldMk cId="3557693078" sldId="259"/>
        </pc:sldMkLst>
        <pc:grpChg chg="del">
          <ac:chgData name="Ashutosh Srivastava" userId="9f81e8a4-96d1-48a4-829e-6ef39f02c25f" providerId="ADAL" clId="{0D2CF422-7AD5-48FA-87E9-09A397933F1C}" dt="2023-08-15T11:06:58.367" v="30" actId="478"/>
          <ac:grpSpMkLst>
            <pc:docMk/>
            <pc:sldMk cId="3557693078" sldId="259"/>
            <ac:grpSpMk id="6" creationId="{DD57D63B-71E1-4E11-B7EB-7470E3A9C5B9}"/>
          </ac:grpSpMkLst>
        </pc:grpChg>
        <pc:inkChg chg="del">
          <ac:chgData name="Ashutosh Srivastava" userId="9f81e8a4-96d1-48a4-829e-6ef39f02c25f" providerId="ADAL" clId="{0D2CF422-7AD5-48FA-87E9-09A397933F1C}" dt="2023-08-15T11:07:01.626" v="31" actId="478"/>
          <ac:inkMkLst>
            <pc:docMk/>
            <pc:sldMk cId="3557693078" sldId="259"/>
            <ac:inkMk id="7" creationId="{257FCF2E-1C34-4283-ACEB-676A0BED6E07}"/>
          </ac:inkMkLst>
        </pc:inkChg>
      </pc:sldChg>
      <pc:sldChg chg="delSp modSp mod">
        <pc:chgData name="Ashutosh Srivastava" userId="9f81e8a4-96d1-48a4-829e-6ef39f02c25f" providerId="ADAL" clId="{0D2CF422-7AD5-48FA-87E9-09A397933F1C}" dt="2023-08-15T11:07:53.066" v="43" actId="478"/>
        <pc:sldMkLst>
          <pc:docMk/>
          <pc:sldMk cId="1181538032" sldId="260"/>
        </pc:sldMkLst>
        <pc:grpChg chg="del">
          <ac:chgData name="Ashutosh Srivastava" userId="9f81e8a4-96d1-48a4-829e-6ef39f02c25f" providerId="ADAL" clId="{0D2CF422-7AD5-48FA-87E9-09A397933F1C}" dt="2023-08-15T11:07:48.046" v="40" actId="478"/>
          <ac:grpSpMkLst>
            <pc:docMk/>
            <pc:sldMk cId="1181538032" sldId="260"/>
            <ac:grpSpMk id="22" creationId="{DE81D544-FA2E-415E-BBC6-D4FD82DB5DFA}"/>
          </ac:grpSpMkLst>
        </pc:grpChg>
        <pc:grpChg chg="del">
          <ac:chgData name="Ashutosh Srivastava" userId="9f81e8a4-96d1-48a4-829e-6ef39f02c25f" providerId="ADAL" clId="{0D2CF422-7AD5-48FA-87E9-09A397933F1C}" dt="2023-08-15T11:07:17.401" v="35" actId="478"/>
          <ac:grpSpMkLst>
            <pc:docMk/>
            <pc:sldMk cId="1181538032" sldId="260"/>
            <ac:grpSpMk id="43" creationId="{B8BAA95D-017D-46ED-959D-F119039DC4FA}"/>
          </ac:grpSpMkLst>
        </pc:grpChg>
        <pc:grpChg chg="del">
          <ac:chgData name="Ashutosh Srivastava" userId="9f81e8a4-96d1-48a4-829e-6ef39f02c25f" providerId="ADAL" clId="{0D2CF422-7AD5-48FA-87E9-09A397933F1C}" dt="2023-08-15T11:07:19.647" v="36" actId="478"/>
          <ac:grpSpMkLst>
            <pc:docMk/>
            <pc:sldMk cId="1181538032" sldId="260"/>
            <ac:grpSpMk id="44" creationId="{4ED993BF-03EC-4960-A9C8-1214024EE3C5}"/>
          </ac:grpSpMkLst>
        </pc:grpChg>
        <pc:inkChg chg="del mod">
          <ac:chgData name="Ashutosh Srivastava" userId="9f81e8a4-96d1-48a4-829e-6ef39f02c25f" providerId="ADAL" clId="{0D2CF422-7AD5-48FA-87E9-09A397933F1C}" dt="2023-08-15T11:07:50.568" v="42" actId="478"/>
          <ac:inkMkLst>
            <pc:docMk/>
            <pc:sldMk cId="1181538032" sldId="260"/>
            <ac:inkMk id="5" creationId="{8342491B-A023-4F30-9A8B-99381486D63C}"/>
          </ac:inkMkLst>
        </pc:inkChg>
        <pc:inkChg chg="del mod">
          <ac:chgData name="Ashutosh Srivastava" userId="9f81e8a4-96d1-48a4-829e-6ef39f02c25f" providerId="ADAL" clId="{0D2CF422-7AD5-48FA-87E9-09A397933F1C}" dt="2023-08-15T11:07:42.697" v="38" actId="478"/>
          <ac:inkMkLst>
            <pc:docMk/>
            <pc:sldMk cId="1181538032" sldId="260"/>
            <ac:inkMk id="6" creationId="{1F6A3686-E3EB-4D6B-898F-F035D1CACC55}"/>
          </ac:inkMkLst>
        </pc:inkChg>
        <pc:inkChg chg="del">
          <ac:chgData name="Ashutosh Srivastava" userId="9f81e8a4-96d1-48a4-829e-6ef39f02c25f" providerId="ADAL" clId="{0D2CF422-7AD5-48FA-87E9-09A397933F1C}" dt="2023-08-15T11:07:45.304" v="39" actId="478"/>
          <ac:inkMkLst>
            <pc:docMk/>
            <pc:sldMk cId="1181538032" sldId="260"/>
            <ac:inkMk id="7" creationId="{539AD516-EC56-476A-86AC-FBEFCFA76069}"/>
          </ac:inkMkLst>
        </pc:inkChg>
        <pc:inkChg chg="del">
          <ac:chgData name="Ashutosh Srivastava" userId="9f81e8a4-96d1-48a4-829e-6ef39f02c25f" providerId="ADAL" clId="{0D2CF422-7AD5-48FA-87E9-09A397933F1C}" dt="2023-08-15T11:07:53.066" v="43" actId="478"/>
          <ac:inkMkLst>
            <pc:docMk/>
            <pc:sldMk cId="1181538032" sldId="260"/>
            <ac:inkMk id="8" creationId="{B52FB948-6B10-4DA3-B9A1-A1AEA64156B7}"/>
          </ac:inkMkLst>
        </pc:inkChg>
      </pc:sldChg>
      <pc:sldChg chg="delSp modSp mod">
        <pc:chgData name="Ashutosh Srivastava" userId="9f81e8a4-96d1-48a4-829e-6ef39f02c25f" providerId="ADAL" clId="{0D2CF422-7AD5-48FA-87E9-09A397933F1C}" dt="2023-08-15T11:12:08.577" v="88" actId="478"/>
        <pc:sldMkLst>
          <pc:docMk/>
          <pc:sldMk cId="732644005" sldId="261"/>
        </pc:sldMkLst>
        <pc:grpChg chg="del">
          <ac:chgData name="Ashutosh Srivastava" userId="9f81e8a4-96d1-48a4-829e-6ef39f02c25f" providerId="ADAL" clId="{0D2CF422-7AD5-48FA-87E9-09A397933F1C}" dt="2023-08-15T11:08:40.237" v="57" actId="478"/>
          <ac:grpSpMkLst>
            <pc:docMk/>
            <pc:sldMk cId="732644005" sldId="261"/>
            <ac:grpSpMk id="230" creationId="{B143EC27-AF54-441B-9FF7-3FAE10339CB3}"/>
          </ac:grpSpMkLst>
        </pc:grpChg>
        <pc:grpChg chg="del">
          <ac:chgData name="Ashutosh Srivastava" userId="9f81e8a4-96d1-48a4-829e-6ef39f02c25f" providerId="ADAL" clId="{0D2CF422-7AD5-48FA-87E9-09A397933F1C}" dt="2023-08-15T11:08:07.619" v="46" actId="478"/>
          <ac:grpSpMkLst>
            <pc:docMk/>
            <pc:sldMk cId="732644005" sldId="261"/>
            <ac:grpSpMk id="241" creationId="{0907D3A2-DF69-4E2B-A66C-D55D3E6ADBE4}"/>
          </ac:grpSpMkLst>
        </pc:grpChg>
        <pc:grpChg chg="del">
          <ac:chgData name="Ashutosh Srivastava" userId="9f81e8a4-96d1-48a4-829e-6ef39f02c25f" providerId="ADAL" clId="{0D2CF422-7AD5-48FA-87E9-09A397933F1C}" dt="2023-08-15T11:08:01.988" v="44" actId="478"/>
          <ac:grpSpMkLst>
            <pc:docMk/>
            <pc:sldMk cId="732644005" sldId="261"/>
            <ac:grpSpMk id="258" creationId="{B061BE56-8E07-4038-81EA-91C5B7758001}"/>
          </ac:grpSpMkLst>
        </pc:grpChg>
        <pc:grpChg chg="del">
          <ac:chgData name="Ashutosh Srivastava" userId="9f81e8a4-96d1-48a4-829e-6ef39f02c25f" providerId="ADAL" clId="{0D2CF422-7AD5-48FA-87E9-09A397933F1C}" dt="2023-08-15T11:08:23.815" v="53" actId="478"/>
          <ac:grpSpMkLst>
            <pc:docMk/>
            <pc:sldMk cId="732644005" sldId="261"/>
            <ac:grpSpMk id="261" creationId="{FC97D451-ADD5-4770-8153-BE4F5A9F8001}"/>
          </ac:grpSpMkLst>
        </pc:grpChg>
        <pc:grpChg chg="del">
          <ac:chgData name="Ashutosh Srivastava" userId="9f81e8a4-96d1-48a4-829e-6ef39f02c25f" providerId="ADAL" clId="{0D2CF422-7AD5-48FA-87E9-09A397933F1C}" dt="2023-08-15T11:08:10.119" v="47" actId="478"/>
          <ac:grpSpMkLst>
            <pc:docMk/>
            <pc:sldMk cId="732644005" sldId="261"/>
            <ac:grpSpMk id="274" creationId="{7DA74034-A9B1-44AB-BECF-83618DB81CAB}"/>
          </ac:grpSpMkLst>
        </pc:grpChg>
        <pc:grpChg chg="del">
          <ac:chgData name="Ashutosh Srivastava" userId="9f81e8a4-96d1-48a4-829e-6ef39f02c25f" providerId="ADAL" clId="{0D2CF422-7AD5-48FA-87E9-09A397933F1C}" dt="2023-08-15T11:08:12.757" v="48" actId="478"/>
          <ac:grpSpMkLst>
            <pc:docMk/>
            <pc:sldMk cId="732644005" sldId="261"/>
            <ac:grpSpMk id="288" creationId="{3D6921DC-B83E-4424-9EEB-8AE785FCC11D}"/>
          </ac:grpSpMkLst>
        </pc:grpChg>
        <pc:grpChg chg="del">
          <ac:chgData name="Ashutosh Srivastava" userId="9f81e8a4-96d1-48a4-829e-6ef39f02c25f" providerId="ADAL" clId="{0D2CF422-7AD5-48FA-87E9-09A397933F1C}" dt="2023-08-15T11:08:17.587" v="51" actId="478"/>
          <ac:grpSpMkLst>
            <pc:docMk/>
            <pc:sldMk cId="732644005" sldId="261"/>
            <ac:grpSpMk id="302" creationId="{F3EC57F7-5937-4F92-AE0C-9401FF16EA8F}"/>
          </ac:grpSpMkLst>
        </pc:grpChg>
        <pc:grpChg chg="del mod">
          <ac:chgData name="Ashutosh Srivastava" userId="9f81e8a4-96d1-48a4-829e-6ef39f02c25f" providerId="ADAL" clId="{0D2CF422-7AD5-48FA-87E9-09A397933F1C}" dt="2023-08-15T11:08:15.055" v="50" actId="478"/>
          <ac:grpSpMkLst>
            <pc:docMk/>
            <pc:sldMk cId="732644005" sldId="261"/>
            <ac:grpSpMk id="303" creationId="{7F40D693-E5C1-4846-92DA-3F3278E8E4C1}"/>
          </ac:grpSpMkLst>
        </pc:grpChg>
        <pc:grpChg chg="del">
          <ac:chgData name="Ashutosh Srivastava" userId="9f81e8a4-96d1-48a4-829e-6ef39f02c25f" providerId="ADAL" clId="{0D2CF422-7AD5-48FA-87E9-09A397933F1C}" dt="2023-08-15T11:11:21.169" v="71" actId="478"/>
          <ac:grpSpMkLst>
            <pc:docMk/>
            <pc:sldMk cId="732644005" sldId="261"/>
            <ac:grpSpMk id="306" creationId="{29063CF4-ED69-48FE-96FC-74B7656CEFC1}"/>
          </ac:grpSpMkLst>
        </pc:grpChg>
        <pc:grpChg chg="del">
          <ac:chgData name="Ashutosh Srivastava" userId="9f81e8a4-96d1-48a4-829e-6ef39f02c25f" providerId="ADAL" clId="{0D2CF422-7AD5-48FA-87E9-09A397933F1C}" dt="2023-08-15T11:09:07.797" v="66" actId="478"/>
          <ac:grpSpMkLst>
            <pc:docMk/>
            <pc:sldMk cId="732644005" sldId="261"/>
            <ac:grpSpMk id="345" creationId="{B6C51867-A99C-4943-AF4E-CE3149CB5AB9}"/>
          </ac:grpSpMkLst>
        </pc:grpChg>
        <pc:grpChg chg="del mod">
          <ac:chgData name="Ashutosh Srivastava" userId="9f81e8a4-96d1-48a4-829e-6ef39f02c25f" providerId="ADAL" clId="{0D2CF422-7AD5-48FA-87E9-09A397933F1C}" dt="2023-08-15T11:11:25.899" v="74" actId="478"/>
          <ac:grpSpMkLst>
            <pc:docMk/>
            <pc:sldMk cId="732644005" sldId="261"/>
            <ac:grpSpMk id="346" creationId="{67AB4824-684D-4A1F-B153-D4B88A0895F4}"/>
          </ac:grpSpMkLst>
        </pc:grpChg>
        <pc:grpChg chg="del">
          <ac:chgData name="Ashutosh Srivastava" userId="9f81e8a4-96d1-48a4-829e-6ef39f02c25f" providerId="ADAL" clId="{0D2CF422-7AD5-48FA-87E9-09A397933F1C}" dt="2023-08-15T11:09:13.091" v="68" actId="478"/>
          <ac:grpSpMkLst>
            <pc:docMk/>
            <pc:sldMk cId="732644005" sldId="261"/>
            <ac:grpSpMk id="347" creationId="{035267FB-8B3F-4AB8-A08F-4F6A8B62F88B}"/>
          </ac:grpSpMkLst>
        </pc:grpChg>
        <pc:grpChg chg="del">
          <ac:chgData name="Ashutosh Srivastava" userId="9f81e8a4-96d1-48a4-829e-6ef39f02c25f" providerId="ADAL" clId="{0D2CF422-7AD5-48FA-87E9-09A397933F1C}" dt="2023-08-15T11:11:33.622" v="76" actId="478"/>
          <ac:grpSpMkLst>
            <pc:docMk/>
            <pc:sldMk cId="732644005" sldId="261"/>
            <ac:grpSpMk id="375" creationId="{70FACB4B-0FE7-427F-A22E-76D6994FDA2B}"/>
          </ac:grpSpMkLst>
        </pc:grpChg>
        <pc:grpChg chg="del">
          <ac:chgData name="Ashutosh Srivastava" userId="9f81e8a4-96d1-48a4-829e-6ef39f02c25f" providerId="ADAL" clId="{0D2CF422-7AD5-48FA-87E9-09A397933F1C}" dt="2023-08-15T11:11:35.949" v="77" actId="478"/>
          <ac:grpSpMkLst>
            <pc:docMk/>
            <pc:sldMk cId="732644005" sldId="261"/>
            <ac:grpSpMk id="376" creationId="{9C7E95D5-E49A-49D6-AE78-E9B15C1A40A9}"/>
          </ac:grpSpMkLst>
        </pc:grpChg>
        <pc:grpChg chg="del">
          <ac:chgData name="Ashutosh Srivastava" userId="9f81e8a4-96d1-48a4-829e-6ef39f02c25f" providerId="ADAL" clId="{0D2CF422-7AD5-48FA-87E9-09A397933F1C}" dt="2023-08-15T11:11:28.565" v="75" actId="478"/>
          <ac:grpSpMkLst>
            <pc:docMk/>
            <pc:sldMk cId="732644005" sldId="261"/>
            <ac:grpSpMk id="377" creationId="{5D4ACE7F-A5D3-4B58-8FAD-1847EF2ADEE9}"/>
          </ac:grpSpMkLst>
        </pc:grpChg>
        <pc:grpChg chg="del">
          <ac:chgData name="Ashutosh Srivastava" userId="9f81e8a4-96d1-48a4-829e-6ef39f02c25f" providerId="ADAL" clId="{0D2CF422-7AD5-48FA-87E9-09A397933F1C}" dt="2023-08-15T11:11:23.529" v="72" actId="478"/>
          <ac:grpSpMkLst>
            <pc:docMk/>
            <pc:sldMk cId="732644005" sldId="261"/>
            <ac:grpSpMk id="378" creationId="{BD1B1CE4-78C3-4A2C-A76D-1755C3DC5A07}"/>
          </ac:grpSpMkLst>
        </pc:grpChg>
        <pc:grpChg chg="del">
          <ac:chgData name="Ashutosh Srivastava" userId="9f81e8a4-96d1-48a4-829e-6ef39f02c25f" providerId="ADAL" clId="{0D2CF422-7AD5-48FA-87E9-09A397933F1C}" dt="2023-08-15T11:11:38.518" v="78" actId="478"/>
          <ac:grpSpMkLst>
            <pc:docMk/>
            <pc:sldMk cId="732644005" sldId="261"/>
            <ac:grpSpMk id="379" creationId="{79EAE2AD-E21B-45CA-930B-C41F572FC279}"/>
          </ac:grpSpMkLst>
        </pc:grpChg>
        <pc:grpChg chg="del">
          <ac:chgData name="Ashutosh Srivastava" userId="9f81e8a4-96d1-48a4-829e-6ef39f02c25f" providerId="ADAL" clId="{0D2CF422-7AD5-48FA-87E9-09A397933F1C}" dt="2023-08-15T11:09:10.326" v="67" actId="478"/>
          <ac:grpSpMkLst>
            <pc:docMk/>
            <pc:sldMk cId="732644005" sldId="261"/>
            <ac:grpSpMk id="380" creationId="{D584A988-4DD9-4919-9E31-B4B9CABDBF3B}"/>
          </ac:grpSpMkLst>
        </pc:grpChg>
        <pc:grpChg chg="del">
          <ac:chgData name="Ashutosh Srivastava" userId="9f81e8a4-96d1-48a4-829e-6ef39f02c25f" providerId="ADAL" clId="{0D2CF422-7AD5-48FA-87E9-09A397933F1C}" dt="2023-08-15T11:08:05.362" v="45" actId="478"/>
          <ac:grpSpMkLst>
            <pc:docMk/>
            <pc:sldMk cId="732644005" sldId="261"/>
            <ac:grpSpMk id="392" creationId="{1BE94215-1B65-459D-A112-4342A5D17748}"/>
          </ac:grpSpMkLst>
        </pc:grpChg>
        <pc:grpChg chg="del">
          <ac:chgData name="Ashutosh Srivastava" userId="9f81e8a4-96d1-48a4-829e-6ef39f02c25f" providerId="ADAL" clId="{0D2CF422-7AD5-48FA-87E9-09A397933F1C}" dt="2023-08-15T11:08:43.647" v="58" actId="478"/>
          <ac:grpSpMkLst>
            <pc:docMk/>
            <pc:sldMk cId="732644005" sldId="261"/>
            <ac:grpSpMk id="402" creationId="{27BDA34E-DF39-49B4-8EEE-D3B4A59E2E5F}"/>
          </ac:grpSpMkLst>
        </pc:grpChg>
        <pc:grpChg chg="del">
          <ac:chgData name="Ashutosh Srivastava" userId="9f81e8a4-96d1-48a4-829e-6ef39f02c25f" providerId="ADAL" clId="{0D2CF422-7AD5-48FA-87E9-09A397933F1C}" dt="2023-08-15T11:08:51.489" v="61" actId="478"/>
          <ac:grpSpMkLst>
            <pc:docMk/>
            <pc:sldMk cId="732644005" sldId="261"/>
            <ac:grpSpMk id="415" creationId="{1F8F0EEF-6F12-463B-A741-3885A0642EC8}"/>
          </ac:grpSpMkLst>
        </pc:grpChg>
        <pc:grpChg chg="del">
          <ac:chgData name="Ashutosh Srivastava" userId="9f81e8a4-96d1-48a4-829e-6ef39f02c25f" providerId="ADAL" clId="{0D2CF422-7AD5-48FA-87E9-09A397933F1C}" dt="2023-08-15T11:08:48.719" v="60" actId="478"/>
          <ac:grpSpMkLst>
            <pc:docMk/>
            <pc:sldMk cId="732644005" sldId="261"/>
            <ac:grpSpMk id="430" creationId="{2318191E-717B-4F4D-AEF9-30B908D50980}"/>
          </ac:grpSpMkLst>
        </pc:grpChg>
        <pc:grpChg chg="del">
          <ac:chgData name="Ashutosh Srivastava" userId="9f81e8a4-96d1-48a4-829e-6ef39f02c25f" providerId="ADAL" clId="{0D2CF422-7AD5-48FA-87E9-09A397933F1C}" dt="2023-08-15T11:08:45.840" v="59" actId="478"/>
          <ac:grpSpMkLst>
            <pc:docMk/>
            <pc:sldMk cId="732644005" sldId="261"/>
            <ac:grpSpMk id="432" creationId="{E3C70D17-1423-4594-8E3D-DD41048A0247}"/>
          </ac:grpSpMkLst>
        </pc:grpChg>
        <pc:grpChg chg="del">
          <ac:chgData name="Ashutosh Srivastava" userId="9f81e8a4-96d1-48a4-829e-6ef39f02c25f" providerId="ADAL" clId="{0D2CF422-7AD5-48FA-87E9-09A397933F1C}" dt="2023-08-15T11:08:53.992" v="62" actId="478"/>
          <ac:grpSpMkLst>
            <pc:docMk/>
            <pc:sldMk cId="732644005" sldId="261"/>
            <ac:grpSpMk id="441" creationId="{0C100003-D8F1-41F0-B7AD-B1885FAFC5F7}"/>
          </ac:grpSpMkLst>
        </pc:grpChg>
        <pc:grpChg chg="del">
          <ac:chgData name="Ashutosh Srivastava" userId="9f81e8a4-96d1-48a4-829e-6ef39f02c25f" providerId="ADAL" clId="{0D2CF422-7AD5-48FA-87E9-09A397933F1C}" dt="2023-08-15T11:08:56.276" v="63" actId="478"/>
          <ac:grpSpMkLst>
            <pc:docMk/>
            <pc:sldMk cId="732644005" sldId="261"/>
            <ac:grpSpMk id="442" creationId="{299CD0EF-72F2-4C3E-9D4C-181022C1A29D}"/>
          </ac:grpSpMkLst>
        </pc:grpChg>
        <pc:grpChg chg="del">
          <ac:chgData name="Ashutosh Srivastava" userId="9f81e8a4-96d1-48a4-829e-6ef39f02c25f" providerId="ADAL" clId="{0D2CF422-7AD5-48FA-87E9-09A397933F1C}" dt="2023-08-15T11:08:59.455" v="64" actId="478"/>
          <ac:grpSpMkLst>
            <pc:docMk/>
            <pc:sldMk cId="732644005" sldId="261"/>
            <ac:grpSpMk id="444" creationId="{24A26FD6-F788-4993-BE41-50B93722B9FF}"/>
          </ac:grpSpMkLst>
        </pc:grpChg>
        <pc:grpChg chg="del">
          <ac:chgData name="Ashutosh Srivastava" userId="9f81e8a4-96d1-48a4-829e-6ef39f02c25f" providerId="ADAL" clId="{0D2CF422-7AD5-48FA-87E9-09A397933F1C}" dt="2023-08-15T11:12:05.922" v="87" actId="478"/>
          <ac:grpSpMkLst>
            <pc:docMk/>
            <pc:sldMk cId="732644005" sldId="261"/>
            <ac:grpSpMk id="449" creationId="{4FF76DFE-7492-4262-A5CD-91AC16E94555}"/>
          </ac:grpSpMkLst>
        </pc:grpChg>
        <pc:grpChg chg="del">
          <ac:chgData name="Ashutosh Srivastava" userId="9f81e8a4-96d1-48a4-829e-6ef39f02c25f" providerId="ADAL" clId="{0D2CF422-7AD5-48FA-87E9-09A397933F1C}" dt="2023-08-15T11:09:04.691" v="65" actId="478"/>
          <ac:grpSpMkLst>
            <pc:docMk/>
            <pc:sldMk cId="732644005" sldId="261"/>
            <ac:grpSpMk id="452" creationId="{F0103466-DB3B-4FEF-937C-59FC862E64A2}"/>
          </ac:grpSpMkLst>
        </pc:grpChg>
        <pc:inkChg chg="del">
          <ac:chgData name="Ashutosh Srivastava" userId="9f81e8a4-96d1-48a4-829e-6ef39f02c25f" providerId="ADAL" clId="{0D2CF422-7AD5-48FA-87E9-09A397933F1C}" dt="2023-08-15T11:11:18.744" v="70" actId="478"/>
          <ac:inkMkLst>
            <pc:docMk/>
            <pc:sldMk cId="732644005" sldId="261"/>
            <ac:inkMk id="107" creationId="{7706227C-1B43-451B-B90A-C48A702175A7}"/>
          </ac:inkMkLst>
        </pc:inkChg>
        <pc:inkChg chg="del">
          <ac:chgData name="Ashutosh Srivastava" userId="9f81e8a4-96d1-48a4-829e-6ef39f02c25f" providerId="ADAL" clId="{0D2CF422-7AD5-48FA-87E9-09A397933F1C}" dt="2023-08-15T11:08:28.738" v="54" actId="478"/>
          <ac:inkMkLst>
            <pc:docMk/>
            <pc:sldMk cId="732644005" sldId="261"/>
            <ac:inkMk id="165" creationId="{DC9C7071-57BF-4CEE-8336-565F2BD93F74}"/>
          </ac:inkMkLst>
        </pc:inkChg>
        <pc:inkChg chg="del">
          <ac:chgData name="Ashutosh Srivastava" userId="9f81e8a4-96d1-48a4-829e-6ef39f02c25f" providerId="ADAL" clId="{0D2CF422-7AD5-48FA-87E9-09A397933F1C}" dt="2023-08-15T11:08:31.630" v="55" actId="478"/>
          <ac:inkMkLst>
            <pc:docMk/>
            <pc:sldMk cId="732644005" sldId="261"/>
            <ac:inkMk id="191" creationId="{E0A56E13-59A5-4E0E-A952-FBBA355B5D2D}"/>
          </ac:inkMkLst>
        </pc:inkChg>
        <pc:inkChg chg="del">
          <ac:chgData name="Ashutosh Srivastava" userId="9f81e8a4-96d1-48a4-829e-6ef39f02c25f" providerId="ADAL" clId="{0D2CF422-7AD5-48FA-87E9-09A397933F1C}" dt="2023-08-15T11:08:34.355" v="56" actId="478"/>
          <ac:inkMkLst>
            <pc:docMk/>
            <pc:sldMk cId="732644005" sldId="261"/>
            <ac:inkMk id="192" creationId="{E7303EEE-4B11-4191-8D4E-4B5F3B634E55}"/>
          </ac:inkMkLst>
        </pc:inkChg>
        <pc:inkChg chg="del mod">
          <ac:chgData name="Ashutosh Srivastava" userId="9f81e8a4-96d1-48a4-829e-6ef39f02c25f" providerId="ADAL" clId="{0D2CF422-7AD5-48FA-87E9-09A397933F1C}" dt="2023-08-15T11:11:43.627" v="80" actId="478"/>
          <ac:inkMkLst>
            <pc:docMk/>
            <pc:sldMk cId="732644005" sldId="261"/>
            <ac:inkMk id="193" creationId="{3B1ABE32-B65D-478A-A182-4A7306D8DFA3}"/>
          </ac:inkMkLst>
        </pc:inkChg>
        <pc:inkChg chg="del">
          <ac:chgData name="Ashutosh Srivastava" userId="9f81e8a4-96d1-48a4-829e-6ef39f02c25f" providerId="ADAL" clId="{0D2CF422-7AD5-48FA-87E9-09A397933F1C}" dt="2023-08-15T11:11:46.679" v="81" actId="478"/>
          <ac:inkMkLst>
            <pc:docMk/>
            <pc:sldMk cId="732644005" sldId="261"/>
            <ac:inkMk id="194" creationId="{C0BCCD41-78CF-49A9-B2D0-03ED6F76E9C0}"/>
          </ac:inkMkLst>
        </pc:inkChg>
        <pc:inkChg chg="del">
          <ac:chgData name="Ashutosh Srivastava" userId="9f81e8a4-96d1-48a4-829e-6ef39f02c25f" providerId="ADAL" clId="{0D2CF422-7AD5-48FA-87E9-09A397933F1C}" dt="2023-08-15T11:11:50.259" v="82" actId="478"/>
          <ac:inkMkLst>
            <pc:docMk/>
            <pc:sldMk cId="732644005" sldId="261"/>
            <ac:inkMk id="195" creationId="{4EC9F40B-486C-4632-A4F5-8A4E950749D5}"/>
          </ac:inkMkLst>
        </pc:inkChg>
        <pc:inkChg chg="del">
          <ac:chgData name="Ashutosh Srivastava" userId="9f81e8a4-96d1-48a4-829e-6ef39f02c25f" providerId="ADAL" clId="{0D2CF422-7AD5-48FA-87E9-09A397933F1C}" dt="2023-08-15T11:08:20.917" v="52" actId="478"/>
          <ac:inkMkLst>
            <pc:docMk/>
            <pc:sldMk cId="732644005" sldId="261"/>
            <ac:inkMk id="273" creationId="{4DF9F19D-A05E-42EC-BB25-0E21B8A5CA5B}"/>
          </ac:inkMkLst>
        </pc:inkChg>
        <pc:inkChg chg="del">
          <ac:chgData name="Ashutosh Srivastava" userId="9f81e8a4-96d1-48a4-829e-6ef39f02c25f" providerId="ADAL" clId="{0D2CF422-7AD5-48FA-87E9-09A397933F1C}" dt="2023-08-15T11:12:01.941" v="86" actId="478"/>
          <ac:inkMkLst>
            <pc:docMk/>
            <pc:sldMk cId="732644005" sldId="261"/>
            <ac:inkMk id="299" creationId="{DBADFC9F-8D50-4031-B86D-B13E8184E25C}"/>
          </ac:inkMkLst>
        </pc:inkChg>
        <pc:inkChg chg="del">
          <ac:chgData name="Ashutosh Srivastava" userId="9f81e8a4-96d1-48a4-829e-6ef39f02c25f" providerId="ADAL" clId="{0D2CF422-7AD5-48FA-87E9-09A397933F1C}" dt="2023-08-15T11:11:59.041" v="85" actId="478"/>
          <ac:inkMkLst>
            <pc:docMk/>
            <pc:sldMk cId="732644005" sldId="261"/>
            <ac:inkMk id="300" creationId="{77B37100-3D4F-4DD9-B2F2-E2F32682DFF8}"/>
          </ac:inkMkLst>
        </pc:inkChg>
        <pc:inkChg chg="del">
          <ac:chgData name="Ashutosh Srivastava" userId="9f81e8a4-96d1-48a4-829e-6ef39f02c25f" providerId="ADAL" clId="{0D2CF422-7AD5-48FA-87E9-09A397933F1C}" dt="2023-08-15T11:11:56.327" v="84" actId="478"/>
          <ac:inkMkLst>
            <pc:docMk/>
            <pc:sldMk cId="732644005" sldId="261"/>
            <ac:inkMk id="301" creationId="{AD1F5780-5D4C-44F1-A5C4-7E98B5FD94C0}"/>
          </ac:inkMkLst>
        </pc:inkChg>
        <pc:inkChg chg="del">
          <ac:chgData name="Ashutosh Srivastava" userId="9f81e8a4-96d1-48a4-829e-6ef39f02c25f" providerId="ADAL" clId="{0D2CF422-7AD5-48FA-87E9-09A397933F1C}" dt="2023-08-15T11:11:52.967" v="83" actId="478"/>
          <ac:inkMkLst>
            <pc:docMk/>
            <pc:sldMk cId="732644005" sldId="261"/>
            <ac:inkMk id="445" creationId="{4CC9AC9A-9125-49FA-BA0A-61ECFE631E66}"/>
          </ac:inkMkLst>
        </pc:inkChg>
        <pc:inkChg chg="del">
          <ac:chgData name="Ashutosh Srivastava" userId="9f81e8a4-96d1-48a4-829e-6ef39f02c25f" providerId="ADAL" clId="{0D2CF422-7AD5-48FA-87E9-09A397933F1C}" dt="2023-08-15T11:12:08.577" v="88" actId="478"/>
          <ac:inkMkLst>
            <pc:docMk/>
            <pc:sldMk cId="732644005" sldId="261"/>
            <ac:inkMk id="446" creationId="{8D6180ED-5D71-4628-A9B5-B80F9B2FAB3E}"/>
          </ac:inkMkLst>
        </pc:inkChg>
        <pc:inkChg chg="del">
          <ac:chgData name="Ashutosh Srivastava" userId="9f81e8a4-96d1-48a4-829e-6ef39f02c25f" providerId="ADAL" clId="{0D2CF422-7AD5-48FA-87E9-09A397933F1C}" dt="2023-08-15T11:11:16.244" v="69" actId="478"/>
          <ac:inkMkLst>
            <pc:docMk/>
            <pc:sldMk cId="732644005" sldId="261"/>
            <ac:inkMk id="453" creationId="{862B4F5D-6496-4195-984C-2E0354584EF5}"/>
          </ac:inkMkLst>
        </pc:inkChg>
      </pc:sldChg>
      <pc:sldChg chg="delSp modSp mod">
        <pc:chgData name="Ashutosh Srivastava" userId="9f81e8a4-96d1-48a4-829e-6ef39f02c25f" providerId="ADAL" clId="{0D2CF422-7AD5-48FA-87E9-09A397933F1C}" dt="2023-08-15T11:22:23.165" v="126" actId="478"/>
        <pc:sldMkLst>
          <pc:docMk/>
          <pc:sldMk cId="3578956613" sldId="262"/>
        </pc:sldMkLst>
        <pc:grpChg chg="del">
          <ac:chgData name="Ashutosh Srivastava" userId="9f81e8a4-96d1-48a4-829e-6ef39f02c25f" providerId="ADAL" clId="{0D2CF422-7AD5-48FA-87E9-09A397933F1C}" dt="2023-08-15T11:12:45.107" v="97" actId="478"/>
          <ac:grpSpMkLst>
            <pc:docMk/>
            <pc:sldMk cId="3578956613" sldId="262"/>
            <ac:grpSpMk id="25" creationId="{832ECD50-F0E7-45D5-B338-576E8FBA44A5}"/>
          </ac:grpSpMkLst>
        </pc:grpChg>
        <pc:grpChg chg="del mod">
          <ac:chgData name="Ashutosh Srivastava" userId="9f81e8a4-96d1-48a4-829e-6ef39f02c25f" providerId="ADAL" clId="{0D2CF422-7AD5-48FA-87E9-09A397933F1C}" dt="2023-08-15T11:12:22.648" v="91" actId="478"/>
          <ac:grpSpMkLst>
            <pc:docMk/>
            <pc:sldMk cId="3578956613" sldId="262"/>
            <ac:grpSpMk id="26" creationId="{BBA90E49-9175-4268-9FB4-64D810E60AE3}"/>
          </ac:grpSpMkLst>
        </pc:grpChg>
        <pc:grpChg chg="del">
          <ac:chgData name="Ashutosh Srivastava" userId="9f81e8a4-96d1-48a4-829e-6ef39f02c25f" providerId="ADAL" clId="{0D2CF422-7AD5-48FA-87E9-09A397933F1C}" dt="2023-08-15T11:12:20.187" v="89" actId="478"/>
          <ac:grpSpMkLst>
            <pc:docMk/>
            <pc:sldMk cId="3578956613" sldId="262"/>
            <ac:grpSpMk id="49" creationId="{A215E576-16F2-4BF4-8F35-35A8E6F33320}"/>
          </ac:grpSpMkLst>
        </pc:grpChg>
        <pc:grpChg chg="del">
          <ac:chgData name="Ashutosh Srivastava" userId="9f81e8a4-96d1-48a4-829e-6ef39f02c25f" providerId="ADAL" clId="{0D2CF422-7AD5-48FA-87E9-09A397933F1C}" dt="2023-08-15T11:12:30.590" v="95" actId="478"/>
          <ac:grpSpMkLst>
            <pc:docMk/>
            <pc:sldMk cId="3578956613" sldId="262"/>
            <ac:grpSpMk id="68" creationId="{B170F8F8-EDC8-4570-A289-29BCFC747C9B}"/>
          </ac:grpSpMkLst>
        </pc:grpChg>
        <pc:grpChg chg="del">
          <ac:chgData name="Ashutosh Srivastava" userId="9f81e8a4-96d1-48a4-829e-6ef39f02c25f" providerId="ADAL" clId="{0D2CF422-7AD5-48FA-87E9-09A397933F1C}" dt="2023-08-15T11:12:42.386" v="96" actId="478"/>
          <ac:grpSpMkLst>
            <pc:docMk/>
            <pc:sldMk cId="3578956613" sldId="262"/>
            <ac:grpSpMk id="69" creationId="{A6E1D80B-9386-4817-ADAB-E0146BFA260A}"/>
          </ac:grpSpMkLst>
        </pc:grpChg>
        <pc:grpChg chg="del">
          <ac:chgData name="Ashutosh Srivastava" userId="9f81e8a4-96d1-48a4-829e-6ef39f02c25f" providerId="ADAL" clId="{0D2CF422-7AD5-48FA-87E9-09A397933F1C}" dt="2023-08-15T11:12:27.880" v="94" actId="478"/>
          <ac:grpSpMkLst>
            <pc:docMk/>
            <pc:sldMk cId="3578956613" sldId="262"/>
            <ac:grpSpMk id="75" creationId="{3328265E-69D9-4D5F-BEBF-C8143D0CC2DF}"/>
          </ac:grpSpMkLst>
        </pc:grpChg>
        <pc:grpChg chg="del">
          <ac:chgData name="Ashutosh Srivastava" userId="9f81e8a4-96d1-48a4-829e-6ef39f02c25f" providerId="ADAL" clId="{0D2CF422-7AD5-48FA-87E9-09A397933F1C}" dt="2023-08-15T11:13:04.477" v="105" actId="478"/>
          <ac:grpSpMkLst>
            <pc:docMk/>
            <pc:sldMk cId="3578956613" sldId="262"/>
            <ac:grpSpMk id="78" creationId="{FAA399AF-A653-468B-ADD3-25CB4783A708}"/>
          </ac:grpSpMkLst>
        </pc:grpChg>
        <pc:grpChg chg="del">
          <ac:chgData name="Ashutosh Srivastava" userId="9f81e8a4-96d1-48a4-829e-6ef39f02c25f" providerId="ADAL" clId="{0D2CF422-7AD5-48FA-87E9-09A397933F1C}" dt="2023-08-15T11:13:13.372" v="108" actId="478"/>
          <ac:grpSpMkLst>
            <pc:docMk/>
            <pc:sldMk cId="3578956613" sldId="262"/>
            <ac:grpSpMk id="101" creationId="{F55C4A87-FBB9-4BF8-815B-F2088BB332E8}"/>
          </ac:grpSpMkLst>
        </pc:grpChg>
        <pc:grpChg chg="del">
          <ac:chgData name="Ashutosh Srivastava" userId="9f81e8a4-96d1-48a4-829e-6ef39f02c25f" providerId="ADAL" clId="{0D2CF422-7AD5-48FA-87E9-09A397933F1C}" dt="2023-08-15T11:22:01.815" v="119" actId="478"/>
          <ac:grpSpMkLst>
            <pc:docMk/>
            <pc:sldMk cId="3578956613" sldId="262"/>
            <ac:grpSpMk id="158" creationId="{DF4B861B-DAF1-4984-A5B4-99EAD15AD818}"/>
          </ac:grpSpMkLst>
        </pc:grpChg>
        <pc:grpChg chg="del">
          <ac:chgData name="Ashutosh Srivastava" userId="9f81e8a4-96d1-48a4-829e-6ef39f02c25f" providerId="ADAL" clId="{0D2CF422-7AD5-48FA-87E9-09A397933F1C}" dt="2023-08-15T11:22:03.934" v="120" actId="478"/>
          <ac:grpSpMkLst>
            <pc:docMk/>
            <pc:sldMk cId="3578956613" sldId="262"/>
            <ac:grpSpMk id="159" creationId="{B9E44D22-656A-43DA-BE0B-C5D4A4A39DA9}"/>
          </ac:grpSpMkLst>
        </pc:grpChg>
        <pc:grpChg chg="del">
          <ac:chgData name="Ashutosh Srivastava" userId="9f81e8a4-96d1-48a4-829e-6ef39f02c25f" providerId="ADAL" clId="{0D2CF422-7AD5-48FA-87E9-09A397933F1C}" dt="2023-08-15T11:12:54.902" v="102" actId="478"/>
          <ac:grpSpMkLst>
            <pc:docMk/>
            <pc:sldMk cId="3578956613" sldId="262"/>
            <ac:grpSpMk id="160" creationId="{466AC93C-61AA-46FE-B110-1DA705B26351}"/>
          </ac:grpSpMkLst>
        </pc:grpChg>
        <pc:grpChg chg="del">
          <ac:chgData name="Ashutosh Srivastava" userId="9f81e8a4-96d1-48a4-829e-6ef39f02c25f" providerId="ADAL" clId="{0D2CF422-7AD5-48FA-87E9-09A397933F1C}" dt="2023-08-15T11:12:52.731" v="101" actId="478"/>
          <ac:grpSpMkLst>
            <pc:docMk/>
            <pc:sldMk cId="3578956613" sldId="262"/>
            <ac:grpSpMk id="161" creationId="{4E82954D-A9E8-40AC-99EB-54DAFAED6307}"/>
          </ac:grpSpMkLst>
        </pc:grpChg>
        <pc:grpChg chg="del">
          <ac:chgData name="Ashutosh Srivastava" userId="9f81e8a4-96d1-48a4-829e-6ef39f02c25f" providerId="ADAL" clId="{0D2CF422-7AD5-48FA-87E9-09A397933F1C}" dt="2023-08-15T11:12:50.225" v="100" actId="478"/>
          <ac:grpSpMkLst>
            <pc:docMk/>
            <pc:sldMk cId="3578956613" sldId="262"/>
            <ac:grpSpMk id="162" creationId="{35AF98B8-FD27-4ABD-90A6-8F56E242C523}"/>
          </ac:grpSpMkLst>
        </pc:grpChg>
        <pc:grpChg chg="del mod">
          <ac:chgData name="Ashutosh Srivastava" userId="9f81e8a4-96d1-48a4-829e-6ef39f02c25f" providerId="ADAL" clId="{0D2CF422-7AD5-48FA-87E9-09A397933F1C}" dt="2023-08-15T11:12:47.789" v="99" actId="478"/>
          <ac:grpSpMkLst>
            <pc:docMk/>
            <pc:sldMk cId="3578956613" sldId="262"/>
            <ac:grpSpMk id="163" creationId="{AC70CF5B-574E-427E-B0E7-90ED4CDFF115}"/>
          </ac:grpSpMkLst>
        </pc:grpChg>
        <pc:grpChg chg="del">
          <ac:chgData name="Ashutosh Srivastava" userId="9f81e8a4-96d1-48a4-829e-6ef39f02c25f" providerId="ADAL" clId="{0D2CF422-7AD5-48FA-87E9-09A397933F1C}" dt="2023-08-15T11:21:57.435" v="117" actId="478"/>
          <ac:grpSpMkLst>
            <pc:docMk/>
            <pc:sldMk cId="3578956613" sldId="262"/>
            <ac:grpSpMk id="174" creationId="{6F564E3D-890E-4C2E-B465-F0F9535E909B}"/>
          </ac:grpSpMkLst>
        </pc:grpChg>
        <pc:grpChg chg="del">
          <ac:chgData name="Ashutosh Srivastava" userId="9f81e8a4-96d1-48a4-829e-6ef39f02c25f" providerId="ADAL" clId="{0D2CF422-7AD5-48FA-87E9-09A397933F1C}" dt="2023-08-15T11:21:59.775" v="118" actId="478"/>
          <ac:grpSpMkLst>
            <pc:docMk/>
            <pc:sldMk cId="3578956613" sldId="262"/>
            <ac:grpSpMk id="175" creationId="{DF9EB212-7588-4F78-A0FA-2A13AA1AFA2F}"/>
          </ac:grpSpMkLst>
        </pc:grpChg>
        <pc:grpChg chg="del">
          <ac:chgData name="Ashutosh Srivastava" userId="9f81e8a4-96d1-48a4-829e-6ef39f02c25f" providerId="ADAL" clId="{0D2CF422-7AD5-48FA-87E9-09A397933F1C}" dt="2023-08-15T11:21:52.968" v="115" actId="478"/>
          <ac:grpSpMkLst>
            <pc:docMk/>
            <pc:sldMk cId="3578956613" sldId="262"/>
            <ac:grpSpMk id="197" creationId="{E387C634-390C-4B96-BCAE-57E4CBE0D213}"/>
          </ac:grpSpMkLst>
        </pc:grpChg>
        <pc:grpChg chg="del">
          <ac:chgData name="Ashutosh Srivastava" userId="9f81e8a4-96d1-48a4-829e-6ef39f02c25f" providerId="ADAL" clId="{0D2CF422-7AD5-48FA-87E9-09A397933F1C}" dt="2023-08-15T11:21:55.384" v="116" actId="478"/>
          <ac:grpSpMkLst>
            <pc:docMk/>
            <pc:sldMk cId="3578956613" sldId="262"/>
            <ac:grpSpMk id="199" creationId="{9BD22BEC-9E67-4426-9E05-2FF892B3BEA3}"/>
          </ac:grpSpMkLst>
        </pc:grpChg>
        <pc:grpChg chg="del mod">
          <ac:chgData name="Ashutosh Srivastava" userId="9f81e8a4-96d1-48a4-829e-6ef39f02c25f" providerId="ADAL" clId="{0D2CF422-7AD5-48FA-87E9-09A397933F1C}" dt="2023-08-15T11:12:25.164" v="93" actId="478"/>
          <ac:grpSpMkLst>
            <pc:docMk/>
            <pc:sldMk cId="3578956613" sldId="262"/>
            <ac:grpSpMk id="202" creationId="{E288B391-43A1-4FB6-A717-1D04271ACFAB}"/>
          </ac:grpSpMkLst>
        </pc:grpChg>
        <pc:grpChg chg="del">
          <ac:chgData name="Ashutosh Srivastava" userId="9f81e8a4-96d1-48a4-829e-6ef39f02c25f" providerId="ADAL" clId="{0D2CF422-7AD5-48FA-87E9-09A397933F1C}" dt="2023-08-15T11:13:07.818" v="106" actId="478"/>
          <ac:grpSpMkLst>
            <pc:docMk/>
            <pc:sldMk cId="3578956613" sldId="262"/>
            <ac:grpSpMk id="213" creationId="{E8DB417E-ED66-4BC7-8C5A-A1D3A09B19D1}"/>
          </ac:grpSpMkLst>
        </pc:grpChg>
        <pc:grpChg chg="del">
          <ac:chgData name="Ashutosh Srivastava" userId="9f81e8a4-96d1-48a4-829e-6ef39f02c25f" providerId="ADAL" clId="{0D2CF422-7AD5-48FA-87E9-09A397933F1C}" dt="2023-08-15T11:13:10.286" v="107" actId="478"/>
          <ac:grpSpMkLst>
            <pc:docMk/>
            <pc:sldMk cId="3578956613" sldId="262"/>
            <ac:grpSpMk id="214" creationId="{8DE4ACDC-5494-4D67-B45E-9F4A28F27F12}"/>
          </ac:grpSpMkLst>
        </pc:grpChg>
        <pc:grpChg chg="del">
          <ac:chgData name="Ashutosh Srivastava" userId="9f81e8a4-96d1-48a4-829e-6ef39f02c25f" providerId="ADAL" clId="{0D2CF422-7AD5-48FA-87E9-09A397933F1C}" dt="2023-08-15T11:21:45.013" v="112" actId="478"/>
          <ac:grpSpMkLst>
            <pc:docMk/>
            <pc:sldMk cId="3578956613" sldId="262"/>
            <ac:grpSpMk id="250" creationId="{177045F7-A646-4E95-B868-530E79E466ED}"/>
          </ac:grpSpMkLst>
        </pc:grpChg>
        <pc:grpChg chg="del">
          <ac:chgData name="Ashutosh Srivastava" userId="9f81e8a4-96d1-48a4-829e-6ef39f02c25f" providerId="ADAL" clId="{0D2CF422-7AD5-48FA-87E9-09A397933F1C}" dt="2023-08-15T11:21:47.484" v="113" actId="478"/>
          <ac:grpSpMkLst>
            <pc:docMk/>
            <pc:sldMk cId="3578956613" sldId="262"/>
            <ac:grpSpMk id="253" creationId="{C5FE2EAF-44D3-460A-89B7-F5E58F782E7B}"/>
          </ac:grpSpMkLst>
        </pc:grpChg>
        <pc:grpChg chg="del">
          <ac:chgData name="Ashutosh Srivastava" userId="9f81e8a4-96d1-48a4-829e-6ef39f02c25f" providerId="ADAL" clId="{0D2CF422-7AD5-48FA-87E9-09A397933F1C}" dt="2023-08-15T11:21:50.258" v="114" actId="478"/>
          <ac:grpSpMkLst>
            <pc:docMk/>
            <pc:sldMk cId="3578956613" sldId="262"/>
            <ac:grpSpMk id="262" creationId="{418B4086-F137-474D-869D-0F7D6CD6963C}"/>
          </ac:grpSpMkLst>
        </pc:grpChg>
        <pc:grpChg chg="del">
          <ac:chgData name="Ashutosh Srivastava" userId="9f81e8a4-96d1-48a4-829e-6ef39f02c25f" providerId="ADAL" clId="{0D2CF422-7AD5-48FA-87E9-09A397933F1C}" dt="2023-08-15T11:21:33.130" v="109" actId="478"/>
          <ac:grpSpMkLst>
            <pc:docMk/>
            <pc:sldMk cId="3578956613" sldId="262"/>
            <ac:grpSpMk id="305" creationId="{FAE43B8D-FAF4-4F3C-8C03-9ED6579AE269}"/>
          </ac:grpSpMkLst>
        </pc:grpChg>
        <pc:inkChg chg="del">
          <ac:chgData name="Ashutosh Srivastava" userId="9f81e8a4-96d1-48a4-829e-6ef39f02c25f" providerId="ADAL" clId="{0D2CF422-7AD5-48FA-87E9-09A397933F1C}" dt="2023-08-15T11:13:01.555" v="104" actId="478"/>
          <ac:inkMkLst>
            <pc:docMk/>
            <pc:sldMk cId="3578956613" sldId="262"/>
            <ac:inkMk id="27" creationId="{E1C46394-228C-4A17-A9CD-B5F6472D2837}"/>
          </ac:inkMkLst>
        </pc:inkChg>
        <pc:inkChg chg="del">
          <ac:chgData name="Ashutosh Srivastava" userId="9f81e8a4-96d1-48a4-829e-6ef39f02c25f" providerId="ADAL" clId="{0D2CF422-7AD5-48FA-87E9-09A397933F1C}" dt="2023-08-15T11:12:57.607" v="103" actId="478"/>
          <ac:inkMkLst>
            <pc:docMk/>
            <pc:sldMk cId="3578956613" sldId="262"/>
            <ac:inkMk id="28" creationId="{A6716DF7-8B85-4D14-8749-263BBCE8C28A}"/>
          </ac:inkMkLst>
        </pc:inkChg>
        <pc:inkChg chg="del">
          <ac:chgData name="Ashutosh Srivastava" userId="9f81e8a4-96d1-48a4-829e-6ef39f02c25f" providerId="ADAL" clId="{0D2CF422-7AD5-48FA-87E9-09A397933F1C}" dt="2023-08-15T11:21:37.218" v="110" actId="478"/>
          <ac:inkMkLst>
            <pc:docMk/>
            <pc:sldMk cId="3578956613" sldId="262"/>
            <ac:inkMk id="263" creationId="{E61776D2-33A8-49D5-8A7F-7A5595CBF102}"/>
          </ac:inkMkLst>
        </pc:inkChg>
        <pc:inkChg chg="del">
          <ac:chgData name="Ashutosh Srivastava" userId="9f81e8a4-96d1-48a4-829e-6ef39f02c25f" providerId="ADAL" clId="{0D2CF422-7AD5-48FA-87E9-09A397933F1C}" dt="2023-08-15T11:21:40.555" v="111" actId="478"/>
          <ac:inkMkLst>
            <pc:docMk/>
            <pc:sldMk cId="3578956613" sldId="262"/>
            <ac:inkMk id="264" creationId="{A4ED9BBF-8253-4EA8-9A2F-8E3AD59A879C}"/>
          </ac:inkMkLst>
        </pc:inkChg>
        <pc:inkChg chg="del">
          <ac:chgData name="Ashutosh Srivastava" userId="9f81e8a4-96d1-48a4-829e-6ef39f02c25f" providerId="ADAL" clId="{0D2CF422-7AD5-48FA-87E9-09A397933F1C}" dt="2023-08-15T11:22:06.493" v="121" actId="478"/>
          <ac:inkMkLst>
            <pc:docMk/>
            <pc:sldMk cId="3578956613" sldId="262"/>
            <ac:inkMk id="267" creationId="{A12E11E2-86A3-46C9-9599-D09003ABC188}"/>
          </ac:inkMkLst>
        </pc:inkChg>
        <pc:inkChg chg="del">
          <ac:chgData name="Ashutosh Srivastava" userId="9f81e8a4-96d1-48a4-829e-6ef39f02c25f" providerId="ADAL" clId="{0D2CF422-7AD5-48FA-87E9-09A397933F1C}" dt="2023-08-15T11:22:12.542" v="123" actId="478"/>
          <ac:inkMkLst>
            <pc:docMk/>
            <pc:sldMk cId="3578956613" sldId="262"/>
            <ac:inkMk id="268" creationId="{C0EA62B9-5356-4681-9D31-42FBA5C42DAF}"/>
          </ac:inkMkLst>
        </pc:inkChg>
        <pc:inkChg chg="del">
          <ac:chgData name="Ashutosh Srivastava" userId="9f81e8a4-96d1-48a4-829e-6ef39f02c25f" providerId="ADAL" clId="{0D2CF422-7AD5-48FA-87E9-09A397933F1C}" dt="2023-08-15T11:22:16.205" v="124" actId="478"/>
          <ac:inkMkLst>
            <pc:docMk/>
            <pc:sldMk cId="3578956613" sldId="262"/>
            <ac:inkMk id="269" creationId="{4F7D9933-6DD7-413C-9386-6ABA4DE90FA1}"/>
          </ac:inkMkLst>
        </pc:inkChg>
        <pc:inkChg chg="del">
          <ac:chgData name="Ashutosh Srivastava" userId="9f81e8a4-96d1-48a4-829e-6ef39f02c25f" providerId="ADAL" clId="{0D2CF422-7AD5-48FA-87E9-09A397933F1C}" dt="2023-08-15T11:22:20.528" v="125" actId="478"/>
          <ac:inkMkLst>
            <pc:docMk/>
            <pc:sldMk cId="3578956613" sldId="262"/>
            <ac:inkMk id="270" creationId="{66CBC8E2-8909-4503-BDE7-380BBED397B2}"/>
          </ac:inkMkLst>
        </pc:inkChg>
        <pc:inkChg chg="del">
          <ac:chgData name="Ashutosh Srivastava" userId="9f81e8a4-96d1-48a4-829e-6ef39f02c25f" providerId="ADAL" clId="{0D2CF422-7AD5-48FA-87E9-09A397933F1C}" dt="2023-08-15T11:22:09.218" v="122" actId="478"/>
          <ac:inkMkLst>
            <pc:docMk/>
            <pc:sldMk cId="3578956613" sldId="262"/>
            <ac:inkMk id="271" creationId="{BD15AF58-4A8F-4B9D-9BEC-1CEDE9EA6D69}"/>
          </ac:inkMkLst>
        </pc:inkChg>
        <pc:inkChg chg="del">
          <ac:chgData name="Ashutosh Srivastava" userId="9f81e8a4-96d1-48a4-829e-6ef39f02c25f" providerId="ADAL" clId="{0D2CF422-7AD5-48FA-87E9-09A397933F1C}" dt="2023-08-15T11:22:23.165" v="126" actId="478"/>
          <ac:inkMkLst>
            <pc:docMk/>
            <pc:sldMk cId="3578956613" sldId="262"/>
            <ac:inkMk id="272" creationId="{2EEA0279-1A19-4DB0-A2A6-AD724127A72C}"/>
          </ac:inkMkLst>
        </pc:inkChg>
      </pc:sldChg>
      <pc:sldChg chg="delSp modSp mod">
        <pc:chgData name="Ashutosh Srivastava" userId="9f81e8a4-96d1-48a4-829e-6ef39f02c25f" providerId="ADAL" clId="{0D2CF422-7AD5-48FA-87E9-09A397933F1C}" dt="2023-08-15T11:24:42.214" v="154" actId="478"/>
        <pc:sldMkLst>
          <pc:docMk/>
          <pc:sldMk cId="3895455982" sldId="263"/>
        </pc:sldMkLst>
        <pc:grpChg chg="del">
          <ac:chgData name="Ashutosh Srivastava" userId="9f81e8a4-96d1-48a4-829e-6ef39f02c25f" providerId="ADAL" clId="{0D2CF422-7AD5-48FA-87E9-09A397933F1C}" dt="2023-08-15T11:24:42.214" v="154" actId="478"/>
          <ac:grpSpMkLst>
            <pc:docMk/>
            <pc:sldMk cId="3895455982" sldId="263"/>
            <ac:grpSpMk id="23" creationId="{206711AB-009B-4799-BB9B-A12DB71D8926}"/>
          </ac:grpSpMkLst>
        </pc:grpChg>
        <pc:grpChg chg="del">
          <ac:chgData name="Ashutosh Srivastava" userId="9f81e8a4-96d1-48a4-829e-6ef39f02c25f" providerId="ADAL" clId="{0D2CF422-7AD5-48FA-87E9-09A397933F1C}" dt="2023-08-15T11:23:28.598" v="130" actId="478"/>
          <ac:grpSpMkLst>
            <pc:docMk/>
            <pc:sldMk cId="3895455982" sldId="263"/>
            <ac:grpSpMk id="24" creationId="{CBD80CF1-9513-4CD8-8C28-D3C45657F13B}"/>
          </ac:grpSpMkLst>
        </pc:grpChg>
        <pc:grpChg chg="del">
          <ac:chgData name="Ashutosh Srivastava" userId="9f81e8a4-96d1-48a4-829e-6ef39f02c25f" providerId="ADAL" clId="{0D2CF422-7AD5-48FA-87E9-09A397933F1C}" dt="2023-08-15T11:23:42.724" v="136" actId="478"/>
          <ac:grpSpMkLst>
            <pc:docMk/>
            <pc:sldMk cId="3895455982" sldId="263"/>
            <ac:grpSpMk id="25" creationId="{F6670362-23B9-49B6-9F71-DAB58B6F80FA}"/>
          </ac:grpSpMkLst>
        </pc:grpChg>
        <pc:grpChg chg="del">
          <ac:chgData name="Ashutosh Srivastava" userId="9f81e8a4-96d1-48a4-829e-6ef39f02c25f" providerId="ADAL" clId="{0D2CF422-7AD5-48FA-87E9-09A397933F1C}" dt="2023-08-15T11:23:33.391" v="132" actId="478"/>
          <ac:grpSpMkLst>
            <pc:docMk/>
            <pc:sldMk cId="3895455982" sldId="263"/>
            <ac:grpSpMk id="55" creationId="{A639451D-0EE8-470D-9B5F-1DC5AEA854F6}"/>
          </ac:grpSpMkLst>
        </pc:grpChg>
        <pc:grpChg chg="del">
          <ac:chgData name="Ashutosh Srivastava" userId="9f81e8a4-96d1-48a4-829e-6ef39f02c25f" providerId="ADAL" clId="{0D2CF422-7AD5-48FA-87E9-09A397933F1C}" dt="2023-08-15T11:23:52.101" v="138" actId="478"/>
          <ac:grpSpMkLst>
            <pc:docMk/>
            <pc:sldMk cId="3895455982" sldId="263"/>
            <ac:grpSpMk id="56" creationId="{DE4BE89A-0FF6-4B3D-B762-3F3ECD14ABFC}"/>
          </ac:grpSpMkLst>
        </pc:grpChg>
        <pc:grpChg chg="del">
          <ac:chgData name="Ashutosh Srivastava" userId="9f81e8a4-96d1-48a4-829e-6ef39f02c25f" providerId="ADAL" clId="{0D2CF422-7AD5-48FA-87E9-09A397933F1C}" dt="2023-08-15T11:23:49.564" v="137" actId="478"/>
          <ac:grpSpMkLst>
            <pc:docMk/>
            <pc:sldMk cId="3895455982" sldId="263"/>
            <ac:grpSpMk id="57" creationId="{150805E8-9469-45B6-8AAB-DFF595089044}"/>
          </ac:grpSpMkLst>
        </pc:grpChg>
        <pc:grpChg chg="del">
          <ac:chgData name="Ashutosh Srivastava" userId="9f81e8a4-96d1-48a4-829e-6ef39f02c25f" providerId="ADAL" clId="{0D2CF422-7AD5-48FA-87E9-09A397933F1C}" dt="2023-08-15T11:23:31.226" v="131" actId="478"/>
          <ac:grpSpMkLst>
            <pc:docMk/>
            <pc:sldMk cId="3895455982" sldId="263"/>
            <ac:grpSpMk id="58" creationId="{F53B9533-CF20-41E6-A15F-0C07A5B83330}"/>
          </ac:grpSpMkLst>
        </pc:grpChg>
        <pc:grpChg chg="del">
          <ac:chgData name="Ashutosh Srivastava" userId="9f81e8a4-96d1-48a4-829e-6ef39f02c25f" providerId="ADAL" clId="{0D2CF422-7AD5-48FA-87E9-09A397933F1C}" dt="2023-08-15T11:23:40.225" v="135" actId="478"/>
          <ac:grpSpMkLst>
            <pc:docMk/>
            <pc:sldMk cId="3895455982" sldId="263"/>
            <ac:grpSpMk id="66" creationId="{E2BC02FB-897A-443E-BDDE-7E29F40A7B6B}"/>
          </ac:grpSpMkLst>
        </pc:grpChg>
        <pc:grpChg chg="del">
          <ac:chgData name="Ashutosh Srivastava" userId="9f81e8a4-96d1-48a4-829e-6ef39f02c25f" providerId="ADAL" clId="{0D2CF422-7AD5-48FA-87E9-09A397933F1C}" dt="2023-08-15T11:23:35.566" v="133" actId="478"/>
          <ac:grpSpMkLst>
            <pc:docMk/>
            <pc:sldMk cId="3895455982" sldId="263"/>
            <ac:grpSpMk id="71" creationId="{9FF4CCB8-9D51-4075-BB85-B36CE4CD5B84}"/>
          </ac:grpSpMkLst>
        </pc:grpChg>
        <pc:grpChg chg="del">
          <ac:chgData name="Ashutosh Srivastava" userId="9f81e8a4-96d1-48a4-829e-6ef39f02c25f" providerId="ADAL" clId="{0D2CF422-7AD5-48FA-87E9-09A397933F1C}" dt="2023-08-15T11:23:37.911" v="134" actId="478"/>
          <ac:grpSpMkLst>
            <pc:docMk/>
            <pc:sldMk cId="3895455982" sldId="263"/>
            <ac:grpSpMk id="78" creationId="{0592FF8C-1FFA-4A03-BD28-1868E4504DD2}"/>
          </ac:grpSpMkLst>
        </pc:grpChg>
        <pc:grpChg chg="del">
          <ac:chgData name="Ashutosh Srivastava" userId="9f81e8a4-96d1-48a4-829e-6ef39f02c25f" providerId="ADAL" clId="{0D2CF422-7AD5-48FA-87E9-09A397933F1C}" dt="2023-08-15T11:23:22.545" v="127" actId="478"/>
          <ac:grpSpMkLst>
            <pc:docMk/>
            <pc:sldMk cId="3895455982" sldId="263"/>
            <ac:grpSpMk id="84" creationId="{4783AC5F-74F1-4E7B-9CFD-D8C4A24F24D9}"/>
          </ac:grpSpMkLst>
        </pc:grpChg>
        <pc:grpChg chg="del mod">
          <ac:chgData name="Ashutosh Srivastava" userId="9f81e8a4-96d1-48a4-829e-6ef39f02c25f" providerId="ADAL" clId="{0D2CF422-7AD5-48FA-87E9-09A397933F1C}" dt="2023-08-15T11:23:25.525" v="129" actId="478"/>
          <ac:grpSpMkLst>
            <pc:docMk/>
            <pc:sldMk cId="3895455982" sldId="263"/>
            <ac:grpSpMk id="102" creationId="{8352FE9B-65B8-4F28-A54F-C108CA086C83}"/>
          </ac:grpSpMkLst>
        </pc:grpChg>
        <pc:grpChg chg="del">
          <ac:chgData name="Ashutosh Srivastava" userId="9f81e8a4-96d1-48a4-829e-6ef39f02c25f" providerId="ADAL" clId="{0D2CF422-7AD5-48FA-87E9-09A397933F1C}" dt="2023-08-15T11:23:54.618" v="139" actId="478"/>
          <ac:grpSpMkLst>
            <pc:docMk/>
            <pc:sldMk cId="3895455982" sldId="263"/>
            <ac:grpSpMk id="103" creationId="{25460DC0-1FFC-4E33-846C-CC3D793C706D}"/>
          </ac:grpSpMkLst>
        </pc:grpChg>
        <pc:grpChg chg="del">
          <ac:chgData name="Ashutosh Srivastava" userId="9f81e8a4-96d1-48a4-829e-6ef39f02c25f" providerId="ADAL" clId="{0D2CF422-7AD5-48FA-87E9-09A397933F1C}" dt="2023-08-15T11:24:00.674" v="141" actId="478"/>
          <ac:grpSpMkLst>
            <pc:docMk/>
            <pc:sldMk cId="3895455982" sldId="263"/>
            <ac:grpSpMk id="114" creationId="{8B85FBB8-2576-41B6-89A6-80BE08CB71F3}"/>
          </ac:grpSpMkLst>
        </pc:grpChg>
        <pc:grpChg chg="del">
          <ac:chgData name="Ashutosh Srivastava" userId="9f81e8a4-96d1-48a4-829e-6ef39f02c25f" providerId="ADAL" clId="{0D2CF422-7AD5-48FA-87E9-09A397933F1C}" dt="2023-08-15T11:23:57.152" v="140" actId="478"/>
          <ac:grpSpMkLst>
            <pc:docMk/>
            <pc:sldMk cId="3895455982" sldId="263"/>
            <ac:grpSpMk id="115" creationId="{37DEDF2A-35C8-4254-87CA-C603AE45AA67}"/>
          </ac:grpSpMkLst>
        </pc:grpChg>
        <pc:grpChg chg="del">
          <ac:chgData name="Ashutosh Srivastava" userId="9f81e8a4-96d1-48a4-829e-6ef39f02c25f" providerId="ADAL" clId="{0D2CF422-7AD5-48FA-87E9-09A397933F1C}" dt="2023-08-15T11:24:38.049" v="153" actId="478"/>
          <ac:grpSpMkLst>
            <pc:docMk/>
            <pc:sldMk cId="3895455982" sldId="263"/>
            <ac:grpSpMk id="118" creationId="{DB82B8DB-B778-4575-B208-511CEDA4A8D7}"/>
          </ac:grpSpMkLst>
        </pc:grpChg>
        <pc:grpChg chg="del">
          <ac:chgData name="Ashutosh Srivastava" userId="9f81e8a4-96d1-48a4-829e-6ef39f02c25f" providerId="ADAL" clId="{0D2CF422-7AD5-48FA-87E9-09A397933F1C}" dt="2023-08-15T11:24:27.334" v="151" actId="478"/>
          <ac:grpSpMkLst>
            <pc:docMk/>
            <pc:sldMk cId="3895455982" sldId="263"/>
            <ac:grpSpMk id="122" creationId="{8CC81C5F-3EF8-4886-A01F-5C6C5ED5C995}"/>
          </ac:grpSpMkLst>
        </pc:grpChg>
        <pc:grpChg chg="del">
          <ac:chgData name="Ashutosh Srivastava" userId="9f81e8a4-96d1-48a4-829e-6ef39f02c25f" providerId="ADAL" clId="{0D2CF422-7AD5-48FA-87E9-09A397933F1C}" dt="2023-08-15T11:24:15.318" v="145" actId="478"/>
          <ac:grpSpMkLst>
            <pc:docMk/>
            <pc:sldMk cId="3895455982" sldId="263"/>
            <ac:grpSpMk id="127" creationId="{7F6C3526-65CA-44A9-9501-FB80D8044812}"/>
          </ac:grpSpMkLst>
        </pc:grpChg>
        <pc:grpChg chg="del mod">
          <ac:chgData name="Ashutosh Srivastava" userId="9f81e8a4-96d1-48a4-829e-6ef39f02c25f" providerId="ADAL" clId="{0D2CF422-7AD5-48FA-87E9-09A397933F1C}" dt="2023-08-15T11:24:10.657" v="143" actId="478"/>
          <ac:grpSpMkLst>
            <pc:docMk/>
            <pc:sldMk cId="3895455982" sldId="263"/>
            <ac:grpSpMk id="140" creationId="{D47060C0-0DF3-4891-8B63-FF0B4CAB8C25}"/>
          </ac:grpSpMkLst>
        </pc:grpChg>
        <pc:picChg chg="mod">
          <ac:chgData name="Ashutosh Srivastava" userId="9f81e8a4-96d1-48a4-829e-6ef39f02c25f" providerId="ADAL" clId="{0D2CF422-7AD5-48FA-87E9-09A397933F1C}" dt="2023-08-15T11:24:12.317" v="144" actId="1076"/>
          <ac:picMkLst>
            <pc:docMk/>
            <pc:sldMk cId="3895455982" sldId="263"/>
            <ac:picMk id="5" creationId="{78BBD213-7053-4F24-A4B2-5DC191B9CD9F}"/>
          </ac:picMkLst>
        </pc:picChg>
        <pc:inkChg chg="del mod">
          <ac:chgData name="Ashutosh Srivastava" userId="9f81e8a4-96d1-48a4-829e-6ef39f02c25f" providerId="ADAL" clId="{0D2CF422-7AD5-48FA-87E9-09A397933F1C}" dt="2023-08-15T11:24:23.112" v="150" actId="478"/>
          <ac:inkMkLst>
            <pc:docMk/>
            <pc:sldMk cId="3895455982" sldId="263"/>
            <ac:inkMk id="119" creationId="{94A9C1B8-AC9D-458E-A4D7-9FE467A1FB12}"/>
          </ac:inkMkLst>
        </pc:inkChg>
        <pc:inkChg chg="del">
          <ac:chgData name="Ashutosh Srivastava" userId="9f81e8a4-96d1-48a4-829e-6ef39f02c25f" providerId="ADAL" clId="{0D2CF422-7AD5-48FA-87E9-09A397933F1C}" dt="2023-08-15T11:24:20.348" v="148" actId="478"/>
          <ac:inkMkLst>
            <pc:docMk/>
            <pc:sldMk cId="3895455982" sldId="263"/>
            <ac:inkMk id="123" creationId="{C82F4620-6112-4705-8BCD-451F7089A7AB}"/>
          </ac:inkMkLst>
        </pc:inkChg>
        <pc:inkChg chg="del mod">
          <ac:chgData name="Ashutosh Srivastava" userId="9f81e8a4-96d1-48a4-829e-6ef39f02c25f" providerId="ADAL" clId="{0D2CF422-7AD5-48FA-87E9-09A397933F1C}" dt="2023-08-15T11:24:17.782" v="147" actId="478"/>
          <ac:inkMkLst>
            <pc:docMk/>
            <pc:sldMk cId="3895455982" sldId="263"/>
            <ac:inkMk id="124" creationId="{1C836E30-DAD3-40BD-8B21-AF76B11CF5D8}"/>
          </ac:inkMkLst>
        </pc:inkChg>
        <pc:inkChg chg="del">
          <ac:chgData name="Ashutosh Srivastava" userId="9f81e8a4-96d1-48a4-829e-6ef39f02c25f" providerId="ADAL" clId="{0D2CF422-7AD5-48FA-87E9-09A397933F1C}" dt="2023-08-15T11:24:34.974" v="152" actId="478"/>
          <ac:inkMkLst>
            <pc:docMk/>
            <pc:sldMk cId="3895455982" sldId="263"/>
            <ac:inkMk id="141" creationId="{B8EADA68-E1EE-4122-9DEC-BDEFF98DA9AC}"/>
          </ac:inkMkLst>
        </pc:inkChg>
      </pc:sldChg>
      <pc:sldChg chg="delSp modSp mod">
        <pc:chgData name="Ashutosh Srivastava" userId="9f81e8a4-96d1-48a4-829e-6ef39f02c25f" providerId="ADAL" clId="{0D2CF422-7AD5-48FA-87E9-09A397933F1C}" dt="2023-08-15T11:27:21.309" v="201" actId="478"/>
        <pc:sldMkLst>
          <pc:docMk/>
          <pc:sldMk cId="1344893283" sldId="264"/>
        </pc:sldMkLst>
        <pc:grpChg chg="del">
          <ac:chgData name="Ashutosh Srivastava" userId="9f81e8a4-96d1-48a4-829e-6ef39f02c25f" providerId="ADAL" clId="{0D2CF422-7AD5-48FA-87E9-09A397933F1C}" dt="2023-08-15T11:26:40.036" v="191" actId="478"/>
          <ac:grpSpMkLst>
            <pc:docMk/>
            <pc:sldMk cId="1344893283" sldId="264"/>
            <ac:grpSpMk id="7" creationId="{D37A5A36-95B9-45E2-A044-93A30AACD9A9}"/>
          </ac:grpSpMkLst>
        </pc:grpChg>
        <pc:grpChg chg="del">
          <ac:chgData name="Ashutosh Srivastava" userId="9f81e8a4-96d1-48a4-829e-6ef39f02c25f" providerId="ADAL" clId="{0D2CF422-7AD5-48FA-87E9-09A397933F1C}" dt="2023-08-15T11:26:37.559" v="190" actId="478"/>
          <ac:grpSpMkLst>
            <pc:docMk/>
            <pc:sldMk cId="1344893283" sldId="264"/>
            <ac:grpSpMk id="21" creationId="{57A9ABC6-C629-42FB-B61A-F4FB9106BE71}"/>
          </ac:grpSpMkLst>
        </pc:grpChg>
        <pc:grpChg chg="del mod">
          <ac:chgData name="Ashutosh Srivastava" userId="9f81e8a4-96d1-48a4-829e-6ef39f02c25f" providerId="ADAL" clId="{0D2CF422-7AD5-48FA-87E9-09A397933F1C}" dt="2023-08-15T11:26:35.143" v="189" actId="478"/>
          <ac:grpSpMkLst>
            <pc:docMk/>
            <pc:sldMk cId="1344893283" sldId="264"/>
            <ac:grpSpMk id="43" creationId="{8ABF0C60-2FAF-44B3-88B3-1B9CF08D807C}"/>
          </ac:grpSpMkLst>
        </pc:grpChg>
        <pc:grpChg chg="del mod">
          <ac:chgData name="Ashutosh Srivastava" userId="9f81e8a4-96d1-48a4-829e-6ef39f02c25f" providerId="ADAL" clId="{0D2CF422-7AD5-48FA-87E9-09A397933F1C}" dt="2023-08-15T11:26:26.918" v="185" actId="478"/>
          <ac:grpSpMkLst>
            <pc:docMk/>
            <pc:sldMk cId="1344893283" sldId="264"/>
            <ac:grpSpMk id="54" creationId="{AAA56B9F-3F4B-4F78-B6F5-37F211CD2FCE}"/>
          </ac:grpSpMkLst>
        </pc:grpChg>
        <pc:grpChg chg="del">
          <ac:chgData name="Ashutosh Srivastava" userId="9f81e8a4-96d1-48a4-829e-6ef39f02c25f" providerId="ADAL" clId="{0D2CF422-7AD5-48FA-87E9-09A397933F1C}" dt="2023-08-15T11:26:31.750" v="187" actId="478"/>
          <ac:grpSpMkLst>
            <pc:docMk/>
            <pc:sldMk cId="1344893283" sldId="264"/>
            <ac:grpSpMk id="70" creationId="{2CD685D8-1D34-4F2C-8396-2168F8C4C0B0}"/>
          </ac:grpSpMkLst>
        </pc:grpChg>
        <pc:grpChg chg="del mod">
          <ac:chgData name="Ashutosh Srivastava" userId="9f81e8a4-96d1-48a4-829e-6ef39f02c25f" providerId="ADAL" clId="{0D2CF422-7AD5-48FA-87E9-09A397933F1C}" dt="2023-08-15T11:26:24.489" v="183" actId="478"/>
          <ac:grpSpMkLst>
            <pc:docMk/>
            <pc:sldMk cId="1344893283" sldId="264"/>
            <ac:grpSpMk id="71" creationId="{82D49968-CC45-4431-A04D-7ACD8DF2A36A}"/>
          </ac:grpSpMkLst>
        </pc:grpChg>
        <pc:grpChg chg="del mod">
          <ac:chgData name="Ashutosh Srivastava" userId="9f81e8a4-96d1-48a4-829e-6ef39f02c25f" providerId="ADAL" clId="{0D2CF422-7AD5-48FA-87E9-09A397933F1C}" dt="2023-08-15T11:26:42.532" v="193" actId="478"/>
          <ac:grpSpMkLst>
            <pc:docMk/>
            <pc:sldMk cId="1344893283" sldId="264"/>
            <ac:grpSpMk id="76" creationId="{293A351A-6046-4707-9AAD-2232A6E9EDF9}"/>
          </ac:grpSpMkLst>
        </pc:grpChg>
        <pc:grpChg chg="del">
          <ac:chgData name="Ashutosh Srivastava" userId="9f81e8a4-96d1-48a4-829e-6ef39f02c25f" providerId="ADAL" clId="{0D2CF422-7AD5-48FA-87E9-09A397933F1C}" dt="2023-08-15T11:26:29.054" v="186" actId="478"/>
          <ac:grpSpMkLst>
            <pc:docMk/>
            <pc:sldMk cId="1344893283" sldId="264"/>
            <ac:grpSpMk id="81" creationId="{7A4D82EC-001A-4D67-B28C-AC3BFA5A9F4B}"/>
          </ac:grpSpMkLst>
        </pc:grpChg>
        <pc:grpChg chg="del">
          <ac:chgData name="Ashutosh Srivastava" userId="9f81e8a4-96d1-48a4-829e-6ef39f02c25f" providerId="ADAL" clId="{0D2CF422-7AD5-48FA-87E9-09A397933F1C}" dt="2023-08-15T11:26:50.279" v="195" actId="478"/>
          <ac:grpSpMkLst>
            <pc:docMk/>
            <pc:sldMk cId="1344893283" sldId="264"/>
            <ac:grpSpMk id="84" creationId="{307434BA-DD28-41A8-AA0F-5B4C0399D56A}"/>
          </ac:grpSpMkLst>
        </pc:grpChg>
        <pc:grpChg chg="del">
          <ac:chgData name="Ashutosh Srivastava" userId="9f81e8a4-96d1-48a4-829e-6ef39f02c25f" providerId="ADAL" clId="{0D2CF422-7AD5-48FA-87E9-09A397933F1C}" dt="2023-08-15T11:27:10.917" v="197" actId="478"/>
          <ac:grpSpMkLst>
            <pc:docMk/>
            <pc:sldMk cId="1344893283" sldId="264"/>
            <ac:grpSpMk id="88" creationId="{7CCD0D45-C73B-4824-A80F-F94FE76D6AC8}"/>
          </ac:grpSpMkLst>
        </pc:grpChg>
        <pc:grpChg chg="del">
          <ac:chgData name="Ashutosh Srivastava" userId="9f81e8a4-96d1-48a4-829e-6ef39f02c25f" providerId="ADAL" clId="{0D2CF422-7AD5-48FA-87E9-09A397933F1C}" dt="2023-08-15T11:27:14.427" v="198" actId="478"/>
          <ac:grpSpMkLst>
            <pc:docMk/>
            <pc:sldMk cId="1344893283" sldId="264"/>
            <ac:grpSpMk id="94" creationId="{82785A23-6288-4956-A2D9-A4684D623C75}"/>
          </ac:grpSpMkLst>
        </pc:grpChg>
        <pc:grpChg chg="del mod">
          <ac:chgData name="Ashutosh Srivastava" userId="9f81e8a4-96d1-48a4-829e-6ef39f02c25f" providerId="ADAL" clId="{0D2CF422-7AD5-48FA-87E9-09A397933F1C}" dt="2023-08-15T11:27:17.741" v="200" actId="478"/>
          <ac:grpSpMkLst>
            <pc:docMk/>
            <pc:sldMk cId="1344893283" sldId="264"/>
            <ac:grpSpMk id="99" creationId="{98AB029D-33A8-4B0C-9307-03AD84AA045F}"/>
          </ac:grpSpMkLst>
        </pc:grpChg>
        <pc:inkChg chg="del">
          <ac:chgData name="Ashutosh Srivastava" userId="9f81e8a4-96d1-48a4-829e-6ef39f02c25f" providerId="ADAL" clId="{0D2CF422-7AD5-48FA-87E9-09A397933F1C}" dt="2023-08-15T11:26:45.915" v="194" actId="478"/>
          <ac:inkMkLst>
            <pc:docMk/>
            <pc:sldMk cId="1344893283" sldId="264"/>
            <ac:inkMk id="85" creationId="{1596C1E9-6BE2-4883-B1F5-5CF1870F9DF0}"/>
          </ac:inkMkLst>
        </pc:inkChg>
        <pc:inkChg chg="del">
          <ac:chgData name="Ashutosh Srivastava" userId="9f81e8a4-96d1-48a4-829e-6ef39f02c25f" providerId="ADAL" clId="{0D2CF422-7AD5-48FA-87E9-09A397933F1C}" dt="2023-08-15T11:27:21.309" v="201" actId="478"/>
          <ac:inkMkLst>
            <pc:docMk/>
            <pc:sldMk cId="1344893283" sldId="264"/>
            <ac:inkMk id="100" creationId="{E14585E2-B3B5-45F0-9BC8-BABC25E2B307}"/>
          </ac:inkMkLst>
        </pc:inkChg>
        <pc:inkChg chg="del">
          <ac:chgData name="Ashutosh Srivastava" userId="9f81e8a4-96d1-48a4-829e-6ef39f02c25f" providerId="ADAL" clId="{0D2CF422-7AD5-48FA-87E9-09A397933F1C}" dt="2023-08-15T11:27:00.697" v="196" actId="478"/>
          <ac:inkMkLst>
            <pc:docMk/>
            <pc:sldMk cId="1344893283" sldId="264"/>
            <ac:inkMk id="101" creationId="{24AB188D-31CC-42A4-A4FB-80662D510683}"/>
          </ac:inkMkLst>
        </pc:inkChg>
      </pc:sldChg>
      <pc:sldChg chg="delSp modSp mod">
        <pc:chgData name="Ashutosh Srivastava" userId="9f81e8a4-96d1-48a4-829e-6ef39f02c25f" providerId="ADAL" clId="{0D2CF422-7AD5-48FA-87E9-09A397933F1C}" dt="2023-08-15T11:28:04.834" v="213" actId="478"/>
        <pc:sldMkLst>
          <pc:docMk/>
          <pc:sldMk cId="1667340372" sldId="265"/>
        </pc:sldMkLst>
        <pc:grpChg chg="del mod">
          <ac:chgData name="Ashutosh Srivastava" userId="9f81e8a4-96d1-48a4-829e-6ef39f02c25f" providerId="ADAL" clId="{0D2CF422-7AD5-48FA-87E9-09A397933F1C}" dt="2023-08-15T11:27:33.993" v="204" actId="478"/>
          <ac:grpSpMkLst>
            <pc:docMk/>
            <pc:sldMk cId="1667340372" sldId="265"/>
            <ac:grpSpMk id="19" creationId="{0BCF8181-4278-4318-AD23-FF787F106B42}"/>
          </ac:grpSpMkLst>
        </pc:grpChg>
        <pc:grpChg chg="del mod">
          <ac:chgData name="Ashutosh Srivastava" userId="9f81e8a4-96d1-48a4-829e-6ef39f02c25f" providerId="ADAL" clId="{0D2CF422-7AD5-48FA-87E9-09A397933F1C}" dt="2023-08-15T11:27:58.404" v="211" actId="478"/>
          <ac:grpSpMkLst>
            <pc:docMk/>
            <pc:sldMk cId="1667340372" sldId="265"/>
            <ac:grpSpMk id="33" creationId="{2A4530C9-D0AC-488F-9A74-B74C97BB332A}"/>
          </ac:grpSpMkLst>
        </pc:grpChg>
        <pc:inkChg chg="del">
          <ac:chgData name="Ashutosh Srivastava" userId="9f81e8a4-96d1-48a4-829e-6ef39f02c25f" providerId="ADAL" clId="{0D2CF422-7AD5-48FA-87E9-09A397933F1C}" dt="2023-08-15T11:27:30.171" v="202" actId="478"/>
          <ac:inkMkLst>
            <pc:docMk/>
            <pc:sldMk cId="1667340372" sldId="265"/>
            <ac:inkMk id="4" creationId="{4C6482ED-B4DD-4C15-B662-224E34898AAC}"/>
          </ac:inkMkLst>
        </pc:inkChg>
        <pc:inkChg chg="del">
          <ac:chgData name="Ashutosh Srivastava" userId="9f81e8a4-96d1-48a4-829e-6ef39f02c25f" providerId="ADAL" clId="{0D2CF422-7AD5-48FA-87E9-09A397933F1C}" dt="2023-08-15T11:27:40.359" v="206" actId="478"/>
          <ac:inkMkLst>
            <pc:docMk/>
            <pc:sldMk cId="1667340372" sldId="265"/>
            <ac:inkMk id="5" creationId="{FFAC9405-1E6B-4842-8752-7C628069C4D9}"/>
          </ac:inkMkLst>
        </pc:inkChg>
        <pc:inkChg chg="del">
          <ac:chgData name="Ashutosh Srivastava" userId="9f81e8a4-96d1-48a4-829e-6ef39f02c25f" providerId="ADAL" clId="{0D2CF422-7AD5-48FA-87E9-09A397933F1C}" dt="2023-08-15T11:27:36.540" v="205" actId="478"/>
          <ac:inkMkLst>
            <pc:docMk/>
            <pc:sldMk cId="1667340372" sldId="265"/>
            <ac:inkMk id="6" creationId="{42A5B928-5367-4721-86B3-A1278D5E8EFF}"/>
          </ac:inkMkLst>
        </pc:inkChg>
        <pc:inkChg chg="del">
          <ac:chgData name="Ashutosh Srivastava" userId="9f81e8a4-96d1-48a4-829e-6ef39f02c25f" providerId="ADAL" clId="{0D2CF422-7AD5-48FA-87E9-09A397933F1C}" dt="2023-08-15T11:28:04.834" v="213" actId="478"/>
          <ac:inkMkLst>
            <pc:docMk/>
            <pc:sldMk cId="1667340372" sldId="265"/>
            <ac:inkMk id="7" creationId="{1109ED30-B3DB-42B5-A350-5ED6668DA749}"/>
          </ac:inkMkLst>
        </pc:inkChg>
        <pc:inkChg chg="del">
          <ac:chgData name="Ashutosh Srivastava" userId="9f81e8a4-96d1-48a4-829e-6ef39f02c25f" providerId="ADAL" clId="{0D2CF422-7AD5-48FA-87E9-09A397933F1C}" dt="2023-08-15T11:27:53.680" v="209" actId="478"/>
          <ac:inkMkLst>
            <pc:docMk/>
            <pc:sldMk cId="1667340372" sldId="265"/>
            <ac:inkMk id="21" creationId="{CCE9CD97-271F-4C3E-B80B-2A152478BD57}"/>
          </ac:inkMkLst>
        </pc:inkChg>
        <pc:inkChg chg="del">
          <ac:chgData name="Ashutosh Srivastava" userId="9f81e8a4-96d1-48a4-829e-6ef39f02c25f" providerId="ADAL" clId="{0D2CF422-7AD5-48FA-87E9-09A397933F1C}" dt="2023-08-15T11:28:01.907" v="212" actId="478"/>
          <ac:inkMkLst>
            <pc:docMk/>
            <pc:sldMk cId="1667340372" sldId="265"/>
            <ac:inkMk id="22" creationId="{A6BE91F5-8F59-41DC-8006-7A64564589F2}"/>
          </ac:inkMkLst>
        </pc:inkChg>
        <pc:inkChg chg="del mod">
          <ac:chgData name="Ashutosh Srivastava" userId="9f81e8a4-96d1-48a4-829e-6ef39f02c25f" providerId="ADAL" clId="{0D2CF422-7AD5-48FA-87E9-09A397933F1C}" dt="2023-08-15T11:27:45.858" v="208" actId="478"/>
          <ac:inkMkLst>
            <pc:docMk/>
            <pc:sldMk cId="1667340372" sldId="265"/>
            <ac:inkMk id="23" creationId="{8C460412-66AF-4445-A5EA-DFE2F3777676}"/>
          </ac:inkMkLst>
        </pc:inkChg>
      </pc:sldChg>
      <pc:sldChg chg="delSp modSp mod">
        <pc:chgData name="Ashutosh Srivastava" userId="9f81e8a4-96d1-48a4-829e-6ef39f02c25f" providerId="ADAL" clId="{0D2CF422-7AD5-48FA-87E9-09A397933F1C}" dt="2023-08-15T11:29:00" v="231" actId="478"/>
        <pc:sldMkLst>
          <pc:docMk/>
          <pc:sldMk cId="1775354665" sldId="266"/>
        </pc:sldMkLst>
        <pc:grpChg chg="del">
          <ac:chgData name="Ashutosh Srivastava" userId="9f81e8a4-96d1-48a4-829e-6ef39f02c25f" providerId="ADAL" clId="{0D2CF422-7AD5-48FA-87E9-09A397933F1C}" dt="2023-08-15T11:28:44.869" v="225" actId="478"/>
          <ac:grpSpMkLst>
            <pc:docMk/>
            <pc:sldMk cId="1775354665" sldId="266"/>
            <ac:grpSpMk id="52" creationId="{E78AF34E-FA67-47D1-ACA6-8B9C1DFB714C}"/>
          </ac:grpSpMkLst>
        </pc:grpChg>
        <pc:grpChg chg="del">
          <ac:chgData name="Ashutosh Srivastava" userId="9f81e8a4-96d1-48a4-829e-6ef39f02c25f" providerId="ADAL" clId="{0D2CF422-7AD5-48FA-87E9-09A397933F1C}" dt="2023-08-15T11:28:13.907" v="214" actId="478"/>
          <ac:grpSpMkLst>
            <pc:docMk/>
            <pc:sldMk cId="1775354665" sldId="266"/>
            <ac:grpSpMk id="60" creationId="{DD2DE040-B782-42A4-BCD4-00CB31E8C466}"/>
          </ac:grpSpMkLst>
        </pc:grpChg>
        <pc:grpChg chg="del">
          <ac:chgData name="Ashutosh Srivastava" userId="9f81e8a4-96d1-48a4-829e-6ef39f02c25f" providerId="ADAL" clId="{0D2CF422-7AD5-48FA-87E9-09A397933F1C}" dt="2023-08-15T11:28:36.814" v="221" actId="478"/>
          <ac:grpSpMkLst>
            <pc:docMk/>
            <pc:sldMk cId="1775354665" sldId="266"/>
            <ac:grpSpMk id="72" creationId="{D77BDABC-721E-4739-BB66-5442899E5CBC}"/>
          </ac:grpSpMkLst>
        </pc:grpChg>
        <pc:inkChg chg="del mod">
          <ac:chgData name="Ashutosh Srivastava" userId="9f81e8a4-96d1-48a4-829e-6ef39f02c25f" providerId="ADAL" clId="{0D2CF422-7AD5-48FA-87E9-09A397933F1C}" dt="2023-08-15T11:28:29.814" v="219" actId="478"/>
          <ac:inkMkLst>
            <pc:docMk/>
            <pc:sldMk cId="1775354665" sldId="266"/>
            <ac:inkMk id="4" creationId="{CE50F92D-7647-4598-B1A3-28122F4D2C6A}"/>
          </ac:inkMkLst>
        </pc:inkChg>
        <pc:inkChg chg="del">
          <ac:chgData name="Ashutosh Srivastava" userId="9f81e8a4-96d1-48a4-829e-6ef39f02c25f" providerId="ADAL" clId="{0D2CF422-7AD5-48FA-87E9-09A397933F1C}" dt="2023-08-15T11:28:34.103" v="220" actId="478"/>
          <ac:inkMkLst>
            <pc:docMk/>
            <pc:sldMk cId="1775354665" sldId="266"/>
            <ac:inkMk id="6" creationId="{1FA06C81-A0A0-49EB-B462-63AA0254FCBF}"/>
          </ac:inkMkLst>
        </pc:inkChg>
        <pc:inkChg chg="del">
          <ac:chgData name="Ashutosh Srivastava" userId="9f81e8a4-96d1-48a4-829e-6ef39f02c25f" providerId="ADAL" clId="{0D2CF422-7AD5-48FA-87E9-09A397933F1C}" dt="2023-08-15T11:28:19.624" v="216" actId="478"/>
          <ac:inkMkLst>
            <pc:docMk/>
            <pc:sldMk cId="1775354665" sldId="266"/>
            <ac:inkMk id="7" creationId="{D20328F2-E2F6-49AD-AC53-6B2229CEB50E}"/>
          </ac:inkMkLst>
        </pc:inkChg>
        <pc:inkChg chg="del">
          <ac:chgData name="Ashutosh Srivastava" userId="9f81e8a4-96d1-48a4-829e-6ef39f02c25f" providerId="ADAL" clId="{0D2CF422-7AD5-48FA-87E9-09A397933F1C}" dt="2023-08-15T11:28:39.636" v="222" actId="478"/>
          <ac:inkMkLst>
            <pc:docMk/>
            <pc:sldMk cId="1775354665" sldId="266"/>
            <ac:inkMk id="9" creationId="{F6F53CFD-54EC-44EE-BB75-4B98A909D390}"/>
          </ac:inkMkLst>
        </pc:inkChg>
        <pc:inkChg chg="del">
          <ac:chgData name="Ashutosh Srivastava" userId="9f81e8a4-96d1-48a4-829e-6ef39f02c25f" providerId="ADAL" clId="{0D2CF422-7AD5-48FA-87E9-09A397933F1C}" dt="2023-08-15T11:28:17.181" v="215" actId="478"/>
          <ac:inkMkLst>
            <pc:docMk/>
            <pc:sldMk cId="1775354665" sldId="266"/>
            <ac:inkMk id="11" creationId="{94757092-2F67-4CBC-BD0E-7289EF0147FB}"/>
          </ac:inkMkLst>
        </pc:inkChg>
        <pc:inkChg chg="del">
          <ac:chgData name="Ashutosh Srivastava" userId="9f81e8a4-96d1-48a4-829e-6ef39f02c25f" providerId="ADAL" clId="{0D2CF422-7AD5-48FA-87E9-09A397933F1C}" dt="2023-08-15T11:28:22.533" v="217" actId="478"/>
          <ac:inkMkLst>
            <pc:docMk/>
            <pc:sldMk cId="1775354665" sldId="266"/>
            <ac:inkMk id="61" creationId="{FCE98D5E-4393-47E3-854A-4CFB598DC638}"/>
          </ac:inkMkLst>
        </pc:inkChg>
        <pc:inkChg chg="del mod">
          <ac:chgData name="Ashutosh Srivastava" userId="9f81e8a4-96d1-48a4-829e-6ef39f02c25f" providerId="ADAL" clId="{0D2CF422-7AD5-48FA-87E9-09A397933F1C}" dt="2023-08-15T11:28:42.134" v="224" actId="478"/>
          <ac:inkMkLst>
            <pc:docMk/>
            <pc:sldMk cId="1775354665" sldId="266"/>
            <ac:inkMk id="62" creationId="{D03D18E3-20B5-4306-B8AC-B146BAF4E6E5}"/>
          </ac:inkMkLst>
        </pc:inkChg>
        <pc:inkChg chg="del">
          <ac:chgData name="Ashutosh Srivastava" userId="9f81e8a4-96d1-48a4-829e-6ef39f02c25f" providerId="ADAL" clId="{0D2CF422-7AD5-48FA-87E9-09A397933F1C}" dt="2023-08-15T11:28:47.343" v="226" actId="478"/>
          <ac:inkMkLst>
            <pc:docMk/>
            <pc:sldMk cId="1775354665" sldId="266"/>
            <ac:inkMk id="63" creationId="{F5C165D8-53F8-4D19-92BE-9A708A38C1AD}"/>
          </ac:inkMkLst>
        </pc:inkChg>
        <pc:inkChg chg="del">
          <ac:chgData name="Ashutosh Srivastava" userId="9f81e8a4-96d1-48a4-829e-6ef39f02c25f" providerId="ADAL" clId="{0D2CF422-7AD5-48FA-87E9-09A397933F1C}" dt="2023-08-15T11:29:00" v="231" actId="478"/>
          <ac:inkMkLst>
            <pc:docMk/>
            <pc:sldMk cId="1775354665" sldId="266"/>
            <ac:inkMk id="64" creationId="{1BF3DD03-6E23-4322-A2E9-F2BD561E33D8}"/>
          </ac:inkMkLst>
        </pc:inkChg>
        <pc:inkChg chg="del">
          <ac:chgData name="Ashutosh Srivastava" userId="9f81e8a4-96d1-48a4-829e-6ef39f02c25f" providerId="ADAL" clId="{0D2CF422-7AD5-48FA-87E9-09A397933F1C}" dt="2023-08-15T11:28:52.385" v="228" actId="478"/>
          <ac:inkMkLst>
            <pc:docMk/>
            <pc:sldMk cId="1775354665" sldId="266"/>
            <ac:inkMk id="65" creationId="{EA5BC974-C187-4C39-9532-66A46E1FD91F}"/>
          </ac:inkMkLst>
        </pc:inkChg>
        <pc:inkChg chg="del">
          <ac:chgData name="Ashutosh Srivastava" userId="9f81e8a4-96d1-48a4-829e-6ef39f02c25f" providerId="ADAL" clId="{0D2CF422-7AD5-48FA-87E9-09A397933F1C}" dt="2023-08-15T11:28:49.758" v="227" actId="478"/>
          <ac:inkMkLst>
            <pc:docMk/>
            <pc:sldMk cId="1775354665" sldId="266"/>
            <ac:inkMk id="66" creationId="{CC9AB0EB-B080-4485-82B8-7914923A2B32}"/>
          </ac:inkMkLst>
        </pc:inkChg>
        <pc:inkChg chg="del">
          <ac:chgData name="Ashutosh Srivastava" userId="9f81e8a4-96d1-48a4-829e-6ef39f02c25f" providerId="ADAL" clId="{0D2CF422-7AD5-48FA-87E9-09A397933F1C}" dt="2023-08-15T11:28:54.770" v="229" actId="478"/>
          <ac:inkMkLst>
            <pc:docMk/>
            <pc:sldMk cId="1775354665" sldId="266"/>
            <ac:inkMk id="67" creationId="{5E3C2CA1-451B-466D-8475-538999601FAA}"/>
          </ac:inkMkLst>
        </pc:inkChg>
        <pc:inkChg chg="del">
          <ac:chgData name="Ashutosh Srivastava" userId="9f81e8a4-96d1-48a4-829e-6ef39f02c25f" providerId="ADAL" clId="{0D2CF422-7AD5-48FA-87E9-09A397933F1C}" dt="2023-08-15T11:28:57.818" v="230" actId="478"/>
          <ac:inkMkLst>
            <pc:docMk/>
            <pc:sldMk cId="1775354665" sldId="266"/>
            <ac:inkMk id="68" creationId="{4206FC19-B0D3-4D09-8845-2ED9B278F2F8}"/>
          </ac:inkMkLst>
        </pc:inkChg>
      </pc:sldChg>
      <pc:sldChg chg="delSp modSp mod">
        <pc:chgData name="Ashutosh Srivastava" userId="9f81e8a4-96d1-48a4-829e-6ef39f02c25f" providerId="ADAL" clId="{0D2CF422-7AD5-48FA-87E9-09A397933F1C}" dt="2023-08-21T04:47:53.843" v="291" actId="20577"/>
        <pc:sldMkLst>
          <pc:docMk/>
          <pc:sldMk cId="1560520796" sldId="267"/>
        </pc:sldMkLst>
        <pc:spChg chg="mod">
          <ac:chgData name="Ashutosh Srivastava" userId="9f81e8a4-96d1-48a4-829e-6ef39f02c25f" providerId="ADAL" clId="{0D2CF422-7AD5-48FA-87E9-09A397933F1C}" dt="2023-08-21T04:47:05.002" v="277" actId="20577"/>
          <ac:spMkLst>
            <pc:docMk/>
            <pc:sldMk cId="1560520796" sldId="267"/>
            <ac:spMk id="2" creationId="{E242D2B3-EA7A-4670-B48A-4D57B66B2175}"/>
          </ac:spMkLst>
        </pc:spChg>
        <pc:spChg chg="mod">
          <ac:chgData name="Ashutosh Srivastava" userId="9f81e8a4-96d1-48a4-829e-6ef39f02c25f" providerId="ADAL" clId="{0D2CF422-7AD5-48FA-87E9-09A397933F1C}" dt="2023-08-21T04:47:53.843" v="291" actId="20577"/>
          <ac:spMkLst>
            <pc:docMk/>
            <pc:sldMk cId="1560520796" sldId="267"/>
            <ac:spMk id="3" creationId="{A180061D-FEBD-42A6-B6FB-FCC932AE768C}"/>
          </ac:spMkLst>
        </pc:spChg>
        <pc:grpChg chg="del">
          <ac:chgData name="Ashutosh Srivastava" userId="9f81e8a4-96d1-48a4-829e-6ef39f02c25f" providerId="ADAL" clId="{0D2CF422-7AD5-48FA-87E9-09A397933F1C}" dt="2023-08-15T11:29:17.201" v="236" actId="478"/>
          <ac:grpSpMkLst>
            <pc:docMk/>
            <pc:sldMk cId="1560520796" sldId="267"/>
            <ac:grpSpMk id="7" creationId="{1A69A9C2-4312-428A-8A15-A7723780BCFA}"/>
          </ac:grpSpMkLst>
        </pc:grpChg>
        <pc:grpChg chg="del mod">
          <ac:chgData name="Ashutosh Srivastava" userId="9f81e8a4-96d1-48a4-829e-6ef39f02c25f" providerId="ADAL" clId="{0D2CF422-7AD5-48FA-87E9-09A397933F1C}" dt="2023-08-15T11:29:43.271" v="248" actId="478"/>
          <ac:grpSpMkLst>
            <pc:docMk/>
            <pc:sldMk cId="1560520796" sldId="267"/>
            <ac:grpSpMk id="15" creationId="{3A365D78-0699-43C2-9432-E03D14D7D989}"/>
          </ac:grpSpMkLst>
        </pc:grpChg>
        <pc:grpChg chg="del">
          <ac:chgData name="Ashutosh Srivastava" userId="9f81e8a4-96d1-48a4-829e-6ef39f02c25f" providerId="ADAL" clId="{0D2CF422-7AD5-48FA-87E9-09A397933F1C}" dt="2023-08-15T11:29:38.255" v="244" actId="478"/>
          <ac:grpSpMkLst>
            <pc:docMk/>
            <pc:sldMk cId="1560520796" sldId="267"/>
            <ac:grpSpMk id="29" creationId="{EA1A8CDE-A317-42DD-8B3D-FA42E0A2E150}"/>
          </ac:grpSpMkLst>
        </pc:grpChg>
        <pc:grpChg chg="del">
          <ac:chgData name="Ashutosh Srivastava" userId="9f81e8a4-96d1-48a4-829e-6ef39f02c25f" providerId="ADAL" clId="{0D2CF422-7AD5-48FA-87E9-09A397933F1C}" dt="2023-08-15T11:29:29.225" v="240" actId="478"/>
          <ac:grpSpMkLst>
            <pc:docMk/>
            <pc:sldMk cId="1560520796" sldId="267"/>
            <ac:grpSpMk id="33" creationId="{6FDEE903-85AC-4D69-BE64-FA8123982D65}"/>
          </ac:grpSpMkLst>
        </pc:grpChg>
        <pc:grpChg chg="del">
          <ac:chgData name="Ashutosh Srivastava" userId="9f81e8a4-96d1-48a4-829e-6ef39f02c25f" providerId="ADAL" clId="{0D2CF422-7AD5-48FA-87E9-09A397933F1C}" dt="2023-08-15T11:29:35.895" v="243" actId="478"/>
          <ac:grpSpMkLst>
            <pc:docMk/>
            <pc:sldMk cId="1560520796" sldId="267"/>
            <ac:grpSpMk id="48" creationId="{51FA9966-A84C-4E6A-8262-953D217E13EC}"/>
          </ac:grpSpMkLst>
        </pc:grpChg>
        <pc:grpChg chg="del mod">
          <ac:chgData name="Ashutosh Srivastava" userId="9f81e8a4-96d1-48a4-829e-6ef39f02c25f" providerId="ADAL" clId="{0D2CF422-7AD5-48FA-87E9-09A397933F1C}" dt="2023-08-15T11:29:07.849" v="233" actId="478"/>
          <ac:grpSpMkLst>
            <pc:docMk/>
            <pc:sldMk cId="1560520796" sldId="267"/>
            <ac:grpSpMk id="66" creationId="{6B4EEA50-1142-40D2-A636-43AC5DE4A681}"/>
          </ac:grpSpMkLst>
        </pc:grpChg>
        <pc:grpChg chg="del">
          <ac:chgData name="Ashutosh Srivastava" userId="9f81e8a4-96d1-48a4-829e-6ef39f02c25f" providerId="ADAL" clId="{0D2CF422-7AD5-48FA-87E9-09A397933F1C}" dt="2023-08-15T11:29:10.343" v="234" actId="478"/>
          <ac:grpSpMkLst>
            <pc:docMk/>
            <pc:sldMk cId="1560520796" sldId="267"/>
            <ac:grpSpMk id="67" creationId="{FEBACF87-0322-440A-8A1C-28967368A89C}"/>
          </ac:grpSpMkLst>
        </pc:grpChg>
        <pc:grpChg chg="del mod">
          <ac:chgData name="Ashutosh Srivastava" userId="9f81e8a4-96d1-48a4-829e-6ef39f02c25f" providerId="ADAL" clId="{0D2CF422-7AD5-48FA-87E9-09A397933F1C}" dt="2023-08-15T11:29:21.038" v="238" actId="478"/>
          <ac:grpSpMkLst>
            <pc:docMk/>
            <pc:sldMk cId="1560520796" sldId="267"/>
            <ac:grpSpMk id="82" creationId="{CB007966-4C93-47E7-AD30-521526CAEC76}"/>
          </ac:grpSpMkLst>
        </pc:grpChg>
        <pc:inkChg chg="del">
          <ac:chgData name="Ashutosh Srivastava" userId="9f81e8a4-96d1-48a4-829e-6ef39f02c25f" providerId="ADAL" clId="{0D2CF422-7AD5-48FA-87E9-09A397933F1C}" dt="2023-08-15T11:29:14.002" v="235" actId="478"/>
          <ac:inkMkLst>
            <pc:docMk/>
            <pc:sldMk cId="1560520796" sldId="267"/>
            <ac:inkMk id="5" creationId="{25E4B21B-3D69-45FC-8D76-A5D8D0BAB439}"/>
          </ac:inkMkLst>
        </pc:inkChg>
        <pc:inkChg chg="del">
          <ac:chgData name="Ashutosh Srivastava" userId="9f81e8a4-96d1-48a4-829e-6ef39f02c25f" providerId="ADAL" clId="{0D2CF422-7AD5-48FA-87E9-09A397933F1C}" dt="2023-08-15T11:29:47.846" v="250" actId="478"/>
          <ac:inkMkLst>
            <pc:docMk/>
            <pc:sldMk cId="1560520796" sldId="267"/>
            <ac:inkMk id="13" creationId="{A728B64B-3347-498E-A5AE-86603A04815B}"/>
          </ac:inkMkLst>
        </pc:inkChg>
        <pc:inkChg chg="del mod">
          <ac:chgData name="Ashutosh Srivastava" userId="9f81e8a4-96d1-48a4-829e-6ef39f02c25f" providerId="ADAL" clId="{0D2CF422-7AD5-48FA-87E9-09A397933F1C}" dt="2023-08-15T11:29:40.733" v="246" actId="478"/>
          <ac:inkMkLst>
            <pc:docMk/>
            <pc:sldMk cId="1560520796" sldId="267"/>
            <ac:inkMk id="16" creationId="{B111A980-1002-4FE3-B45B-6BB43F9F7877}"/>
          </ac:inkMkLst>
        </pc:inkChg>
        <pc:inkChg chg="del mod">
          <ac:chgData name="Ashutosh Srivastava" userId="9f81e8a4-96d1-48a4-829e-6ef39f02c25f" providerId="ADAL" clId="{0D2CF422-7AD5-48FA-87E9-09A397933F1C}" dt="2023-08-15T11:29:32.531" v="242" actId="478"/>
          <ac:inkMkLst>
            <pc:docMk/>
            <pc:sldMk cId="1560520796" sldId="267"/>
            <ac:inkMk id="31" creationId="{B6700827-9DA5-4DBD-91A8-A4985FE1FE97}"/>
          </ac:inkMkLst>
        </pc:inkChg>
        <pc:inkChg chg="del">
          <ac:chgData name="Ashutosh Srivastava" userId="9f81e8a4-96d1-48a4-829e-6ef39f02c25f" providerId="ADAL" clId="{0D2CF422-7AD5-48FA-87E9-09A397933F1C}" dt="2023-08-15T11:29:45.755" v="249" actId="478"/>
          <ac:inkMkLst>
            <pc:docMk/>
            <pc:sldMk cId="1560520796" sldId="267"/>
            <ac:inkMk id="34" creationId="{FBA85BBD-75F9-40CC-B146-A59BB5CBFD06}"/>
          </ac:inkMkLst>
        </pc:inkChg>
        <pc:inkChg chg="del">
          <ac:chgData name="Ashutosh Srivastava" userId="9f81e8a4-96d1-48a4-829e-6ef39f02c25f" providerId="ADAL" clId="{0D2CF422-7AD5-48FA-87E9-09A397933F1C}" dt="2023-08-15T11:29:24.980" v="239" actId="478"/>
          <ac:inkMkLst>
            <pc:docMk/>
            <pc:sldMk cId="1560520796" sldId="267"/>
            <ac:inkMk id="68" creationId="{C3F8EDFF-6D5C-4D50-8A29-C591A8235B80}"/>
          </ac:inkMkLst>
        </pc:inkChg>
      </pc:sldChg>
      <pc:sldChg chg="delSp modSp mod">
        <pc:chgData name="Ashutosh Srivastava" userId="9f81e8a4-96d1-48a4-829e-6ef39f02c25f" providerId="ADAL" clId="{0D2CF422-7AD5-48FA-87E9-09A397933F1C}" dt="2023-08-15T11:26:11.044" v="181" actId="478"/>
        <pc:sldMkLst>
          <pc:docMk/>
          <pc:sldMk cId="3521111040" sldId="268"/>
        </pc:sldMkLst>
        <pc:inkChg chg="del mod">
          <ac:chgData name="Ashutosh Srivastava" userId="9f81e8a4-96d1-48a4-829e-6ef39f02c25f" providerId="ADAL" clId="{0D2CF422-7AD5-48FA-87E9-09A397933F1C}" dt="2023-08-15T11:26:11.044" v="181" actId="478"/>
          <ac:inkMkLst>
            <pc:docMk/>
            <pc:sldMk cId="3521111040" sldId="268"/>
            <ac:inkMk id="3" creationId="{12B9F556-2BE4-434B-AD8A-35889ACF2BAB}"/>
          </ac:inkMkLst>
        </pc:inkChg>
      </pc:sldChg>
      <pc:sldChg chg="delSp modSp mod">
        <pc:chgData name="Ashutosh Srivastava" userId="9f81e8a4-96d1-48a4-829e-6ef39f02c25f" providerId="ADAL" clId="{0D2CF422-7AD5-48FA-87E9-09A397933F1C}" dt="2023-08-15T11:07:10.026" v="34" actId="478"/>
        <pc:sldMkLst>
          <pc:docMk/>
          <pc:sldMk cId="3721019072" sldId="269"/>
        </pc:sldMkLst>
        <pc:grpChg chg="del mod">
          <ac:chgData name="Ashutosh Srivastava" userId="9f81e8a4-96d1-48a4-829e-6ef39f02c25f" providerId="ADAL" clId="{0D2CF422-7AD5-48FA-87E9-09A397933F1C}" dt="2023-08-15T11:07:10.026" v="34" actId="478"/>
          <ac:grpSpMkLst>
            <pc:docMk/>
            <pc:sldMk cId="3721019072" sldId="269"/>
            <ac:grpSpMk id="83" creationId="{CF856C65-F00D-4F3C-A70B-A84F4755038A}"/>
          </ac:grpSpMkLst>
        </pc:grpChg>
        <pc:grpChg chg="del">
          <ac:chgData name="Ashutosh Srivastava" userId="9f81e8a4-96d1-48a4-829e-6ef39f02c25f" providerId="ADAL" clId="{0D2CF422-7AD5-48FA-87E9-09A397933F1C}" dt="2023-08-15T11:07:07.510" v="32" actId="478"/>
          <ac:grpSpMkLst>
            <pc:docMk/>
            <pc:sldMk cId="3721019072" sldId="269"/>
            <ac:grpSpMk id="84" creationId="{5CFA0691-CB93-4394-AEB0-4C54E803948B}"/>
          </ac:grpSpMkLst>
        </pc:grpChg>
      </pc:sldChg>
      <pc:sldChg chg="delSp modSp mod">
        <pc:chgData name="Ashutosh Srivastava" userId="9f81e8a4-96d1-48a4-829e-6ef39f02c25f" providerId="ADAL" clId="{0D2CF422-7AD5-48FA-87E9-09A397933F1C}" dt="2023-08-15T11:25:58.596" v="179" actId="478"/>
        <pc:sldMkLst>
          <pc:docMk/>
          <pc:sldMk cId="3565433292" sldId="274"/>
        </pc:sldMkLst>
        <pc:grpChg chg="del">
          <ac:chgData name="Ashutosh Srivastava" userId="9f81e8a4-96d1-48a4-829e-6ef39f02c25f" providerId="ADAL" clId="{0D2CF422-7AD5-48FA-87E9-09A397933F1C}" dt="2023-08-15T11:25:35.270" v="169" actId="478"/>
          <ac:grpSpMkLst>
            <pc:docMk/>
            <pc:sldMk cId="3565433292" sldId="274"/>
            <ac:grpSpMk id="20" creationId="{CD9AE6A3-4556-49CF-BC1C-AE6A5B1C5C49}"/>
          </ac:grpSpMkLst>
        </pc:grpChg>
        <pc:grpChg chg="del mod">
          <ac:chgData name="Ashutosh Srivastava" userId="9f81e8a4-96d1-48a4-829e-6ef39f02c25f" providerId="ADAL" clId="{0D2CF422-7AD5-48FA-87E9-09A397933F1C}" dt="2023-08-15T11:25:00.319" v="159" actId="478"/>
          <ac:grpSpMkLst>
            <pc:docMk/>
            <pc:sldMk cId="3565433292" sldId="274"/>
            <ac:grpSpMk id="31" creationId="{8FA4D419-AC59-4221-95F7-5F28FE59CCE1}"/>
          </ac:grpSpMkLst>
        </pc:grpChg>
        <pc:grpChg chg="del">
          <ac:chgData name="Ashutosh Srivastava" userId="9f81e8a4-96d1-48a4-829e-6ef39f02c25f" providerId="ADAL" clId="{0D2CF422-7AD5-48FA-87E9-09A397933F1C}" dt="2023-08-15T11:25:40.624" v="171" actId="478"/>
          <ac:grpSpMkLst>
            <pc:docMk/>
            <pc:sldMk cId="3565433292" sldId="274"/>
            <ac:grpSpMk id="35" creationId="{ABC46A29-2964-4183-B095-FCC39E4C2343}"/>
          </ac:grpSpMkLst>
        </pc:grpChg>
        <pc:grpChg chg="del">
          <ac:chgData name="Ashutosh Srivastava" userId="9f81e8a4-96d1-48a4-829e-6ef39f02c25f" providerId="ADAL" clId="{0D2CF422-7AD5-48FA-87E9-09A397933F1C}" dt="2023-08-15T11:25:52.598" v="176" actId="478"/>
          <ac:grpSpMkLst>
            <pc:docMk/>
            <pc:sldMk cId="3565433292" sldId="274"/>
            <ac:grpSpMk id="44" creationId="{BDAC7BCA-F896-4CFA-A8DC-305408404454}"/>
          </ac:grpSpMkLst>
        </pc:grpChg>
        <pc:grpChg chg="del mod">
          <ac:chgData name="Ashutosh Srivastava" userId="9f81e8a4-96d1-48a4-829e-6ef39f02c25f" providerId="ADAL" clId="{0D2CF422-7AD5-48FA-87E9-09A397933F1C}" dt="2023-08-15T11:25:55.909" v="178" actId="478"/>
          <ac:grpSpMkLst>
            <pc:docMk/>
            <pc:sldMk cId="3565433292" sldId="274"/>
            <ac:grpSpMk id="48" creationId="{8F21C023-8383-49BE-B476-7821B548EAF0}"/>
          </ac:grpSpMkLst>
        </pc:grpChg>
        <pc:inkChg chg="del">
          <ac:chgData name="Ashutosh Srivastava" userId="9f81e8a4-96d1-48a4-829e-6ef39f02c25f" providerId="ADAL" clId="{0D2CF422-7AD5-48FA-87E9-09A397933F1C}" dt="2023-08-15T11:25:05.233" v="161" actId="478"/>
          <ac:inkMkLst>
            <pc:docMk/>
            <pc:sldMk cId="3565433292" sldId="274"/>
            <ac:inkMk id="3" creationId="{D3B439D6-0749-44A5-9E3D-D598106CB832}"/>
          </ac:inkMkLst>
        </pc:inkChg>
        <pc:inkChg chg="del">
          <ac:chgData name="Ashutosh Srivastava" userId="9f81e8a4-96d1-48a4-829e-6ef39f02c25f" providerId="ADAL" clId="{0D2CF422-7AD5-48FA-87E9-09A397933F1C}" dt="2023-08-15T11:25:26.179" v="165" actId="478"/>
          <ac:inkMkLst>
            <pc:docMk/>
            <pc:sldMk cId="3565433292" sldId="274"/>
            <ac:inkMk id="5" creationId="{15E24368-1AE3-42ED-AA77-B0E32CC10BC5}"/>
          </ac:inkMkLst>
        </pc:inkChg>
        <pc:inkChg chg="del">
          <ac:chgData name="Ashutosh Srivastava" userId="9f81e8a4-96d1-48a4-829e-6ef39f02c25f" providerId="ADAL" clId="{0D2CF422-7AD5-48FA-87E9-09A397933F1C}" dt="2023-08-15T11:25:02.421" v="160" actId="478"/>
          <ac:inkMkLst>
            <pc:docMk/>
            <pc:sldMk cId="3565433292" sldId="274"/>
            <ac:inkMk id="6" creationId="{78F57847-41B7-400A-80B3-60EDEDBD487F}"/>
          </ac:inkMkLst>
        </pc:inkChg>
        <pc:inkChg chg="del mod">
          <ac:chgData name="Ashutosh Srivastava" userId="9f81e8a4-96d1-48a4-829e-6ef39f02c25f" providerId="ADAL" clId="{0D2CF422-7AD5-48FA-87E9-09A397933F1C}" dt="2023-08-15T11:25:29.058" v="167" actId="478"/>
          <ac:inkMkLst>
            <pc:docMk/>
            <pc:sldMk cId="3565433292" sldId="274"/>
            <ac:inkMk id="7" creationId="{FC4BE7C1-5BF0-44C4-9F54-A3B7CC955C46}"/>
          </ac:inkMkLst>
        </pc:inkChg>
        <pc:inkChg chg="del">
          <ac:chgData name="Ashutosh Srivastava" userId="9f81e8a4-96d1-48a4-829e-6ef39f02c25f" providerId="ADAL" clId="{0D2CF422-7AD5-48FA-87E9-09A397933F1C}" dt="2023-08-15T11:25:32.019" v="168" actId="478"/>
          <ac:inkMkLst>
            <pc:docMk/>
            <pc:sldMk cId="3565433292" sldId="274"/>
            <ac:inkMk id="8" creationId="{20CB9C3C-36CA-47DB-86E4-AC8A2F8A08F1}"/>
          </ac:inkMkLst>
        </pc:inkChg>
        <pc:inkChg chg="del">
          <ac:chgData name="Ashutosh Srivastava" userId="9f81e8a4-96d1-48a4-829e-6ef39f02c25f" providerId="ADAL" clId="{0D2CF422-7AD5-48FA-87E9-09A397933F1C}" dt="2023-08-15T11:25:11.740" v="162" actId="478"/>
          <ac:inkMkLst>
            <pc:docMk/>
            <pc:sldMk cId="3565433292" sldId="274"/>
            <ac:inkMk id="10" creationId="{3B7174BE-C91B-421C-A8D1-E080B13BA2AC}"/>
          </ac:inkMkLst>
        </pc:inkChg>
        <pc:inkChg chg="del">
          <ac:chgData name="Ashutosh Srivastava" userId="9f81e8a4-96d1-48a4-829e-6ef39f02c25f" providerId="ADAL" clId="{0D2CF422-7AD5-48FA-87E9-09A397933F1C}" dt="2023-08-15T11:25:14.768" v="163" actId="478"/>
          <ac:inkMkLst>
            <pc:docMk/>
            <pc:sldMk cId="3565433292" sldId="274"/>
            <ac:inkMk id="12" creationId="{3A409229-0E88-43CB-857E-564A40DDFA3F}"/>
          </ac:inkMkLst>
        </pc:inkChg>
        <pc:inkChg chg="del">
          <ac:chgData name="Ashutosh Srivastava" userId="9f81e8a4-96d1-48a4-829e-6ef39f02c25f" providerId="ADAL" clId="{0D2CF422-7AD5-48FA-87E9-09A397933F1C}" dt="2023-08-15T11:25:37.871" v="170" actId="478"/>
          <ac:inkMkLst>
            <pc:docMk/>
            <pc:sldMk cId="3565433292" sldId="274"/>
            <ac:inkMk id="21" creationId="{1C849643-5F3F-4D0A-801F-697957DC0C34}"/>
          </ac:inkMkLst>
        </pc:inkChg>
        <pc:inkChg chg="del">
          <ac:chgData name="Ashutosh Srivastava" userId="9f81e8a4-96d1-48a4-829e-6ef39f02c25f" providerId="ADAL" clId="{0D2CF422-7AD5-48FA-87E9-09A397933F1C}" dt="2023-08-15T11:25:21.367" v="164" actId="478"/>
          <ac:inkMkLst>
            <pc:docMk/>
            <pc:sldMk cId="3565433292" sldId="274"/>
            <ac:inkMk id="22" creationId="{CA957A09-80A1-4974-8293-E9579CED1964}"/>
          </ac:inkMkLst>
        </pc:inkChg>
        <pc:inkChg chg="del">
          <ac:chgData name="Ashutosh Srivastava" userId="9f81e8a4-96d1-48a4-829e-6ef39f02c25f" providerId="ADAL" clId="{0D2CF422-7AD5-48FA-87E9-09A397933F1C}" dt="2023-08-15T11:25:43.140" v="172" actId="478"/>
          <ac:inkMkLst>
            <pc:docMk/>
            <pc:sldMk cId="3565433292" sldId="274"/>
            <ac:inkMk id="36" creationId="{ADE95E5D-4753-4F46-BDE8-E51F1BA1B781}"/>
          </ac:inkMkLst>
        </pc:inkChg>
        <pc:inkChg chg="del mod">
          <ac:chgData name="Ashutosh Srivastava" userId="9f81e8a4-96d1-48a4-829e-6ef39f02c25f" providerId="ADAL" clId="{0D2CF422-7AD5-48FA-87E9-09A397933F1C}" dt="2023-08-15T11:25:45.678" v="174" actId="478"/>
          <ac:inkMkLst>
            <pc:docMk/>
            <pc:sldMk cId="3565433292" sldId="274"/>
            <ac:inkMk id="37" creationId="{DD3053C7-3DFB-4FF0-9711-FF47BC179796}"/>
          </ac:inkMkLst>
        </pc:inkChg>
        <pc:inkChg chg="del mod">
          <ac:chgData name="Ashutosh Srivastava" userId="9f81e8a4-96d1-48a4-829e-6ef39f02c25f" providerId="ADAL" clId="{0D2CF422-7AD5-48FA-87E9-09A397933F1C}" dt="2023-08-15T11:24:55.091" v="156" actId="478"/>
          <ac:inkMkLst>
            <pc:docMk/>
            <pc:sldMk cId="3565433292" sldId="274"/>
            <ac:inkMk id="38" creationId="{EAAF1B78-BD61-4313-AC4E-308D80A1925A}"/>
          </ac:inkMkLst>
        </pc:inkChg>
        <pc:inkChg chg="del">
          <ac:chgData name="Ashutosh Srivastava" userId="9f81e8a4-96d1-48a4-829e-6ef39f02c25f" providerId="ADAL" clId="{0D2CF422-7AD5-48FA-87E9-09A397933F1C}" dt="2023-08-15T11:24:57.913" v="157" actId="478"/>
          <ac:inkMkLst>
            <pc:docMk/>
            <pc:sldMk cId="3565433292" sldId="274"/>
            <ac:inkMk id="39" creationId="{11449412-A6BF-4F7E-8B3D-95DDD37C1253}"/>
          </ac:inkMkLst>
        </pc:inkChg>
        <pc:inkChg chg="del">
          <ac:chgData name="Ashutosh Srivastava" userId="9f81e8a4-96d1-48a4-829e-6ef39f02c25f" providerId="ADAL" clId="{0D2CF422-7AD5-48FA-87E9-09A397933F1C}" dt="2023-08-15T11:25:48.623" v="175" actId="478"/>
          <ac:inkMkLst>
            <pc:docMk/>
            <pc:sldMk cId="3565433292" sldId="274"/>
            <ac:inkMk id="40" creationId="{4D128C47-72B0-4E8E-9D09-54487FF579D1}"/>
          </ac:inkMkLst>
        </pc:inkChg>
        <pc:inkChg chg="del">
          <ac:chgData name="Ashutosh Srivastava" userId="9f81e8a4-96d1-48a4-829e-6ef39f02c25f" providerId="ADAL" clId="{0D2CF422-7AD5-48FA-87E9-09A397933F1C}" dt="2023-08-15T11:25:58.596" v="179" actId="478"/>
          <ac:inkMkLst>
            <pc:docMk/>
            <pc:sldMk cId="3565433292" sldId="274"/>
            <ac:inkMk id="49" creationId="{AEDD3AFF-3786-405A-B3A5-B7D222C14192}"/>
          </ac:inkMkLst>
        </pc:ink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938011-00D8-41A1-9552-ED4EF031B252}" type="doc">
      <dgm:prSet loTypeId="urn:microsoft.com/office/officeart/2005/8/layout/list1" loCatId="list" qsTypeId="urn:microsoft.com/office/officeart/2005/8/quickstyle/simple1" qsCatId="simple" csTypeId="urn:microsoft.com/office/officeart/2005/8/colors/accent4_2" csCatId="accent4"/>
      <dgm:spPr/>
      <dgm:t>
        <a:bodyPr/>
        <a:lstStyle/>
        <a:p>
          <a:endParaRPr lang="en-US"/>
        </a:p>
      </dgm:t>
    </dgm:pt>
    <dgm:pt modelId="{0B693F0D-CA23-43E0-A0DA-5B52A682085A}">
      <dgm:prSet/>
      <dgm:spPr/>
      <dgm:t>
        <a:bodyPr/>
        <a:lstStyle/>
        <a:p>
          <a:r>
            <a:rPr lang="en-IN" b="1"/>
            <a:t>IMPORTANT TERMS</a:t>
          </a:r>
          <a:endParaRPr lang="en-US"/>
        </a:p>
      </dgm:t>
    </dgm:pt>
    <dgm:pt modelId="{AAF190E3-775B-4669-A10E-836FAC650279}" type="parTrans" cxnId="{C079A4E7-236E-4761-9EA3-7F83BB0DF477}">
      <dgm:prSet/>
      <dgm:spPr/>
      <dgm:t>
        <a:bodyPr/>
        <a:lstStyle/>
        <a:p>
          <a:endParaRPr lang="en-US"/>
        </a:p>
      </dgm:t>
    </dgm:pt>
    <dgm:pt modelId="{D4C8CAB7-CE0E-4874-A864-EB1A61CA729F}" type="sibTrans" cxnId="{C079A4E7-236E-4761-9EA3-7F83BB0DF477}">
      <dgm:prSet/>
      <dgm:spPr/>
      <dgm:t>
        <a:bodyPr/>
        <a:lstStyle/>
        <a:p>
          <a:endParaRPr lang="en-US"/>
        </a:p>
      </dgm:t>
    </dgm:pt>
    <dgm:pt modelId="{E80DA0AB-40B3-446D-97CD-8672F4591747}">
      <dgm:prSet/>
      <dgm:spPr/>
      <dgm:t>
        <a:bodyPr/>
        <a:lstStyle/>
        <a:p>
          <a:r>
            <a:rPr lang="en-IN" b="1"/>
            <a:t>Address Field: </a:t>
          </a:r>
          <a:r>
            <a:rPr lang="en-IN"/>
            <a:t>Address field may designate a memory address or a processor register.</a:t>
          </a:r>
          <a:endParaRPr lang="en-US"/>
        </a:p>
      </dgm:t>
    </dgm:pt>
    <dgm:pt modelId="{DE4F5B4D-9F9D-462B-A6E2-C7A3828D280A}" type="parTrans" cxnId="{D6B4622C-4A91-4551-B5C8-2FBF2E7AC3A3}">
      <dgm:prSet/>
      <dgm:spPr/>
      <dgm:t>
        <a:bodyPr/>
        <a:lstStyle/>
        <a:p>
          <a:endParaRPr lang="en-US"/>
        </a:p>
      </dgm:t>
    </dgm:pt>
    <dgm:pt modelId="{43EA3BFB-2E78-49F2-8192-91C43CFAB228}" type="sibTrans" cxnId="{D6B4622C-4A91-4551-B5C8-2FBF2E7AC3A3}">
      <dgm:prSet/>
      <dgm:spPr/>
      <dgm:t>
        <a:bodyPr/>
        <a:lstStyle/>
        <a:p>
          <a:endParaRPr lang="en-US"/>
        </a:p>
      </dgm:t>
    </dgm:pt>
    <dgm:pt modelId="{61ABCAF9-A4A3-4EE7-9373-87FC600FD043}">
      <dgm:prSet/>
      <dgm:spPr/>
      <dgm:t>
        <a:bodyPr/>
        <a:lstStyle/>
        <a:p>
          <a:r>
            <a:rPr lang="en-IN" b="1"/>
            <a:t>Starting address</a:t>
          </a:r>
          <a:r>
            <a:rPr lang="en-IN"/>
            <a:t> of memory segment.</a:t>
          </a:r>
          <a:endParaRPr lang="en-US"/>
        </a:p>
      </dgm:t>
    </dgm:pt>
    <dgm:pt modelId="{F4510026-F0AA-42F5-8AB3-82BF64A5AE97}" type="parTrans" cxnId="{1A92C2E6-67BF-4D20-A747-4886F0B984D2}">
      <dgm:prSet/>
      <dgm:spPr/>
      <dgm:t>
        <a:bodyPr/>
        <a:lstStyle/>
        <a:p>
          <a:endParaRPr lang="en-US"/>
        </a:p>
      </dgm:t>
    </dgm:pt>
    <dgm:pt modelId="{46D3BD73-7FF4-44EA-8850-EC158078664D}" type="sibTrans" cxnId="{1A92C2E6-67BF-4D20-A747-4886F0B984D2}">
      <dgm:prSet/>
      <dgm:spPr/>
      <dgm:t>
        <a:bodyPr/>
        <a:lstStyle/>
        <a:p>
          <a:endParaRPr lang="en-US"/>
        </a:p>
      </dgm:t>
    </dgm:pt>
    <dgm:pt modelId="{CE8F2508-C015-493E-A38E-FCF32AD4D595}">
      <dgm:prSet/>
      <dgm:spPr/>
      <dgm:t>
        <a:bodyPr/>
        <a:lstStyle/>
        <a:p>
          <a:r>
            <a:rPr lang="en-IN" b="1"/>
            <a:t>Effective address</a:t>
          </a:r>
          <a:r>
            <a:rPr lang="en-IN"/>
            <a:t>: The effective address is defined to be the memory address obtained from the computation dictated by the given addressing mode. The effective address is the address of the operand in a computational-type instruction.</a:t>
          </a:r>
          <a:endParaRPr lang="en-US"/>
        </a:p>
      </dgm:t>
    </dgm:pt>
    <dgm:pt modelId="{989B2CEA-A509-4C57-A257-B655BF3E1D89}" type="parTrans" cxnId="{A2F14CD7-5F2A-4DFF-9CFF-EBDB217BEAB3}">
      <dgm:prSet/>
      <dgm:spPr/>
      <dgm:t>
        <a:bodyPr/>
        <a:lstStyle/>
        <a:p>
          <a:endParaRPr lang="en-US"/>
        </a:p>
      </dgm:t>
    </dgm:pt>
    <dgm:pt modelId="{E540A6D2-DED5-4C63-B31E-335CBB6A4151}" type="sibTrans" cxnId="{A2F14CD7-5F2A-4DFF-9CFF-EBDB217BEAB3}">
      <dgm:prSet/>
      <dgm:spPr/>
      <dgm:t>
        <a:bodyPr/>
        <a:lstStyle/>
        <a:p>
          <a:endParaRPr lang="en-US"/>
        </a:p>
      </dgm:t>
    </dgm:pt>
    <dgm:pt modelId="{F902BC42-1B38-4F72-9DF2-905D545A5B1C}">
      <dgm:prSet/>
      <dgm:spPr/>
      <dgm:t>
        <a:bodyPr/>
        <a:lstStyle/>
        <a:p>
          <a:r>
            <a:rPr lang="en-IN" b="1"/>
            <a:t>Offset address:</a:t>
          </a:r>
          <a:r>
            <a:rPr lang="en-IN"/>
            <a:t> An offset is determined by adding any combination of three address elements: </a:t>
          </a:r>
          <a:r>
            <a:rPr lang="en-IN" b="1"/>
            <a:t>displacement, base, and index.</a:t>
          </a:r>
          <a:endParaRPr lang="en-US"/>
        </a:p>
      </dgm:t>
    </dgm:pt>
    <dgm:pt modelId="{BCB7CE58-36D1-41E5-A1AF-7B8C3A1EFE18}" type="parTrans" cxnId="{8141F1EE-4D82-4BC5-A5EC-2F78A38F6D19}">
      <dgm:prSet/>
      <dgm:spPr/>
      <dgm:t>
        <a:bodyPr/>
        <a:lstStyle/>
        <a:p>
          <a:endParaRPr lang="en-US"/>
        </a:p>
      </dgm:t>
    </dgm:pt>
    <dgm:pt modelId="{B35A9865-52C7-4766-8C1D-297978C4329A}" type="sibTrans" cxnId="{8141F1EE-4D82-4BC5-A5EC-2F78A38F6D19}">
      <dgm:prSet/>
      <dgm:spPr/>
      <dgm:t>
        <a:bodyPr/>
        <a:lstStyle/>
        <a:p>
          <a:endParaRPr lang="en-US"/>
        </a:p>
      </dgm:t>
    </dgm:pt>
    <dgm:pt modelId="{07D5B36D-D2F2-4215-BFA2-9B96F469E7D5}">
      <dgm:prSet/>
      <dgm:spPr/>
      <dgm:t>
        <a:bodyPr/>
        <a:lstStyle/>
        <a:p>
          <a:r>
            <a:rPr lang="en-IN" b="1"/>
            <a:t>Displacement: </a:t>
          </a:r>
          <a:r>
            <a:rPr lang="en-IN"/>
            <a:t>It is an 8 bit or 16-bit immediate value given in the instruction.</a:t>
          </a:r>
          <a:endParaRPr lang="en-US"/>
        </a:p>
      </dgm:t>
    </dgm:pt>
    <dgm:pt modelId="{28D53F41-969D-4D27-AE6D-A59FAA1D18A4}" type="parTrans" cxnId="{7E8BD695-ACAD-4B9B-A7B0-75E002ABDF89}">
      <dgm:prSet/>
      <dgm:spPr/>
      <dgm:t>
        <a:bodyPr/>
        <a:lstStyle/>
        <a:p>
          <a:endParaRPr lang="en-US"/>
        </a:p>
      </dgm:t>
    </dgm:pt>
    <dgm:pt modelId="{10C110F9-48C0-45B9-89E8-4154031564AC}" type="sibTrans" cxnId="{7E8BD695-ACAD-4B9B-A7B0-75E002ABDF89}">
      <dgm:prSet/>
      <dgm:spPr/>
      <dgm:t>
        <a:bodyPr/>
        <a:lstStyle/>
        <a:p>
          <a:endParaRPr lang="en-US"/>
        </a:p>
      </dgm:t>
    </dgm:pt>
    <dgm:pt modelId="{76587789-4185-4872-B0E3-06F592B51D8B}">
      <dgm:prSet/>
      <dgm:spPr/>
      <dgm:t>
        <a:bodyPr/>
        <a:lstStyle/>
        <a:p>
          <a:r>
            <a:rPr lang="en-IN" b="1"/>
            <a:t>Base</a:t>
          </a:r>
          <a:r>
            <a:rPr lang="en-IN"/>
            <a:t>: Contents of base register, BX, or BP.</a:t>
          </a:r>
          <a:endParaRPr lang="en-US"/>
        </a:p>
      </dgm:t>
    </dgm:pt>
    <dgm:pt modelId="{3ECD21C6-FEC9-4188-B56E-7DFA63FD91BE}" type="parTrans" cxnId="{AF651246-004E-49F0-9416-E794C8BB65A4}">
      <dgm:prSet/>
      <dgm:spPr/>
      <dgm:t>
        <a:bodyPr/>
        <a:lstStyle/>
        <a:p>
          <a:endParaRPr lang="en-US"/>
        </a:p>
      </dgm:t>
    </dgm:pt>
    <dgm:pt modelId="{575A5257-7CD6-441C-B43D-FC6CE7B86E4F}" type="sibTrans" cxnId="{AF651246-004E-49F0-9416-E794C8BB65A4}">
      <dgm:prSet/>
      <dgm:spPr/>
      <dgm:t>
        <a:bodyPr/>
        <a:lstStyle/>
        <a:p>
          <a:endParaRPr lang="en-US"/>
        </a:p>
      </dgm:t>
    </dgm:pt>
    <dgm:pt modelId="{F9D8F2FD-E70D-420F-9A23-BD83AD82D067}">
      <dgm:prSet/>
      <dgm:spPr/>
      <dgm:t>
        <a:bodyPr/>
        <a:lstStyle/>
        <a:p>
          <a:r>
            <a:rPr lang="en-IN" b="1"/>
            <a:t>Index</a:t>
          </a:r>
          <a:r>
            <a:rPr lang="en-IN"/>
            <a:t>: Content of index register SI or DI.</a:t>
          </a:r>
          <a:endParaRPr lang="en-US"/>
        </a:p>
      </dgm:t>
    </dgm:pt>
    <dgm:pt modelId="{1432F6A8-A97C-4786-A808-AFCD57DC7E63}" type="parTrans" cxnId="{07A866EF-E29E-4617-9C2A-C209E852E467}">
      <dgm:prSet/>
      <dgm:spPr/>
      <dgm:t>
        <a:bodyPr/>
        <a:lstStyle/>
        <a:p>
          <a:endParaRPr lang="en-US"/>
        </a:p>
      </dgm:t>
    </dgm:pt>
    <dgm:pt modelId="{216CA610-A31A-4073-AC0A-BE68C19D8123}" type="sibTrans" cxnId="{07A866EF-E29E-4617-9C2A-C209E852E467}">
      <dgm:prSet/>
      <dgm:spPr/>
      <dgm:t>
        <a:bodyPr/>
        <a:lstStyle/>
        <a:p>
          <a:endParaRPr lang="en-US"/>
        </a:p>
      </dgm:t>
    </dgm:pt>
    <dgm:pt modelId="{6D0D28A6-8C25-45F2-B5B6-5C4311EAC731}" type="pres">
      <dgm:prSet presAssocID="{CC938011-00D8-41A1-9552-ED4EF031B252}" presName="linear" presStyleCnt="0">
        <dgm:presLayoutVars>
          <dgm:dir/>
          <dgm:animLvl val="lvl"/>
          <dgm:resizeHandles val="exact"/>
        </dgm:presLayoutVars>
      </dgm:prSet>
      <dgm:spPr/>
    </dgm:pt>
    <dgm:pt modelId="{E666ABC5-5D19-4D1B-A274-D0536A6A4341}" type="pres">
      <dgm:prSet presAssocID="{0B693F0D-CA23-43E0-A0DA-5B52A682085A}" presName="parentLin" presStyleCnt="0"/>
      <dgm:spPr/>
    </dgm:pt>
    <dgm:pt modelId="{032503C9-4B31-4F4D-AB91-D2C90BF5EC4A}" type="pres">
      <dgm:prSet presAssocID="{0B693F0D-CA23-43E0-A0DA-5B52A682085A}" presName="parentLeftMargin" presStyleLbl="node1" presStyleIdx="0" presStyleCnt="1"/>
      <dgm:spPr/>
    </dgm:pt>
    <dgm:pt modelId="{EFF96CAF-C9D9-466F-A098-BF7EE24F94BE}" type="pres">
      <dgm:prSet presAssocID="{0B693F0D-CA23-43E0-A0DA-5B52A682085A}" presName="parentText" presStyleLbl="node1" presStyleIdx="0" presStyleCnt="1">
        <dgm:presLayoutVars>
          <dgm:chMax val="0"/>
          <dgm:bulletEnabled val="1"/>
        </dgm:presLayoutVars>
      </dgm:prSet>
      <dgm:spPr/>
    </dgm:pt>
    <dgm:pt modelId="{8B46CABA-58F3-4936-AD5D-32252D1C24E9}" type="pres">
      <dgm:prSet presAssocID="{0B693F0D-CA23-43E0-A0DA-5B52A682085A}" presName="negativeSpace" presStyleCnt="0"/>
      <dgm:spPr/>
    </dgm:pt>
    <dgm:pt modelId="{F7EC6DE4-F550-4F57-BFD4-C11E3FC0ED01}" type="pres">
      <dgm:prSet presAssocID="{0B693F0D-CA23-43E0-A0DA-5B52A682085A}" presName="childText" presStyleLbl="conFgAcc1" presStyleIdx="0" presStyleCnt="1">
        <dgm:presLayoutVars>
          <dgm:bulletEnabled val="1"/>
        </dgm:presLayoutVars>
      </dgm:prSet>
      <dgm:spPr/>
    </dgm:pt>
  </dgm:ptLst>
  <dgm:cxnLst>
    <dgm:cxn modelId="{B47C9F19-7E7E-4B03-8535-6FC8B0083B15}" type="presOf" srcId="{07D5B36D-D2F2-4215-BFA2-9B96F469E7D5}" destId="{F7EC6DE4-F550-4F57-BFD4-C11E3FC0ED01}" srcOrd="0" destOrd="4" presId="urn:microsoft.com/office/officeart/2005/8/layout/list1"/>
    <dgm:cxn modelId="{0C428421-33C6-457B-BE64-95E93A352D05}" type="presOf" srcId="{E80DA0AB-40B3-446D-97CD-8672F4591747}" destId="{F7EC6DE4-F550-4F57-BFD4-C11E3FC0ED01}" srcOrd="0" destOrd="0" presId="urn:microsoft.com/office/officeart/2005/8/layout/list1"/>
    <dgm:cxn modelId="{33C64422-4BA9-43AC-8BC8-2344D89E2F8C}" type="presOf" srcId="{76587789-4185-4872-B0E3-06F592B51D8B}" destId="{F7EC6DE4-F550-4F57-BFD4-C11E3FC0ED01}" srcOrd="0" destOrd="5" presId="urn:microsoft.com/office/officeart/2005/8/layout/list1"/>
    <dgm:cxn modelId="{D6B4622C-4A91-4551-B5C8-2FBF2E7AC3A3}" srcId="{0B693F0D-CA23-43E0-A0DA-5B52A682085A}" destId="{E80DA0AB-40B3-446D-97CD-8672F4591747}" srcOrd="0" destOrd="0" parTransId="{DE4F5B4D-9F9D-462B-A6E2-C7A3828D280A}" sibTransId="{43EA3BFB-2E78-49F2-8192-91C43CFAB228}"/>
    <dgm:cxn modelId="{53F9115E-5A03-403A-A40C-BFDD58AAD101}" type="presOf" srcId="{F902BC42-1B38-4F72-9DF2-905D545A5B1C}" destId="{F7EC6DE4-F550-4F57-BFD4-C11E3FC0ED01}" srcOrd="0" destOrd="3" presId="urn:microsoft.com/office/officeart/2005/8/layout/list1"/>
    <dgm:cxn modelId="{6E45A65E-9ED4-470A-AE10-89C87061A682}" type="presOf" srcId="{61ABCAF9-A4A3-4EE7-9373-87FC600FD043}" destId="{F7EC6DE4-F550-4F57-BFD4-C11E3FC0ED01}" srcOrd="0" destOrd="1" presId="urn:microsoft.com/office/officeart/2005/8/layout/list1"/>
    <dgm:cxn modelId="{AF651246-004E-49F0-9416-E794C8BB65A4}" srcId="{0B693F0D-CA23-43E0-A0DA-5B52A682085A}" destId="{76587789-4185-4872-B0E3-06F592B51D8B}" srcOrd="4" destOrd="0" parTransId="{3ECD21C6-FEC9-4188-B56E-7DFA63FD91BE}" sibTransId="{575A5257-7CD6-441C-B43D-FC6CE7B86E4F}"/>
    <dgm:cxn modelId="{51F2B54A-2407-4CF3-9A6A-3843BE53A74F}" type="presOf" srcId="{CE8F2508-C015-493E-A38E-FCF32AD4D595}" destId="{F7EC6DE4-F550-4F57-BFD4-C11E3FC0ED01}" srcOrd="0" destOrd="2" presId="urn:microsoft.com/office/officeart/2005/8/layout/list1"/>
    <dgm:cxn modelId="{379CFD75-6F3F-4EA9-BA8D-CF3E7B9216E9}" type="presOf" srcId="{0B693F0D-CA23-43E0-A0DA-5B52A682085A}" destId="{032503C9-4B31-4F4D-AB91-D2C90BF5EC4A}" srcOrd="0" destOrd="0" presId="urn:microsoft.com/office/officeart/2005/8/layout/list1"/>
    <dgm:cxn modelId="{7E8BD695-ACAD-4B9B-A7B0-75E002ABDF89}" srcId="{0B693F0D-CA23-43E0-A0DA-5B52A682085A}" destId="{07D5B36D-D2F2-4215-BFA2-9B96F469E7D5}" srcOrd="3" destOrd="0" parTransId="{28D53F41-969D-4D27-AE6D-A59FAA1D18A4}" sibTransId="{10C110F9-48C0-45B9-89E8-4154031564AC}"/>
    <dgm:cxn modelId="{A2F14CD7-5F2A-4DFF-9CFF-EBDB217BEAB3}" srcId="{61ABCAF9-A4A3-4EE7-9373-87FC600FD043}" destId="{CE8F2508-C015-493E-A38E-FCF32AD4D595}" srcOrd="0" destOrd="0" parTransId="{989B2CEA-A509-4C57-A257-B655BF3E1D89}" sibTransId="{E540A6D2-DED5-4C63-B31E-335CBB6A4151}"/>
    <dgm:cxn modelId="{AB1992D7-DC25-4DBE-9C28-04C34150E969}" type="presOf" srcId="{0B693F0D-CA23-43E0-A0DA-5B52A682085A}" destId="{EFF96CAF-C9D9-466F-A098-BF7EE24F94BE}" srcOrd="1" destOrd="0" presId="urn:microsoft.com/office/officeart/2005/8/layout/list1"/>
    <dgm:cxn modelId="{1A92C2E6-67BF-4D20-A747-4886F0B984D2}" srcId="{0B693F0D-CA23-43E0-A0DA-5B52A682085A}" destId="{61ABCAF9-A4A3-4EE7-9373-87FC600FD043}" srcOrd="1" destOrd="0" parTransId="{F4510026-F0AA-42F5-8AB3-82BF64A5AE97}" sibTransId="{46D3BD73-7FF4-44EA-8850-EC158078664D}"/>
    <dgm:cxn modelId="{C079A4E7-236E-4761-9EA3-7F83BB0DF477}" srcId="{CC938011-00D8-41A1-9552-ED4EF031B252}" destId="{0B693F0D-CA23-43E0-A0DA-5B52A682085A}" srcOrd="0" destOrd="0" parTransId="{AAF190E3-775B-4669-A10E-836FAC650279}" sibTransId="{D4C8CAB7-CE0E-4874-A864-EB1A61CA729F}"/>
    <dgm:cxn modelId="{8141F1EE-4D82-4BC5-A5EC-2F78A38F6D19}" srcId="{0B693F0D-CA23-43E0-A0DA-5B52A682085A}" destId="{F902BC42-1B38-4F72-9DF2-905D545A5B1C}" srcOrd="2" destOrd="0" parTransId="{BCB7CE58-36D1-41E5-A1AF-7B8C3A1EFE18}" sibTransId="{B35A9865-52C7-4766-8C1D-297978C4329A}"/>
    <dgm:cxn modelId="{07A866EF-E29E-4617-9C2A-C209E852E467}" srcId="{0B693F0D-CA23-43E0-A0DA-5B52A682085A}" destId="{F9D8F2FD-E70D-420F-9A23-BD83AD82D067}" srcOrd="5" destOrd="0" parTransId="{1432F6A8-A97C-4786-A808-AFCD57DC7E63}" sibTransId="{216CA610-A31A-4073-AC0A-BE68C19D8123}"/>
    <dgm:cxn modelId="{879940F4-3E3D-4DE6-9D21-A2FFC9F29E2D}" type="presOf" srcId="{CC938011-00D8-41A1-9552-ED4EF031B252}" destId="{6D0D28A6-8C25-45F2-B5B6-5C4311EAC731}" srcOrd="0" destOrd="0" presId="urn:microsoft.com/office/officeart/2005/8/layout/list1"/>
    <dgm:cxn modelId="{1B3804FB-0CF5-4416-9638-47FD84A677B7}" type="presOf" srcId="{F9D8F2FD-E70D-420F-9A23-BD83AD82D067}" destId="{F7EC6DE4-F550-4F57-BFD4-C11E3FC0ED01}" srcOrd="0" destOrd="6" presId="urn:microsoft.com/office/officeart/2005/8/layout/list1"/>
    <dgm:cxn modelId="{B0C72AD5-7715-4372-BBE5-F6F035FB4944}" type="presParOf" srcId="{6D0D28A6-8C25-45F2-B5B6-5C4311EAC731}" destId="{E666ABC5-5D19-4D1B-A274-D0536A6A4341}" srcOrd="0" destOrd="0" presId="urn:microsoft.com/office/officeart/2005/8/layout/list1"/>
    <dgm:cxn modelId="{741A550C-D9D8-42AE-B485-2D9A69E67505}" type="presParOf" srcId="{E666ABC5-5D19-4D1B-A274-D0536A6A4341}" destId="{032503C9-4B31-4F4D-AB91-D2C90BF5EC4A}" srcOrd="0" destOrd="0" presId="urn:microsoft.com/office/officeart/2005/8/layout/list1"/>
    <dgm:cxn modelId="{453083F3-7F14-4386-963D-AAA15528C758}" type="presParOf" srcId="{E666ABC5-5D19-4D1B-A274-D0536A6A4341}" destId="{EFF96CAF-C9D9-466F-A098-BF7EE24F94BE}" srcOrd="1" destOrd="0" presId="urn:microsoft.com/office/officeart/2005/8/layout/list1"/>
    <dgm:cxn modelId="{947935DF-FAEB-4B54-A4FF-C64FD4F5BB27}" type="presParOf" srcId="{6D0D28A6-8C25-45F2-B5B6-5C4311EAC731}" destId="{8B46CABA-58F3-4936-AD5D-32252D1C24E9}" srcOrd="1" destOrd="0" presId="urn:microsoft.com/office/officeart/2005/8/layout/list1"/>
    <dgm:cxn modelId="{BAE8C22F-7ED4-40A3-AA8D-A9D441F7D941}" type="presParOf" srcId="{6D0D28A6-8C25-45F2-B5B6-5C4311EAC731}" destId="{F7EC6DE4-F550-4F57-BFD4-C11E3FC0ED01}"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EC6DE4-F550-4F57-BFD4-C11E3FC0ED01}">
      <dsp:nvSpPr>
        <dsp:cNvPr id="0" name=""/>
        <dsp:cNvSpPr/>
      </dsp:nvSpPr>
      <dsp:spPr>
        <a:xfrm>
          <a:off x="0" y="498563"/>
          <a:ext cx="6263640" cy="47880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395732" rIns="486128" bIns="135128" numCol="1" spcCol="1270" anchor="t" anchorCtr="0">
          <a:noAutofit/>
        </a:bodyPr>
        <a:lstStyle/>
        <a:p>
          <a:pPr marL="171450" lvl="1" indent="-171450" algn="l" defTabSz="844550">
            <a:lnSpc>
              <a:spcPct val="90000"/>
            </a:lnSpc>
            <a:spcBef>
              <a:spcPct val="0"/>
            </a:spcBef>
            <a:spcAft>
              <a:spcPct val="15000"/>
            </a:spcAft>
            <a:buChar char="•"/>
          </a:pPr>
          <a:r>
            <a:rPr lang="en-IN" sz="1900" b="1" kern="1200"/>
            <a:t>Address Field: </a:t>
          </a:r>
          <a:r>
            <a:rPr lang="en-IN" sz="1900" kern="1200"/>
            <a:t>Address field may designate a memory address or a processor register.</a:t>
          </a:r>
          <a:endParaRPr lang="en-US" sz="1900" kern="1200"/>
        </a:p>
        <a:p>
          <a:pPr marL="171450" lvl="1" indent="-171450" algn="l" defTabSz="844550">
            <a:lnSpc>
              <a:spcPct val="90000"/>
            </a:lnSpc>
            <a:spcBef>
              <a:spcPct val="0"/>
            </a:spcBef>
            <a:spcAft>
              <a:spcPct val="15000"/>
            </a:spcAft>
            <a:buChar char="•"/>
          </a:pPr>
          <a:r>
            <a:rPr lang="en-IN" sz="1900" b="1" kern="1200"/>
            <a:t>Starting address</a:t>
          </a:r>
          <a:r>
            <a:rPr lang="en-IN" sz="1900" kern="1200"/>
            <a:t> of memory segment.</a:t>
          </a:r>
          <a:endParaRPr lang="en-US" sz="1900" kern="1200"/>
        </a:p>
        <a:p>
          <a:pPr marL="342900" lvl="2" indent="-171450" algn="l" defTabSz="844550">
            <a:lnSpc>
              <a:spcPct val="90000"/>
            </a:lnSpc>
            <a:spcBef>
              <a:spcPct val="0"/>
            </a:spcBef>
            <a:spcAft>
              <a:spcPct val="15000"/>
            </a:spcAft>
            <a:buChar char="•"/>
          </a:pPr>
          <a:r>
            <a:rPr lang="en-IN" sz="1900" b="1" kern="1200"/>
            <a:t>Effective address</a:t>
          </a:r>
          <a:r>
            <a:rPr lang="en-IN" sz="1900" kern="1200"/>
            <a:t>: The effective address is defined to be the memory address obtained from the computation dictated by the given addressing mode. The effective address is the address of the operand in a computational-type instruction.</a:t>
          </a:r>
          <a:endParaRPr lang="en-US" sz="1900" kern="1200"/>
        </a:p>
        <a:p>
          <a:pPr marL="171450" lvl="1" indent="-171450" algn="l" defTabSz="844550">
            <a:lnSpc>
              <a:spcPct val="90000"/>
            </a:lnSpc>
            <a:spcBef>
              <a:spcPct val="0"/>
            </a:spcBef>
            <a:spcAft>
              <a:spcPct val="15000"/>
            </a:spcAft>
            <a:buChar char="•"/>
          </a:pPr>
          <a:r>
            <a:rPr lang="en-IN" sz="1900" b="1" kern="1200"/>
            <a:t>Offset address:</a:t>
          </a:r>
          <a:r>
            <a:rPr lang="en-IN" sz="1900" kern="1200"/>
            <a:t> An offset is determined by adding any combination of three address elements: </a:t>
          </a:r>
          <a:r>
            <a:rPr lang="en-IN" sz="1900" b="1" kern="1200"/>
            <a:t>displacement, base, and index.</a:t>
          </a:r>
          <a:endParaRPr lang="en-US" sz="1900" kern="1200"/>
        </a:p>
        <a:p>
          <a:pPr marL="171450" lvl="1" indent="-171450" algn="l" defTabSz="844550">
            <a:lnSpc>
              <a:spcPct val="90000"/>
            </a:lnSpc>
            <a:spcBef>
              <a:spcPct val="0"/>
            </a:spcBef>
            <a:spcAft>
              <a:spcPct val="15000"/>
            </a:spcAft>
            <a:buChar char="•"/>
          </a:pPr>
          <a:r>
            <a:rPr lang="en-IN" sz="1900" b="1" kern="1200"/>
            <a:t>Displacement: </a:t>
          </a:r>
          <a:r>
            <a:rPr lang="en-IN" sz="1900" kern="1200"/>
            <a:t>It is an 8 bit or 16-bit immediate value given in the instruction.</a:t>
          </a:r>
          <a:endParaRPr lang="en-US" sz="1900" kern="1200"/>
        </a:p>
        <a:p>
          <a:pPr marL="171450" lvl="1" indent="-171450" algn="l" defTabSz="844550">
            <a:lnSpc>
              <a:spcPct val="90000"/>
            </a:lnSpc>
            <a:spcBef>
              <a:spcPct val="0"/>
            </a:spcBef>
            <a:spcAft>
              <a:spcPct val="15000"/>
            </a:spcAft>
            <a:buChar char="•"/>
          </a:pPr>
          <a:r>
            <a:rPr lang="en-IN" sz="1900" b="1" kern="1200"/>
            <a:t>Base</a:t>
          </a:r>
          <a:r>
            <a:rPr lang="en-IN" sz="1900" kern="1200"/>
            <a:t>: Contents of base register, BX, or BP.</a:t>
          </a:r>
          <a:endParaRPr lang="en-US" sz="1900" kern="1200"/>
        </a:p>
        <a:p>
          <a:pPr marL="171450" lvl="1" indent="-171450" algn="l" defTabSz="844550">
            <a:lnSpc>
              <a:spcPct val="90000"/>
            </a:lnSpc>
            <a:spcBef>
              <a:spcPct val="0"/>
            </a:spcBef>
            <a:spcAft>
              <a:spcPct val="15000"/>
            </a:spcAft>
            <a:buChar char="•"/>
          </a:pPr>
          <a:r>
            <a:rPr lang="en-IN" sz="1900" b="1" kern="1200"/>
            <a:t>Index</a:t>
          </a:r>
          <a:r>
            <a:rPr lang="en-IN" sz="1900" kern="1200"/>
            <a:t>: Content of index register SI or DI.</a:t>
          </a:r>
          <a:endParaRPr lang="en-US" sz="1900" kern="1200"/>
        </a:p>
      </dsp:txBody>
      <dsp:txXfrm>
        <a:off x="0" y="498563"/>
        <a:ext cx="6263640" cy="4788000"/>
      </dsp:txXfrm>
    </dsp:sp>
    <dsp:sp modelId="{EFF96CAF-C9D9-466F-A098-BF7EE24F94BE}">
      <dsp:nvSpPr>
        <dsp:cNvPr id="0" name=""/>
        <dsp:cNvSpPr/>
      </dsp:nvSpPr>
      <dsp:spPr>
        <a:xfrm>
          <a:off x="313182" y="218123"/>
          <a:ext cx="4384548" cy="5608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844550">
            <a:lnSpc>
              <a:spcPct val="90000"/>
            </a:lnSpc>
            <a:spcBef>
              <a:spcPct val="0"/>
            </a:spcBef>
            <a:spcAft>
              <a:spcPct val="35000"/>
            </a:spcAft>
            <a:buNone/>
          </a:pPr>
          <a:r>
            <a:rPr lang="en-IN" sz="1900" b="1" kern="1200"/>
            <a:t>IMPORTANT TERMS</a:t>
          </a:r>
          <a:endParaRPr lang="en-US" sz="1900" kern="1200"/>
        </a:p>
      </dsp:txBody>
      <dsp:txXfrm>
        <a:off x="340562" y="245503"/>
        <a:ext cx="4329788"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05:36:48.023"/>
    </inkml:context>
    <inkml:brush xml:id="br0">
      <inkml:brushProperty name="width" value="0.05" units="cm"/>
      <inkml:brushProperty name="height" value="0.05" units="cm"/>
    </inkml:brush>
  </inkml:definitions>
  <inkml:trace contextRef="#ctx0" brushRef="#br0">0 0 13702,'0'0'945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0:15:26.064"/>
    </inkml:context>
    <inkml:brush xml:id="br0">
      <inkml:brushProperty name="width" value="0.05" units="cm"/>
      <inkml:brushProperty name="height" value="0.05" units="cm"/>
      <inkml:brushProperty name="color" value="#E71224"/>
    </inkml:brush>
  </inkml:definitions>
  <inkml:trace contextRef="#ctx0" brushRef="#br0">77 3 9572,'0'0'5059,"5"0"-4867,-14 0-176,-1-2-32,-5 2-64,0 0-689,-2 0-2176,2 11-1329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0:23:03.739"/>
    </inkml:context>
    <inkml:brush xml:id="br0">
      <inkml:brushProperty name="width" value="0.05" units="cm"/>
      <inkml:brushProperty name="height" value="0.05" units="cm"/>
    </inkml:brush>
  </inkml:definitions>
  <inkml:trace contextRef="#ctx0" brushRef="#br0">38 565 7027,'-31'-147'0,"24"-1"-3409,7 5 2048,18 17 945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0:23:04.113"/>
    </inkml:context>
    <inkml:brush xml:id="br0">
      <inkml:brushProperty name="width" value="0.05" units="cm"/>
      <inkml:brushProperty name="height" value="0.05" units="cm"/>
    </inkml:brush>
  </inkml:definitions>
  <inkml:trace contextRef="#ctx0" brushRef="#br0">1 119 2689,'0'0'256,"71"-119"-256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0:47:19.599"/>
    </inkml:context>
    <inkml:brush xml:id="br0">
      <inkml:brushProperty name="width" value="0.05" units="cm"/>
      <inkml:brushProperty name="height" value="0.05" units="cm"/>
    </inkml:brush>
  </inkml:definitions>
  <inkml:trace contextRef="#ctx0" brushRef="#br0">20 14 4418,'0'0'3282,"-20"-14"-3154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0:47:20.319"/>
    </inkml:context>
    <inkml:brush xml:id="br0">
      <inkml:brushProperty name="width" value="0.05" units="cm"/>
      <inkml:brushProperty name="height" value="0.05" units="cm"/>
    </inkml:brush>
  </inkml:definitions>
  <inkml:trace contextRef="#ctx0" brushRef="#br0">0 20 2721,'5'-3'1035,"13"-6"9157,-20 1-10067,2 15-5607,0-2 1677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05:43:29.923"/>
    </inkml:context>
    <inkml:brush xml:id="br0">
      <inkml:brushProperty name="width" value="0.05" units="cm"/>
      <inkml:brushProperty name="height" value="0.05" units="cm"/>
    </inkml:brush>
  </inkml:definitions>
  <inkml:trace contextRef="#ctx0" brushRef="#br0">30 21 5266,'0'0'1025,"-22"-20"-1025,17 20-368,3 9-1233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05:43:30.582"/>
    </inkml:context>
    <inkml:brush xml:id="br0">
      <inkml:brushProperty name="width" value="0.05" units="cm"/>
      <inkml:brushProperty name="height" value="0.05" units="cm"/>
    </inkml:brush>
  </inkml:definitions>
  <inkml:trace contextRef="#ctx0" brushRef="#br0">0 43 3458,'0'0'1360,"8"-43"-2000,-16 50-1953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09:44:09.555"/>
    </inkml:context>
    <inkml:brush xml:id="br0">
      <inkml:brushProperty name="width" value="0.05" units="cm"/>
      <inkml:brushProperty name="height" value="0.05" units="cm"/>
    </inkml:brush>
  </inkml:definitions>
  <inkml:trace contextRef="#ctx0" brushRef="#br0">1 1 10677,'0'0'752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09:44:18.922"/>
    </inkml:context>
    <inkml:brush xml:id="br0">
      <inkml:brushProperty name="width" value="0.05" units="cm"/>
      <inkml:brushProperty name="height" value="0.05" units="cm"/>
    </inkml:brush>
  </inkml:definitions>
  <inkml:trace contextRef="#ctx0" brushRef="#br0">57 20 6291,'0'0'8468,"-45"-20"-9189,33 38-2784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09:50:20.788"/>
    </inkml:context>
    <inkml:brush xml:id="br0">
      <inkml:brushProperty name="width" value="0.05" units="cm"/>
      <inkml:brushProperty name="height" value="0.05" units="cm"/>
    </inkml:brush>
  </inkml:definitions>
  <inkml:trace contextRef="#ctx0" brushRef="#br0">0 60 4738,'0'0'2545,"32"-46"-3473,-22 37-49,0 7 177,-5-1 512,2 3-897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09:50:30.169"/>
    </inkml:context>
    <inkml:brush xml:id="br0">
      <inkml:brushProperty name="width" value="0.05" units="cm"/>
      <inkml:brushProperty name="height" value="0.05" units="cm"/>
    </inkml:brush>
  </inkml:definitions>
  <inkml:trace contextRef="#ctx0" brushRef="#br0">379 0 12470,'0'0'448,"25"18"-6451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05:48:44.596"/>
    </inkml:context>
    <inkml:brush xml:id="br0">
      <inkml:brushProperty name="width" value="0.05" units="cm"/>
      <inkml:brushProperty name="height" value="0.05" units="cm"/>
      <inkml:brushProperty name="color" value="#E71224"/>
    </inkml:brush>
  </inkml:definitions>
  <inkml:trace contextRef="#ctx0" brushRef="#br0">18 31 13142,'0'0'3906,"-17"-31"-6820,34 65 1026,0 6-2578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7T10:15:25.704"/>
    </inkml:context>
    <inkml:brush xml:id="br0">
      <inkml:brushProperty name="width" value="0.05" units="cm"/>
      <inkml:brushProperty name="height" value="0.05" units="cm"/>
      <inkml:brushProperty name="color" value="#E71224"/>
    </inkml:brush>
  </inkml:definitions>
  <inkml:trace contextRef="#ctx0" brushRef="#br0">13 154 9748,'0'0'4274,"35"-74"-3809,-35 54 15,0 0 0,0 0 416,-3 9-575,-4 2-225,-1 9-80,1 0-16,0 11-625,-1 23-1247,1 8-722,7-2-1423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D4BE7-0073-4724-8240-9DC6D0414C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50ADC1-EB81-488B-8DD9-34D7B9F484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143BF56-5DD1-441A-B630-3DF79A8AF63B}"/>
              </a:ext>
            </a:extLst>
          </p:cNvPr>
          <p:cNvSpPr>
            <a:spLocks noGrp="1"/>
          </p:cNvSpPr>
          <p:nvPr>
            <p:ph type="dt" sz="half" idx="10"/>
          </p:nvPr>
        </p:nvSpPr>
        <p:spPr/>
        <p:txBody>
          <a:bodyPr/>
          <a:lstStyle/>
          <a:p>
            <a:fld id="{7CF0BCE0-945C-4FDF-95A1-2149B1FF5B83}" type="datetimeFigureOut">
              <a:rPr lang="en-US" smtClean="0"/>
              <a:t>8/21/2023</a:t>
            </a:fld>
            <a:endParaRPr lang="en-US"/>
          </a:p>
        </p:txBody>
      </p:sp>
      <p:sp>
        <p:nvSpPr>
          <p:cNvPr id="5" name="Footer Placeholder 4">
            <a:extLst>
              <a:ext uri="{FF2B5EF4-FFF2-40B4-BE49-F238E27FC236}">
                <a16:creationId xmlns:a16="http://schemas.microsoft.com/office/drawing/2014/main" id="{60F81F2D-7089-4080-9843-972C83234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6278BC-CDBE-40EB-80EC-1E20A4F67F1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32874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C2974-874C-4D1A-AC6D-C0863F2F24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20369F-8EA1-44B5-971F-776C6BC8CC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1AB9F3-F3FD-4538-9C50-9727431C6A6E}"/>
              </a:ext>
            </a:extLst>
          </p:cNvPr>
          <p:cNvSpPr>
            <a:spLocks noGrp="1"/>
          </p:cNvSpPr>
          <p:nvPr>
            <p:ph type="dt" sz="half" idx="10"/>
          </p:nvPr>
        </p:nvSpPr>
        <p:spPr/>
        <p:txBody>
          <a:bodyPr/>
          <a:lstStyle/>
          <a:p>
            <a:fld id="{7CF0BCE0-945C-4FDF-95A1-2149B1FF5B83}" type="datetimeFigureOut">
              <a:rPr lang="en-US" smtClean="0"/>
              <a:t>8/21/2023</a:t>
            </a:fld>
            <a:endParaRPr lang="en-US"/>
          </a:p>
        </p:txBody>
      </p:sp>
      <p:sp>
        <p:nvSpPr>
          <p:cNvPr id="5" name="Footer Placeholder 4">
            <a:extLst>
              <a:ext uri="{FF2B5EF4-FFF2-40B4-BE49-F238E27FC236}">
                <a16:creationId xmlns:a16="http://schemas.microsoft.com/office/drawing/2014/main" id="{BDAA7C12-6817-4548-BA5F-6267FA7D30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4DD90E-4F9D-4F90-8EAA-845CF5A83F39}"/>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627077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3D72FA-B572-4B7A-85C4-01BE8764BE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1D4ACF-2C34-4609-91E3-20B695152A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A36BFE-A1CE-4A42-8932-AE6EA93A73AF}"/>
              </a:ext>
            </a:extLst>
          </p:cNvPr>
          <p:cNvSpPr>
            <a:spLocks noGrp="1"/>
          </p:cNvSpPr>
          <p:nvPr>
            <p:ph type="dt" sz="half" idx="10"/>
          </p:nvPr>
        </p:nvSpPr>
        <p:spPr/>
        <p:txBody>
          <a:bodyPr/>
          <a:lstStyle/>
          <a:p>
            <a:fld id="{7CF0BCE0-945C-4FDF-95A1-2149B1FF5B83}" type="datetimeFigureOut">
              <a:rPr lang="en-US" smtClean="0"/>
              <a:t>8/21/2023</a:t>
            </a:fld>
            <a:endParaRPr lang="en-US"/>
          </a:p>
        </p:txBody>
      </p:sp>
      <p:sp>
        <p:nvSpPr>
          <p:cNvPr id="5" name="Footer Placeholder 4">
            <a:extLst>
              <a:ext uri="{FF2B5EF4-FFF2-40B4-BE49-F238E27FC236}">
                <a16:creationId xmlns:a16="http://schemas.microsoft.com/office/drawing/2014/main" id="{DAF1BF41-A74A-44DB-8212-2C9314E60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8E5B2A-72D3-4228-B36E-71FD570553A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21528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A24E3-5002-4DBC-B247-64A950A47B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589233-0216-405A-BB6B-2CCA7C3271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FC1A93-8643-4A8C-9E12-1E7A8AF3404A}"/>
              </a:ext>
            </a:extLst>
          </p:cNvPr>
          <p:cNvSpPr>
            <a:spLocks noGrp="1"/>
          </p:cNvSpPr>
          <p:nvPr>
            <p:ph type="dt" sz="half" idx="10"/>
          </p:nvPr>
        </p:nvSpPr>
        <p:spPr/>
        <p:txBody>
          <a:bodyPr/>
          <a:lstStyle/>
          <a:p>
            <a:fld id="{7CF0BCE0-945C-4FDF-95A1-2149B1FF5B83}" type="datetimeFigureOut">
              <a:rPr lang="en-US" smtClean="0"/>
              <a:t>8/21/2023</a:t>
            </a:fld>
            <a:endParaRPr lang="en-US"/>
          </a:p>
        </p:txBody>
      </p:sp>
      <p:sp>
        <p:nvSpPr>
          <p:cNvPr id="5" name="Footer Placeholder 4">
            <a:extLst>
              <a:ext uri="{FF2B5EF4-FFF2-40B4-BE49-F238E27FC236}">
                <a16:creationId xmlns:a16="http://schemas.microsoft.com/office/drawing/2014/main" id="{6D067B08-A671-4EB3-B02E-9DB6F4F7F8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0A7E6E-F89A-4B3F-9FB7-1A6B74E3C14A}"/>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107659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CD5F5-0E76-43D0-9C3A-38BC87B91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0F7D9EF-B598-470C-BD03-322B1B3626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4F40DB-FD5B-44DC-A09F-FA08EA1F6560}"/>
              </a:ext>
            </a:extLst>
          </p:cNvPr>
          <p:cNvSpPr>
            <a:spLocks noGrp="1"/>
          </p:cNvSpPr>
          <p:nvPr>
            <p:ph type="dt" sz="half" idx="10"/>
          </p:nvPr>
        </p:nvSpPr>
        <p:spPr/>
        <p:txBody>
          <a:bodyPr/>
          <a:lstStyle/>
          <a:p>
            <a:fld id="{7CF0BCE0-945C-4FDF-95A1-2149B1FF5B83}" type="datetimeFigureOut">
              <a:rPr lang="en-US" smtClean="0"/>
              <a:t>8/21/2023</a:t>
            </a:fld>
            <a:endParaRPr lang="en-US" dirty="0"/>
          </a:p>
        </p:txBody>
      </p:sp>
      <p:sp>
        <p:nvSpPr>
          <p:cNvPr id="5" name="Footer Placeholder 4">
            <a:extLst>
              <a:ext uri="{FF2B5EF4-FFF2-40B4-BE49-F238E27FC236}">
                <a16:creationId xmlns:a16="http://schemas.microsoft.com/office/drawing/2014/main" id="{0DAFEBC7-0377-4A75-8B20-F820EFA889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14B4B9E-1147-4300-AFBC-8A05C24AD96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360925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C9B6D-39F6-4EC2-9646-5F6613CAF9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BFF3E9-8AA4-445E-8214-C47B8637AA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8A051EA-017D-49CC-8740-7E4E191A5A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4E68B6-E21C-4E46-8F84-1B1B483FE7F4}"/>
              </a:ext>
            </a:extLst>
          </p:cNvPr>
          <p:cNvSpPr>
            <a:spLocks noGrp="1"/>
          </p:cNvSpPr>
          <p:nvPr>
            <p:ph type="dt" sz="half" idx="10"/>
          </p:nvPr>
        </p:nvSpPr>
        <p:spPr/>
        <p:txBody>
          <a:bodyPr/>
          <a:lstStyle/>
          <a:p>
            <a:fld id="{7CF0BCE0-945C-4FDF-95A1-2149B1FF5B83}" type="datetimeFigureOut">
              <a:rPr lang="en-US" smtClean="0"/>
              <a:t>8/21/2023</a:t>
            </a:fld>
            <a:endParaRPr lang="en-US"/>
          </a:p>
        </p:txBody>
      </p:sp>
      <p:sp>
        <p:nvSpPr>
          <p:cNvPr id="6" name="Footer Placeholder 5">
            <a:extLst>
              <a:ext uri="{FF2B5EF4-FFF2-40B4-BE49-F238E27FC236}">
                <a16:creationId xmlns:a16="http://schemas.microsoft.com/office/drawing/2014/main" id="{4BF723AD-10FF-45FC-9147-7DEBACF092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D357DD-DA24-4926-B0E2-6C65F50756A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512931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06410-6D6B-457B-B9F3-C060D5BF76E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09345A-0B6D-4B7A-A308-31A5B61781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A3A319-3246-48A4-A5E1-A8E3282A48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95EF97-3FD5-43B1-90C5-EF8291A598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AB3FF9-8061-4660-B2E3-F3A0D27051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5391C3-86A1-43C1-ABA9-43899AE29F89}"/>
              </a:ext>
            </a:extLst>
          </p:cNvPr>
          <p:cNvSpPr>
            <a:spLocks noGrp="1"/>
          </p:cNvSpPr>
          <p:nvPr>
            <p:ph type="dt" sz="half" idx="10"/>
          </p:nvPr>
        </p:nvSpPr>
        <p:spPr/>
        <p:txBody>
          <a:bodyPr/>
          <a:lstStyle/>
          <a:p>
            <a:fld id="{7CF0BCE0-945C-4FDF-95A1-2149B1FF5B83}" type="datetimeFigureOut">
              <a:rPr lang="en-US" smtClean="0"/>
              <a:t>8/21/2023</a:t>
            </a:fld>
            <a:endParaRPr lang="en-US"/>
          </a:p>
        </p:txBody>
      </p:sp>
      <p:sp>
        <p:nvSpPr>
          <p:cNvPr id="8" name="Footer Placeholder 7">
            <a:extLst>
              <a:ext uri="{FF2B5EF4-FFF2-40B4-BE49-F238E27FC236}">
                <a16:creationId xmlns:a16="http://schemas.microsoft.com/office/drawing/2014/main" id="{4AF03C19-4A50-49C6-BE00-D74D93E5AA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8B8007-D432-4ED4-8DC2-2C8B24CD12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277761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FB31E-7890-4180-95C8-CA989C43DC7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B1052CB-3AE3-4ED4-ADBC-04394C865185}"/>
              </a:ext>
            </a:extLst>
          </p:cNvPr>
          <p:cNvSpPr>
            <a:spLocks noGrp="1"/>
          </p:cNvSpPr>
          <p:nvPr>
            <p:ph type="dt" sz="half" idx="10"/>
          </p:nvPr>
        </p:nvSpPr>
        <p:spPr/>
        <p:txBody>
          <a:bodyPr/>
          <a:lstStyle/>
          <a:p>
            <a:fld id="{7CF0BCE0-945C-4FDF-95A1-2149B1FF5B83}" type="datetimeFigureOut">
              <a:rPr lang="en-US" smtClean="0"/>
              <a:t>8/21/2023</a:t>
            </a:fld>
            <a:endParaRPr lang="en-US"/>
          </a:p>
        </p:txBody>
      </p:sp>
      <p:sp>
        <p:nvSpPr>
          <p:cNvPr id="4" name="Footer Placeholder 3">
            <a:extLst>
              <a:ext uri="{FF2B5EF4-FFF2-40B4-BE49-F238E27FC236}">
                <a16:creationId xmlns:a16="http://schemas.microsoft.com/office/drawing/2014/main" id="{53A2BF25-E969-4EE8-BBEF-7D5543C09F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F5839B-D56F-4F27-B9B8-2CD2E6C35E7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891769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42F541-B681-424C-93EC-445676E9A314}"/>
              </a:ext>
            </a:extLst>
          </p:cNvPr>
          <p:cNvSpPr>
            <a:spLocks noGrp="1"/>
          </p:cNvSpPr>
          <p:nvPr>
            <p:ph type="dt" sz="half" idx="10"/>
          </p:nvPr>
        </p:nvSpPr>
        <p:spPr/>
        <p:txBody>
          <a:bodyPr/>
          <a:lstStyle/>
          <a:p>
            <a:fld id="{7CF0BCE0-945C-4FDF-95A1-2149B1FF5B83}" type="datetimeFigureOut">
              <a:rPr lang="en-US" smtClean="0"/>
              <a:t>8/21/2023</a:t>
            </a:fld>
            <a:endParaRPr lang="en-US"/>
          </a:p>
        </p:txBody>
      </p:sp>
      <p:sp>
        <p:nvSpPr>
          <p:cNvPr id="3" name="Footer Placeholder 2">
            <a:extLst>
              <a:ext uri="{FF2B5EF4-FFF2-40B4-BE49-F238E27FC236}">
                <a16:creationId xmlns:a16="http://schemas.microsoft.com/office/drawing/2014/main" id="{978209A2-2F3F-4993-860F-F7BC662E8F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CEA68D-FCCE-46A5-9D66-12A9F10F84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067956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4A752-D88D-4A88-B535-5D561AAC6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FBFA15A-8EE3-4DE6-9543-67FAB7D797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5DC05A-6656-41BA-838C-E90B2BB241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670E73-8D6A-4B47-BCCB-A8CD1F43B0D7}"/>
              </a:ext>
            </a:extLst>
          </p:cNvPr>
          <p:cNvSpPr>
            <a:spLocks noGrp="1"/>
          </p:cNvSpPr>
          <p:nvPr>
            <p:ph type="dt" sz="half" idx="10"/>
          </p:nvPr>
        </p:nvSpPr>
        <p:spPr/>
        <p:txBody>
          <a:bodyPr/>
          <a:lstStyle/>
          <a:p>
            <a:fld id="{7CF0BCE0-945C-4FDF-95A1-2149B1FF5B83}" type="datetimeFigureOut">
              <a:rPr lang="en-US" smtClean="0"/>
              <a:t>8/21/2023</a:t>
            </a:fld>
            <a:endParaRPr lang="en-US"/>
          </a:p>
        </p:txBody>
      </p:sp>
      <p:sp>
        <p:nvSpPr>
          <p:cNvPr id="6" name="Footer Placeholder 5">
            <a:extLst>
              <a:ext uri="{FF2B5EF4-FFF2-40B4-BE49-F238E27FC236}">
                <a16:creationId xmlns:a16="http://schemas.microsoft.com/office/drawing/2014/main" id="{89069E92-427F-4118-8997-2A58D6C41B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160E5F-4A9C-4680-86EF-5914E3461E4B}"/>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189910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81952-8DB0-4C5E-9F21-EF4E7AB9A6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E3654D8-6B76-4C18-9351-CB1C5C58BC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105F8C-1548-4906-BC58-4D66863089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EFF3B9-15EA-4EBC-9DBA-A0925962A403}"/>
              </a:ext>
            </a:extLst>
          </p:cNvPr>
          <p:cNvSpPr>
            <a:spLocks noGrp="1"/>
          </p:cNvSpPr>
          <p:nvPr>
            <p:ph type="dt" sz="half" idx="10"/>
          </p:nvPr>
        </p:nvSpPr>
        <p:spPr/>
        <p:txBody>
          <a:bodyPr/>
          <a:lstStyle/>
          <a:p>
            <a:fld id="{7CF0BCE0-945C-4FDF-95A1-2149B1FF5B83}" type="datetimeFigureOut">
              <a:rPr lang="en-US" smtClean="0"/>
              <a:t>8/21/2023</a:t>
            </a:fld>
            <a:endParaRPr lang="en-US"/>
          </a:p>
        </p:txBody>
      </p:sp>
      <p:sp>
        <p:nvSpPr>
          <p:cNvPr id="6" name="Footer Placeholder 5">
            <a:extLst>
              <a:ext uri="{FF2B5EF4-FFF2-40B4-BE49-F238E27FC236}">
                <a16:creationId xmlns:a16="http://schemas.microsoft.com/office/drawing/2014/main" id="{5A5C6AAF-C4FE-4270-AEE1-B05DC628AC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EDE168-E244-4DFD-B88A-0293C943E1B6}"/>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962619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CDC5AA-C0DF-4929-BAD6-FB8059FD2E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9A1B59-7840-4779-A89B-5E7264A36F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5CE562-7A62-4FD4-ACD6-6305A2C684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7CF0BCE0-945C-4FDF-95A1-2149B1FF5B83}" type="datetimeFigureOut">
              <a:rPr lang="en-US" smtClean="0"/>
              <a:pPr algn="r"/>
              <a:t>8/21/2023</a:t>
            </a:fld>
            <a:endParaRPr lang="en-US" dirty="0"/>
          </a:p>
        </p:txBody>
      </p:sp>
      <p:sp>
        <p:nvSpPr>
          <p:cNvPr id="5" name="Footer Placeholder 4">
            <a:extLst>
              <a:ext uri="{FF2B5EF4-FFF2-40B4-BE49-F238E27FC236}">
                <a16:creationId xmlns:a16="http://schemas.microsoft.com/office/drawing/2014/main" id="{7AD26A18-584E-4877-B295-B0E9A4F674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dirty="0"/>
          </a:p>
        </p:txBody>
      </p:sp>
      <p:sp>
        <p:nvSpPr>
          <p:cNvPr id="6" name="Slide Number Placeholder 5">
            <a:extLst>
              <a:ext uri="{FF2B5EF4-FFF2-40B4-BE49-F238E27FC236}">
                <a16:creationId xmlns:a16="http://schemas.microsoft.com/office/drawing/2014/main" id="{141A08D5-4FF7-4071-B187-124B101E48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294222228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3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9" Type="http://schemas.openxmlformats.org/officeDocument/2006/relationships/image" Target="../media/image291.png"/><Relationship Id="rId3" Type="http://schemas.openxmlformats.org/officeDocument/2006/relationships/image" Target="../media/image3.jpeg"/><Relationship Id="rId38" Type="http://schemas.openxmlformats.org/officeDocument/2006/relationships/customXml" Target="../ink/ink3.xml"/><Relationship Id="rId2" Type="http://schemas.openxmlformats.org/officeDocument/2006/relationships/hyperlink" Target="https://media.geeksforgeeks.org/wp-content/cdn-uploads/Addressing_Modes_2.jpg" TargetMode="External"/><Relationship Id="rId1" Type="http://schemas.openxmlformats.org/officeDocument/2006/relationships/slideLayout" Target="../slideLayouts/slideLayout2.xml"/><Relationship Id="rId37" Type="http://schemas.openxmlformats.org/officeDocument/2006/relationships/image" Target="../media/image27.png"/><Relationship Id="rId4" Type="http://schemas.openxmlformats.org/officeDocument/2006/relationships/customXml" Target="../ink/ink2.xml"/></Relationships>
</file>

<file path=ppt/slides/_rels/slide7.xml.rels><?xml version="1.0" encoding="UTF-8" standalone="yes"?>
<Relationships xmlns="http://schemas.openxmlformats.org/package/2006/relationships"><Relationship Id="rId13" Type="http://schemas.openxmlformats.org/officeDocument/2006/relationships/customXml" Target="../ink/ink7.xml"/><Relationship Id="rId3" Type="http://schemas.openxmlformats.org/officeDocument/2006/relationships/customXml" Target="../ink/ink4.xml"/><Relationship Id="rId7" Type="http://schemas.openxmlformats.org/officeDocument/2006/relationships/customXml" Target="../ink/ink6.xml"/><Relationship Id="rId12" Type="http://schemas.openxmlformats.org/officeDocument/2006/relationships/image" Target="../media/image313.png"/><Relationship Id="rId200" Type="http://schemas.openxmlformats.org/officeDocument/2006/relationships/image" Target="../media/image40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10.png"/><Relationship Id="rId5" Type="http://schemas.openxmlformats.org/officeDocument/2006/relationships/customXml" Target="../ink/ink5.xml"/><Relationship Id="rId15" Type="http://schemas.openxmlformats.org/officeDocument/2006/relationships/customXml" Target="../ink/ink8.xml"/><Relationship Id="rId4" Type="http://schemas.openxmlformats.org/officeDocument/2006/relationships/image" Target="../media/image39.png"/><Relationship Id="rId14" Type="http://schemas.openxmlformats.org/officeDocument/2006/relationships/image" Target="../media/image314.png"/></Relationships>
</file>

<file path=ppt/slides/_rels/slide8.xml.rels><?xml version="1.0" encoding="UTF-8" standalone="yes"?>
<Relationships xmlns="http://schemas.openxmlformats.org/package/2006/relationships"><Relationship Id="rId3" Type="http://schemas.openxmlformats.org/officeDocument/2006/relationships/customXml" Target="../ink/ink9.xml"/><Relationship Id="rId21" Type="http://schemas.openxmlformats.org/officeDocument/2006/relationships/customXml" Target="../ink/ink10.xml"/><Relationship Id="rId455" Type="http://schemas.openxmlformats.org/officeDocument/2006/relationships/image" Target="../media/image742.png"/><Relationship Id="rId2" Type="http://schemas.openxmlformats.org/officeDocument/2006/relationships/image" Target="../media/image5.png"/><Relationship Id="rId20" Type="http://schemas.openxmlformats.org/officeDocument/2006/relationships/image" Target="../media/image528.png"/><Relationship Id="rId454" Type="http://schemas.openxmlformats.org/officeDocument/2006/relationships/customXml" Target="../ink/ink12.xml"/><Relationship Id="rId1" Type="http://schemas.openxmlformats.org/officeDocument/2006/relationships/slideLayout" Target="../slideLayouts/slideLayout2.xml"/><Relationship Id="rId453" Type="http://schemas.openxmlformats.org/officeDocument/2006/relationships/image" Target="../media/image741.png"/><Relationship Id="rId23" Type="http://schemas.openxmlformats.org/officeDocument/2006/relationships/customXml" Target="../ink/ink11.xml"/><Relationship Id="rId22" Type="http://schemas.openxmlformats.org/officeDocument/2006/relationships/image" Target="../media/image529.png"/></Relationships>
</file>

<file path=ppt/slides/_rels/slide9.xml.rels><?xml version="1.0" encoding="UTF-8" standalone="yes"?>
<Relationships xmlns="http://schemas.openxmlformats.org/package/2006/relationships"><Relationship Id="rId3" Type="http://schemas.openxmlformats.org/officeDocument/2006/relationships/customXml" Target="../ink/ink13.xml"/><Relationship Id="rId222" Type="http://schemas.openxmlformats.org/officeDocument/2006/relationships/customXml" Target="../ink/ink14.xml"/><Relationship Id="rId2" Type="http://schemas.openxmlformats.org/officeDocument/2006/relationships/image" Target="../media/image6.png"/><Relationship Id="rId221" Type="http://schemas.openxmlformats.org/officeDocument/2006/relationships/image" Target="../media/image290.png"/><Relationship Id="rId1" Type="http://schemas.openxmlformats.org/officeDocument/2006/relationships/slideLayout" Target="../slideLayouts/slideLayout2.xml"/><Relationship Id="rId223" Type="http://schemas.openxmlformats.org/officeDocument/2006/relationships/image" Target="../media/image88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Circuit board">
            <a:extLst>
              <a:ext uri="{FF2B5EF4-FFF2-40B4-BE49-F238E27FC236}">
                <a16:creationId xmlns:a16="http://schemas.microsoft.com/office/drawing/2014/main" id="{04188C0C-D7A9-E152-A259-2F52519B7FE6}"/>
              </a:ext>
            </a:extLst>
          </p:cNvPr>
          <p:cNvPicPr>
            <a:picLocks noChangeAspect="1"/>
          </p:cNvPicPr>
          <p:nvPr/>
        </p:nvPicPr>
        <p:blipFill rotWithShape="1">
          <a:blip r:embed="rId2"/>
          <a:srcRect l="21338" r="-1"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1" name="Freeform: Shape 10">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6053C83-3E69-4D9D-B7D2-8D37C36F4258}"/>
              </a:ext>
            </a:extLst>
          </p:cNvPr>
          <p:cNvSpPr>
            <a:spLocks noGrp="1"/>
          </p:cNvSpPr>
          <p:nvPr>
            <p:ph type="ctrTitle"/>
          </p:nvPr>
        </p:nvSpPr>
        <p:spPr>
          <a:xfrm>
            <a:off x="477981" y="1122363"/>
            <a:ext cx="4023360" cy="3204134"/>
          </a:xfrm>
        </p:spPr>
        <p:txBody>
          <a:bodyPr anchor="b">
            <a:normAutofit/>
          </a:bodyPr>
          <a:lstStyle/>
          <a:p>
            <a:pPr algn="l"/>
            <a:r>
              <a:rPr lang="en-IN" sz="2600" b="1"/>
              <a:t>Microprocessor and Computer Architecture</a:t>
            </a:r>
            <a:br>
              <a:rPr lang="en-IN" sz="2600"/>
            </a:br>
            <a:br>
              <a:rPr lang="en-IN" sz="2600"/>
            </a:br>
            <a:br>
              <a:rPr lang="en-IN" sz="2600"/>
            </a:br>
            <a:br>
              <a:rPr lang="en-IN" sz="2600"/>
            </a:br>
            <a:r>
              <a:rPr lang="en-IN" sz="2600"/>
              <a:t>Addressing Modes</a:t>
            </a:r>
            <a:br>
              <a:rPr lang="en-IN" sz="2600"/>
            </a:br>
            <a:br>
              <a:rPr lang="en-IN" sz="2600"/>
            </a:br>
            <a:endParaRPr lang="en-IN" sz="2600"/>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5093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66B43F-CA29-4653-90E8-D71A52CFFFD1}"/>
              </a:ext>
            </a:extLst>
          </p:cNvPr>
          <p:cNvSpPr>
            <a:spLocks noGrp="1"/>
          </p:cNvSpPr>
          <p:nvPr>
            <p:ph type="title"/>
          </p:nvPr>
        </p:nvSpPr>
        <p:spPr>
          <a:xfrm>
            <a:off x="466722" y="586855"/>
            <a:ext cx="3201366" cy="3387497"/>
          </a:xfrm>
        </p:spPr>
        <p:txBody>
          <a:bodyPr anchor="b">
            <a:normAutofit/>
          </a:bodyPr>
          <a:lstStyle/>
          <a:p>
            <a:pPr algn="r"/>
            <a:r>
              <a:rPr lang="en-IN" sz="4000" b="1">
                <a:solidFill>
                  <a:srgbClr val="FFFFFF"/>
                </a:solidFill>
                <a:effectLst/>
                <a:latin typeface="Times New Roman" panose="02020603050405020304" pitchFamily="18" charset="0"/>
                <a:ea typeface="Times New Roman" panose="02020603050405020304" pitchFamily="18" charset="0"/>
              </a:rPr>
              <a:t>Auto Indexed (increment mode)</a:t>
            </a:r>
            <a:endParaRPr lang="en-IN" sz="4000">
              <a:solidFill>
                <a:srgbClr val="FFFFFF"/>
              </a:solidFill>
            </a:endParaRPr>
          </a:p>
        </p:txBody>
      </p:sp>
      <p:sp>
        <p:nvSpPr>
          <p:cNvPr id="3" name="Content Placeholder 2">
            <a:extLst>
              <a:ext uri="{FF2B5EF4-FFF2-40B4-BE49-F238E27FC236}">
                <a16:creationId xmlns:a16="http://schemas.microsoft.com/office/drawing/2014/main" id="{553728D0-8CF3-4623-BF42-046207734C94}"/>
              </a:ext>
            </a:extLst>
          </p:cNvPr>
          <p:cNvSpPr>
            <a:spLocks noGrp="1"/>
          </p:cNvSpPr>
          <p:nvPr>
            <p:ph idx="1"/>
          </p:nvPr>
        </p:nvSpPr>
        <p:spPr>
          <a:xfrm>
            <a:off x="4367695" y="649480"/>
            <a:ext cx="7650134" cy="5809377"/>
          </a:xfrm>
        </p:spPr>
        <p:txBody>
          <a:bodyPr anchor="ctr">
            <a:normAutofit/>
          </a:bodyPr>
          <a:lstStyle/>
          <a:p>
            <a:pPr marL="365125" indent="-365125">
              <a:buFont typeface="Wingdings" panose="05000000000000000000" pitchFamily="2" charset="2"/>
              <a:buChar char="v"/>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Effective address of the operand is the contents of a register specified in the instruction. </a:t>
            </a:r>
          </a:p>
          <a:p>
            <a:pPr marL="365125" indent="-365125">
              <a:buFont typeface="Wingdings" panose="05000000000000000000" pitchFamily="2" charset="2"/>
              <a:buChar char="v"/>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After accessing the operand, the contents of this register are automatically incremented to point to the next consecutive memory location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(R1)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365125" indent="-365125">
              <a:buFont typeface="Wingdings" panose="05000000000000000000" pitchFamily="2" charset="2"/>
              <a:buChar char="v"/>
            </a:pPr>
            <a:r>
              <a:rPr lang="en-IN" sz="2000" i="1" dirty="0">
                <a:effectLst/>
                <a:latin typeface="Times New Roman" panose="02020603050405020304" pitchFamily="18" charset="0"/>
                <a:ea typeface="Times New Roman" panose="02020603050405020304" pitchFamily="18" charset="0"/>
                <a:cs typeface="Times New Roman" panose="02020603050405020304" pitchFamily="18" charset="0"/>
              </a:rPr>
              <a:t>Here one register reference, one memory reference and one ALU operation is required to access the data.</a:t>
            </a:r>
            <a:endParaRPr lang="en-IN" sz="2000" i="1" dirty="0">
              <a:latin typeface="Calibri" panose="020F0502020204030204" pitchFamily="34" charset="0"/>
              <a:ea typeface="Times New Roman" panose="02020603050405020304" pitchFamily="18" charset="0"/>
              <a:cs typeface="Times New Roman" panose="02020603050405020304" pitchFamily="18" charset="0"/>
            </a:endParaRPr>
          </a:p>
          <a:p>
            <a:pPr marL="365125" indent="-365125">
              <a:buFont typeface="Wingdings" panose="05000000000000000000" pitchFamily="2" charset="2"/>
              <a:buChar char="v"/>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Example: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900113" indent="-182563" fontAlgn="base">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Add R1, (R2) + // OR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900113" indent="-182563" fontAlgn="base">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R1 = R1 +M[R2]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900113" indent="-182563" fontAlgn="base">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R2 = R2 + d </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pPr marL="365125" indent="-365125" fontAlgn="base">
              <a:spcAft>
                <a:spcPts val="750"/>
              </a:spcAft>
              <a:buFont typeface="Wingdings" panose="05000000000000000000" pitchFamily="2" charset="2"/>
              <a:buChar char="v"/>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i="1" dirty="0">
                <a:effectLst/>
                <a:latin typeface="Times New Roman" panose="02020603050405020304" pitchFamily="18" charset="0"/>
                <a:ea typeface="Times New Roman" panose="02020603050405020304" pitchFamily="18" charset="0"/>
                <a:cs typeface="Times New Roman" panose="02020603050405020304" pitchFamily="18" charset="0"/>
              </a:rPr>
              <a:t>Useful for stepping through arrays in a loop. R2 – start of array d</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 size of an element.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1344893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CC4E5A-16B7-476E-9C0D-9AA184F339E2}"/>
              </a:ext>
            </a:extLst>
          </p:cNvPr>
          <p:cNvSpPr>
            <a:spLocks noGrp="1"/>
          </p:cNvSpPr>
          <p:nvPr>
            <p:ph type="title"/>
          </p:nvPr>
        </p:nvSpPr>
        <p:spPr>
          <a:xfrm>
            <a:off x="466722" y="586855"/>
            <a:ext cx="3201366" cy="3387497"/>
          </a:xfrm>
        </p:spPr>
        <p:txBody>
          <a:bodyPr anchor="b">
            <a:normAutofit/>
          </a:bodyPr>
          <a:lstStyle/>
          <a:p>
            <a:pPr algn="r"/>
            <a:r>
              <a:rPr lang="en-IN" sz="4000" b="1" dirty="0">
                <a:solidFill>
                  <a:srgbClr val="FFFFFF"/>
                </a:solidFill>
                <a:effectLst/>
                <a:latin typeface="Times New Roman" panose="02020603050405020304" pitchFamily="18" charset="0"/>
                <a:ea typeface="Times New Roman" panose="02020603050405020304" pitchFamily="18" charset="0"/>
              </a:rPr>
              <a:t>Auto indexed (decrement mode)</a:t>
            </a:r>
            <a:endParaRPr lang="en-IN" sz="4000" dirty="0">
              <a:solidFill>
                <a:srgbClr val="FFFFFF"/>
              </a:solidFill>
            </a:endParaRPr>
          </a:p>
        </p:txBody>
      </p:sp>
      <p:sp>
        <p:nvSpPr>
          <p:cNvPr id="3" name="Content Placeholder 2">
            <a:extLst>
              <a:ext uri="{FF2B5EF4-FFF2-40B4-BE49-F238E27FC236}">
                <a16:creationId xmlns:a16="http://schemas.microsoft.com/office/drawing/2014/main" id="{1C729886-4AED-4BA9-9376-A89A32B6FFF6}"/>
              </a:ext>
            </a:extLst>
          </p:cNvPr>
          <p:cNvSpPr>
            <a:spLocks noGrp="1"/>
          </p:cNvSpPr>
          <p:nvPr>
            <p:ph idx="1"/>
          </p:nvPr>
        </p:nvSpPr>
        <p:spPr>
          <a:xfrm>
            <a:off x="4134811" y="130629"/>
            <a:ext cx="7883018" cy="6502399"/>
          </a:xfrm>
        </p:spPr>
        <p:txBody>
          <a:bodyPr anchor="ctr">
            <a:normAutofit/>
          </a:bodyPr>
          <a:lstStyle/>
          <a:p>
            <a:pPr marL="365125" lvl="0" indent="-365125" algn="just" fontAlgn="base">
              <a:spcAft>
                <a:spcPts val="800"/>
              </a:spcAft>
              <a:buFont typeface="Wingdings" panose="05000000000000000000" pitchFamily="2" charset="2"/>
              <a:buChar char="v"/>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Effective address of the operand is the contents of a register specified in the instruction. </a:t>
            </a:r>
          </a:p>
          <a:p>
            <a:pPr marL="365125" lvl="0" indent="-365125" algn="just" fontAlgn="base">
              <a:spcAft>
                <a:spcPts val="800"/>
              </a:spcAft>
              <a:buFont typeface="Wingdings" panose="05000000000000000000" pitchFamily="2" charset="2"/>
              <a:buChar char="v"/>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Before accessing the operand, the contents of this register are automatically decremented to point to the previous consecutive memory location.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(R1)</a:t>
            </a:r>
          </a:p>
          <a:p>
            <a:pPr marL="365125" lvl="0" indent="-365125" algn="just" fontAlgn="base">
              <a:spcAft>
                <a:spcPts val="800"/>
              </a:spcAft>
              <a:buFont typeface="Wingdings" panose="05000000000000000000" pitchFamily="2" charset="2"/>
              <a:buChar char="v"/>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Here one register reference, one memory reference and one ALU operation is required to access the data.</a:t>
            </a:r>
          </a:p>
          <a:p>
            <a:pPr marL="365125" lvl="0" indent="-365125" algn="just" fontAlgn="base">
              <a:spcAft>
                <a:spcPts val="800"/>
              </a:spcAft>
              <a:buFont typeface="Wingdings" panose="05000000000000000000" pitchFamily="2" charset="2"/>
              <a:buChar char="v"/>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For Example: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984250" indent="-266700" algn="just" fontAlgn="base">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Add R1, -(R2)   //OR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984250" indent="-266700" algn="just" fontAlgn="base">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R2 = R2-</a:t>
            </a:r>
            <a:r>
              <a:rPr lang="en-IN" sz="2000" i="1" dirty="0">
                <a:effectLst/>
                <a:latin typeface="Times New Roman" panose="02020603050405020304" pitchFamily="18" charset="0"/>
                <a:ea typeface="Times New Roman" panose="02020603050405020304" pitchFamily="18" charset="0"/>
                <a:cs typeface="Times New Roman" panose="02020603050405020304" pitchFamily="18" charset="0"/>
              </a:rPr>
              <a:t>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984250" indent="-266700" algn="just" fontAlgn="base">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R1 = R1 + M[R2] </a:t>
            </a:r>
          </a:p>
          <a:p>
            <a:pPr marL="381000" indent="-342900" algn="just" fontAlgn="base">
              <a:spcAft>
                <a:spcPts val="800"/>
              </a:spcAft>
              <a:buFont typeface="Wingdings" panose="05000000000000000000" pitchFamily="2" charset="2"/>
              <a:buChar char="v"/>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latin typeface="Times New Roman" panose="02020603050405020304" pitchFamily="18" charset="0"/>
                <a:cs typeface="Times New Roman" panose="02020603050405020304" pitchFamily="18" charset="0"/>
              </a:rPr>
              <a:t>Auto decrement mode is same as auto increment mode. Both can also be used to implement a stack as push and pop. Auto increment and Auto decrement modes are useful for implementing “Last-In-First-Out” data structures.</a:t>
            </a:r>
          </a:p>
          <a:p>
            <a:endParaRPr lang="en-IN" sz="1700" dirty="0"/>
          </a:p>
        </p:txBody>
      </p:sp>
    </p:spTree>
    <p:extLst>
      <p:ext uri="{BB962C8B-B14F-4D97-AF65-F5344CB8AC3E}">
        <p14:creationId xmlns:p14="http://schemas.microsoft.com/office/powerpoint/2010/main" val="1667340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6094C4-C50C-4877-B3C0-1551193EBD2C}"/>
              </a:ext>
            </a:extLst>
          </p:cNvPr>
          <p:cNvSpPr>
            <a:spLocks noGrp="1"/>
          </p:cNvSpPr>
          <p:nvPr>
            <p:ph type="title"/>
          </p:nvPr>
        </p:nvSpPr>
        <p:spPr>
          <a:xfrm>
            <a:off x="466722" y="586855"/>
            <a:ext cx="3201366" cy="3387497"/>
          </a:xfrm>
        </p:spPr>
        <p:txBody>
          <a:bodyPr anchor="b">
            <a:normAutofit/>
          </a:bodyPr>
          <a:lstStyle/>
          <a:p>
            <a:pPr algn="r"/>
            <a:r>
              <a:rPr lang="en-IN" sz="4000" b="1" dirty="0">
                <a:solidFill>
                  <a:srgbClr val="FFFFFF"/>
                </a:solidFill>
                <a:effectLst/>
                <a:latin typeface="Times New Roman" panose="02020603050405020304" pitchFamily="18" charset="0"/>
                <a:ea typeface="Times New Roman" panose="02020603050405020304" pitchFamily="18" charset="0"/>
              </a:rPr>
              <a:t>Absolute addressing Mode (symbol [ ])</a:t>
            </a:r>
            <a:endParaRPr lang="en-IN" sz="4000" dirty="0">
              <a:solidFill>
                <a:srgbClr val="FFFFFF"/>
              </a:solidFill>
            </a:endParaRPr>
          </a:p>
        </p:txBody>
      </p:sp>
      <p:sp>
        <p:nvSpPr>
          <p:cNvPr id="3" name="Content Placeholder 2">
            <a:extLst>
              <a:ext uri="{FF2B5EF4-FFF2-40B4-BE49-F238E27FC236}">
                <a16:creationId xmlns:a16="http://schemas.microsoft.com/office/drawing/2014/main" id="{2FA167F7-E750-447F-AC64-F93B8885D149}"/>
              </a:ext>
            </a:extLst>
          </p:cNvPr>
          <p:cNvSpPr>
            <a:spLocks noGrp="1"/>
          </p:cNvSpPr>
          <p:nvPr>
            <p:ph idx="1"/>
          </p:nvPr>
        </p:nvSpPr>
        <p:spPr>
          <a:xfrm>
            <a:off x="4252687" y="203200"/>
            <a:ext cx="7707084" cy="6444343"/>
          </a:xfrm>
        </p:spPr>
        <p:txBody>
          <a:bodyPr anchor="ctr">
            <a:normAutofit lnSpcReduction="10000"/>
          </a:bodyPr>
          <a:lstStyle/>
          <a:p>
            <a:pPr marL="285750" lvl="2" indent="-285750" fontAlgn="base">
              <a:buFont typeface="Wingdings" panose="05000000000000000000" pitchFamily="2" charset="2"/>
              <a:buChar char="v"/>
            </a:pPr>
            <a:endParaRPr lang="en-I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lvl="2" indent="-285750" fontAlgn="base">
              <a:buFont typeface="Wingdings" panose="05000000000000000000" pitchFamily="2" charset="2"/>
              <a:buChar char="v"/>
            </a:pPr>
            <a:endParaRPr lang="en-IN" sz="17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lvl="2" indent="-285750" fontAlgn="base">
              <a:buFont typeface="Wingdings" panose="05000000000000000000" pitchFamily="2" charset="2"/>
              <a:buChar char="v"/>
            </a:pPr>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In this mode the effective address is equal to the address part of the instruction. </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285750" lvl="2" indent="-285750" fontAlgn="base">
              <a:spcAft>
                <a:spcPts val="800"/>
              </a:spcAft>
              <a:buFont typeface="Wingdings" panose="05000000000000000000" pitchFamily="2" charset="2"/>
              <a:buChar char="v"/>
            </a:pPr>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The operand resides in memory and its address is given directly by the address field of the instruction.</a:t>
            </a:r>
          </a:p>
          <a:p>
            <a:pPr marL="285750" lvl="2" indent="-285750" fontAlgn="base">
              <a:spcAft>
                <a:spcPts val="800"/>
              </a:spcAft>
              <a:buFont typeface="Wingdings" panose="05000000000000000000" pitchFamily="2" charset="2"/>
              <a:buChar char="v"/>
            </a:pPr>
            <a:r>
              <a:rPr lang="en-US" sz="1700" dirty="0">
                <a:effectLst/>
                <a:latin typeface="Times New Roman" panose="02020603050405020304" pitchFamily="18" charset="0"/>
                <a:ea typeface="Times New Roman" panose="02020603050405020304" pitchFamily="18" charset="0"/>
              </a:rPr>
              <a:t>Effective Address (EA) = A </a:t>
            </a:r>
            <a:endParaRPr lang="en-IN" sz="1700" dirty="0">
              <a:latin typeface="Times New Roman" panose="02020603050405020304" pitchFamily="18" charset="0"/>
              <a:ea typeface="Times New Roman" panose="02020603050405020304" pitchFamily="18" charset="0"/>
            </a:endParaRPr>
          </a:p>
          <a:p>
            <a:pPr marL="285750" lvl="2" indent="-285750" fontAlgn="base">
              <a:spcAft>
                <a:spcPts val="800"/>
              </a:spcAft>
              <a:buFont typeface="Wingdings" panose="05000000000000000000" pitchFamily="2" charset="2"/>
              <a:buChar char="v"/>
            </a:pPr>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For Example: </a:t>
            </a:r>
          </a:p>
          <a:p>
            <a:pPr marL="633413" lvl="2" indent="0" fontAlgn="base">
              <a:spcAft>
                <a:spcPts val="800"/>
              </a:spcAft>
            </a:pPr>
            <a:r>
              <a:rPr lang="en-IN" sz="17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ADD AL, [0301H] //add the operand of offset address 0301H to AL</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633413" indent="0" fontAlgn="base">
              <a:spcAft>
                <a:spcPts val="800"/>
              </a:spcAft>
            </a:pPr>
            <a:r>
              <a:rPr lang="en-IN" sz="17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MOV AX, [0500H] //move the operand of offset address 0500H to AX</a:t>
            </a:r>
          </a:p>
          <a:p>
            <a:pPr marL="266700" indent="-266700" fontAlgn="base">
              <a:spcAft>
                <a:spcPts val="800"/>
              </a:spcAft>
              <a:buFont typeface="Wingdings" panose="05000000000000000000" pitchFamily="2" charset="2"/>
              <a:buChar char="v"/>
            </a:pPr>
            <a:endParaRPr lang="en-IN" sz="17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fontAlgn="base">
              <a:spcAft>
                <a:spcPts val="800"/>
              </a:spcAft>
              <a:buNone/>
            </a:pPr>
            <a:endParaRPr lang="en-IN" sz="17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66700" indent="-266700" fontAlgn="base">
              <a:spcAft>
                <a:spcPts val="800"/>
              </a:spcAft>
              <a:buFont typeface="Wingdings" panose="05000000000000000000" pitchFamily="2" charset="2"/>
              <a:buChar char="v"/>
            </a:pPr>
            <a:endParaRPr lang="en-IN" sz="1700"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fontAlgn="base">
              <a:spcAft>
                <a:spcPts val="800"/>
              </a:spcAft>
              <a:buNone/>
            </a:pPr>
            <a:endParaRPr lang="en-IN" sz="17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fontAlgn="base">
              <a:spcAft>
                <a:spcPts val="800"/>
              </a:spcAft>
              <a:buNone/>
            </a:pPr>
            <a:r>
              <a:rPr lang="en-IN" sz="17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Note: </a:t>
            </a:r>
            <a:endParaRPr lang="en-IN" sz="17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919163" lvl="0" indent="-285750" fontAlgn="base"/>
            <a:r>
              <a:rPr lang="en-IN" sz="1700" i="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Here only one memory reference operation is required to access the data.</a:t>
            </a:r>
            <a:endParaRPr lang="en-IN" sz="17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919163" lvl="0" indent="-285750" fontAlgn="base"/>
            <a:r>
              <a:rPr lang="en-IN" sz="1700" i="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Simple.</a:t>
            </a:r>
            <a:endParaRPr lang="en-IN" sz="17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919163" lvl="0" indent="-285750" fontAlgn="base">
              <a:spcAft>
                <a:spcPts val="800"/>
              </a:spcAft>
            </a:pPr>
            <a:r>
              <a:rPr lang="en-IN" sz="1700" i="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Limited address Field</a:t>
            </a:r>
            <a:endParaRPr lang="en-IN" sz="17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285750" lvl="2" indent="-285750" fontAlgn="base">
              <a:spcAft>
                <a:spcPts val="800"/>
              </a:spcAft>
              <a:buFont typeface="Wingdings" panose="05000000000000000000" pitchFamily="2" charset="2"/>
              <a:buChar char="v"/>
            </a:pP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700" dirty="0"/>
          </a:p>
        </p:txBody>
      </p:sp>
      <p:pic>
        <p:nvPicPr>
          <p:cNvPr id="5" name="Picture 4">
            <a:extLst>
              <a:ext uri="{FF2B5EF4-FFF2-40B4-BE49-F238E27FC236}">
                <a16:creationId xmlns:a16="http://schemas.microsoft.com/office/drawing/2014/main" id="{6328F74F-0504-4E02-B691-A4C9F396601A}"/>
              </a:ext>
            </a:extLst>
          </p:cNvPr>
          <p:cNvPicPr>
            <a:picLocks noChangeAspect="1"/>
          </p:cNvPicPr>
          <p:nvPr/>
        </p:nvPicPr>
        <p:blipFill>
          <a:blip r:embed="rId2"/>
          <a:stretch>
            <a:fillRect/>
          </a:stretch>
        </p:blipFill>
        <p:spPr>
          <a:xfrm>
            <a:off x="5610929" y="2923721"/>
            <a:ext cx="4905375" cy="1562100"/>
          </a:xfrm>
          <a:prstGeom prst="rect">
            <a:avLst/>
          </a:prstGeom>
        </p:spPr>
      </p:pic>
    </p:spTree>
    <p:extLst>
      <p:ext uri="{BB962C8B-B14F-4D97-AF65-F5344CB8AC3E}">
        <p14:creationId xmlns:p14="http://schemas.microsoft.com/office/powerpoint/2010/main" val="1775354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242D2B3-EA7A-4670-B48A-4D57B66B2175}"/>
              </a:ext>
            </a:extLst>
          </p:cNvPr>
          <p:cNvSpPr>
            <a:spLocks noGrp="1"/>
          </p:cNvSpPr>
          <p:nvPr>
            <p:ph type="title"/>
          </p:nvPr>
        </p:nvSpPr>
        <p:spPr>
          <a:xfrm>
            <a:off x="777240" y="731519"/>
            <a:ext cx="2845191" cy="3237579"/>
          </a:xfrm>
        </p:spPr>
        <p:txBody>
          <a:bodyPr>
            <a:normAutofit/>
          </a:bodyPr>
          <a:lstStyle/>
          <a:p>
            <a:r>
              <a:rPr lang="en-IN" sz="38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Indirect addressing Mode </a:t>
            </a:r>
            <a:endParaRPr lang="en-IN" sz="3800" dirty="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80061D-FEBD-42A6-B6FB-FCC932AE768C}"/>
              </a:ext>
            </a:extLst>
          </p:cNvPr>
          <p:cNvSpPr>
            <a:spLocks noGrp="1"/>
          </p:cNvSpPr>
          <p:nvPr>
            <p:ph idx="1"/>
          </p:nvPr>
        </p:nvSpPr>
        <p:spPr>
          <a:xfrm>
            <a:off x="4379709" y="686862"/>
            <a:ext cx="7037591" cy="5475129"/>
          </a:xfrm>
        </p:spPr>
        <p:txBody>
          <a:bodyPr anchor="ctr">
            <a:normAutofit/>
          </a:bodyPr>
          <a:lstStyle/>
          <a:p>
            <a:pPr>
              <a:buFont typeface="Wingdings" panose="05000000000000000000" pitchFamily="2" charset="2"/>
              <a:buChar char="v"/>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In this mode address field of instruction contains the address of effective address. Here two references are required. </a:t>
            </a:r>
            <a:b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a) 1st reference to get effective address.  </a:t>
            </a:r>
            <a:b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b) 2nd reference to access the data.</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Based on the availability of Effective address, Indirect mode is of two kinds: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900113" indent="-266700"/>
            <a:r>
              <a:rPr lang="en-IN" sz="2000" b="1" dirty="0">
                <a:effectLst/>
                <a:latin typeface="Times New Roman" panose="02020603050405020304" pitchFamily="18" charset="0"/>
                <a:ea typeface="Times New Roman" panose="02020603050405020304" pitchFamily="18" charset="0"/>
              </a:rPr>
              <a:t>Register Indirect</a:t>
            </a:r>
            <a:r>
              <a:rPr lang="en-IN" sz="2000" dirty="0">
                <a:effectLst/>
                <a:latin typeface="Times New Roman" panose="02020603050405020304" pitchFamily="18" charset="0"/>
                <a:ea typeface="Times New Roman" panose="02020603050405020304" pitchFamily="18" charset="0"/>
              </a:rPr>
              <a:t>: In this mode effective address is in the register, and corresponding register name will be maintained in the address field of an instruction.</a:t>
            </a:r>
          </a:p>
          <a:p>
            <a:pPr marL="900113" indent="-266700"/>
            <a:r>
              <a:rPr lang="en-IN" sz="2000" b="1" dirty="0">
                <a:effectLst/>
                <a:latin typeface="Times New Roman" panose="02020603050405020304" pitchFamily="18" charset="0"/>
                <a:ea typeface="Times New Roman" panose="02020603050405020304" pitchFamily="18" charset="0"/>
              </a:rPr>
              <a:t>Memory Indirect</a:t>
            </a:r>
            <a:r>
              <a:rPr lang="en-IN" sz="2000" dirty="0">
                <a:effectLst/>
                <a:latin typeface="Times New Roman" panose="02020603050405020304" pitchFamily="18" charset="0"/>
                <a:ea typeface="Times New Roman" panose="02020603050405020304" pitchFamily="18" charset="0"/>
              </a:rPr>
              <a:t>: In this mode effective address is in the memory, and corresponding memory address will be maintained in the address field of an instruction.</a:t>
            </a:r>
          </a:p>
          <a:p>
            <a:pPr>
              <a:buFont typeface="Wingdings" panose="05000000000000000000" pitchFamily="2" charset="2"/>
              <a:buChar char="v"/>
            </a:pPr>
            <a:r>
              <a:rPr lang="en-IN" sz="2000" dirty="0">
                <a:latin typeface="Times New Roman" panose="02020603050405020304" pitchFamily="18" charset="0"/>
              </a:rPr>
              <a:t> For Example: </a:t>
            </a:r>
          </a:p>
          <a:p>
            <a:pPr marL="900113" indent="-266700" fontAlgn="base">
              <a:spcAft>
                <a:spcPts val="8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MOV CL, [</a:t>
            </a:r>
            <a:r>
              <a:rPr lang="en-IN" sz="2000">
                <a:effectLst/>
                <a:latin typeface="Times New Roman" panose="02020603050405020304" pitchFamily="18" charset="0"/>
                <a:ea typeface="Times New Roman" panose="02020603050405020304" pitchFamily="18" charset="0"/>
                <a:cs typeface="Times New Roman" panose="02020603050405020304" pitchFamily="18" charset="0"/>
              </a:rPr>
              <a:t>BX]</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0520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2360E191-7DF0-480B-815F-D1D359F6EA40}"/>
              </a:ext>
            </a:extLst>
          </p:cNvPr>
          <p:cNvSpPr>
            <a:spLocks noGrp="1"/>
          </p:cNvSpPr>
          <p:nvPr>
            <p:ph type="title"/>
          </p:nvPr>
        </p:nvSpPr>
        <p:spPr>
          <a:xfrm>
            <a:off x="1100669" y="1097339"/>
            <a:ext cx="10011831" cy="2623885"/>
          </a:xfrm>
        </p:spPr>
        <p:txBody>
          <a:bodyPr vert="horz" lIns="91440" tIns="45720" rIns="91440" bIns="45720" rtlCol="0" anchor="ctr">
            <a:normAutofit/>
          </a:bodyPr>
          <a:lstStyle/>
          <a:p>
            <a:pPr algn="ctr"/>
            <a:r>
              <a:rPr lang="en-US" sz="6600" kern="1200">
                <a:solidFill>
                  <a:srgbClr val="FFFFFF"/>
                </a:solidFill>
                <a:latin typeface="+mj-lt"/>
                <a:ea typeface="+mj-ea"/>
                <a:cs typeface="+mj-cs"/>
              </a:rPr>
              <a:t>Addressing Modes Based on Transfer of Control</a:t>
            </a:r>
          </a:p>
        </p:txBody>
      </p:sp>
      <p:sp>
        <p:nvSpPr>
          <p:cNvPr id="9" name="Rectangle 8">
            <a:extLst>
              <a:ext uri="{FF2B5EF4-FFF2-40B4-BE49-F238E27FC236}">
                <a16:creationId xmlns:a16="http://schemas.microsoft.com/office/drawing/2014/main" id="{DAE8F46F-D590-45CD-AF41-A04DC11D1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17136"/>
            <a:ext cx="2112264" cy="1892808"/>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Rectangle 10">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33989" y="4521269"/>
            <a:ext cx="672083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Rectangle 12">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352111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B83DD-FFAF-4F37-9FC7-48D20532B99E}"/>
              </a:ext>
            </a:extLst>
          </p:cNvPr>
          <p:cNvSpPr>
            <a:spLocks noGrp="1"/>
          </p:cNvSpPr>
          <p:nvPr>
            <p:ph type="title"/>
          </p:nvPr>
        </p:nvSpPr>
        <p:spPr>
          <a:xfrm>
            <a:off x="466722" y="586855"/>
            <a:ext cx="3201366" cy="3387497"/>
          </a:xfrm>
        </p:spPr>
        <p:txBody>
          <a:bodyPr anchor="b">
            <a:normAutofit/>
          </a:bodyPr>
          <a:lstStyle/>
          <a:p>
            <a:pPr algn="r"/>
            <a:r>
              <a:rPr lang="en-IN" sz="4000" b="1" dirty="0">
                <a:solidFill>
                  <a:srgbClr val="FFFFFF"/>
                </a:solidFill>
                <a:effectLst/>
                <a:latin typeface="Times New Roman" panose="02020603050405020304" pitchFamily="18" charset="0"/>
                <a:ea typeface="Times New Roman" panose="02020603050405020304" pitchFamily="18" charset="0"/>
              </a:rPr>
              <a:t>PC Relative </a:t>
            </a:r>
            <a:r>
              <a:rPr lang="en-IN" sz="4000" b="1" dirty="0">
                <a:solidFill>
                  <a:srgbClr val="FFFFFF"/>
                </a:solidFill>
                <a:latin typeface="Times New Roman" panose="02020603050405020304" pitchFamily="18" charset="0"/>
                <a:ea typeface="Times New Roman" panose="02020603050405020304" pitchFamily="18" charset="0"/>
              </a:rPr>
              <a:t>A</a:t>
            </a:r>
            <a:r>
              <a:rPr lang="en-IN" sz="4000" b="1" dirty="0">
                <a:solidFill>
                  <a:srgbClr val="FFFFFF"/>
                </a:solidFill>
                <a:effectLst/>
                <a:latin typeface="Times New Roman" panose="02020603050405020304" pitchFamily="18" charset="0"/>
                <a:ea typeface="Times New Roman" panose="02020603050405020304" pitchFamily="18" charset="0"/>
              </a:rPr>
              <a:t>ddressing </a:t>
            </a:r>
            <a:r>
              <a:rPr lang="en-IN" sz="4000" b="1" dirty="0">
                <a:solidFill>
                  <a:srgbClr val="FFFFFF"/>
                </a:solidFill>
                <a:latin typeface="Times New Roman" panose="02020603050405020304" pitchFamily="18" charset="0"/>
                <a:ea typeface="Times New Roman" panose="02020603050405020304" pitchFamily="18" charset="0"/>
              </a:rPr>
              <a:t>M</a:t>
            </a:r>
            <a:r>
              <a:rPr lang="en-IN" sz="4000" b="1" dirty="0">
                <a:solidFill>
                  <a:srgbClr val="FFFFFF"/>
                </a:solidFill>
                <a:effectLst/>
                <a:latin typeface="Times New Roman" panose="02020603050405020304" pitchFamily="18" charset="0"/>
                <a:ea typeface="Times New Roman" panose="02020603050405020304" pitchFamily="18" charset="0"/>
              </a:rPr>
              <a:t>ode</a:t>
            </a:r>
            <a:endParaRPr lang="en-IN" sz="4000" dirty="0">
              <a:solidFill>
                <a:srgbClr val="FFFFFF"/>
              </a:solidFill>
            </a:endParaRPr>
          </a:p>
        </p:txBody>
      </p:sp>
      <p:sp>
        <p:nvSpPr>
          <p:cNvPr id="3" name="Content Placeholder 2">
            <a:extLst>
              <a:ext uri="{FF2B5EF4-FFF2-40B4-BE49-F238E27FC236}">
                <a16:creationId xmlns:a16="http://schemas.microsoft.com/office/drawing/2014/main" id="{0A76BC39-7795-49C7-9356-478E4563C9EA}"/>
              </a:ext>
            </a:extLst>
          </p:cNvPr>
          <p:cNvSpPr>
            <a:spLocks noGrp="1"/>
          </p:cNvSpPr>
          <p:nvPr>
            <p:ph idx="1"/>
          </p:nvPr>
        </p:nvSpPr>
        <p:spPr>
          <a:xfrm>
            <a:off x="4134810" y="168812"/>
            <a:ext cx="7935269" cy="6555545"/>
          </a:xfrm>
        </p:spPr>
        <p:txBody>
          <a:bodyPr anchor="ctr">
            <a:normAutofit/>
          </a:bodyPr>
          <a:lstStyle/>
          <a:p>
            <a:pPr marL="363538" lvl="3" indent="-363538" algn="just" fontAlgn="base">
              <a:spcAft>
                <a:spcPts val="800"/>
              </a:spcAft>
              <a:buFont typeface="Wingdings" panose="05000000000000000000" pitchFamily="2" charset="2"/>
              <a:buChar char="v"/>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PC relative addressing mode is used to implement intra segment transfer of control. In this mode effective address is obtained by adding displacement to PC.</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801688" indent="-168275" fontAlgn="base">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EA= PC + Address field value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801688" indent="-168275" fontAlgn="base">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PC= PC + Relative value.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65125" indent="-365125" fontAlgn="base">
              <a:spcAft>
                <a:spcPts val="750"/>
              </a:spcAft>
              <a:buFont typeface="Wingdings" panose="05000000000000000000" pitchFamily="2" charset="2"/>
              <a:buChar char="v"/>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Note: </a:t>
            </a:r>
            <a:endParaRPr lang="en-IN"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801688" indent="-168275"/>
            <a:r>
              <a:rPr lang="en-IN" sz="2400" i="1" dirty="0">
                <a:solidFill>
                  <a:srgbClr val="FF0000"/>
                </a:solidFill>
                <a:effectLst/>
                <a:latin typeface="Times New Roman" panose="02020603050405020304" pitchFamily="18" charset="0"/>
                <a:ea typeface="Times New Roman" panose="02020603050405020304" pitchFamily="18" charset="0"/>
              </a:rPr>
              <a:t>Used for program control instructions</a:t>
            </a:r>
            <a:endParaRPr lang="en-IN" sz="2400" dirty="0">
              <a:solidFill>
                <a:srgbClr val="FF0000"/>
              </a:solidFill>
            </a:endParaRPr>
          </a:p>
        </p:txBody>
      </p:sp>
    </p:spTree>
    <p:extLst>
      <p:ext uri="{BB962C8B-B14F-4D97-AF65-F5344CB8AC3E}">
        <p14:creationId xmlns:p14="http://schemas.microsoft.com/office/powerpoint/2010/main" val="3646936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D07E55-38EF-4F16-BAB9-1BFA55EEA208}"/>
              </a:ext>
            </a:extLst>
          </p:cNvPr>
          <p:cNvSpPr>
            <a:spLocks noGrp="1"/>
          </p:cNvSpPr>
          <p:nvPr>
            <p:ph type="title"/>
          </p:nvPr>
        </p:nvSpPr>
        <p:spPr>
          <a:xfrm>
            <a:off x="466722" y="586855"/>
            <a:ext cx="3201366" cy="3387497"/>
          </a:xfrm>
        </p:spPr>
        <p:txBody>
          <a:bodyPr anchor="b">
            <a:normAutofit/>
          </a:bodyPr>
          <a:lstStyle/>
          <a:p>
            <a:pPr algn="r"/>
            <a:r>
              <a:rPr lang="en-IN" sz="4000" b="1">
                <a:solidFill>
                  <a:srgbClr val="FFFFFF"/>
                </a:solidFill>
                <a:effectLst/>
                <a:latin typeface="Times New Roman" panose="02020603050405020304" pitchFamily="18" charset="0"/>
                <a:ea typeface="Times New Roman" panose="02020603050405020304" pitchFamily="18" charset="0"/>
              </a:rPr>
              <a:t>Base Register </a:t>
            </a:r>
            <a:r>
              <a:rPr lang="en-IN" sz="4000" b="1">
                <a:solidFill>
                  <a:srgbClr val="FFFFFF"/>
                </a:solidFill>
                <a:latin typeface="Times New Roman" panose="02020603050405020304" pitchFamily="18" charset="0"/>
                <a:ea typeface="Times New Roman" panose="02020603050405020304" pitchFamily="18" charset="0"/>
              </a:rPr>
              <a:t>A</a:t>
            </a:r>
            <a:r>
              <a:rPr lang="en-IN" sz="4000" b="1">
                <a:solidFill>
                  <a:srgbClr val="FFFFFF"/>
                </a:solidFill>
                <a:effectLst/>
                <a:latin typeface="Times New Roman" panose="02020603050405020304" pitchFamily="18" charset="0"/>
                <a:ea typeface="Times New Roman" panose="02020603050405020304" pitchFamily="18" charset="0"/>
              </a:rPr>
              <a:t>ddressing </a:t>
            </a:r>
            <a:r>
              <a:rPr lang="en-IN" sz="4000" b="1">
                <a:solidFill>
                  <a:srgbClr val="FFFFFF"/>
                </a:solidFill>
                <a:latin typeface="Times New Roman" panose="02020603050405020304" pitchFamily="18" charset="0"/>
                <a:ea typeface="Times New Roman" panose="02020603050405020304" pitchFamily="18" charset="0"/>
              </a:rPr>
              <a:t>M</a:t>
            </a:r>
            <a:r>
              <a:rPr lang="en-IN" sz="4000" b="1">
                <a:solidFill>
                  <a:srgbClr val="FFFFFF"/>
                </a:solidFill>
                <a:effectLst/>
                <a:latin typeface="Times New Roman" panose="02020603050405020304" pitchFamily="18" charset="0"/>
                <a:ea typeface="Times New Roman" panose="02020603050405020304" pitchFamily="18" charset="0"/>
              </a:rPr>
              <a:t>ode</a:t>
            </a:r>
            <a:endParaRPr lang="en-IN" sz="4000">
              <a:solidFill>
                <a:srgbClr val="FFFFFF"/>
              </a:solidFill>
            </a:endParaRPr>
          </a:p>
        </p:txBody>
      </p:sp>
      <p:sp>
        <p:nvSpPr>
          <p:cNvPr id="3" name="Content Placeholder 2">
            <a:extLst>
              <a:ext uri="{FF2B5EF4-FFF2-40B4-BE49-F238E27FC236}">
                <a16:creationId xmlns:a16="http://schemas.microsoft.com/office/drawing/2014/main" id="{A9E6DBF5-7D9C-4B55-88A1-86BC693A7F61}"/>
              </a:ext>
            </a:extLst>
          </p:cNvPr>
          <p:cNvSpPr>
            <a:spLocks noGrp="1"/>
          </p:cNvSpPr>
          <p:nvPr>
            <p:ph idx="1"/>
          </p:nvPr>
        </p:nvSpPr>
        <p:spPr>
          <a:xfrm>
            <a:off x="4134810" y="217714"/>
            <a:ext cx="7941075" cy="6516915"/>
          </a:xfrm>
        </p:spPr>
        <p:txBody>
          <a:bodyPr anchor="ctr">
            <a:normAutofit/>
          </a:bodyPr>
          <a:lstStyle/>
          <a:p>
            <a:pPr marL="365125" lvl="3" indent="-282575" fontAlgn="base">
              <a:spcAft>
                <a:spcPts val="800"/>
              </a:spcAft>
              <a:buFont typeface="Wingdings" panose="05000000000000000000" pitchFamily="2" charset="2"/>
              <a:buChar char="v"/>
            </a:pP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65125" lvl="3" indent="-282575" algn="just" fontAlgn="base">
              <a:spcAft>
                <a:spcPts val="800"/>
              </a:spcAft>
              <a:buFont typeface="Wingdings" panose="05000000000000000000" pitchFamily="2" charset="2"/>
              <a:buChar char="v"/>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Base register addressing mode is used to implement inter segment transfer of control. In this mode effective address is obtained by adding base register value to address field value.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1168400" indent="-184150" algn="just" fontAlgn="base">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EA= Base register + Address field value.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68400" indent="-184150" algn="just" fontAlgn="base">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PC= Base register + Relative value.</a:t>
            </a:r>
          </a:p>
          <a:p>
            <a:pPr algn="just" fontAlgn="base">
              <a:spcAft>
                <a:spcPts val="750"/>
              </a:spcAft>
              <a:buFont typeface="Wingdings" panose="05000000000000000000" pitchFamily="2" charset="2"/>
              <a:buChar char="v"/>
              <a:tabLst>
                <a:tab pos="3651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US" sz="1800" dirty="0">
                <a:latin typeface="Times New Roman" panose="02020603050405020304" pitchFamily="18" charset="0"/>
                <a:cs typeface="Times New Roman" panose="02020603050405020304" pitchFamily="18" charset="0"/>
              </a:rPr>
              <a:t> For example: </a:t>
            </a:r>
          </a:p>
          <a:p>
            <a:pPr marL="1168400" indent="-184150" algn="just" fontAlgn="base">
              <a:spcAft>
                <a:spcPts val="750"/>
              </a:spcAft>
              <a:tabLst>
                <a:tab pos="3651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US" sz="1800" dirty="0">
                <a:latin typeface="Times New Roman" panose="02020603050405020304" pitchFamily="18" charset="0"/>
                <a:cs typeface="Times New Roman" panose="02020603050405020304" pitchFamily="18" charset="0"/>
              </a:rPr>
              <a:t>MOV DX, [BX+04]</a:t>
            </a:r>
          </a:p>
          <a:p>
            <a:pPr marL="1168400" indent="-184150" algn="just" fontAlgn="base">
              <a:spcAft>
                <a:spcPts val="750"/>
              </a:spcAft>
              <a:tabLst>
                <a:tab pos="3651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US" sz="1800" dirty="0">
                <a:latin typeface="Times New Roman" panose="02020603050405020304" pitchFamily="18" charset="0"/>
                <a:cs typeface="Times New Roman" panose="02020603050405020304" pitchFamily="18" charset="0"/>
              </a:rPr>
              <a:t>ADD CL, [BX+08]</a:t>
            </a:r>
          </a:p>
          <a:p>
            <a:pPr algn="just" fontAlgn="base">
              <a:spcAft>
                <a:spcPts val="750"/>
              </a:spcAft>
              <a:buFont typeface="Wingdings" panose="05000000000000000000" pitchFamily="2" charset="2"/>
              <a:buChar char="v"/>
              <a:tabLst>
                <a:tab pos="3651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IN" sz="1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Note:</a:t>
            </a:r>
            <a:endPar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801688" lvl="0" indent="-266700" algn="just" fontAlgn="base">
              <a:buFont typeface="+mj-lt"/>
              <a:buAutoNum type="alphaLcParenR"/>
            </a:pPr>
            <a:r>
              <a:rPr lang="en-IN" sz="1800" i="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PC relative and based register both addressing modes are suitable for program relocation at runtime.</a:t>
            </a:r>
            <a:endPar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801688" lvl="0" indent="-266700" algn="just" fontAlgn="base">
              <a:buFont typeface="+mj-lt"/>
              <a:buAutoNum type="alphaLcParenR"/>
            </a:pPr>
            <a:r>
              <a:rPr lang="en-IN" sz="1800" i="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Based register addressing mode is best suitable to write position independent codes.</a:t>
            </a:r>
            <a:endPar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801688" lvl="0" indent="-266700" algn="just" fontAlgn="base">
              <a:spcAft>
                <a:spcPts val="800"/>
              </a:spcAft>
              <a:buFont typeface="+mj-lt"/>
              <a:buAutoNum type="alphaLcParenR"/>
            </a:pPr>
            <a:r>
              <a:rPr lang="en-IN" sz="1800" i="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The base register addressing mode is used in computers to facilitate the relocation of programs in memory i.e., when programs and data are moved from one segment of memory to another.</a:t>
            </a:r>
            <a:endPar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984250" indent="0" fontAlgn="base">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400" dirty="0"/>
          </a:p>
        </p:txBody>
      </p:sp>
    </p:spTree>
    <p:extLst>
      <p:ext uri="{BB962C8B-B14F-4D97-AF65-F5344CB8AC3E}">
        <p14:creationId xmlns:p14="http://schemas.microsoft.com/office/powerpoint/2010/main" val="362300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32A354-CF9F-4AFB-A36D-2ADDBFA5B3A6}"/>
              </a:ext>
            </a:extLst>
          </p:cNvPr>
          <p:cNvSpPr>
            <a:spLocks noGrp="1"/>
          </p:cNvSpPr>
          <p:nvPr>
            <p:ph type="title"/>
          </p:nvPr>
        </p:nvSpPr>
        <p:spPr>
          <a:xfrm>
            <a:off x="466722" y="586855"/>
            <a:ext cx="3201366" cy="3387497"/>
          </a:xfrm>
        </p:spPr>
        <p:txBody>
          <a:bodyPr anchor="b">
            <a:normAutofit/>
          </a:bodyPr>
          <a:lstStyle/>
          <a:p>
            <a:pPr algn="r"/>
            <a:r>
              <a:rPr lang="en-IN" sz="4000" b="1">
                <a:solidFill>
                  <a:srgbClr val="FFFFFF"/>
                </a:solidFill>
                <a:effectLst/>
                <a:latin typeface="Times New Roman" panose="02020603050405020304" pitchFamily="18" charset="0"/>
                <a:ea typeface="Times New Roman" panose="02020603050405020304" pitchFamily="18" charset="0"/>
              </a:rPr>
              <a:t>Indexed Addressing </a:t>
            </a:r>
            <a:r>
              <a:rPr lang="en-IN" sz="4000" b="1">
                <a:solidFill>
                  <a:srgbClr val="FFFFFF"/>
                </a:solidFill>
                <a:latin typeface="Times New Roman" panose="02020603050405020304" pitchFamily="18" charset="0"/>
                <a:ea typeface="Times New Roman" panose="02020603050405020304" pitchFamily="18" charset="0"/>
              </a:rPr>
              <a:t>M</a:t>
            </a:r>
            <a:r>
              <a:rPr lang="en-IN" sz="4000" b="1">
                <a:solidFill>
                  <a:srgbClr val="FFFFFF"/>
                </a:solidFill>
                <a:effectLst/>
                <a:latin typeface="Times New Roman" panose="02020603050405020304" pitchFamily="18" charset="0"/>
                <a:ea typeface="Times New Roman" panose="02020603050405020304" pitchFamily="18" charset="0"/>
              </a:rPr>
              <a:t>ode</a:t>
            </a:r>
            <a:endParaRPr lang="en-IN" sz="4000">
              <a:solidFill>
                <a:srgbClr val="FFFFFF"/>
              </a:solidFill>
            </a:endParaRPr>
          </a:p>
        </p:txBody>
      </p:sp>
      <p:sp>
        <p:nvSpPr>
          <p:cNvPr id="3" name="Content Placeholder 2">
            <a:extLst>
              <a:ext uri="{FF2B5EF4-FFF2-40B4-BE49-F238E27FC236}">
                <a16:creationId xmlns:a16="http://schemas.microsoft.com/office/drawing/2014/main" id="{087991C3-D8D8-44EF-A9C7-6F65D8C286D4}"/>
              </a:ext>
            </a:extLst>
          </p:cNvPr>
          <p:cNvSpPr>
            <a:spLocks noGrp="1"/>
          </p:cNvSpPr>
          <p:nvPr>
            <p:ph idx="1"/>
          </p:nvPr>
        </p:nvSpPr>
        <p:spPr>
          <a:xfrm>
            <a:off x="4134810" y="232230"/>
            <a:ext cx="7912047" cy="6473370"/>
          </a:xfrm>
        </p:spPr>
        <p:txBody>
          <a:bodyPr anchor="ctr">
            <a:normAutofit/>
          </a:bodyPr>
          <a:lstStyle/>
          <a:p>
            <a:pPr marL="266700" lvl="3" indent="-266700" fontAlgn="base">
              <a:spcAft>
                <a:spcPts val="800"/>
              </a:spcAft>
              <a:buFont typeface="Wingdings" panose="05000000000000000000" pitchFamily="2" charset="2"/>
              <a:buChar char="v"/>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operand’s offset is the sum of the content of an index register SI or DI and an 8 bit or 16-bit displacement.</a:t>
            </a:r>
            <a:endParaRPr lang="en-IN" sz="2400" dirty="0">
              <a:latin typeface="Calibri" panose="020F0502020204030204" pitchFamily="34" charset="0"/>
              <a:ea typeface="Times New Roman" panose="02020603050405020304" pitchFamily="18" charset="0"/>
              <a:cs typeface="Times New Roman" panose="02020603050405020304" pitchFamily="18" charset="0"/>
            </a:endParaRPr>
          </a:p>
          <a:p>
            <a:pPr marL="266700" lvl="3" indent="-266700" fontAlgn="base">
              <a:spcAft>
                <a:spcPts val="800"/>
              </a:spcAft>
              <a:buFont typeface="Wingdings" panose="05000000000000000000" pitchFamily="2" charset="2"/>
              <a:buChar char="v"/>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For example: </a:t>
            </a:r>
          </a:p>
          <a:p>
            <a:pPr marL="900113" lvl="3" indent="-182563" fontAlgn="base">
              <a:spcAft>
                <a:spcPts val="8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MOV AX, [SI +05]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900113" indent="-182563"/>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ADD AL, [DI+16] </a:t>
            </a:r>
          </a:p>
          <a:p>
            <a:pPr>
              <a:buFont typeface="Wingdings" panose="05000000000000000000" pitchFamily="2" charset="2"/>
              <a:buChar char="v"/>
            </a:pPr>
            <a:r>
              <a:rPr lang="en-IN" sz="2400" b="1" dirty="0">
                <a:latin typeface="Times New Roman" panose="02020603050405020304" pitchFamily="18" charset="0"/>
                <a:ea typeface="Times New Roman" panose="02020603050405020304" pitchFamily="18" charset="0"/>
                <a:cs typeface="Times New Roman" panose="02020603050405020304" pitchFamily="18" charset="0"/>
              </a:rPr>
              <a:t>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Note</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1) Use to access or implement array efficiently.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indent="0" fontAlgn="base">
              <a:spcAft>
                <a:spcPts val="800"/>
              </a:spcAft>
              <a:buNone/>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2) Multiple registers required to implement. </a:t>
            </a:r>
            <a:endParaRPr lang="en-IN" sz="2400" dirty="0">
              <a:latin typeface="Calibri" panose="020F0502020204030204" pitchFamily="34" charset="0"/>
              <a:ea typeface="Times New Roman" panose="02020603050405020304" pitchFamily="18" charset="0"/>
              <a:cs typeface="Times New Roman" panose="02020603050405020304" pitchFamily="18" charset="0"/>
            </a:endParaRPr>
          </a:p>
          <a:p>
            <a:pPr marL="900113" indent="-671513" fontAlgn="base">
              <a:spcAft>
                <a:spcPts val="800"/>
              </a:spcAft>
              <a:buNone/>
            </a:pPr>
            <a:r>
              <a:rPr lang="en-IN" sz="2400" dirty="0">
                <a:latin typeface="Calibri" panose="020F0502020204030204" pitchFamily="34" charset="0"/>
                <a:ea typeface="Times New Roman" panose="02020603050405020304" pitchFamily="18" charset="0"/>
                <a:cs typeface="Times New Roman" panose="02020603050405020304" pitchFamily="18" charset="0"/>
              </a:rPr>
              <a:t>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3) Any element can be accessed without changing instruction.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900113" indent="-182563"/>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4075959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E808B4-B815-40C3-9AD4-F927AF8498A5}"/>
              </a:ext>
            </a:extLst>
          </p:cNvPr>
          <p:cNvSpPr>
            <a:spLocks noGrp="1"/>
          </p:cNvSpPr>
          <p:nvPr>
            <p:ph type="title"/>
          </p:nvPr>
        </p:nvSpPr>
        <p:spPr>
          <a:xfrm>
            <a:off x="466722" y="586855"/>
            <a:ext cx="3201366" cy="3387497"/>
          </a:xfrm>
        </p:spPr>
        <p:txBody>
          <a:bodyPr anchor="b">
            <a:normAutofit/>
          </a:bodyPr>
          <a:lstStyle/>
          <a:p>
            <a:pPr algn="r"/>
            <a:r>
              <a:rPr lang="en-IN" sz="4000" b="1">
                <a:solidFill>
                  <a:srgbClr val="FFFFFF"/>
                </a:solidFill>
                <a:effectLst/>
                <a:latin typeface="Times New Roman" panose="02020603050405020304" pitchFamily="18" charset="0"/>
                <a:ea typeface="Times New Roman" panose="02020603050405020304" pitchFamily="18" charset="0"/>
              </a:rPr>
              <a:t>Based Indexed Addressing</a:t>
            </a:r>
            <a:endParaRPr lang="en-IN" sz="4000">
              <a:solidFill>
                <a:srgbClr val="FFFFFF"/>
              </a:solidFill>
            </a:endParaRPr>
          </a:p>
        </p:txBody>
      </p:sp>
      <p:sp>
        <p:nvSpPr>
          <p:cNvPr id="3" name="Content Placeholder 2">
            <a:extLst>
              <a:ext uri="{FF2B5EF4-FFF2-40B4-BE49-F238E27FC236}">
                <a16:creationId xmlns:a16="http://schemas.microsoft.com/office/drawing/2014/main" id="{D114A4E7-C70B-4163-8FE1-FE6EBED5C661}"/>
              </a:ext>
            </a:extLst>
          </p:cNvPr>
          <p:cNvSpPr>
            <a:spLocks noGrp="1"/>
          </p:cNvSpPr>
          <p:nvPr>
            <p:ph idx="1"/>
          </p:nvPr>
        </p:nvSpPr>
        <p:spPr>
          <a:xfrm>
            <a:off x="4810259" y="649480"/>
            <a:ext cx="6555347" cy="5546047"/>
          </a:xfrm>
        </p:spPr>
        <p:txBody>
          <a:bodyPr anchor="ctr">
            <a:normAutofit/>
          </a:bodyPr>
          <a:lstStyle/>
          <a:p>
            <a:pPr marL="266700" lvl="3" indent="-266700" fontAlgn="base">
              <a:spcAft>
                <a:spcPts val="800"/>
              </a:spcAft>
              <a:buFont typeface="Wingdings" panose="05000000000000000000" pitchFamily="2" charset="2"/>
              <a:buChar char="v"/>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The operand’s offset is sum of the content of a base register BX or BP and an index register SI or DI.</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pPr marL="171450" lvl="3" indent="-171450" fontAlgn="base">
              <a:spcAft>
                <a:spcPts val="800"/>
              </a:spcAft>
              <a:buFont typeface="Wingdings" panose="05000000000000000000" pitchFamily="2" charset="2"/>
              <a:buChar char="v"/>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For Example: </a:t>
            </a:r>
          </a:p>
          <a:p>
            <a:pPr marL="984250" lvl="3" indent="-182563" fontAlgn="base">
              <a:spcAft>
                <a:spcPts val="8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ADD AX, [BX+SI]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984250" indent="-182563"/>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MOV AX, [SI+2000]</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pPr marL="984250" indent="-182563"/>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MOV AL, [DI+3000]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1790689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E29468-10F1-4C63-8595-8DD14C3B0320}"/>
              </a:ext>
            </a:extLst>
          </p:cNvPr>
          <p:cNvSpPr>
            <a:spLocks noGrp="1"/>
          </p:cNvSpPr>
          <p:nvPr>
            <p:ph type="title"/>
          </p:nvPr>
        </p:nvSpPr>
        <p:spPr>
          <a:xfrm>
            <a:off x="586478" y="1683756"/>
            <a:ext cx="3115265" cy="2396359"/>
          </a:xfrm>
        </p:spPr>
        <p:txBody>
          <a:bodyPr anchor="b">
            <a:normAutofit/>
          </a:bodyPr>
          <a:lstStyle/>
          <a:p>
            <a:pPr algn="r"/>
            <a:r>
              <a:rPr lang="en-IN" sz="4000" b="1" dirty="0">
                <a:solidFill>
                  <a:srgbClr val="FFFFFF"/>
                </a:solidFill>
                <a:effectLst/>
                <a:latin typeface="Roboto Condensed" panose="02000000000000000000" pitchFamily="2" charset="0"/>
                <a:ea typeface="Times New Roman" panose="02020603050405020304" pitchFamily="18" charset="0"/>
                <a:cs typeface="Times New Roman" panose="02020603050405020304" pitchFamily="18" charset="0"/>
              </a:rPr>
              <a:t>Applications of Addressing Modes</a:t>
            </a:r>
            <a:endParaRPr lang="en-IN" sz="4000" dirty="0">
              <a:solidFill>
                <a:srgbClr val="FFFFFF"/>
              </a:solidFill>
            </a:endParaRPr>
          </a:p>
        </p:txBody>
      </p:sp>
      <p:graphicFrame>
        <p:nvGraphicFramePr>
          <p:cNvPr id="4" name="Content Placeholder 3">
            <a:extLst>
              <a:ext uri="{FF2B5EF4-FFF2-40B4-BE49-F238E27FC236}">
                <a16:creationId xmlns:a16="http://schemas.microsoft.com/office/drawing/2014/main" id="{CA11CF9E-B9C5-48F0-AF98-51F986284728}"/>
              </a:ext>
            </a:extLst>
          </p:cNvPr>
          <p:cNvGraphicFramePr>
            <a:graphicFrameLocks noGrp="1"/>
          </p:cNvGraphicFramePr>
          <p:nvPr>
            <p:ph idx="1"/>
            <p:extLst>
              <p:ext uri="{D42A27DB-BD31-4B8C-83A1-F6EECF244321}">
                <p14:modId xmlns:p14="http://schemas.microsoft.com/office/powerpoint/2010/main" val="2702093177"/>
              </p:ext>
            </p:extLst>
          </p:nvPr>
        </p:nvGraphicFramePr>
        <p:xfrm>
          <a:off x="4037825" y="8083"/>
          <a:ext cx="8154176" cy="6858004"/>
        </p:xfrm>
        <a:graphic>
          <a:graphicData uri="http://schemas.openxmlformats.org/drawingml/2006/table">
            <a:tbl>
              <a:tblPr firstRow="1" firstCol="1" bandRow="1">
                <a:tableStyleId>{9DCAF9ED-07DC-4A11-8D7F-57B35C25682E}</a:tableStyleId>
              </a:tblPr>
              <a:tblGrid>
                <a:gridCol w="2950177">
                  <a:extLst>
                    <a:ext uri="{9D8B030D-6E8A-4147-A177-3AD203B41FA5}">
                      <a16:colId xmlns:a16="http://schemas.microsoft.com/office/drawing/2014/main" val="2657555026"/>
                    </a:ext>
                  </a:extLst>
                </a:gridCol>
                <a:gridCol w="5203999">
                  <a:extLst>
                    <a:ext uri="{9D8B030D-6E8A-4147-A177-3AD203B41FA5}">
                      <a16:colId xmlns:a16="http://schemas.microsoft.com/office/drawing/2014/main" val="2925957411"/>
                    </a:ext>
                  </a:extLst>
                </a:gridCol>
              </a:tblGrid>
              <a:tr h="372141">
                <a:tc>
                  <a:txBody>
                    <a:bodyPr/>
                    <a:lstStyle/>
                    <a:p>
                      <a:pPr algn="ctr">
                        <a:lnSpc>
                          <a:spcPct val="107000"/>
                        </a:lnSpc>
                        <a:spcBef>
                          <a:spcPts val="750"/>
                        </a:spcBef>
                        <a:spcAft>
                          <a:spcPts val="750"/>
                        </a:spcAft>
                      </a:pPr>
                      <a:r>
                        <a:rPr lang="en-IN" sz="1600" b="1" cap="all" spc="60" dirty="0">
                          <a:solidFill>
                            <a:srgbClr val="FF0000"/>
                          </a:solidFill>
                          <a:effectLst/>
                        </a:rPr>
                        <a:t>Addressing Modes</a:t>
                      </a:r>
                      <a:endParaRPr lang="en-IN" sz="1600" b="1" cap="all" spc="6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86" marR="44186" marT="61364" marB="61364" anchor="b"/>
                </a:tc>
                <a:tc>
                  <a:txBody>
                    <a:bodyPr/>
                    <a:lstStyle/>
                    <a:p>
                      <a:pPr algn="ctr">
                        <a:lnSpc>
                          <a:spcPct val="107000"/>
                        </a:lnSpc>
                        <a:spcBef>
                          <a:spcPts val="750"/>
                        </a:spcBef>
                        <a:spcAft>
                          <a:spcPts val="750"/>
                        </a:spcAft>
                      </a:pPr>
                      <a:r>
                        <a:rPr lang="en-IN" sz="1600" b="1" cap="all" spc="60" dirty="0">
                          <a:solidFill>
                            <a:srgbClr val="FF0000"/>
                          </a:solidFill>
                          <a:effectLst/>
                        </a:rPr>
                        <a:t>Applications</a:t>
                      </a:r>
                      <a:endParaRPr lang="en-IN" sz="1600" b="1" cap="all" spc="6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86" marR="44186" marT="61364" marB="61364" anchor="b"/>
                </a:tc>
                <a:extLst>
                  <a:ext uri="{0D108BD9-81ED-4DB2-BD59-A6C34878D82A}">
                    <a16:rowId xmlns:a16="http://schemas.microsoft.com/office/drawing/2014/main" val="3437005738"/>
                  </a:ext>
                </a:extLst>
              </a:tr>
              <a:tr h="354871">
                <a:tc>
                  <a:txBody>
                    <a:bodyPr/>
                    <a:lstStyle/>
                    <a:p>
                      <a:pPr algn="ctr">
                        <a:lnSpc>
                          <a:spcPct val="107000"/>
                        </a:lnSpc>
                        <a:spcBef>
                          <a:spcPts val="750"/>
                        </a:spcBef>
                        <a:spcAft>
                          <a:spcPts val="750"/>
                        </a:spcAft>
                      </a:pPr>
                      <a:r>
                        <a:rPr lang="en-IN" sz="1400" b="1" cap="none" spc="0" dirty="0">
                          <a:solidFill>
                            <a:schemeClr val="tx1"/>
                          </a:solidFill>
                          <a:effectLst/>
                        </a:rPr>
                        <a:t>Immediate Addressing Mode</a:t>
                      </a:r>
                      <a:endParaRPr lang="en-IN" sz="14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86" marR="44186" marT="35348" marB="61364" anchor="ctr"/>
                </a:tc>
                <a:tc>
                  <a:txBody>
                    <a:bodyPr/>
                    <a:lstStyle/>
                    <a:p>
                      <a:pPr marL="342900" lvl="0" indent="-342900" algn="ctr" fontAlgn="base">
                        <a:lnSpc>
                          <a:spcPct val="107000"/>
                        </a:lnSpc>
                        <a:spcBef>
                          <a:spcPts val="300"/>
                        </a:spcBef>
                        <a:spcAft>
                          <a:spcPts val="300"/>
                        </a:spcAft>
                        <a:buSzPts val="1000"/>
                        <a:buFont typeface="Symbol" panose="05050102010706020507" pitchFamily="18" charset="2"/>
                        <a:buChar char=""/>
                        <a:tabLst>
                          <a:tab pos="457200" algn="l"/>
                        </a:tabLst>
                      </a:pPr>
                      <a:r>
                        <a:rPr lang="en-IN" sz="1400" cap="none" spc="0">
                          <a:solidFill>
                            <a:schemeClr val="tx1"/>
                          </a:solidFill>
                          <a:effectLst/>
                        </a:rPr>
                        <a:t>To initialize registers to a constant value</a:t>
                      </a:r>
                      <a:endParaRPr lang="en-IN" sz="14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86" marR="44186" marT="35348" marB="61364" anchor="ctr"/>
                </a:tc>
                <a:extLst>
                  <a:ext uri="{0D108BD9-81ED-4DB2-BD59-A6C34878D82A}">
                    <a16:rowId xmlns:a16="http://schemas.microsoft.com/office/drawing/2014/main" val="2526165146"/>
                  </a:ext>
                </a:extLst>
              </a:tr>
              <a:tr h="1063882">
                <a:tc>
                  <a:txBody>
                    <a:bodyPr/>
                    <a:lstStyle/>
                    <a:p>
                      <a:pPr algn="ctr">
                        <a:lnSpc>
                          <a:spcPct val="107000"/>
                        </a:lnSpc>
                        <a:spcAft>
                          <a:spcPts val="800"/>
                        </a:spcAft>
                      </a:pPr>
                      <a:r>
                        <a:rPr lang="en-IN" sz="1400" b="1" cap="none" spc="0" dirty="0">
                          <a:solidFill>
                            <a:schemeClr val="tx1"/>
                          </a:solidFill>
                          <a:effectLst/>
                        </a:rPr>
                        <a:t>Direct Addressing Mode</a:t>
                      </a:r>
                    </a:p>
                    <a:p>
                      <a:pPr algn="ctr" fontAlgn="base">
                        <a:lnSpc>
                          <a:spcPct val="107000"/>
                        </a:lnSpc>
                        <a:spcBef>
                          <a:spcPts val="300"/>
                        </a:spcBef>
                        <a:spcAft>
                          <a:spcPts val="900"/>
                        </a:spcAft>
                      </a:pPr>
                      <a:r>
                        <a:rPr lang="en-IN" sz="1400" b="1" cap="none" spc="0" dirty="0">
                          <a:solidFill>
                            <a:schemeClr val="tx1"/>
                          </a:solidFill>
                          <a:effectLst/>
                        </a:rPr>
                        <a:t>and</a:t>
                      </a:r>
                    </a:p>
                    <a:p>
                      <a:pPr algn="ctr" fontAlgn="base">
                        <a:lnSpc>
                          <a:spcPct val="107000"/>
                        </a:lnSpc>
                        <a:spcBef>
                          <a:spcPts val="300"/>
                        </a:spcBef>
                        <a:spcAft>
                          <a:spcPts val="900"/>
                        </a:spcAft>
                      </a:pPr>
                      <a:r>
                        <a:rPr lang="en-IN" sz="1400" b="1" cap="none" spc="0" dirty="0">
                          <a:solidFill>
                            <a:schemeClr val="tx1"/>
                          </a:solidFill>
                          <a:effectLst/>
                        </a:rPr>
                        <a:t>Register Direct Addressing Mode</a:t>
                      </a:r>
                      <a:endParaRPr lang="en-IN" sz="14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86" marR="44186" marT="35348" marB="61364" anchor="ctr"/>
                </a:tc>
                <a:tc>
                  <a:txBody>
                    <a:bodyPr/>
                    <a:lstStyle/>
                    <a:p>
                      <a:pPr marL="342900" lvl="0" indent="-342900" algn="ctr" fontAlgn="base">
                        <a:lnSpc>
                          <a:spcPct val="107000"/>
                        </a:lnSpc>
                        <a:spcBef>
                          <a:spcPts val="300"/>
                        </a:spcBef>
                        <a:spcAft>
                          <a:spcPts val="300"/>
                        </a:spcAft>
                        <a:buSzPts val="1000"/>
                        <a:buFont typeface="Symbol" panose="05050102010706020507" pitchFamily="18" charset="2"/>
                        <a:buChar char=""/>
                        <a:tabLst>
                          <a:tab pos="457200" algn="l"/>
                        </a:tabLst>
                      </a:pPr>
                      <a:r>
                        <a:rPr lang="en-IN" sz="1400" cap="none" spc="0" dirty="0">
                          <a:solidFill>
                            <a:schemeClr val="tx1"/>
                          </a:solidFill>
                          <a:effectLst/>
                        </a:rPr>
                        <a:t>To access static data</a:t>
                      </a:r>
                    </a:p>
                    <a:p>
                      <a:pPr marL="342900" lvl="0" indent="-342900" algn="ctr" fontAlgn="base">
                        <a:lnSpc>
                          <a:spcPct val="107000"/>
                        </a:lnSpc>
                        <a:spcBef>
                          <a:spcPts val="300"/>
                        </a:spcBef>
                        <a:spcAft>
                          <a:spcPts val="300"/>
                        </a:spcAft>
                        <a:buSzPts val="1000"/>
                        <a:buFont typeface="Symbol" panose="05050102010706020507" pitchFamily="18" charset="2"/>
                        <a:buChar char=""/>
                        <a:tabLst>
                          <a:tab pos="457200" algn="l"/>
                        </a:tabLst>
                      </a:pPr>
                      <a:r>
                        <a:rPr lang="en-IN" sz="1400" cap="none" spc="0" dirty="0">
                          <a:solidFill>
                            <a:schemeClr val="tx1"/>
                          </a:solidFill>
                          <a:effectLst/>
                        </a:rPr>
                        <a:t>To implement variables</a:t>
                      </a:r>
                      <a:endParaRPr lang="en-IN" sz="14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86" marR="44186" marT="35348" marB="61364" anchor="ctr"/>
                </a:tc>
                <a:extLst>
                  <a:ext uri="{0D108BD9-81ED-4DB2-BD59-A6C34878D82A}">
                    <a16:rowId xmlns:a16="http://schemas.microsoft.com/office/drawing/2014/main" val="1163721555"/>
                  </a:ext>
                </a:extLst>
              </a:tr>
              <a:tr h="1088006">
                <a:tc>
                  <a:txBody>
                    <a:bodyPr/>
                    <a:lstStyle/>
                    <a:p>
                      <a:pPr algn="ctr">
                        <a:lnSpc>
                          <a:spcPct val="107000"/>
                        </a:lnSpc>
                        <a:spcAft>
                          <a:spcPts val="800"/>
                        </a:spcAft>
                      </a:pPr>
                      <a:r>
                        <a:rPr lang="en-IN" sz="1400" b="1" cap="none" spc="0" dirty="0">
                          <a:solidFill>
                            <a:schemeClr val="tx1"/>
                          </a:solidFill>
                          <a:effectLst/>
                        </a:rPr>
                        <a:t>Indirect Addressing Mode</a:t>
                      </a:r>
                    </a:p>
                    <a:p>
                      <a:pPr algn="ctr" fontAlgn="base">
                        <a:lnSpc>
                          <a:spcPct val="107000"/>
                        </a:lnSpc>
                        <a:spcBef>
                          <a:spcPts val="300"/>
                        </a:spcBef>
                        <a:spcAft>
                          <a:spcPts val="900"/>
                        </a:spcAft>
                      </a:pPr>
                      <a:r>
                        <a:rPr lang="en-IN" sz="1400" b="1" cap="none" spc="0" dirty="0">
                          <a:solidFill>
                            <a:schemeClr val="tx1"/>
                          </a:solidFill>
                          <a:effectLst/>
                        </a:rPr>
                        <a:t>and</a:t>
                      </a:r>
                    </a:p>
                    <a:p>
                      <a:pPr algn="ctr" fontAlgn="base">
                        <a:lnSpc>
                          <a:spcPct val="107000"/>
                        </a:lnSpc>
                        <a:spcBef>
                          <a:spcPts val="300"/>
                        </a:spcBef>
                        <a:spcAft>
                          <a:spcPts val="900"/>
                        </a:spcAft>
                      </a:pPr>
                      <a:r>
                        <a:rPr lang="en-IN" sz="1400" b="1" cap="none" spc="0" dirty="0">
                          <a:solidFill>
                            <a:schemeClr val="tx1"/>
                          </a:solidFill>
                          <a:effectLst/>
                        </a:rPr>
                        <a:t>Register Indirect Addressing Mode</a:t>
                      </a:r>
                      <a:endParaRPr lang="en-IN" sz="14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86" marR="44186" marT="35348" marB="61364" anchor="ctr"/>
                </a:tc>
                <a:tc>
                  <a:txBody>
                    <a:bodyPr/>
                    <a:lstStyle/>
                    <a:p>
                      <a:pPr marL="342900" lvl="0" indent="-342900" algn="ctr" fontAlgn="base">
                        <a:lnSpc>
                          <a:spcPct val="107000"/>
                        </a:lnSpc>
                        <a:spcBef>
                          <a:spcPts val="300"/>
                        </a:spcBef>
                        <a:spcAft>
                          <a:spcPts val="300"/>
                        </a:spcAft>
                        <a:buSzPts val="1000"/>
                        <a:buFont typeface="Symbol" panose="05050102010706020507" pitchFamily="18" charset="2"/>
                        <a:buChar char=""/>
                        <a:tabLst>
                          <a:tab pos="457200" algn="l"/>
                        </a:tabLst>
                      </a:pPr>
                      <a:r>
                        <a:rPr lang="en-IN" sz="1400" cap="none" spc="0" dirty="0">
                          <a:solidFill>
                            <a:schemeClr val="tx1"/>
                          </a:solidFill>
                          <a:effectLst/>
                        </a:rPr>
                        <a:t>To implement pointers because pointers are memory locations that store the address of another variable</a:t>
                      </a:r>
                    </a:p>
                    <a:p>
                      <a:pPr marL="342900" lvl="0" indent="-342900" algn="ctr" fontAlgn="base">
                        <a:lnSpc>
                          <a:spcPct val="107000"/>
                        </a:lnSpc>
                        <a:spcBef>
                          <a:spcPts val="300"/>
                        </a:spcBef>
                        <a:spcAft>
                          <a:spcPts val="300"/>
                        </a:spcAft>
                        <a:buSzPts val="1000"/>
                        <a:buFont typeface="Symbol" panose="05050102010706020507" pitchFamily="18" charset="2"/>
                        <a:buChar char=""/>
                        <a:tabLst>
                          <a:tab pos="457200" algn="l"/>
                        </a:tabLst>
                      </a:pPr>
                      <a:r>
                        <a:rPr lang="en-IN" sz="1400" cap="none" spc="0" dirty="0">
                          <a:solidFill>
                            <a:schemeClr val="tx1"/>
                          </a:solidFill>
                          <a:effectLst/>
                        </a:rPr>
                        <a:t>To pass array as a parameter because array name is the base address and pointer is needed to point the address</a:t>
                      </a:r>
                      <a:endParaRPr lang="en-IN" sz="14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86" marR="44186" marT="35348" marB="61364" anchor="ctr"/>
                </a:tc>
                <a:extLst>
                  <a:ext uri="{0D108BD9-81ED-4DB2-BD59-A6C34878D82A}">
                    <a16:rowId xmlns:a16="http://schemas.microsoft.com/office/drawing/2014/main" val="3677359047"/>
                  </a:ext>
                </a:extLst>
              </a:tr>
              <a:tr h="1403487">
                <a:tc>
                  <a:txBody>
                    <a:bodyPr/>
                    <a:lstStyle/>
                    <a:p>
                      <a:pPr algn="ctr">
                        <a:lnSpc>
                          <a:spcPct val="107000"/>
                        </a:lnSpc>
                        <a:spcAft>
                          <a:spcPts val="800"/>
                        </a:spcAft>
                      </a:pPr>
                      <a:r>
                        <a:rPr lang="en-IN" sz="1400" b="1" cap="none" spc="0">
                          <a:solidFill>
                            <a:schemeClr val="tx1"/>
                          </a:solidFill>
                          <a:effectLst/>
                        </a:rPr>
                        <a:t>Relative Addressing Mode</a:t>
                      </a:r>
                      <a:endParaRPr lang="en-IN" sz="14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86" marR="44186" marT="35348" marB="61364" anchor="ctr"/>
                </a:tc>
                <a:tc>
                  <a:txBody>
                    <a:bodyPr/>
                    <a:lstStyle/>
                    <a:p>
                      <a:pPr marL="342900" lvl="0" indent="-342900" algn="ctr" fontAlgn="base">
                        <a:lnSpc>
                          <a:spcPct val="107000"/>
                        </a:lnSpc>
                        <a:spcBef>
                          <a:spcPts val="300"/>
                        </a:spcBef>
                        <a:spcAft>
                          <a:spcPts val="300"/>
                        </a:spcAft>
                        <a:buSzPts val="1000"/>
                        <a:buFont typeface="Symbol" panose="05050102010706020507" pitchFamily="18" charset="2"/>
                        <a:buChar char=""/>
                        <a:tabLst>
                          <a:tab pos="457200" algn="l"/>
                        </a:tabLst>
                      </a:pPr>
                      <a:r>
                        <a:rPr lang="en-IN" sz="1400" cap="none" spc="0" dirty="0">
                          <a:solidFill>
                            <a:schemeClr val="tx1"/>
                          </a:solidFill>
                          <a:effectLst/>
                        </a:rPr>
                        <a:t>For program relocation at run time i.e. for position independent code</a:t>
                      </a:r>
                    </a:p>
                    <a:p>
                      <a:pPr marL="342900" lvl="0" indent="-342900" algn="ctr" fontAlgn="base">
                        <a:lnSpc>
                          <a:spcPct val="107000"/>
                        </a:lnSpc>
                        <a:spcBef>
                          <a:spcPts val="300"/>
                        </a:spcBef>
                        <a:spcAft>
                          <a:spcPts val="300"/>
                        </a:spcAft>
                        <a:buSzPts val="1000"/>
                        <a:buFont typeface="Symbol" panose="05050102010706020507" pitchFamily="18" charset="2"/>
                        <a:buChar char=""/>
                        <a:tabLst>
                          <a:tab pos="457200" algn="l"/>
                        </a:tabLst>
                      </a:pPr>
                      <a:r>
                        <a:rPr lang="en-IN" sz="1400" cap="none" spc="0" dirty="0">
                          <a:solidFill>
                            <a:schemeClr val="tx1"/>
                          </a:solidFill>
                          <a:effectLst/>
                        </a:rPr>
                        <a:t>To change the normal sequence of execution of instructions</a:t>
                      </a:r>
                    </a:p>
                    <a:p>
                      <a:pPr marL="342900" lvl="0" indent="-342900" algn="ctr" fontAlgn="base">
                        <a:lnSpc>
                          <a:spcPct val="107000"/>
                        </a:lnSpc>
                        <a:spcBef>
                          <a:spcPts val="300"/>
                        </a:spcBef>
                        <a:spcAft>
                          <a:spcPts val="300"/>
                        </a:spcAft>
                        <a:buSzPts val="1000"/>
                        <a:buFont typeface="Symbol" panose="05050102010706020507" pitchFamily="18" charset="2"/>
                        <a:buChar char=""/>
                        <a:tabLst>
                          <a:tab pos="457200" algn="l"/>
                        </a:tabLst>
                      </a:pPr>
                      <a:r>
                        <a:rPr lang="en-IN" sz="1400" cap="none" spc="0" dirty="0">
                          <a:solidFill>
                            <a:schemeClr val="tx1"/>
                          </a:solidFill>
                          <a:effectLst/>
                        </a:rPr>
                        <a:t>For branch type instructions since it directly updates the program counter</a:t>
                      </a:r>
                      <a:endParaRPr lang="en-IN" sz="14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86" marR="44186" marT="35348" marB="61364" anchor="ctr"/>
                </a:tc>
                <a:extLst>
                  <a:ext uri="{0D108BD9-81ED-4DB2-BD59-A6C34878D82A}">
                    <a16:rowId xmlns:a16="http://schemas.microsoft.com/office/drawing/2014/main" val="2966879287"/>
                  </a:ext>
                </a:extLst>
              </a:tr>
              <a:tr h="645153">
                <a:tc>
                  <a:txBody>
                    <a:bodyPr/>
                    <a:lstStyle/>
                    <a:p>
                      <a:pPr algn="ctr">
                        <a:lnSpc>
                          <a:spcPct val="107000"/>
                        </a:lnSpc>
                        <a:spcAft>
                          <a:spcPts val="800"/>
                        </a:spcAft>
                      </a:pPr>
                      <a:r>
                        <a:rPr lang="en-IN" sz="1400" b="1" cap="none" spc="0">
                          <a:solidFill>
                            <a:schemeClr val="tx1"/>
                          </a:solidFill>
                          <a:effectLst/>
                        </a:rPr>
                        <a:t>Index Addressing Mode</a:t>
                      </a:r>
                      <a:endParaRPr lang="en-IN" sz="14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86" marR="44186" marT="35348" marB="61364" anchor="ctr"/>
                </a:tc>
                <a:tc>
                  <a:txBody>
                    <a:bodyPr/>
                    <a:lstStyle/>
                    <a:p>
                      <a:pPr marL="342900" lvl="0" indent="-342900" algn="ctr" fontAlgn="base">
                        <a:lnSpc>
                          <a:spcPct val="107000"/>
                        </a:lnSpc>
                        <a:spcBef>
                          <a:spcPts val="300"/>
                        </a:spcBef>
                        <a:spcAft>
                          <a:spcPts val="300"/>
                        </a:spcAft>
                        <a:buSzPts val="1000"/>
                        <a:buFont typeface="Symbol" panose="05050102010706020507" pitchFamily="18" charset="2"/>
                        <a:buChar char=""/>
                        <a:tabLst>
                          <a:tab pos="457200" algn="l"/>
                        </a:tabLst>
                      </a:pPr>
                      <a:r>
                        <a:rPr lang="en-IN" sz="1400" cap="none" spc="0" dirty="0">
                          <a:solidFill>
                            <a:schemeClr val="tx1"/>
                          </a:solidFill>
                          <a:effectLst/>
                        </a:rPr>
                        <a:t>For array implementation or array addressing</a:t>
                      </a:r>
                    </a:p>
                    <a:p>
                      <a:pPr marL="342900" lvl="0" indent="-342900" algn="ctr" fontAlgn="base">
                        <a:lnSpc>
                          <a:spcPct val="107000"/>
                        </a:lnSpc>
                        <a:spcBef>
                          <a:spcPts val="300"/>
                        </a:spcBef>
                        <a:spcAft>
                          <a:spcPts val="300"/>
                        </a:spcAft>
                        <a:buSzPts val="1000"/>
                        <a:buFont typeface="Symbol" panose="05050102010706020507" pitchFamily="18" charset="2"/>
                        <a:buChar char=""/>
                        <a:tabLst>
                          <a:tab pos="457200" algn="l"/>
                        </a:tabLst>
                      </a:pPr>
                      <a:r>
                        <a:rPr lang="en-IN" sz="1400" cap="none" spc="0" dirty="0">
                          <a:solidFill>
                            <a:schemeClr val="tx1"/>
                          </a:solidFill>
                          <a:effectLst/>
                        </a:rPr>
                        <a:t>For records implementation</a:t>
                      </a:r>
                      <a:endParaRPr lang="en-IN" sz="14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86" marR="44186" marT="35348" marB="61364" anchor="ctr"/>
                </a:tc>
                <a:extLst>
                  <a:ext uri="{0D108BD9-81ED-4DB2-BD59-A6C34878D82A}">
                    <a16:rowId xmlns:a16="http://schemas.microsoft.com/office/drawing/2014/main" val="3299548281"/>
                  </a:ext>
                </a:extLst>
              </a:tr>
              <a:tr h="866582">
                <a:tc>
                  <a:txBody>
                    <a:bodyPr/>
                    <a:lstStyle/>
                    <a:p>
                      <a:pPr algn="ctr">
                        <a:lnSpc>
                          <a:spcPct val="107000"/>
                        </a:lnSpc>
                        <a:spcAft>
                          <a:spcPts val="800"/>
                        </a:spcAft>
                      </a:pPr>
                      <a:r>
                        <a:rPr lang="en-IN" sz="1400" b="1" cap="none" spc="0">
                          <a:solidFill>
                            <a:schemeClr val="tx1"/>
                          </a:solidFill>
                          <a:effectLst/>
                        </a:rPr>
                        <a:t>Base Register Addressing Mode</a:t>
                      </a:r>
                      <a:endParaRPr lang="en-IN" sz="14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86" marR="44186" marT="35348" marB="61364" anchor="ctr"/>
                </a:tc>
                <a:tc>
                  <a:txBody>
                    <a:bodyPr/>
                    <a:lstStyle/>
                    <a:p>
                      <a:pPr marL="342900" lvl="0" indent="-342900" algn="ctr" fontAlgn="base">
                        <a:lnSpc>
                          <a:spcPct val="107000"/>
                        </a:lnSpc>
                        <a:spcBef>
                          <a:spcPts val="300"/>
                        </a:spcBef>
                        <a:spcAft>
                          <a:spcPts val="300"/>
                        </a:spcAft>
                        <a:buSzPts val="1000"/>
                        <a:buFont typeface="Symbol" panose="05050102010706020507" pitchFamily="18" charset="2"/>
                        <a:buChar char=""/>
                        <a:tabLst>
                          <a:tab pos="457200" algn="l"/>
                        </a:tabLst>
                      </a:pPr>
                      <a:r>
                        <a:rPr lang="en-IN" sz="1400" cap="none" spc="0" dirty="0">
                          <a:solidFill>
                            <a:schemeClr val="tx1"/>
                          </a:solidFill>
                          <a:effectLst/>
                        </a:rPr>
                        <a:t>For writing relocatable code i.e. for relocation of program in memory even at run time</a:t>
                      </a:r>
                    </a:p>
                    <a:p>
                      <a:pPr marL="342900" lvl="0" indent="-342900" algn="ctr" fontAlgn="base">
                        <a:lnSpc>
                          <a:spcPct val="107000"/>
                        </a:lnSpc>
                        <a:spcBef>
                          <a:spcPts val="300"/>
                        </a:spcBef>
                        <a:spcAft>
                          <a:spcPts val="300"/>
                        </a:spcAft>
                        <a:buSzPts val="1000"/>
                        <a:buFont typeface="Symbol" panose="05050102010706020507" pitchFamily="18" charset="2"/>
                        <a:buChar char=""/>
                        <a:tabLst>
                          <a:tab pos="457200" algn="l"/>
                        </a:tabLst>
                      </a:pPr>
                      <a:r>
                        <a:rPr lang="en-IN" sz="1400" cap="none" spc="0" dirty="0">
                          <a:solidFill>
                            <a:schemeClr val="tx1"/>
                          </a:solidFill>
                          <a:effectLst/>
                        </a:rPr>
                        <a:t>For handling recursive procedures</a:t>
                      </a:r>
                      <a:endParaRPr lang="en-IN" sz="14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86" marR="44186" marT="35348" marB="61364" anchor="ctr"/>
                </a:tc>
                <a:extLst>
                  <a:ext uri="{0D108BD9-81ED-4DB2-BD59-A6C34878D82A}">
                    <a16:rowId xmlns:a16="http://schemas.microsoft.com/office/drawing/2014/main" val="1787693699"/>
                  </a:ext>
                </a:extLst>
              </a:tr>
              <a:tr h="1063882">
                <a:tc>
                  <a:txBody>
                    <a:bodyPr/>
                    <a:lstStyle/>
                    <a:p>
                      <a:pPr algn="ctr">
                        <a:lnSpc>
                          <a:spcPct val="107000"/>
                        </a:lnSpc>
                        <a:spcAft>
                          <a:spcPts val="800"/>
                        </a:spcAft>
                      </a:pPr>
                      <a:r>
                        <a:rPr lang="en-IN" sz="1400" b="1" cap="none" spc="0">
                          <a:solidFill>
                            <a:schemeClr val="tx1"/>
                          </a:solidFill>
                          <a:effectLst/>
                        </a:rPr>
                        <a:t>Auto-increment Addressing Mode</a:t>
                      </a:r>
                    </a:p>
                    <a:p>
                      <a:pPr algn="ctr" fontAlgn="base">
                        <a:lnSpc>
                          <a:spcPct val="107000"/>
                        </a:lnSpc>
                        <a:spcBef>
                          <a:spcPts val="300"/>
                        </a:spcBef>
                        <a:spcAft>
                          <a:spcPts val="900"/>
                        </a:spcAft>
                      </a:pPr>
                      <a:r>
                        <a:rPr lang="en-IN" sz="1400" b="1" cap="none" spc="0">
                          <a:solidFill>
                            <a:schemeClr val="tx1"/>
                          </a:solidFill>
                          <a:effectLst/>
                        </a:rPr>
                        <a:t>and</a:t>
                      </a:r>
                    </a:p>
                    <a:p>
                      <a:pPr algn="ctr" fontAlgn="base">
                        <a:lnSpc>
                          <a:spcPct val="107000"/>
                        </a:lnSpc>
                        <a:spcBef>
                          <a:spcPts val="300"/>
                        </a:spcBef>
                        <a:spcAft>
                          <a:spcPts val="900"/>
                        </a:spcAft>
                      </a:pPr>
                      <a:r>
                        <a:rPr lang="en-IN" sz="1400" b="1" cap="none" spc="0">
                          <a:solidFill>
                            <a:schemeClr val="tx1"/>
                          </a:solidFill>
                          <a:effectLst/>
                        </a:rPr>
                        <a:t>Auto-decrement Addressing Mode</a:t>
                      </a:r>
                      <a:endParaRPr lang="en-IN" sz="14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86" marR="44186" marT="35348" marB="61364" anchor="ctr"/>
                </a:tc>
                <a:tc>
                  <a:txBody>
                    <a:bodyPr/>
                    <a:lstStyle/>
                    <a:p>
                      <a:pPr marL="342900" lvl="0" indent="-342900" algn="ctr" fontAlgn="base">
                        <a:lnSpc>
                          <a:spcPct val="107000"/>
                        </a:lnSpc>
                        <a:spcBef>
                          <a:spcPts val="300"/>
                        </a:spcBef>
                        <a:spcAft>
                          <a:spcPts val="300"/>
                        </a:spcAft>
                        <a:buSzPts val="1000"/>
                        <a:buFont typeface="Symbol" panose="05050102010706020507" pitchFamily="18" charset="2"/>
                        <a:buChar char=""/>
                        <a:tabLst>
                          <a:tab pos="457200" algn="l"/>
                        </a:tabLst>
                      </a:pPr>
                      <a:r>
                        <a:rPr lang="en-IN" sz="1400" cap="none" spc="0" dirty="0">
                          <a:solidFill>
                            <a:schemeClr val="tx1"/>
                          </a:solidFill>
                          <a:effectLst/>
                        </a:rPr>
                        <a:t>For implementing loops</a:t>
                      </a:r>
                    </a:p>
                    <a:p>
                      <a:pPr marL="342900" lvl="0" indent="-342900" algn="ctr" fontAlgn="base">
                        <a:lnSpc>
                          <a:spcPct val="107000"/>
                        </a:lnSpc>
                        <a:spcBef>
                          <a:spcPts val="300"/>
                        </a:spcBef>
                        <a:spcAft>
                          <a:spcPts val="300"/>
                        </a:spcAft>
                        <a:buSzPts val="1000"/>
                        <a:buFont typeface="Symbol" panose="05050102010706020507" pitchFamily="18" charset="2"/>
                        <a:buChar char=""/>
                        <a:tabLst>
                          <a:tab pos="457200" algn="l"/>
                        </a:tabLst>
                      </a:pPr>
                      <a:r>
                        <a:rPr lang="en-IN" sz="1400" cap="none" spc="0" dirty="0">
                          <a:solidFill>
                            <a:schemeClr val="tx1"/>
                          </a:solidFill>
                          <a:effectLst/>
                        </a:rPr>
                        <a:t>For stepping through arrays in a loop</a:t>
                      </a:r>
                    </a:p>
                    <a:p>
                      <a:pPr marL="342900" lvl="0" indent="-342900" algn="ctr" fontAlgn="base">
                        <a:lnSpc>
                          <a:spcPct val="107000"/>
                        </a:lnSpc>
                        <a:spcBef>
                          <a:spcPts val="300"/>
                        </a:spcBef>
                        <a:spcAft>
                          <a:spcPts val="300"/>
                        </a:spcAft>
                        <a:buSzPts val="1000"/>
                        <a:buFont typeface="Symbol" panose="05050102010706020507" pitchFamily="18" charset="2"/>
                        <a:buChar char=""/>
                        <a:tabLst>
                          <a:tab pos="457200" algn="l"/>
                        </a:tabLst>
                      </a:pPr>
                      <a:r>
                        <a:rPr lang="en-IN" sz="1400" cap="none" spc="0" dirty="0">
                          <a:solidFill>
                            <a:schemeClr val="tx1"/>
                          </a:solidFill>
                          <a:effectLst/>
                        </a:rPr>
                        <a:t>For implementing a stack as push and pop</a:t>
                      </a:r>
                      <a:endParaRPr lang="en-IN" sz="14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186" marR="44186" marT="35348" marB="61364" anchor="ctr"/>
                </a:tc>
                <a:extLst>
                  <a:ext uri="{0D108BD9-81ED-4DB2-BD59-A6C34878D82A}">
                    <a16:rowId xmlns:a16="http://schemas.microsoft.com/office/drawing/2014/main" val="292452601"/>
                  </a:ext>
                </a:extLst>
              </a:tr>
            </a:tbl>
          </a:graphicData>
        </a:graphic>
      </p:graphicFrame>
    </p:spTree>
    <p:extLst>
      <p:ext uri="{BB962C8B-B14F-4D97-AF65-F5344CB8AC3E}">
        <p14:creationId xmlns:p14="http://schemas.microsoft.com/office/powerpoint/2010/main" val="3565433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6">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8F5E0F-329F-42F0-918D-8E4FA6344D56}"/>
              </a:ext>
            </a:extLst>
          </p:cNvPr>
          <p:cNvSpPr>
            <a:spLocks noGrp="1"/>
          </p:cNvSpPr>
          <p:nvPr>
            <p:ph type="title"/>
          </p:nvPr>
        </p:nvSpPr>
        <p:spPr>
          <a:xfrm>
            <a:off x="312724" y="3433763"/>
            <a:ext cx="3197013" cy="2743200"/>
          </a:xfrm>
        </p:spPr>
        <p:txBody>
          <a:bodyPr anchor="t">
            <a:normAutofit/>
          </a:bodyPr>
          <a:lstStyle/>
          <a:p>
            <a:pPr algn="ctr"/>
            <a:r>
              <a:rPr lang="en-IN" sz="4800">
                <a:solidFill>
                  <a:schemeClr val="bg1"/>
                </a:solidFill>
              </a:rPr>
              <a:t>Addressing Modes</a:t>
            </a:r>
          </a:p>
        </p:txBody>
      </p:sp>
      <p:pic>
        <p:nvPicPr>
          <p:cNvPr id="7" name="Picture 6">
            <a:extLst>
              <a:ext uri="{FF2B5EF4-FFF2-40B4-BE49-F238E27FC236}">
                <a16:creationId xmlns:a16="http://schemas.microsoft.com/office/drawing/2014/main" id="{FEB720C2-4F9E-4286-AA51-551697DB1666}"/>
              </a:ext>
            </a:extLst>
          </p:cNvPr>
          <p:cNvPicPr>
            <a:picLocks noChangeAspect="1"/>
          </p:cNvPicPr>
          <p:nvPr/>
        </p:nvPicPr>
        <p:blipFill>
          <a:blip r:embed="rId2"/>
          <a:stretch>
            <a:fillRect/>
          </a:stretch>
        </p:blipFill>
        <p:spPr>
          <a:xfrm>
            <a:off x="6095999" y="5921829"/>
            <a:ext cx="4499429" cy="727574"/>
          </a:xfrm>
          <a:prstGeom prst="rect">
            <a:avLst/>
          </a:prstGeom>
        </p:spPr>
      </p:pic>
      <p:sp>
        <p:nvSpPr>
          <p:cNvPr id="3" name="Content Placeholder 2">
            <a:extLst>
              <a:ext uri="{FF2B5EF4-FFF2-40B4-BE49-F238E27FC236}">
                <a16:creationId xmlns:a16="http://schemas.microsoft.com/office/drawing/2014/main" id="{45443755-F718-4687-9F43-BA01705865CB}"/>
              </a:ext>
            </a:extLst>
          </p:cNvPr>
          <p:cNvSpPr>
            <a:spLocks noGrp="1"/>
          </p:cNvSpPr>
          <p:nvPr>
            <p:ph idx="1"/>
          </p:nvPr>
        </p:nvSpPr>
        <p:spPr>
          <a:xfrm>
            <a:off x="4330719" y="1146629"/>
            <a:ext cx="7548557" cy="5594539"/>
          </a:xfrm>
        </p:spPr>
        <p:txBody>
          <a:bodyPr anchor="ctr">
            <a:normAutofit/>
          </a:bodyPr>
          <a:lstStyle/>
          <a:p>
            <a:pPr fontAlgn="base">
              <a:spcAft>
                <a:spcPts val="800"/>
              </a:spcAft>
            </a:pPr>
            <a:r>
              <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The term addressing modes refers to the way in which the operand of an instruction is specified</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fontAlgn="base">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addressing mode specifies a rule for interpreting or modifying the address field of the instruction before the operand is actually executed.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a:spcAft>
                <a:spcPts val="800"/>
              </a:spcAft>
            </a:pPr>
            <a:r>
              <a:rPr lang="en-IN" sz="1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Addressing modes for instructions are divided into two categories</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1) Addressing modes for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2) Addressing modes for branch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55750" indent="-285750" fontAlgn="base">
              <a:spcAft>
                <a:spcPts val="750"/>
              </a:spcAft>
            </a:pPr>
            <a:r>
              <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The addressing modes provide flexible access to memory, allowing you to easily access variables, arrays, records, pointers, and other complex data types.  </a:t>
            </a:r>
          </a:p>
          <a:p>
            <a:pPr marL="555750" indent="-285750" fontAlgn="base">
              <a:spcAft>
                <a:spcPts val="75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key to good assembly language programming is the proper use of memory addressing modes.</a:t>
            </a:r>
          </a:p>
          <a:p>
            <a:pPr marL="555750" indent="-285750" fontAlgn="base">
              <a:spcAft>
                <a:spcPts val="750"/>
              </a:spcAft>
            </a:pPr>
            <a:r>
              <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An assembly language program instruction consists of two parts: Opcode and Operand.</a:t>
            </a:r>
            <a:endPar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270000" indent="0" fontAlgn="base">
              <a:spcAft>
                <a:spcPts val="750"/>
              </a:spcAft>
              <a:buNone/>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55750" indent="-285750" fontAlgn="base">
              <a:spcAft>
                <a:spcPts val="750"/>
              </a:spcAf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55750" indent="-285750" fontAlgn="base">
              <a:spcAft>
                <a:spcPts val="75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2898102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99C423-8E7C-441E-BAA6-0BBA0065848F}"/>
              </a:ext>
            </a:extLst>
          </p:cNvPr>
          <p:cNvSpPr>
            <a:spLocks noGrp="1"/>
          </p:cNvSpPr>
          <p:nvPr>
            <p:ph type="title"/>
          </p:nvPr>
        </p:nvSpPr>
        <p:spPr>
          <a:xfrm>
            <a:off x="524741" y="620392"/>
            <a:ext cx="3808268" cy="5504688"/>
          </a:xfrm>
        </p:spPr>
        <p:txBody>
          <a:bodyPr>
            <a:normAutofit/>
          </a:bodyPr>
          <a:lstStyle/>
          <a:p>
            <a:r>
              <a:rPr lang="en-IN" sz="6000">
                <a:solidFill>
                  <a:schemeClr val="bg1"/>
                </a:solidFill>
              </a:rPr>
              <a:t>Addressing Modes (Contd..)</a:t>
            </a:r>
          </a:p>
        </p:txBody>
      </p:sp>
      <p:graphicFrame>
        <p:nvGraphicFramePr>
          <p:cNvPr id="5" name="Content Placeholder 2">
            <a:extLst>
              <a:ext uri="{FF2B5EF4-FFF2-40B4-BE49-F238E27FC236}">
                <a16:creationId xmlns:a16="http://schemas.microsoft.com/office/drawing/2014/main" id="{BFDD4C61-7C05-4072-FC68-501A0D660235}"/>
              </a:ext>
            </a:extLst>
          </p:cNvPr>
          <p:cNvGraphicFramePr>
            <a:graphicFrameLocks noGrp="1"/>
          </p:cNvGraphicFramePr>
          <p:nvPr>
            <p:ph idx="1"/>
            <p:extLst>
              <p:ext uri="{D42A27DB-BD31-4B8C-83A1-F6EECF244321}">
                <p14:modId xmlns:p14="http://schemas.microsoft.com/office/powerpoint/2010/main" val="997174988"/>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3716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4D38F07-5A2F-4823-B529-748D031ECCD8}"/>
              </a:ext>
            </a:extLst>
          </p:cNvPr>
          <p:cNvSpPr>
            <a:spLocks noGrp="1"/>
          </p:cNvSpPr>
          <p:nvPr>
            <p:ph type="title"/>
          </p:nvPr>
        </p:nvSpPr>
        <p:spPr>
          <a:xfrm>
            <a:off x="777240" y="731519"/>
            <a:ext cx="2845191" cy="3237579"/>
          </a:xfrm>
        </p:spPr>
        <p:txBody>
          <a:bodyPr>
            <a:normAutofit/>
          </a:bodyPr>
          <a:lstStyle/>
          <a:p>
            <a:r>
              <a:rPr lang="en-IN" sz="3800">
                <a:solidFill>
                  <a:srgbClr val="FFFFFF"/>
                </a:solidFill>
                <a:latin typeface="Times New Roman" panose="02020603050405020304" pitchFamily="18" charset="0"/>
                <a:cs typeface="Times New Roman" panose="02020603050405020304" pitchFamily="18" charset="0"/>
              </a:rPr>
              <a:t>Types of Addressing Modes</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93E7EF-8C7A-4E53-8579-7B6B934B983E}"/>
              </a:ext>
            </a:extLst>
          </p:cNvPr>
          <p:cNvSpPr>
            <a:spLocks noGrp="1"/>
          </p:cNvSpPr>
          <p:nvPr>
            <p:ph idx="1"/>
          </p:nvPr>
        </p:nvSpPr>
        <p:spPr>
          <a:xfrm>
            <a:off x="4370044" y="580571"/>
            <a:ext cx="7212356" cy="5675086"/>
          </a:xfrm>
        </p:spPr>
        <p:txBody>
          <a:bodyPr anchor="ctr">
            <a:normAutofit/>
          </a:bodyPr>
          <a:lstStyle/>
          <a:p>
            <a:pPr>
              <a:buFont typeface="Wingdings" panose="05000000000000000000" pitchFamily="2" charset="2"/>
              <a:buChar char="v"/>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Addressing Modes based on  Data</a:t>
            </a:r>
          </a:p>
          <a:p>
            <a:pPr marL="1082675" indent="-365125" defTabSz="900113">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Implied Addressing Mode</a:t>
            </a:r>
          </a:p>
          <a:p>
            <a:pPr marL="1082675" indent="-365125" defTabSz="900113">
              <a:buFont typeface="Wingdings" panose="05000000000000000000" pitchFamily="2" charset="2"/>
              <a:buChar char="Ø"/>
            </a:pPr>
            <a:r>
              <a:rPr lang="en-IN" sz="1800" b="1" dirty="0">
                <a:latin typeface="Times New Roman" panose="02020603050405020304" pitchFamily="18"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Immediate </a:t>
            </a:r>
            <a:r>
              <a:rPr lang="en-IN" sz="1800" b="1" dirty="0">
                <a:latin typeface="Times New Roman" panose="02020603050405020304" pitchFamily="18" charset="0"/>
                <a:ea typeface="Times New Roman" panose="02020603050405020304" pitchFamily="18" charset="0"/>
              </a:rPr>
              <a:t>A</a:t>
            </a:r>
            <a:r>
              <a:rPr lang="en-IN" sz="1800" b="1" dirty="0">
                <a:effectLst/>
                <a:latin typeface="Times New Roman" panose="02020603050405020304" pitchFamily="18" charset="0"/>
                <a:ea typeface="Times New Roman" panose="02020603050405020304" pitchFamily="18" charset="0"/>
              </a:rPr>
              <a:t>ddressing Mode </a:t>
            </a:r>
            <a:endParaRPr lang="en-IN" sz="1800" b="1" dirty="0">
              <a:latin typeface="Times New Roman" panose="02020603050405020304" pitchFamily="18" charset="0"/>
              <a:ea typeface="Times New Roman" panose="02020603050405020304" pitchFamily="18" charset="0"/>
            </a:endParaRPr>
          </a:p>
          <a:p>
            <a:pPr marL="1082675" indent="-365125" defTabSz="900113">
              <a:buFont typeface="Wingdings" panose="05000000000000000000" pitchFamily="2" charset="2"/>
              <a:buChar char="Ø"/>
            </a:pPr>
            <a:r>
              <a:rPr lang="en-IN" sz="1800" b="1" dirty="0">
                <a:effectLst/>
                <a:latin typeface="Times New Roman" panose="02020603050405020304" pitchFamily="18" charset="0"/>
                <a:ea typeface="Times New Roman" panose="02020603050405020304" pitchFamily="18" charset="0"/>
              </a:rPr>
              <a:t> Register Direct </a:t>
            </a:r>
            <a:r>
              <a:rPr lang="en-IN" sz="1800" b="1" dirty="0">
                <a:latin typeface="Times New Roman" panose="02020603050405020304" pitchFamily="18" charset="0"/>
                <a:ea typeface="Times New Roman" panose="02020603050405020304" pitchFamily="18" charset="0"/>
              </a:rPr>
              <a:t>A</a:t>
            </a:r>
            <a:r>
              <a:rPr lang="en-IN" sz="1800" b="1" dirty="0">
                <a:effectLst/>
                <a:latin typeface="Times New Roman" panose="02020603050405020304" pitchFamily="18" charset="0"/>
                <a:ea typeface="Times New Roman" panose="02020603050405020304" pitchFamily="18" charset="0"/>
              </a:rPr>
              <a:t>ddressing Mode</a:t>
            </a:r>
          </a:p>
          <a:p>
            <a:pPr marL="1082675" indent="-365125" defTabSz="900113">
              <a:buFont typeface="Wingdings" panose="05000000000000000000" pitchFamily="2" charset="2"/>
              <a:buChar char="Ø"/>
            </a:pPr>
            <a:r>
              <a:rPr lang="en-IN" sz="1800" b="1" dirty="0">
                <a:latin typeface="Times New Roman" panose="02020603050405020304" pitchFamily="18"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Register Indirect Mode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082675" indent="-365125" defTabSz="900113">
              <a:buFont typeface="Wingdings" panose="05000000000000000000" pitchFamily="2" charset="2"/>
              <a:buChar char="Ø"/>
            </a:pPr>
            <a:r>
              <a:rPr lang="en-IN" sz="1800" b="1" dirty="0">
                <a:latin typeface="Times New Roman" panose="02020603050405020304" pitchFamily="18"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Auto Indexed (Increment </a:t>
            </a:r>
            <a:r>
              <a:rPr lang="en-IN" sz="1800" b="1" dirty="0">
                <a:latin typeface="Times New Roman" panose="02020603050405020304" pitchFamily="18" charset="0"/>
                <a:ea typeface="Times New Roman" panose="02020603050405020304" pitchFamily="18" charset="0"/>
              </a:rPr>
              <a:t>M</a:t>
            </a:r>
            <a:r>
              <a:rPr lang="en-IN" sz="1800" b="1" dirty="0">
                <a:effectLst/>
                <a:latin typeface="Times New Roman" panose="02020603050405020304" pitchFamily="18" charset="0"/>
                <a:ea typeface="Times New Roman" panose="02020603050405020304" pitchFamily="18" charset="0"/>
              </a:rPr>
              <a:t>ode)</a:t>
            </a:r>
            <a:endParaRPr lang="en-IN" sz="1800" b="1" dirty="0">
              <a:latin typeface="Times New Roman" panose="02020603050405020304" pitchFamily="18" charset="0"/>
              <a:ea typeface="Times New Roman" panose="02020603050405020304" pitchFamily="18" charset="0"/>
            </a:endParaRPr>
          </a:p>
          <a:p>
            <a:pPr marL="1082675" indent="-365125" defTabSz="900113">
              <a:buFont typeface="Wingdings" panose="05000000000000000000" pitchFamily="2" charset="2"/>
              <a:buChar char="Ø"/>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Auto Indexed (Decrement </a:t>
            </a:r>
            <a:r>
              <a:rPr lang="en-IN" sz="1800" b="1" dirty="0">
                <a:latin typeface="Times New Roman" panose="02020603050405020304" pitchFamily="18" charset="0"/>
                <a:ea typeface="Times New Roman" panose="02020603050405020304" pitchFamily="18" charset="0"/>
              </a:rPr>
              <a:t>M</a:t>
            </a:r>
            <a:r>
              <a:rPr lang="en-IN" sz="1800" b="1" dirty="0">
                <a:effectLst/>
                <a:latin typeface="Times New Roman" panose="02020603050405020304" pitchFamily="18" charset="0"/>
                <a:ea typeface="Times New Roman" panose="02020603050405020304" pitchFamily="18" charset="0"/>
              </a:rPr>
              <a:t>ode)</a:t>
            </a:r>
            <a:endParaRPr lang="en-IN" sz="1800" b="1" dirty="0">
              <a:latin typeface="Times New Roman" panose="02020603050405020304" pitchFamily="18" charset="0"/>
              <a:ea typeface="Times New Roman" panose="02020603050405020304" pitchFamily="18" charset="0"/>
            </a:endParaRPr>
          </a:p>
          <a:p>
            <a:pPr marL="1082675" indent="-365125" defTabSz="900113">
              <a:buFont typeface="Wingdings" panose="05000000000000000000" pitchFamily="2" charset="2"/>
              <a:buChar char="Ø"/>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Absolute Addressing Mode</a:t>
            </a:r>
          </a:p>
          <a:p>
            <a:pPr marL="1082675" indent="-365125" defTabSz="900113">
              <a:buFont typeface="Wingdings" panose="05000000000000000000" pitchFamily="2" charset="2"/>
              <a:buChar char="Ø"/>
            </a:pPr>
            <a:r>
              <a:rPr lang="en-IN" sz="1800" b="1" dirty="0">
                <a:latin typeface="Times New Roman" panose="02020603050405020304" pitchFamily="18"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Indirect addressing Mode </a:t>
            </a:r>
            <a:endParaRPr lang="en-IN" sz="1800" b="1" dirty="0">
              <a:latin typeface="Times New Roman" panose="02020603050405020304" pitchFamily="18" charset="0"/>
              <a:ea typeface="Times New Roman" panose="02020603050405020304" pitchFamily="18" charset="0"/>
              <a:cs typeface="Times New Roman" panose="02020603050405020304" pitchFamily="18" charset="0"/>
            </a:endParaRPr>
          </a:p>
          <a:p>
            <a:pPr marL="266700" indent="-266700">
              <a:buFont typeface="Wingdings" panose="05000000000000000000" pitchFamily="2" charset="2"/>
              <a:buChar char="v"/>
            </a:pPr>
            <a:r>
              <a:rPr lang="en-IN" sz="20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Addressing Modes based on Transfer of Control </a:t>
            </a:r>
          </a:p>
          <a:p>
            <a:pPr marL="717550" indent="0">
              <a:buFont typeface="Wingdings" panose="05000000000000000000" pitchFamily="2" charset="2"/>
              <a:buChar char="Ø"/>
            </a:pPr>
            <a:r>
              <a:rPr lang="en-IN" sz="1800" b="1" dirty="0">
                <a:latin typeface="Times New Roman" panose="02020603050405020304" pitchFamily="18" charset="0"/>
                <a:ea typeface="Calibri" panose="020F0502020204030204" pitchFamily="34" charset="0"/>
                <a:cs typeface="Times New Roman" panose="02020603050405020304" pitchFamily="18" charset="0"/>
              </a:rPr>
              <a:t> PC Relative Addressing Mode</a:t>
            </a:r>
          </a:p>
          <a:p>
            <a:pPr marL="717550" indent="0">
              <a:buFont typeface="Wingdings" panose="05000000000000000000" pitchFamily="2" charset="2"/>
              <a:buChar char="Ø"/>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Base Register Addressing Mode</a:t>
            </a:r>
          </a:p>
          <a:p>
            <a:pPr marL="717550" indent="0">
              <a:buFont typeface="Wingdings" panose="05000000000000000000" pitchFamily="2" charset="2"/>
              <a:buChar char="Ø"/>
            </a:pPr>
            <a:r>
              <a:rPr lang="en-IN" sz="1800" b="1" dirty="0">
                <a:latin typeface="Times New Roman" panose="02020603050405020304" pitchFamily="18"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Indexed Addressing Mode</a:t>
            </a:r>
          </a:p>
          <a:p>
            <a:pPr marL="717550" indent="0">
              <a:buFont typeface="Wingdings" panose="05000000000000000000" pitchFamily="2" charset="2"/>
              <a:buChar char="Ø"/>
            </a:pPr>
            <a:r>
              <a:rPr lang="en-IN" sz="1800" b="1" dirty="0">
                <a:latin typeface="Times New Roman" panose="02020603050405020304" pitchFamily="18" charset="0"/>
                <a:ea typeface="Calibri" panose="020F0502020204030204" pitchFamily="34" charset="0"/>
                <a:cs typeface="Times New Roman" panose="02020603050405020304" pitchFamily="18" charset="0"/>
              </a:rPr>
              <a:t> Base Indexed Addressing Mode</a:t>
            </a:r>
            <a:endParaRPr lang="en-IN" sz="1800" dirty="0"/>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E6AB10BC-60C6-482B-B90B-12A9E0C2B930}"/>
                  </a:ext>
                </a:extLst>
              </p14:cNvPr>
              <p14:cNvContentPartPr/>
              <p14:nvPr/>
            </p14:nvContentPartPr>
            <p14:xfrm>
              <a:off x="9549194" y="5784868"/>
              <a:ext cx="360" cy="360"/>
            </p14:xfrm>
          </p:contentPart>
        </mc:Choice>
        <mc:Fallback xmlns="">
          <p:pic>
            <p:nvPicPr>
              <p:cNvPr id="9" name="Ink 8">
                <a:extLst>
                  <a:ext uri="{FF2B5EF4-FFF2-40B4-BE49-F238E27FC236}">
                    <a16:creationId xmlns:a16="http://schemas.microsoft.com/office/drawing/2014/main" id="{E6AB10BC-60C6-482B-B90B-12A9E0C2B930}"/>
                  </a:ext>
                </a:extLst>
              </p:cNvPr>
              <p:cNvPicPr/>
              <p:nvPr/>
            </p:nvPicPr>
            <p:blipFill>
              <a:blip r:embed="rId5"/>
              <a:stretch>
                <a:fillRect/>
              </a:stretch>
            </p:blipFill>
            <p:spPr>
              <a:xfrm>
                <a:off x="9540194" y="5775868"/>
                <a:ext cx="18000" cy="18000"/>
              </a:xfrm>
              <a:prstGeom prst="rect">
                <a:avLst/>
              </a:prstGeom>
            </p:spPr>
          </p:pic>
        </mc:Fallback>
      </mc:AlternateContent>
    </p:spTree>
    <p:extLst>
      <p:ext uri="{BB962C8B-B14F-4D97-AF65-F5344CB8AC3E}">
        <p14:creationId xmlns:p14="http://schemas.microsoft.com/office/powerpoint/2010/main" val="3557693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F6239332-F0ED-4729-9F17-0A5F8FB19850}"/>
              </a:ext>
            </a:extLst>
          </p:cNvPr>
          <p:cNvSpPr>
            <a:spLocks noGrp="1"/>
          </p:cNvSpPr>
          <p:nvPr>
            <p:ph type="title"/>
          </p:nvPr>
        </p:nvSpPr>
        <p:spPr>
          <a:xfrm>
            <a:off x="1100669" y="1097339"/>
            <a:ext cx="10011831" cy="2623885"/>
          </a:xfrm>
        </p:spPr>
        <p:txBody>
          <a:bodyPr vert="horz" lIns="91440" tIns="45720" rIns="91440" bIns="45720" rtlCol="0" anchor="ctr">
            <a:normAutofit/>
          </a:bodyPr>
          <a:lstStyle/>
          <a:p>
            <a:pPr algn="ctr"/>
            <a:r>
              <a:rPr lang="en-US" sz="6600" b="1" kern="1200">
                <a:solidFill>
                  <a:srgbClr val="FFFFFF"/>
                </a:solidFill>
                <a:latin typeface="+mj-lt"/>
                <a:ea typeface="+mj-ea"/>
                <a:cs typeface="+mj-cs"/>
              </a:rPr>
              <a:t>Addressing Modes Based on Data</a:t>
            </a:r>
          </a:p>
        </p:txBody>
      </p:sp>
      <p:sp>
        <p:nvSpPr>
          <p:cNvPr id="17" name="Rectangle 8">
            <a:extLst>
              <a:ext uri="{FF2B5EF4-FFF2-40B4-BE49-F238E27FC236}">
                <a16:creationId xmlns:a16="http://schemas.microsoft.com/office/drawing/2014/main" id="{DAE8F46F-D590-45CD-AF41-A04DC11D1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17136"/>
            <a:ext cx="2112264" cy="1892808"/>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ectangle 10">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33989" y="4521269"/>
            <a:ext cx="672083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Rectangle 12">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372101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D53C3F-4301-4B36-BCA1-096B6AAFCC1A}"/>
              </a:ext>
            </a:extLst>
          </p:cNvPr>
          <p:cNvSpPr>
            <a:spLocks noGrp="1"/>
          </p:cNvSpPr>
          <p:nvPr>
            <p:ph type="title"/>
          </p:nvPr>
        </p:nvSpPr>
        <p:spPr>
          <a:xfrm>
            <a:off x="333809" y="530906"/>
            <a:ext cx="3197013" cy="2743200"/>
          </a:xfrm>
        </p:spPr>
        <p:txBody>
          <a:bodyPr anchor="t">
            <a:normAutofit/>
          </a:bodyPr>
          <a:lstStyle/>
          <a:p>
            <a:pPr algn="ctr"/>
            <a:r>
              <a:rPr lang="en-IN" sz="4800" b="1" dirty="0">
                <a:solidFill>
                  <a:schemeClr val="bg1"/>
                </a:solidFill>
                <a:effectLst/>
                <a:latin typeface="Times New Roman" panose="02020603050405020304" pitchFamily="18" charset="0"/>
                <a:ea typeface="Times New Roman" panose="02020603050405020304" pitchFamily="18" charset="0"/>
              </a:rPr>
              <a:t>Implied Addressing Mode</a:t>
            </a:r>
            <a:endParaRPr lang="en-IN" sz="4800" dirty="0">
              <a:solidFill>
                <a:schemeClr val="bg1"/>
              </a:solidFill>
            </a:endParaRPr>
          </a:p>
        </p:txBody>
      </p:sp>
      <p:pic>
        <p:nvPicPr>
          <p:cNvPr id="4" name="Picture 3" descr="am2">
            <a:hlinkClick r:id="rId2"/>
            <a:extLst>
              <a:ext uri="{FF2B5EF4-FFF2-40B4-BE49-F238E27FC236}">
                <a16:creationId xmlns:a16="http://schemas.microsoft.com/office/drawing/2014/main" id="{93D0CD38-D73D-4A3C-BF5B-322B7BBF68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511300" y="4805362"/>
            <a:ext cx="3024586" cy="1317157"/>
          </a:xfrm>
          <a:prstGeom prst="rect">
            <a:avLst/>
          </a:prstGeom>
          <a:noFill/>
        </p:spPr>
      </p:pic>
      <p:sp>
        <p:nvSpPr>
          <p:cNvPr id="3" name="Content Placeholder 2">
            <a:extLst>
              <a:ext uri="{FF2B5EF4-FFF2-40B4-BE49-F238E27FC236}">
                <a16:creationId xmlns:a16="http://schemas.microsoft.com/office/drawing/2014/main" id="{40F01382-F778-4886-87CB-182FAA3A38A9}"/>
              </a:ext>
            </a:extLst>
          </p:cNvPr>
          <p:cNvSpPr>
            <a:spLocks noGrp="1"/>
          </p:cNvSpPr>
          <p:nvPr>
            <p:ph idx="1"/>
          </p:nvPr>
        </p:nvSpPr>
        <p:spPr>
          <a:xfrm>
            <a:off x="4051495" y="281354"/>
            <a:ext cx="7920111" cy="6231988"/>
          </a:xfrm>
        </p:spPr>
        <p:txBody>
          <a:bodyPr anchor="ctr">
            <a:normAutofit/>
          </a:bodyPr>
          <a:lstStyle/>
          <a:p>
            <a:pPr marL="525462" indent="-342900">
              <a:buFont typeface="Wingdings" panose="05000000000000000000" pitchFamily="2" charset="2"/>
              <a:buChar char="v"/>
            </a:pPr>
            <a:r>
              <a:rPr lang="en-IN" dirty="0">
                <a:effectLst/>
                <a:latin typeface="Times New Roman" panose="02020603050405020304" pitchFamily="18" charset="0"/>
                <a:ea typeface="Times New Roman" panose="02020603050405020304" pitchFamily="18" charset="0"/>
              </a:rPr>
              <a:t>In implied addressing the operand is specified in the instruction itself. </a:t>
            </a:r>
          </a:p>
          <a:p>
            <a:pPr marL="525462" indent="-342900">
              <a:buFont typeface="Wingdings" panose="05000000000000000000" pitchFamily="2" charset="2"/>
              <a:buChar char="v"/>
            </a:pPr>
            <a:r>
              <a:rPr lang="en-IN" dirty="0">
                <a:effectLst/>
                <a:latin typeface="Times New Roman" panose="02020603050405020304" pitchFamily="18" charset="0"/>
                <a:ea typeface="Times New Roman" panose="02020603050405020304" pitchFamily="18" charset="0"/>
              </a:rPr>
              <a:t>In this mode the data is 8 bits or 16 bits long and data is the part of instruction. </a:t>
            </a:r>
          </a:p>
          <a:p>
            <a:pPr marL="525462" indent="-342900">
              <a:buFont typeface="Wingdings" panose="05000000000000000000" pitchFamily="2" charset="2"/>
              <a:buChar char="v"/>
            </a:pPr>
            <a:r>
              <a:rPr lang="en-IN" dirty="0">
                <a:effectLst/>
                <a:latin typeface="Times New Roman" panose="02020603050405020304" pitchFamily="18" charset="0"/>
                <a:ea typeface="Times New Roman" panose="02020603050405020304" pitchFamily="18" charset="0"/>
              </a:rPr>
              <a:t>Zero address instruction are designed with implied addressing mode.</a:t>
            </a:r>
            <a:endParaRPr lang="en-IN" dirty="0">
              <a:latin typeface="Times New Roman" panose="02020603050405020304" pitchFamily="18" charset="0"/>
              <a:ea typeface="Times New Roman" panose="02020603050405020304" pitchFamily="18" charset="0"/>
            </a:endParaRPr>
          </a:p>
          <a:p>
            <a:pPr marL="525462" indent="-342900">
              <a:buFont typeface="Wingdings" panose="05000000000000000000" pitchFamily="2" charset="2"/>
              <a:buChar char="v"/>
            </a:pPr>
            <a:r>
              <a:rPr lang="en-IN" dirty="0">
                <a:latin typeface="Times New Roman" panose="02020603050405020304" pitchFamily="18" charset="0"/>
              </a:rPr>
              <a:t>For Example:  CLC (used to reset Carry flag to 0), CMA, INC A, RLC, RAR etc.</a:t>
            </a:r>
          </a:p>
          <a:p>
            <a:pPr marL="525462" indent="-342900">
              <a:buFont typeface="Wingdings" panose="05000000000000000000" pitchFamily="2" charset="2"/>
              <a:buChar char="v"/>
            </a:pPr>
            <a:r>
              <a:rPr lang="en-IN" dirty="0">
                <a:latin typeface="Times New Roman" panose="02020603050405020304" pitchFamily="18" charset="0"/>
              </a:rPr>
              <a:t>Implied Addressing Mode pictorial format</a:t>
            </a:r>
          </a:p>
          <a:p>
            <a:pPr marL="525462" indent="-342900">
              <a:buFont typeface="Wingdings" panose="05000000000000000000" pitchFamily="2" charset="2"/>
              <a:buChar char="v"/>
            </a:pPr>
            <a:endParaRPr lang="en-IN" dirty="0">
              <a:effectLst/>
              <a:latin typeface="Times New Roman" panose="02020603050405020304" pitchFamily="18" charset="0"/>
              <a:ea typeface="Times New Roman" panose="02020603050405020304" pitchFamily="18" charset="0"/>
            </a:endParaRPr>
          </a:p>
          <a:p>
            <a:pPr marL="525462" indent="-342900">
              <a:buFont typeface="Wingdings" panose="05000000000000000000" pitchFamily="2" charset="2"/>
              <a:buChar char="v"/>
            </a:pPr>
            <a:endParaRPr lang="en-IN" dirty="0">
              <a:effectLst/>
              <a:latin typeface="Times New Roman" panose="02020603050405020304" pitchFamily="18" charset="0"/>
              <a:ea typeface="Times New Roman" panose="02020603050405020304" pitchFamily="18" charset="0"/>
            </a:endParaRPr>
          </a:p>
          <a:p>
            <a:pPr marL="0" indent="0">
              <a:buNone/>
            </a:pPr>
            <a:endParaRPr lang="en-IN" dirty="0"/>
          </a:p>
        </p:txBody>
      </p:sp>
      <mc:AlternateContent xmlns:mc="http://schemas.openxmlformats.org/markup-compatibility/2006" xmlns:p14="http://schemas.microsoft.com/office/powerpoint/2010/main">
        <mc:Choice Requires="p14">
          <p:contentPart p14:bwMode="auto" r:id="rId4">
            <p14:nvContentPartPr>
              <p14:cNvPr id="23" name="Ink 22">
                <a:extLst>
                  <a:ext uri="{FF2B5EF4-FFF2-40B4-BE49-F238E27FC236}">
                    <a16:creationId xmlns:a16="http://schemas.microsoft.com/office/drawing/2014/main" id="{1E76C91F-9D56-4BDA-9098-F14EC55FBAEF}"/>
                  </a:ext>
                </a:extLst>
              </p14:cNvPr>
              <p14:cNvContentPartPr/>
              <p14:nvPr/>
            </p14:nvContentPartPr>
            <p14:xfrm>
              <a:off x="9984074" y="4770748"/>
              <a:ext cx="11160" cy="7560"/>
            </p14:xfrm>
          </p:contentPart>
        </mc:Choice>
        <mc:Fallback xmlns="">
          <p:pic>
            <p:nvPicPr>
              <p:cNvPr id="23" name="Ink 22">
                <a:extLst>
                  <a:ext uri="{FF2B5EF4-FFF2-40B4-BE49-F238E27FC236}">
                    <a16:creationId xmlns:a16="http://schemas.microsoft.com/office/drawing/2014/main" id="{1E76C91F-9D56-4BDA-9098-F14EC55FBAEF}"/>
                  </a:ext>
                </a:extLst>
              </p:cNvPr>
              <p:cNvPicPr/>
              <p:nvPr/>
            </p:nvPicPr>
            <p:blipFill>
              <a:blip r:embed="rId37"/>
              <a:stretch>
                <a:fillRect/>
              </a:stretch>
            </p:blipFill>
            <p:spPr>
              <a:xfrm>
                <a:off x="9975434" y="4762108"/>
                <a:ext cx="2880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4" name="Ink 23">
                <a:extLst>
                  <a:ext uri="{FF2B5EF4-FFF2-40B4-BE49-F238E27FC236}">
                    <a16:creationId xmlns:a16="http://schemas.microsoft.com/office/drawing/2014/main" id="{1FE49AC7-5280-43E2-B697-F1E2EF9D619D}"/>
                  </a:ext>
                </a:extLst>
              </p14:cNvPr>
              <p14:cNvContentPartPr/>
              <p14:nvPr/>
            </p14:nvContentPartPr>
            <p14:xfrm>
              <a:off x="9878234" y="6284188"/>
              <a:ext cx="2880" cy="15480"/>
            </p14:xfrm>
          </p:contentPart>
        </mc:Choice>
        <mc:Fallback xmlns="">
          <p:pic>
            <p:nvPicPr>
              <p:cNvPr id="24" name="Ink 23">
                <a:extLst>
                  <a:ext uri="{FF2B5EF4-FFF2-40B4-BE49-F238E27FC236}">
                    <a16:creationId xmlns:a16="http://schemas.microsoft.com/office/drawing/2014/main" id="{1FE49AC7-5280-43E2-B697-F1E2EF9D619D}"/>
                  </a:ext>
                </a:extLst>
              </p:cNvPr>
              <p:cNvPicPr/>
              <p:nvPr/>
            </p:nvPicPr>
            <p:blipFill>
              <a:blip r:embed="rId39"/>
              <a:stretch>
                <a:fillRect/>
              </a:stretch>
            </p:blipFill>
            <p:spPr>
              <a:xfrm>
                <a:off x="9869234" y="6275188"/>
                <a:ext cx="20520" cy="33120"/>
              </a:xfrm>
              <a:prstGeom prst="rect">
                <a:avLst/>
              </a:prstGeom>
            </p:spPr>
          </p:pic>
        </mc:Fallback>
      </mc:AlternateContent>
    </p:spTree>
    <p:extLst>
      <p:ext uri="{BB962C8B-B14F-4D97-AF65-F5344CB8AC3E}">
        <p14:creationId xmlns:p14="http://schemas.microsoft.com/office/powerpoint/2010/main" val="1181538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E4CFB6-73F9-4792-9CED-F15F37DFCD4B}"/>
              </a:ext>
            </a:extLst>
          </p:cNvPr>
          <p:cNvSpPr>
            <a:spLocks noGrp="1"/>
          </p:cNvSpPr>
          <p:nvPr>
            <p:ph type="title"/>
          </p:nvPr>
        </p:nvSpPr>
        <p:spPr>
          <a:xfrm>
            <a:off x="333809" y="542377"/>
            <a:ext cx="3197013" cy="2743200"/>
          </a:xfrm>
        </p:spPr>
        <p:txBody>
          <a:bodyPr anchor="t">
            <a:normAutofit/>
          </a:bodyPr>
          <a:lstStyle/>
          <a:p>
            <a:pPr algn="ctr"/>
            <a:r>
              <a:rPr lang="en-IN" sz="4800" b="1" dirty="0">
                <a:solidFill>
                  <a:schemeClr val="bg1"/>
                </a:solidFill>
                <a:effectLst/>
                <a:latin typeface="Times New Roman" panose="02020603050405020304" pitchFamily="18" charset="0"/>
                <a:ea typeface="Times New Roman" panose="02020603050405020304" pitchFamily="18" charset="0"/>
              </a:rPr>
              <a:t>Immediate Addressing </a:t>
            </a:r>
            <a:r>
              <a:rPr lang="en-IN" sz="4800" b="1" dirty="0">
                <a:solidFill>
                  <a:schemeClr val="bg1"/>
                </a:solidFill>
                <a:latin typeface="Times New Roman" panose="02020603050405020304" pitchFamily="18" charset="0"/>
                <a:ea typeface="Times New Roman" panose="02020603050405020304" pitchFamily="18" charset="0"/>
              </a:rPr>
              <a:t>M</a:t>
            </a:r>
            <a:r>
              <a:rPr lang="en-IN" sz="4800" b="1" dirty="0">
                <a:solidFill>
                  <a:schemeClr val="bg1"/>
                </a:solidFill>
                <a:effectLst/>
                <a:latin typeface="Times New Roman" panose="02020603050405020304" pitchFamily="18" charset="0"/>
                <a:ea typeface="Times New Roman" panose="02020603050405020304" pitchFamily="18" charset="0"/>
              </a:rPr>
              <a:t>ode (symbol #)</a:t>
            </a:r>
            <a:endParaRPr lang="en-IN" sz="4800" dirty="0">
              <a:solidFill>
                <a:schemeClr val="bg1"/>
              </a:solidFill>
            </a:endParaRPr>
          </a:p>
        </p:txBody>
      </p:sp>
      <p:pic>
        <p:nvPicPr>
          <p:cNvPr id="13" name="Picture 12" descr="Timeline&#10;&#10;Description automatically generated with medium confidence">
            <a:extLst>
              <a:ext uri="{FF2B5EF4-FFF2-40B4-BE49-F238E27FC236}">
                <a16:creationId xmlns:a16="http://schemas.microsoft.com/office/drawing/2014/main" id="{89679F9D-DA5C-48A7-980A-8149FB9DB5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293584" y="1713317"/>
            <a:ext cx="2966529" cy="1572260"/>
          </a:xfrm>
          <a:prstGeom prst="rect">
            <a:avLst/>
          </a:prstGeom>
          <a:noFill/>
        </p:spPr>
      </p:pic>
      <p:sp>
        <p:nvSpPr>
          <p:cNvPr id="3" name="Content Placeholder 2">
            <a:extLst>
              <a:ext uri="{FF2B5EF4-FFF2-40B4-BE49-F238E27FC236}">
                <a16:creationId xmlns:a16="http://schemas.microsoft.com/office/drawing/2014/main" id="{E9F24EC4-FCC1-4550-9783-16A57DA68702}"/>
              </a:ext>
            </a:extLst>
          </p:cNvPr>
          <p:cNvSpPr>
            <a:spLocks noGrp="1"/>
          </p:cNvSpPr>
          <p:nvPr>
            <p:ph idx="1"/>
          </p:nvPr>
        </p:nvSpPr>
        <p:spPr>
          <a:xfrm>
            <a:off x="3991429" y="261258"/>
            <a:ext cx="8200571" cy="6342742"/>
          </a:xfrm>
        </p:spPr>
        <p:txBody>
          <a:bodyPr anchor="ctr">
            <a:normAutofit fontScale="92500" lnSpcReduction="20000"/>
          </a:bodyPr>
          <a:lstStyle/>
          <a:p>
            <a:pPr algn="just">
              <a:buFont typeface="Wingdings" panose="05000000000000000000" pitchFamily="2" charset="2"/>
              <a:buChar char="v"/>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In this mode data is present in address field of instruction. Designed like one address instruction format.</a:t>
            </a:r>
          </a:p>
          <a:p>
            <a:pPr algn="just">
              <a:buFont typeface="Wingdings" panose="05000000000000000000" pitchFamily="2" charset="2"/>
              <a:buChar char="v"/>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This instruction has an operand field rather than an address field. The operand field contains the actual operand to be used in conjunction with the operation specified in the instruction.</a:t>
            </a:r>
          </a:p>
          <a:p>
            <a:pPr algn="just">
              <a:buFont typeface="Wingdings" panose="05000000000000000000" pitchFamily="2" charset="2"/>
              <a:buChar char="v"/>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These instructions are useful for initializing register to a constant value.</a:t>
            </a:r>
          </a:p>
          <a:p>
            <a:pPr>
              <a:buFont typeface="Wingdings" panose="05000000000000000000" pitchFamily="2" charset="2"/>
              <a:buChar char="v"/>
            </a:pP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14350" indent="-285750">
              <a:buFont typeface="Wingdings" panose="05000000000000000000" pitchFamily="2" charset="2"/>
              <a:buChar char="v"/>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For Example:  MOV AL, 35H (move the data 35H into AL register)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ADD AX, #5H (A=A+5)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buNone/>
            </a:pPr>
            <a:r>
              <a:rPr lang="en-IN"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LDA, #25H (Load 25H into the accumulator)</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AND AX, 0000H (AX=AX^0000)</a:t>
            </a:r>
          </a:p>
          <a:p>
            <a:pPr indent="0" fontAlgn="base">
              <a:spcAft>
                <a:spcPts val="800"/>
              </a:spcAft>
              <a:buNone/>
            </a:pPr>
            <a:r>
              <a:rPr lang="en-IN" sz="1800" b="1" dirty="0">
                <a:latin typeface="Times New Roman" panose="02020603050405020304" pitchFamily="18" charset="0"/>
                <a:cs typeface="Times New Roman" panose="02020603050405020304" pitchFamily="18" charset="0"/>
              </a:rPr>
              <a:t> </a:t>
            </a:r>
            <a:r>
              <a:rPr lang="en-IN" sz="1800" b="1" dirty="0">
                <a:solidFill>
                  <a:srgbClr val="FF0000"/>
                </a:solidFill>
                <a:latin typeface="Times New Roman" panose="02020603050405020304" pitchFamily="18" charset="0"/>
                <a:cs typeface="Times New Roman" panose="02020603050405020304" pitchFamily="18" charset="0"/>
              </a:rPr>
              <a:t>Note</a:t>
            </a:r>
            <a:r>
              <a:rPr lang="en-IN" sz="1800" dirty="0">
                <a:solidFill>
                  <a:srgbClr val="FF0000"/>
                </a:solidFill>
                <a:latin typeface="Times New Roman" panose="02020603050405020304" pitchFamily="18" charset="0"/>
                <a:cs typeface="Times New Roman" panose="02020603050405020304" pitchFamily="18" charset="0"/>
              </a:rPr>
              <a:t>: </a:t>
            </a:r>
          </a:p>
          <a:p>
            <a:pPr marL="514350" lvl="2" indent="-285750" fontAlgn="base">
              <a:spcBef>
                <a:spcPts val="1000"/>
              </a:spcBef>
              <a:buFont typeface="Wingdings" panose="05000000000000000000" pitchFamily="2" charset="2"/>
              <a:buChar char="v"/>
            </a:pPr>
            <a:r>
              <a:rPr lang="en-IN" sz="1800" dirty="0">
                <a:solidFill>
                  <a:srgbClr val="FF0000"/>
                </a:solidFill>
                <a:latin typeface="Times New Roman" panose="02020603050405020304" pitchFamily="18" charset="0"/>
                <a:cs typeface="Times New Roman" panose="02020603050405020304" pitchFamily="18" charset="0"/>
              </a:rPr>
              <a:t>Limitation in the immediate mode is that the range of constants are restricted by size of address field.</a:t>
            </a:r>
          </a:p>
          <a:p>
            <a:pPr marL="514350" lvl="2" indent="-285750" fontAlgn="base">
              <a:spcBef>
                <a:spcPts val="1000"/>
              </a:spcBef>
              <a:buFont typeface="Wingdings" panose="05000000000000000000" pitchFamily="2" charset="2"/>
              <a:buChar char="v"/>
            </a:pPr>
            <a:r>
              <a:rPr lang="en-IN" sz="1800" dirty="0">
                <a:solidFill>
                  <a:srgbClr val="FF0000"/>
                </a:solidFill>
                <a:latin typeface="Times New Roman" panose="02020603050405020304" pitchFamily="18" charset="0"/>
                <a:cs typeface="Times New Roman" panose="02020603050405020304" pitchFamily="18" charset="0"/>
              </a:rPr>
              <a:t>No memory reference.</a:t>
            </a:r>
          </a:p>
          <a:p>
            <a:pPr marL="514350" lvl="2" indent="-285750" fontAlgn="base">
              <a:spcBef>
                <a:spcPts val="1000"/>
              </a:spcBef>
              <a:spcAft>
                <a:spcPts val="800"/>
              </a:spcAft>
              <a:buFont typeface="Wingdings" panose="05000000000000000000" pitchFamily="2" charset="2"/>
              <a:buChar char="v"/>
            </a:pPr>
            <a:r>
              <a:rPr lang="en-IN" sz="1800" dirty="0">
                <a:solidFill>
                  <a:srgbClr val="FF0000"/>
                </a:solidFill>
                <a:latin typeface="Times New Roman" panose="02020603050405020304" pitchFamily="18" charset="0"/>
                <a:cs typeface="Times New Roman" panose="02020603050405020304" pitchFamily="18" charset="0"/>
              </a:rPr>
              <a:t>Fast execution.</a:t>
            </a:r>
          </a:p>
          <a:p>
            <a:endParaRPr lang="en-IN" sz="900" dirty="0">
              <a:effectLst/>
              <a:latin typeface="Times New Roman" panose="02020603050405020304" pitchFamily="18" charset="0"/>
              <a:ea typeface="Times New Roman" panose="02020603050405020304" pitchFamily="18" charset="0"/>
            </a:endParaRPr>
          </a:p>
          <a:p>
            <a:endParaRPr lang="en-IN" sz="900" dirty="0"/>
          </a:p>
        </p:txBody>
      </p:sp>
      <mc:AlternateContent xmlns:mc="http://schemas.openxmlformats.org/markup-compatibility/2006" xmlns:p14="http://schemas.microsoft.com/office/powerpoint/2010/main">
        <mc:Choice Requires="p14">
          <p:contentPart p14:bwMode="auto" r:id="rId3">
            <p14:nvContentPartPr>
              <p14:cNvPr id="34" name="Ink 33">
                <a:extLst>
                  <a:ext uri="{FF2B5EF4-FFF2-40B4-BE49-F238E27FC236}">
                    <a16:creationId xmlns:a16="http://schemas.microsoft.com/office/drawing/2014/main" id="{1DB850F9-DF02-44ED-842E-CF2ECDC6DADA}"/>
                  </a:ext>
                </a:extLst>
              </p14:cNvPr>
              <p14:cNvContentPartPr/>
              <p14:nvPr/>
            </p14:nvContentPartPr>
            <p14:xfrm>
              <a:off x="11912594" y="2098828"/>
              <a:ext cx="360" cy="360"/>
            </p14:xfrm>
          </p:contentPart>
        </mc:Choice>
        <mc:Fallback xmlns="">
          <p:pic>
            <p:nvPicPr>
              <p:cNvPr id="34" name="Ink 33">
                <a:extLst>
                  <a:ext uri="{FF2B5EF4-FFF2-40B4-BE49-F238E27FC236}">
                    <a16:creationId xmlns:a16="http://schemas.microsoft.com/office/drawing/2014/main" id="{1DB850F9-DF02-44ED-842E-CF2ECDC6DADA}"/>
                  </a:ext>
                </a:extLst>
              </p:cNvPr>
              <p:cNvPicPr/>
              <p:nvPr/>
            </p:nvPicPr>
            <p:blipFill>
              <a:blip r:embed="rId4"/>
              <a:stretch>
                <a:fillRect/>
              </a:stretch>
            </p:blipFill>
            <p:spPr>
              <a:xfrm>
                <a:off x="11903954" y="209018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0" name="Ink 49">
                <a:extLst>
                  <a:ext uri="{FF2B5EF4-FFF2-40B4-BE49-F238E27FC236}">
                    <a16:creationId xmlns:a16="http://schemas.microsoft.com/office/drawing/2014/main" id="{9308C3FE-4728-4E4F-BE5E-66BF3C7112A1}"/>
                  </a:ext>
                </a:extLst>
              </p14:cNvPr>
              <p14:cNvContentPartPr/>
              <p14:nvPr/>
            </p14:nvContentPartPr>
            <p14:xfrm>
              <a:off x="12047234" y="3145708"/>
              <a:ext cx="20880" cy="7560"/>
            </p14:xfrm>
          </p:contentPart>
        </mc:Choice>
        <mc:Fallback xmlns="">
          <p:pic>
            <p:nvPicPr>
              <p:cNvPr id="50" name="Ink 49">
                <a:extLst>
                  <a:ext uri="{FF2B5EF4-FFF2-40B4-BE49-F238E27FC236}">
                    <a16:creationId xmlns:a16="http://schemas.microsoft.com/office/drawing/2014/main" id="{9308C3FE-4728-4E4F-BE5E-66BF3C7112A1}"/>
                  </a:ext>
                </a:extLst>
              </p:cNvPr>
              <p:cNvPicPr/>
              <p:nvPr/>
            </p:nvPicPr>
            <p:blipFill>
              <a:blip r:embed="rId6"/>
              <a:stretch>
                <a:fillRect/>
              </a:stretch>
            </p:blipFill>
            <p:spPr>
              <a:xfrm>
                <a:off x="12038234" y="3136708"/>
                <a:ext cx="38520" cy="25200"/>
              </a:xfrm>
              <a:prstGeom prst="rect">
                <a:avLst/>
              </a:prstGeom>
            </p:spPr>
          </p:pic>
        </mc:Fallback>
      </mc:AlternateContent>
      <p:grpSp>
        <p:nvGrpSpPr>
          <p:cNvPr id="190" name="Group 189">
            <a:extLst>
              <a:ext uri="{FF2B5EF4-FFF2-40B4-BE49-F238E27FC236}">
                <a16:creationId xmlns:a16="http://schemas.microsoft.com/office/drawing/2014/main" id="{D6451946-9BE1-4050-9E47-AEA4B5423271}"/>
              </a:ext>
            </a:extLst>
          </p:cNvPr>
          <p:cNvGrpSpPr/>
          <p:nvPr/>
        </p:nvGrpSpPr>
        <p:grpSpPr>
          <a:xfrm>
            <a:off x="4094114" y="2395828"/>
            <a:ext cx="2064240" cy="195840"/>
            <a:chOff x="4094114" y="2395828"/>
            <a:chExt cx="2064240" cy="195840"/>
          </a:xfrm>
        </p:grpSpPr>
        <mc:AlternateContent xmlns:mc="http://schemas.openxmlformats.org/markup-compatibility/2006" xmlns:p14="http://schemas.microsoft.com/office/powerpoint/2010/main">
          <mc:Choice Requires="p14">
            <p:contentPart p14:bwMode="auto" r:id="rId7">
              <p14:nvContentPartPr>
                <p14:cNvPr id="166" name="Ink 165">
                  <a:extLst>
                    <a:ext uri="{FF2B5EF4-FFF2-40B4-BE49-F238E27FC236}">
                      <a16:creationId xmlns:a16="http://schemas.microsoft.com/office/drawing/2014/main" id="{885EF495-35FB-49E0-9BF8-B59ACCF3858A}"/>
                    </a:ext>
                  </a:extLst>
                </p14:cNvPr>
                <p14:cNvContentPartPr/>
                <p14:nvPr/>
              </p14:nvContentPartPr>
              <p14:xfrm>
                <a:off x="4094114" y="2395828"/>
                <a:ext cx="23400" cy="21960"/>
              </p14:xfrm>
            </p:contentPart>
          </mc:Choice>
          <mc:Fallback xmlns="">
            <p:pic>
              <p:nvPicPr>
                <p:cNvPr id="166" name="Ink 165">
                  <a:extLst>
                    <a:ext uri="{FF2B5EF4-FFF2-40B4-BE49-F238E27FC236}">
                      <a16:creationId xmlns:a16="http://schemas.microsoft.com/office/drawing/2014/main" id="{885EF495-35FB-49E0-9BF8-B59ACCF3858A}"/>
                    </a:ext>
                  </a:extLst>
                </p:cNvPr>
                <p:cNvPicPr/>
                <p:nvPr/>
              </p:nvPicPr>
              <p:blipFill>
                <a:blip r:embed="rId12"/>
                <a:stretch>
                  <a:fillRect/>
                </a:stretch>
              </p:blipFill>
              <p:spPr>
                <a:xfrm>
                  <a:off x="4085114" y="2386828"/>
                  <a:ext cx="4104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5" name="Ink 184">
                  <a:extLst>
                    <a:ext uri="{FF2B5EF4-FFF2-40B4-BE49-F238E27FC236}">
                      <a16:creationId xmlns:a16="http://schemas.microsoft.com/office/drawing/2014/main" id="{0CB5BBC0-7BCE-4924-9A3C-4BD58331C397}"/>
                    </a:ext>
                  </a:extLst>
                </p14:cNvPr>
                <p14:cNvContentPartPr/>
                <p14:nvPr/>
              </p14:nvContentPartPr>
              <p14:xfrm>
                <a:off x="6148994" y="2584828"/>
                <a:ext cx="9360" cy="6840"/>
              </p14:xfrm>
            </p:contentPart>
          </mc:Choice>
          <mc:Fallback xmlns="">
            <p:pic>
              <p:nvPicPr>
                <p:cNvPr id="185" name="Ink 184">
                  <a:extLst>
                    <a:ext uri="{FF2B5EF4-FFF2-40B4-BE49-F238E27FC236}">
                      <a16:creationId xmlns:a16="http://schemas.microsoft.com/office/drawing/2014/main" id="{0CB5BBC0-7BCE-4924-9A3C-4BD58331C397}"/>
                    </a:ext>
                  </a:extLst>
                </p:cNvPr>
                <p:cNvPicPr/>
                <p:nvPr/>
              </p:nvPicPr>
              <p:blipFill>
                <a:blip r:embed="rId14"/>
                <a:stretch>
                  <a:fillRect/>
                </a:stretch>
              </p:blipFill>
              <p:spPr>
                <a:xfrm>
                  <a:off x="6139994" y="2575828"/>
                  <a:ext cx="27000" cy="24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
            <p14:nvContentPartPr>
              <p14:cNvPr id="331" name="Ink 330">
                <a:extLst>
                  <a:ext uri="{FF2B5EF4-FFF2-40B4-BE49-F238E27FC236}">
                    <a16:creationId xmlns:a16="http://schemas.microsoft.com/office/drawing/2014/main" id="{F4D03FD3-F2B6-4AAC-94ED-020BF2742840}"/>
                  </a:ext>
                </a:extLst>
              </p14:cNvPr>
              <p14:cNvContentPartPr/>
              <p14:nvPr/>
            </p14:nvContentPartPr>
            <p14:xfrm>
              <a:off x="7873034" y="5978548"/>
              <a:ext cx="12960" cy="26640"/>
            </p14:xfrm>
          </p:contentPart>
        </mc:Choice>
        <mc:Fallback xmlns="">
          <p:pic>
            <p:nvPicPr>
              <p:cNvPr id="331" name="Ink 330">
                <a:extLst>
                  <a:ext uri="{FF2B5EF4-FFF2-40B4-BE49-F238E27FC236}">
                    <a16:creationId xmlns:a16="http://schemas.microsoft.com/office/drawing/2014/main" id="{F4D03FD3-F2B6-4AAC-94ED-020BF2742840}"/>
                  </a:ext>
                </a:extLst>
              </p:cNvPr>
              <p:cNvPicPr/>
              <p:nvPr/>
            </p:nvPicPr>
            <p:blipFill>
              <a:blip r:embed="rId200"/>
              <a:stretch>
                <a:fillRect/>
              </a:stretch>
            </p:blipFill>
            <p:spPr>
              <a:xfrm>
                <a:off x="7864394" y="5969548"/>
                <a:ext cx="30600" cy="44280"/>
              </a:xfrm>
              <a:prstGeom prst="rect">
                <a:avLst/>
              </a:prstGeom>
            </p:spPr>
          </p:pic>
        </mc:Fallback>
      </mc:AlternateContent>
    </p:spTree>
    <p:extLst>
      <p:ext uri="{BB962C8B-B14F-4D97-AF65-F5344CB8AC3E}">
        <p14:creationId xmlns:p14="http://schemas.microsoft.com/office/powerpoint/2010/main" val="732644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ACE49A-3066-4CF1-BD07-6C10B2E7E502}"/>
              </a:ext>
            </a:extLst>
          </p:cNvPr>
          <p:cNvSpPr>
            <a:spLocks noGrp="1"/>
          </p:cNvSpPr>
          <p:nvPr>
            <p:ph type="title"/>
          </p:nvPr>
        </p:nvSpPr>
        <p:spPr>
          <a:xfrm>
            <a:off x="145143" y="640079"/>
            <a:ext cx="3856287" cy="2553063"/>
          </a:xfrm>
        </p:spPr>
        <p:txBody>
          <a:bodyPr anchor="ctr">
            <a:normAutofit/>
          </a:bodyPr>
          <a:lstStyle/>
          <a:p>
            <a:pPr algn="ctr"/>
            <a:r>
              <a:rPr lang="en-IN" b="1" dirty="0">
                <a:solidFill>
                  <a:srgbClr val="FFFFFF"/>
                </a:solidFill>
                <a:effectLst/>
                <a:latin typeface="Times New Roman" panose="02020603050405020304" pitchFamily="18" charset="0"/>
                <a:ea typeface="Times New Roman" panose="02020603050405020304" pitchFamily="18" charset="0"/>
              </a:rPr>
              <a:t>Register Direct </a:t>
            </a:r>
            <a:r>
              <a:rPr lang="en-IN" b="1" dirty="0">
                <a:solidFill>
                  <a:srgbClr val="FFFFFF"/>
                </a:solidFill>
                <a:latin typeface="Times New Roman" panose="02020603050405020304" pitchFamily="18" charset="0"/>
                <a:ea typeface="Times New Roman" panose="02020603050405020304" pitchFamily="18" charset="0"/>
              </a:rPr>
              <a:t>A</a:t>
            </a:r>
            <a:r>
              <a:rPr lang="en-IN" b="1" dirty="0">
                <a:solidFill>
                  <a:srgbClr val="FFFFFF"/>
                </a:solidFill>
                <a:effectLst/>
                <a:latin typeface="Times New Roman" panose="02020603050405020304" pitchFamily="18" charset="0"/>
                <a:ea typeface="Times New Roman" panose="02020603050405020304" pitchFamily="18" charset="0"/>
              </a:rPr>
              <a:t>ddressing </a:t>
            </a:r>
            <a:r>
              <a:rPr lang="en-IN" b="1" dirty="0">
                <a:solidFill>
                  <a:srgbClr val="FFFFFF"/>
                </a:solidFill>
                <a:latin typeface="Times New Roman" panose="02020603050405020304" pitchFamily="18" charset="0"/>
                <a:ea typeface="Times New Roman" panose="02020603050405020304" pitchFamily="18" charset="0"/>
              </a:rPr>
              <a:t>M</a:t>
            </a:r>
            <a:r>
              <a:rPr lang="en-IN" b="1" dirty="0">
                <a:solidFill>
                  <a:srgbClr val="FFFFFF"/>
                </a:solidFill>
                <a:effectLst/>
                <a:latin typeface="Times New Roman" panose="02020603050405020304" pitchFamily="18" charset="0"/>
                <a:ea typeface="Times New Roman" panose="02020603050405020304" pitchFamily="18" charset="0"/>
              </a:rPr>
              <a:t>ode</a:t>
            </a:r>
            <a:endParaRPr lang="en-IN" dirty="0">
              <a:solidFill>
                <a:srgbClr val="FFFFFF"/>
              </a:solidFill>
            </a:endParaRPr>
          </a:p>
        </p:txBody>
      </p:sp>
      <p:sp>
        <p:nvSpPr>
          <p:cNvPr id="3" name="Content Placeholder 2">
            <a:extLst>
              <a:ext uri="{FF2B5EF4-FFF2-40B4-BE49-F238E27FC236}">
                <a16:creationId xmlns:a16="http://schemas.microsoft.com/office/drawing/2014/main" id="{32C9EA5D-D83D-49CE-B8AF-F48CCD8BDDB1}"/>
              </a:ext>
            </a:extLst>
          </p:cNvPr>
          <p:cNvSpPr>
            <a:spLocks noGrp="1"/>
          </p:cNvSpPr>
          <p:nvPr>
            <p:ph idx="1"/>
          </p:nvPr>
        </p:nvSpPr>
        <p:spPr>
          <a:xfrm>
            <a:off x="4156574" y="140677"/>
            <a:ext cx="7890283" cy="6858002"/>
          </a:xfrm>
        </p:spPr>
        <p:txBody>
          <a:bodyPr anchor="ctr">
            <a:normAutofit/>
          </a:bodyPr>
          <a:lstStyle/>
          <a:p>
            <a:pPr marL="285750" lvl="2" indent="-285750">
              <a:buFont typeface="Wingdings" panose="05000000000000000000" pitchFamily="2" charset="2"/>
              <a:buChar char="v"/>
            </a:pPr>
            <a:r>
              <a:rPr lang="en-IN" sz="2200" dirty="0">
                <a:latin typeface="Times New Roman" panose="02020603050405020304" pitchFamily="18" charset="0"/>
                <a:cs typeface="Times New Roman" panose="02020603050405020304" pitchFamily="18" charset="0"/>
              </a:rPr>
              <a:t>In this mode, the operands are in registers that reside within the CPU</a:t>
            </a:r>
            <a:r>
              <a:rPr lang="en-IN" sz="5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500" dirty="0">
              <a:latin typeface="Calibri" panose="020F0502020204030204" pitchFamily="34" charset="0"/>
              <a:ea typeface="Times New Roman" panose="02020603050405020304" pitchFamily="18" charset="0"/>
              <a:cs typeface="Times New Roman" panose="02020603050405020304" pitchFamily="18" charset="0"/>
            </a:endParaRPr>
          </a:p>
          <a:p>
            <a:pPr marL="285750" lvl="2" indent="-285750">
              <a:buFont typeface="Wingdings" panose="05000000000000000000" pitchFamily="2" charset="2"/>
              <a:buChar char="v"/>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The register is selected from the register field in the instruction. </a:t>
            </a:r>
          </a:p>
          <a:p>
            <a:pPr>
              <a:buFont typeface="Wingdings" panose="05000000000000000000" pitchFamily="2" charset="2"/>
              <a:buChar char="v"/>
            </a:pPr>
            <a:r>
              <a:rPr lang="en-IN" sz="2200" dirty="0">
                <a:latin typeface="Times New Roman" panose="02020603050405020304" pitchFamily="18" charset="0"/>
                <a:cs typeface="Times New Roman" panose="02020603050405020304" pitchFamily="18" charset="0"/>
              </a:rPr>
              <a:t>For Example: </a:t>
            </a:r>
          </a:p>
          <a:p>
            <a:pPr marL="717550" indent="365125">
              <a:tabLst>
                <a:tab pos="984250" algn="l"/>
              </a:tabLst>
            </a:pPr>
            <a:r>
              <a:rPr lang="en-IN" sz="2200" dirty="0">
                <a:latin typeface="Times New Roman" panose="02020603050405020304" pitchFamily="18" charset="0"/>
                <a:cs typeface="Times New Roman" panose="02020603050405020304" pitchFamily="18" charset="0"/>
              </a:rPr>
              <a:t>      MOV AX, CX </a:t>
            </a:r>
          </a:p>
          <a:p>
            <a:pPr marL="717550" indent="365125">
              <a:tabLst>
                <a:tab pos="984250" algn="l"/>
              </a:tabLst>
            </a:pPr>
            <a:r>
              <a:rPr lang="en-IN" sz="2200" dirty="0">
                <a:latin typeface="Times New Roman" panose="02020603050405020304" pitchFamily="18" charset="0"/>
                <a:cs typeface="Times New Roman" panose="02020603050405020304" pitchFamily="18" charset="0"/>
              </a:rPr>
              <a:t>      ADD BL (AL=AL+BL)</a:t>
            </a:r>
          </a:p>
          <a:p>
            <a:pPr marL="406400" indent="0">
              <a:lnSpc>
                <a:spcPct val="100000"/>
              </a:lnSpc>
              <a:buNone/>
            </a:pPr>
            <a:endParaRPr lang="en-IN" sz="2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06400" indent="0">
              <a:lnSpc>
                <a:spcPct val="100000"/>
              </a:lnSpc>
              <a:buNone/>
            </a:pPr>
            <a:r>
              <a:rPr lang="en-IN" sz="2200" b="1" dirty="0">
                <a:effectLst/>
                <a:latin typeface="Times New Roman" panose="02020603050405020304" pitchFamily="18" charset="0"/>
                <a:ea typeface="Times New Roman" panose="02020603050405020304" pitchFamily="18" charset="0"/>
                <a:cs typeface="Times New Roman" panose="02020603050405020304" pitchFamily="18" charset="0"/>
              </a:rPr>
              <a:t>Note: </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1185863" lvl="0" indent="-285750" fontAlgn="base">
              <a:lnSpc>
                <a:spcPct val="100000"/>
              </a:lnSpc>
              <a:spcAft>
                <a:spcPts val="750"/>
              </a:spcAft>
              <a:buFont typeface="Wingdings" panose="05000000000000000000" pitchFamily="2" charset="2"/>
              <a:buChar char="§"/>
              <a:tabLst>
                <a:tab pos="581660" algn="l"/>
                <a:tab pos="1163320" algn="l"/>
                <a:tab pos="1350645"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200" i="1" dirty="0">
                <a:effectLst/>
                <a:latin typeface="Times New Roman" panose="02020603050405020304" pitchFamily="18" charset="0"/>
                <a:ea typeface="Times New Roman" panose="02020603050405020304" pitchFamily="18" charset="0"/>
                <a:cs typeface="Times New Roman" panose="02020603050405020304" pitchFamily="18" charset="0"/>
              </a:rPr>
              <a:t>Effective Address (EA) = R</a:t>
            </a:r>
          </a:p>
          <a:p>
            <a:pPr marL="1185863" lvl="0" indent="-285750" fontAlgn="base">
              <a:lnSpc>
                <a:spcPct val="100000"/>
              </a:lnSpc>
              <a:spcAft>
                <a:spcPts val="750"/>
              </a:spcAft>
              <a:buFont typeface="Wingdings" panose="05000000000000000000" pitchFamily="2" charset="2"/>
              <a:buChar char="§"/>
              <a:tabLst>
                <a:tab pos="581660" algn="l"/>
                <a:tab pos="1163320" algn="l"/>
                <a:tab pos="1350645"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200" i="1" dirty="0">
                <a:effectLst/>
                <a:latin typeface="Times New Roman" panose="02020603050405020304" pitchFamily="18" charset="0"/>
                <a:ea typeface="Times New Roman" panose="02020603050405020304" pitchFamily="18" charset="0"/>
                <a:cs typeface="Times New Roman" panose="02020603050405020304" pitchFamily="18" charset="0"/>
              </a:rPr>
              <a:t>Here one register reference is required to access the data.</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1185863" lvl="0" indent="-285750" fontAlgn="base">
              <a:lnSpc>
                <a:spcPct val="100000"/>
              </a:lnSpc>
              <a:spcAft>
                <a:spcPts val="750"/>
              </a:spcAft>
              <a:buFont typeface="Wingdings" panose="05000000000000000000" pitchFamily="2" charset="2"/>
              <a:buChar char="§"/>
              <a:tabLst>
                <a:tab pos="581660" algn="l"/>
                <a:tab pos="1163320" algn="l"/>
                <a:tab pos="1350645"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200" i="1" dirty="0">
                <a:effectLst/>
                <a:latin typeface="Times New Roman" panose="02020603050405020304" pitchFamily="18" charset="0"/>
                <a:ea typeface="Times New Roman" panose="02020603050405020304" pitchFamily="18" charset="0"/>
                <a:cs typeface="Times New Roman" panose="02020603050405020304" pitchFamily="18" charset="0"/>
              </a:rPr>
              <a:t>No memory reference.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1185863" lvl="0" indent="-285750" fontAlgn="base">
              <a:lnSpc>
                <a:spcPct val="100000"/>
              </a:lnSpc>
              <a:spcAft>
                <a:spcPts val="750"/>
              </a:spcAft>
              <a:buFont typeface="Wingdings" panose="05000000000000000000" pitchFamily="2" charset="2"/>
              <a:buChar char="§"/>
              <a:tabLst>
                <a:tab pos="581660" algn="l"/>
                <a:tab pos="1163320" algn="l"/>
                <a:tab pos="1350645"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200" i="1" dirty="0">
                <a:effectLst/>
                <a:latin typeface="Calibri" panose="020F0502020204030204" pitchFamily="34" charset="0"/>
                <a:ea typeface="Calibri" panose="020F0502020204030204" pitchFamily="34" charset="0"/>
                <a:cs typeface="Times New Roman" panose="02020603050405020304" pitchFamily="18" charset="0"/>
              </a:rPr>
              <a:t>Limited address space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285750" lvl="2" indent="-285750">
              <a:buFont typeface="Wingdings" panose="05000000000000000000" pitchFamily="2" charset="2"/>
              <a:buChar char="v"/>
            </a:pPr>
            <a:endParaRPr lang="en-IN" sz="5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500" dirty="0"/>
          </a:p>
        </p:txBody>
      </p:sp>
      <p:pic>
        <p:nvPicPr>
          <p:cNvPr id="5" name="Picture 4">
            <a:extLst>
              <a:ext uri="{FF2B5EF4-FFF2-40B4-BE49-F238E27FC236}">
                <a16:creationId xmlns:a16="http://schemas.microsoft.com/office/drawing/2014/main" id="{9FAEC8FD-2E6A-4B48-B0BF-65577B7A186B}"/>
              </a:ext>
            </a:extLst>
          </p:cNvPr>
          <p:cNvPicPr>
            <a:picLocks noChangeAspect="1"/>
          </p:cNvPicPr>
          <p:nvPr/>
        </p:nvPicPr>
        <p:blipFill>
          <a:blip r:embed="rId2"/>
          <a:stretch>
            <a:fillRect/>
          </a:stretch>
        </p:blipFill>
        <p:spPr>
          <a:xfrm>
            <a:off x="8637563" y="1758461"/>
            <a:ext cx="3409294" cy="2590050"/>
          </a:xfrm>
          <a:prstGeom prst="rect">
            <a:avLst/>
          </a:prstGeom>
        </p:spPr>
      </p:pic>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99D2B862-C9E6-40A7-82C1-716D56FAB554}"/>
                  </a:ext>
                </a:extLst>
              </p14:cNvPr>
              <p14:cNvContentPartPr/>
              <p14:nvPr/>
            </p14:nvContentPartPr>
            <p14:xfrm>
              <a:off x="1795154" y="3258858"/>
              <a:ext cx="17280" cy="55440"/>
            </p14:xfrm>
          </p:contentPart>
        </mc:Choice>
        <mc:Fallback xmlns="">
          <p:pic>
            <p:nvPicPr>
              <p:cNvPr id="14" name="Ink 13">
                <a:extLst>
                  <a:ext uri="{FF2B5EF4-FFF2-40B4-BE49-F238E27FC236}">
                    <a16:creationId xmlns:a16="http://schemas.microsoft.com/office/drawing/2014/main" id="{99D2B862-C9E6-40A7-82C1-716D56FAB554}"/>
                  </a:ext>
                </a:extLst>
              </p:cNvPr>
              <p:cNvPicPr/>
              <p:nvPr/>
            </p:nvPicPr>
            <p:blipFill>
              <a:blip r:embed="rId20"/>
              <a:stretch>
                <a:fillRect/>
              </a:stretch>
            </p:blipFill>
            <p:spPr>
              <a:xfrm>
                <a:off x="1786514" y="3249858"/>
                <a:ext cx="3492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0CD8362B-1885-4F62-9196-6C6EB8513B5F}"/>
                  </a:ext>
                </a:extLst>
              </p14:cNvPr>
              <p14:cNvContentPartPr/>
              <p14:nvPr/>
            </p14:nvContentPartPr>
            <p14:xfrm>
              <a:off x="1791554" y="3425898"/>
              <a:ext cx="29880" cy="4320"/>
            </p14:xfrm>
          </p:contentPart>
        </mc:Choice>
        <mc:Fallback xmlns="">
          <p:pic>
            <p:nvPicPr>
              <p:cNvPr id="15" name="Ink 14">
                <a:extLst>
                  <a:ext uri="{FF2B5EF4-FFF2-40B4-BE49-F238E27FC236}">
                    <a16:creationId xmlns:a16="http://schemas.microsoft.com/office/drawing/2014/main" id="{0CD8362B-1885-4F62-9196-6C6EB8513B5F}"/>
                  </a:ext>
                </a:extLst>
              </p:cNvPr>
              <p:cNvPicPr/>
              <p:nvPr/>
            </p:nvPicPr>
            <p:blipFill>
              <a:blip r:embed="rId22"/>
              <a:stretch>
                <a:fillRect/>
              </a:stretch>
            </p:blipFill>
            <p:spPr>
              <a:xfrm>
                <a:off x="1782914" y="3417258"/>
                <a:ext cx="4752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65" name="Ink 264">
                <a:extLst>
                  <a:ext uri="{FF2B5EF4-FFF2-40B4-BE49-F238E27FC236}">
                    <a16:creationId xmlns:a16="http://schemas.microsoft.com/office/drawing/2014/main" id="{BBBBB90A-D401-4890-B8C6-4B941E0A6B06}"/>
                  </a:ext>
                </a:extLst>
              </p14:cNvPr>
              <p14:cNvContentPartPr/>
              <p14:nvPr/>
            </p14:nvContentPartPr>
            <p14:xfrm>
              <a:off x="7440440" y="4594060"/>
              <a:ext cx="14040" cy="203400"/>
            </p14:xfrm>
          </p:contentPart>
        </mc:Choice>
        <mc:Fallback xmlns="">
          <p:pic>
            <p:nvPicPr>
              <p:cNvPr id="265" name="Ink 264">
                <a:extLst>
                  <a:ext uri="{FF2B5EF4-FFF2-40B4-BE49-F238E27FC236}">
                    <a16:creationId xmlns:a16="http://schemas.microsoft.com/office/drawing/2014/main" id="{BBBBB90A-D401-4890-B8C6-4B941E0A6B06}"/>
                  </a:ext>
                </a:extLst>
              </p:cNvPr>
              <p:cNvPicPr/>
              <p:nvPr/>
            </p:nvPicPr>
            <p:blipFill>
              <a:blip r:embed="rId453"/>
              <a:stretch>
                <a:fillRect/>
              </a:stretch>
            </p:blipFill>
            <p:spPr>
              <a:xfrm>
                <a:off x="7431440" y="4585420"/>
                <a:ext cx="3168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454">
            <p14:nvContentPartPr>
              <p14:cNvPr id="266" name="Ink 265">
                <a:extLst>
                  <a:ext uri="{FF2B5EF4-FFF2-40B4-BE49-F238E27FC236}">
                    <a16:creationId xmlns:a16="http://schemas.microsoft.com/office/drawing/2014/main" id="{9932664A-94AB-4E28-9E89-2FD513E12EDE}"/>
                  </a:ext>
                </a:extLst>
              </p14:cNvPr>
              <p14:cNvContentPartPr/>
              <p14:nvPr/>
            </p14:nvContentPartPr>
            <p14:xfrm>
              <a:off x="7474640" y="4455460"/>
              <a:ext cx="25920" cy="42840"/>
            </p14:xfrm>
          </p:contentPart>
        </mc:Choice>
        <mc:Fallback xmlns="">
          <p:pic>
            <p:nvPicPr>
              <p:cNvPr id="266" name="Ink 265">
                <a:extLst>
                  <a:ext uri="{FF2B5EF4-FFF2-40B4-BE49-F238E27FC236}">
                    <a16:creationId xmlns:a16="http://schemas.microsoft.com/office/drawing/2014/main" id="{9932664A-94AB-4E28-9E89-2FD513E12EDE}"/>
                  </a:ext>
                </a:extLst>
              </p:cNvPr>
              <p:cNvPicPr/>
              <p:nvPr/>
            </p:nvPicPr>
            <p:blipFill>
              <a:blip r:embed="rId455"/>
              <a:stretch>
                <a:fillRect/>
              </a:stretch>
            </p:blipFill>
            <p:spPr>
              <a:xfrm>
                <a:off x="7466000" y="4446460"/>
                <a:ext cx="43560" cy="60480"/>
              </a:xfrm>
              <a:prstGeom prst="rect">
                <a:avLst/>
              </a:prstGeom>
            </p:spPr>
          </p:pic>
        </mc:Fallback>
      </mc:AlternateContent>
    </p:spTree>
    <p:extLst>
      <p:ext uri="{BB962C8B-B14F-4D97-AF65-F5344CB8AC3E}">
        <p14:creationId xmlns:p14="http://schemas.microsoft.com/office/powerpoint/2010/main" val="3578956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57594-EC16-4927-9AC4-EBF6F3A9B1E9}"/>
              </a:ext>
            </a:extLst>
          </p:cNvPr>
          <p:cNvSpPr>
            <a:spLocks noGrp="1"/>
          </p:cNvSpPr>
          <p:nvPr>
            <p:ph type="title"/>
          </p:nvPr>
        </p:nvSpPr>
        <p:spPr>
          <a:xfrm>
            <a:off x="323557" y="586855"/>
            <a:ext cx="3390314" cy="1241945"/>
          </a:xfrm>
        </p:spPr>
        <p:txBody>
          <a:bodyPr anchor="b">
            <a:normAutofit/>
          </a:bodyPr>
          <a:lstStyle/>
          <a:p>
            <a:pPr algn="just"/>
            <a:r>
              <a:rPr lang="en-IN" sz="40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Register Indirect Mode</a:t>
            </a:r>
            <a:endParaRPr lang="en-IN" sz="4000" dirty="0">
              <a:solidFill>
                <a:srgbClr val="FFFFFF"/>
              </a:solidFill>
            </a:endParaRPr>
          </a:p>
        </p:txBody>
      </p:sp>
      <p:sp>
        <p:nvSpPr>
          <p:cNvPr id="3" name="Content Placeholder 2">
            <a:extLst>
              <a:ext uri="{FF2B5EF4-FFF2-40B4-BE49-F238E27FC236}">
                <a16:creationId xmlns:a16="http://schemas.microsoft.com/office/drawing/2014/main" id="{31CE88B1-F72A-450C-9067-8D1058811404}"/>
              </a:ext>
            </a:extLst>
          </p:cNvPr>
          <p:cNvSpPr>
            <a:spLocks noGrp="1"/>
          </p:cNvSpPr>
          <p:nvPr>
            <p:ph idx="1"/>
          </p:nvPr>
        </p:nvSpPr>
        <p:spPr>
          <a:xfrm>
            <a:off x="4224530" y="154745"/>
            <a:ext cx="7831481" cy="6569612"/>
          </a:xfrm>
        </p:spPr>
        <p:txBody>
          <a:bodyPr anchor="ctr">
            <a:normAutofit lnSpcReduction="10000"/>
          </a:bodyPr>
          <a:lstStyle/>
          <a:p>
            <a:pPr>
              <a:buFont typeface="Wingdings" panose="05000000000000000000" pitchFamily="2" charset="2"/>
              <a:buChar char="v"/>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In this mode the instruction specifies a register in the CPU whose contents give the address of the operand in the memory.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In other words, the selected register contains the address of the operand rather than the operand itself.</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Before using a register indirect mode instruction, the programmer must ensure that the memory address of the operand is placed in the processor register with a previous instruction. </a:t>
            </a:r>
          </a:p>
          <a:p>
            <a:pPr>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For example:  </a:t>
            </a:r>
          </a:p>
          <a:p>
            <a:pPr marL="801688" indent="-168275"/>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MOV AX, [BX] </a:t>
            </a:r>
          </a:p>
          <a:p>
            <a:pPr marL="801688" indent="-168275"/>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MOV AX, [DI]</a:t>
            </a:r>
          </a:p>
          <a:p>
            <a:pPr marL="801688" indent="-168275"/>
            <a:r>
              <a:rPr lang="en-IN" sz="1600" dirty="0">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ADD AL, [BX]</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801688" indent="-168275"/>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MOV AX, [SI] </a:t>
            </a:r>
          </a:p>
          <a:p>
            <a:pPr>
              <a:spcAft>
                <a:spcPts val="0"/>
              </a:spcAft>
              <a:buFont typeface="Wingdings" panose="05000000000000000000" pitchFamily="2" charset="2"/>
              <a:buChar char="v"/>
            </a:pPr>
            <a:r>
              <a:rPr lang="en-US" sz="1600" dirty="0">
                <a:solidFill>
                  <a:srgbClr val="FF0000"/>
                </a:solidFill>
                <a:latin typeface="Times New Roman" panose="02020603050405020304" pitchFamily="18" charset="0"/>
                <a:cs typeface="Times New Roman" panose="02020603050405020304" pitchFamily="18" charset="0"/>
              </a:rPr>
              <a:t>Note: </a:t>
            </a:r>
            <a:endParaRPr lang="en-IN" sz="1600" dirty="0">
              <a:solidFill>
                <a:srgbClr val="FF0000"/>
              </a:solidFill>
              <a:latin typeface="Times New Roman" panose="02020603050405020304" pitchFamily="18" charset="0"/>
              <a:cs typeface="Times New Roman" panose="02020603050405020304" pitchFamily="18" charset="0"/>
            </a:endParaRPr>
          </a:p>
          <a:p>
            <a:pPr marL="820738" lvl="2" indent="-187325" fontAlgn="base">
              <a:spcBef>
                <a:spcPts val="1000"/>
              </a:spcBef>
              <a:tabLst>
                <a:tab pos="1371600" algn="l"/>
              </a:tabLst>
            </a:pPr>
            <a:r>
              <a:rPr lang="en-IN" sz="1600" dirty="0">
                <a:solidFill>
                  <a:srgbClr val="FF0000"/>
                </a:solidFill>
                <a:latin typeface="Times New Roman" panose="02020603050405020304" pitchFamily="18" charset="0"/>
                <a:cs typeface="Times New Roman" panose="02020603050405020304" pitchFamily="18" charset="0"/>
              </a:rPr>
              <a:t>Effective Address (EA) = (R) or [R]</a:t>
            </a:r>
          </a:p>
          <a:p>
            <a:pPr marL="820738" lvl="2" indent="-187325" fontAlgn="base">
              <a:spcBef>
                <a:spcPts val="1000"/>
              </a:spcBef>
              <a:spcAft>
                <a:spcPts val="800"/>
              </a:spcAft>
              <a:tabLst>
                <a:tab pos="1371600" algn="l"/>
              </a:tabLst>
            </a:pPr>
            <a:r>
              <a:rPr lang="en-IN" sz="1600" dirty="0">
                <a:solidFill>
                  <a:srgbClr val="FF0000"/>
                </a:solidFill>
                <a:latin typeface="Times New Roman" panose="02020603050405020304" pitchFamily="18" charset="0"/>
                <a:cs typeface="Times New Roman" panose="02020603050405020304" pitchFamily="18" charset="0"/>
              </a:rPr>
              <a:t>Here two register reference is required to access the data.</a:t>
            </a:r>
          </a:p>
          <a:p>
            <a:pPr marL="820738" lvl="2" indent="-187325">
              <a:spcBef>
                <a:spcPts val="1000"/>
              </a:spcBef>
              <a:spcAft>
                <a:spcPts val="0"/>
              </a:spcAft>
              <a:tabLst>
                <a:tab pos="1371600" algn="l"/>
              </a:tabLst>
            </a:pPr>
            <a:r>
              <a:rPr lang="en-IN" sz="1600" dirty="0">
                <a:solidFill>
                  <a:srgbClr val="FF0000"/>
                </a:solidFill>
                <a:latin typeface="Times New Roman" panose="02020603050405020304" pitchFamily="18" charset="0"/>
                <a:cs typeface="Times New Roman" panose="02020603050405020304" pitchFamily="18" charset="0"/>
              </a:rPr>
              <a:t>Large address space.</a:t>
            </a:r>
          </a:p>
          <a:p>
            <a:pPr marL="820738" lvl="2" indent="-187325">
              <a:spcBef>
                <a:spcPts val="1000"/>
              </a:spcBef>
              <a:spcAft>
                <a:spcPts val="0"/>
              </a:spcAft>
              <a:tabLst>
                <a:tab pos="1371600" algn="l"/>
              </a:tabLst>
            </a:pPr>
            <a:r>
              <a:rPr lang="en-IN" sz="1600" dirty="0">
                <a:solidFill>
                  <a:srgbClr val="FF0000"/>
                </a:solidFill>
                <a:latin typeface="Times New Roman" panose="02020603050405020304" pitchFamily="18" charset="0"/>
                <a:cs typeface="Times New Roman" panose="02020603050405020304" pitchFamily="18" charset="0"/>
              </a:rPr>
              <a:t>The address field of the instruction uses fewer bits to select a register than would have been required to specify a memory address directly.</a:t>
            </a:r>
          </a:p>
          <a:p>
            <a:pPr marL="820738" lvl="2" indent="-187325" fontAlgn="base">
              <a:spcBef>
                <a:spcPts val="1000"/>
              </a:spcBef>
              <a:spcAft>
                <a:spcPts val="800"/>
              </a:spcAft>
              <a:tabLst>
                <a:tab pos="1371600" algn="l"/>
              </a:tabLst>
            </a:pPr>
            <a:r>
              <a:rPr lang="en-IN" sz="1600" dirty="0">
                <a:solidFill>
                  <a:srgbClr val="FF0000"/>
                </a:solidFill>
                <a:latin typeface="Times New Roman" panose="02020603050405020304" pitchFamily="18" charset="0"/>
                <a:cs typeface="Times New Roman" panose="02020603050405020304" pitchFamily="18" charset="0"/>
              </a:rPr>
              <a:t>The CPUs let you access memory indirectly through a register using the register indirect addressing modes.</a:t>
            </a:r>
            <a:endParaRPr lang="en-IN"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300" dirty="0"/>
          </a:p>
        </p:txBody>
      </p:sp>
      <p:pic>
        <p:nvPicPr>
          <p:cNvPr id="5" name="Picture 4">
            <a:extLst>
              <a:ext uri="{FF2B5EF4-FFF2-40B4-BE49-F238E27FC236}">
                <a16:creationId xmlns:a16="http://schemas.microsoft.com/office/drawing/2014/main" id="{78BBD213-7053-4F24-A4B2-5DC191B9CD9F}"/>
              </a:ext>
            </a:extLst>
          </p:cNvPr>
          <p:cNvPicPr>
            <a:picLocks noChangeAspect="1"/>
          </p:cNvPicPr>
          <p:nvPr/>
        </p:nvPicPr>
        <p:blipFill>
          <a:blip r:embed="rId2"/>
          <a:stretch>
            <a:fillRect/>
          </a:stretch>
        </p:blipFill>
        <p:spPr>
          <a:xfrm>
            <a:off x="7173059" y="2314541"/>
            <a:ext cx="4501662" cy="1714500"/>
          </a:xfrm>
          <a:prstGeom prst="rect">
            <a:avLst/>
          </a:prstGeom>
        </p:spPr>
      </p:pic>
      <p:grpSp>
        <p:nvGrpSpPr>
          <p:cNvPr id="144" name="Group 143">
            <a:extLst>
              <a:ext uri="{FF2B5EF4-FFF2-40B4-BE49-F238E27FC236}">
                <a16:creationId xmlns:a16="http://schemas.microsoft.com/office/drawing/2014/main" id="{BC965978-6187-45E8-BFE2-A9C01C6D2DFD}"/>
              </a:ext>
            </a:extLst>
          </p:cNvPr>
          <p:cNvGrpSpPr/>
          <p:nvPr/>
        </p:nvGrpSpPr>
        <p:grpSpPr>
          <a:xfrm>
            <a:off x="5796320" y="2519120"/>
            <a:ext cx="15480" cy="7560"/>
            <a:chOff x="5796320" y="2519120"/>
            <a:chExt cx="15480" cy="7560"/>
          </a:xfrm>
        </p:grpSpPr>
        <mc:AlternateContent xmlns:mc="http://schemas.openxmlformats.org/markup-compatibility/2006" xmlns:p14="http://schemas.microsoft.com/office/powerpoint/2010/main">
          <mc:Choice Requires="p14">
            <p:contentPart p14:bwMode="auto" r:id="rId3">
              <p14:nvContentPartPr>
                <p14:cNvPr id="142" name="Ink 141">
                  <a:extLst>
                    <a:ext uri="{FF2B5EF4-FFF2-40B4-BE49-F238E27FC236}">
                      <a16:creationId xmlns:a16="http://schemas.microsoft.com/office/drawing/2014/main" id="{AAA016FE-25F4-41E9-ACE9-12D1E88C7A49}"/>
                    </a:ext>
                  </a:extLst>
                </p14:cNvPr>
                <p14:cNvContentPartPr/>
                <p14:nvPr/>
              </p14:nvContentPartPr>
              <p14:xfrm>
                <a:off x="5796320" y="2521280"/>
                <a:ext cx="7560" cy="5400"/>
              </p14:xfrm>
            </p:contentPart>
          </mc:Choice>
          <mc:Fallback xmlns="">
            <p:pic>
              <p:nvPicPr>
                <p:cNvPr id="142" name="Ink 141">
                  <a:extLst>
                    <a:ext uri="{FF2B5EF4-FFF2-40B4-BE49-F238E27FC236}">
                      <a16:creationId xmlns:a16="http://schemas.microsoft.com/office/drawing/2014/main" id="{AAA016FE-25F4-41E9-ACE9-12D1E88C7A49}"/>
                    </a:ext>
                  </a:extLst>
                </p:cNvPr>
                <p:cNvPicPr/>
                <p:nvPr/>
              </p:nvPicPr>
              <p:blipFill>
                <a:blip r:embed="rId221"/>
                <a:stretch>
                  <a:fillRect/>
                </a:stretch>
              </p:blipFill>
              <p:spPr>
                <a:xfrm>
                  <a:off x="5787320" y="2512280"/>
                  <a:ext cx="2520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43" name="Ink 142">
                  <a:extLst>
                    <a:ext uri="{FF2B5EF4-FFF2-40B4-BE49-F238E27FC236}">
                      <a16:creationId xmlns:a16="http://schemas.microsoft.com/office/drawing/2014/main" id="{2D5B7CDB-8D4E-4981-8E69-F67E87278706}"/>
                    </a:ext>
                  </a:extLst>
                </p14:cNvPr>
                <p14:cNvContentPartPr/>
                <p14:nvPr/>
              </p14:nvContentPartPr>
              <p14:xfrm>
                <a:off x="5803520" y="2519120"/>
                <a:ext cx="8280" cy="7560"/>
              </p14:xfrm>
            </p:contentPart>
          </mc:Choice>
          <mc:Fallback xmlns="">
            <p:pic>
              <p:nvPicPr>
                <p:cNvPr id="143" name="Ink 142">
                  <a:extLst>
                    <a:ext uri="{FF2B5EF4-FFF2-40B4-BE49-F238E27FC236}">
                      <a16:creationId xmlns:a16="http://schemas.microsoft.com/office/drawing/2014/main" id="{2D5B7CDB-8D4E-4981-8E69-F67E87278706}"/>
                    </a:ext>
                  </a:extLst>
                </p:cNvPr>
                <p:cNvPicPr/>
                <p:nvPr/>
              </p:nvPicPr>
              <p:blipFill>
                <a:blip r:embed="rId223"/>
                <a:stretch>
                  <a:fillRect/>
                </a:stretch>
              </p:blipFill>
              <p:spPr>
                <a:xfrm>
                  <a:off x="5794520" y="2510120"/>
                  <a:ext cx="25920" cy="25200"/>
                </a:xfrm>
                <a:prstGeom prst="rect">
                  <a:avLst/>
                </a:prstGeom>
              </p:spPr>
            </p:pic>
          </mc:Fallback>
        </mc:AlternateContent>
      </p:grpSp>
    </p:spTree>
    <p:extLst>
      <p:ext uri="{BB962C8B-B14F-4D97-AF65-F5344CB8AC3E}">
        <p14:creationId xmlns:p14="http://schemas.microsoft.com/office/powerpoint/2010/main" val="3895455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4051</TotalTime>
  <Words>1803</Words>
  <Application>Microsoft Office PowerPoint</Application>
  <PresentationFormat>Widescreen</PresentationFormat>
  <Paragraphs>198</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Roboto Condensed</vt:lpstr>
      <vt:lpstr>Symbol</vt:lpstr>
      <vt:lpstr>Times New Roman</vt:lpstr>
      <vt:lpstr>Wingdings</vt:lpstr>
      <vt:lpstr>Office Theme</vt:lpstr>
      <vt:lpstr>Microprocessor and Computer Architecture    Addressing Modes  </vt:lpstr>
      <vt:lpstr>Addressing Modes</vt:lpstr>
      <vt:lpstr>Addressing Modes (Contd..)</vt:lpstr>
      <vt:lpstr>Types of Addressing Modes</vt:lpstr>
      <vt:lpstr>Addressing Modes Based on Data</vt:lpstr>
      <vt:lpstr>Implied Addressing Mode</vt:lpstr>
      <vt:lpstr>Immediate Addressing Mode (symbol #)</vt:lpstr>
      <vt:lpstr>Register Direct Addressing Mode</vt:lpstr>
      <vt:lpstr>Register Indirect Mode</vt:lpstr>
      <vt:lpstr>Auto Indexed (increment mode)</vt:lpstr>
      <vt:lpstr>Auto indexed (decrement mode)</vt:lpstr>
      <vt:lpstr>Absolute addressing Mode (symbol [ ])</vt:lpstr>
      <vt:lpstr>Indirect addressing Mode </vt:lpstr>
      <vt:lpstr>Addressing Modes Based on Transfer of Control</vt:lpstr>
      <vt:lpstr>PC Relative Addressing Mode</vt:lpstr>
      <vt:lpstr>Base Register Addressing Mode</vt:lpstr>
      <vt:lpstr>Indexed Addressing Mode</vt:lpstr>
      <vt:lpstr>Based Indexed Addressing</vt:lpstr>
      <vt:lpstr>Applications of Addressing Modes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Microprocessor and Computer Architecture    Addressing Modes</dc:title>
  <dc:creator>Ishan Budhiraja</dc:creator>
  <cp:lastModifiedBy>Ashutosh Srivastava</cp:lastModifiedBy>
  <cp:revision>6</cp:revision>
  <dcterms:created xsi:type="dcterms:W3CDTF">2022-08-01T06:03:11Z</dcterms:created>
  <dcterms:modified xsi:type="dcterms:W3CDTF">2023-08-21T04:47:55Z</dcterms:modified>
</cp:coreProperties>
</file>