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e16931fa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e16931f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e16931f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e16931f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e16931fa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e16931fa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e16931fa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e16931fa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e16931fa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e16931fa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e16931fa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e16931fa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e16931f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e16931f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e16931fa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e16931fa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e03dbe2f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e03dbe2f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e03dbe2f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e03dbe2f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e16931f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e16931f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e16931f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e16931f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e16931f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e16931f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e16931f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e16931f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e16931f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e16931f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e16931fa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e16931fa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Zozdbxwjiim3KkshIleRv6UGhIDqSXNe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781300" y="1578400"/>
            <a:ext cx="7362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SDK development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Title: Vital Sign Camera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Client: WellderCare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use App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Just Downloading……. And Installation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296875" y="1567550"/>
            <a:ext cx="394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the .apk file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Install the app </a:t>
            </a:r>
            <a:r>
              <a:rPr lang="en-GB"/>
              <a:t>clicking</a:t>
            </a:r>
            <a:r>
              <a:rPr lang="en-GB"/>
              <a:t> install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Then app will installed it will ask Done or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go to Home screen we can open the app.</a:t>
            </a:r>
            <a:endParaRPr/>
          </a:p>
        </p:txBody>
      </p:sp>
      <p:pic>
        <p:nvPicPr>
          <p:cNvPr id="221" name="Google Shape;221;p28" title="vidma_recorder_23052022_23223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000" y="1365650"/>
            <a:ext cx="4339475" cy="32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Vital Sign Camera App is designed app by </a:t>
            </a:r>
            <a:r>
              <a:rPr lang="en-GB"/>
              <a:t>Phillips.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App license will be expired soon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Every month we have renew this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future we try out making the app into new app with more features and storing capacity also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80100"/>
            <a:ext cx="70389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Technology overview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SDK which we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Client </a:t>
            </a:r>
            <a:r>
              <a:rPr lang="en-GB"/>
              <a:t>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Implementation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Usage of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39350" y="1546525"/>
            <a:ext cx="557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VSC</a:t>
            </a:r>
            <a:r>
              <a:rPr lang="en-GB"/>
              <a:t>app consists of Android  SDK and Demo app.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Integration of SDK file from local disk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app has backend feature  camera with opencv and ARM processor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app native script is cpp (c++ language)  with Kotlin or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Android App version 5.1 +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Basic feature are to measure the Pulse and Respiratory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893300" y="1450550"/>
            <a:ext cx="2670000" cy="33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6173600" y="2116275"/>
            <a:ext cx="21627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Pulse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6194625" y="2936150"/>
            <a:ext cx="2141700" cy="37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Respiratory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Overview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</a:t>
            </a:r>
            <a:r>
              <a:rPr lang="en-GB"/>
              <a:t> : Android 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Studio : Android Studio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Design App : Android Version 11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Camera : Opencv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Android studio we used is </a:t>
            </a:r>
            <a:r>
              <a:rPr lang="en-GB"/>
              <a:t>Bumblebee</a:t>
            </a:r>
            <a:r>
              <a:rPr lang="en-GB"/>
              <a:t>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Open cv : Cmake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SDK we used for design App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SDK version : they are two types of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minSDKversion :  28 API (9.0 Android Version)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target Version</a:t>
            </a:r>
            <a:r>
              <a:rPr lang="en-GB"/>
              <a:t> :  32 API (11 Android Version)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NDK version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Min NDK version : 19.2.535600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Target</a:t>
            </a:r>
            <a:r>
              <a:rPr lang="en-GB"/>
              <a:t> NDK version : 22.1.7171670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Java Version : Version 1.8 for (minimum and </a:t>
            </a:r>
            <a:r>
              <a:rPr lang="en-GB"/>
              <a:t>maximum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 </a:t>
            </a:r>
            <a:r>
              <a:rPr lang="en-GB"/>
              <a:t>Requirement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per client requirement the App design to record the pulse and </a:t>
            </a:r>
            <a:r>
              <a:rPr lang="en-GB"/>
              <a:t>Respiratory.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App : vscapp.apk is build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Development: SDK is taken from philips and design app as per the client requirement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SDK file is uploaded to android studio and then design the app according to the client requirement.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.apk file is deploy into raspberry pi with camera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of Android App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421575" y="1490475"/>
            <a:ext cx="524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step : we have to create a empty app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a</a:t>
            </a:r>
            <a:r>
              <a:rPr lang="en-GB"/>
              <a:t>ndroid studio go to  menu: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File  &gt;   project structure &gt; Dependencies &gt; click on +icon &gt; import there it will appear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gradle or eclipse &gt; we have to give project path &gt; ok &gt; sync gradles.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have to add some dependencies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Repeat process above now go to &gt; Dependencies &gt; app &gt; vscapp library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