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3.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7559675"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5900" y="812800"/>
            <a:ext cx="7126200" cy="4006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5650" y="5078412"/>
            <a:ext cx="6046800" cy="4810200"/>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279900" cy="533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6" name="Google Shape;6;n"/>
          <p:cNvSpPr txBox="1">
            <a:spLocks noGrp="1"/>
          </p:cNvSpPr>
          <p:nvPr>
            <p:ph type="dt" idx="10"/>
          </p:nvPr>
        </p:nvSpPr>
        <p:spPr>
          <a:xfrm>
            <a:off x="4278312" y="0"/>
            <a:ext cx="3279900" cy="533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7" name="Google Shape;7;n"/>
          <p:cNvSpPr txBox="1">
            <a:spLocks noGrp="1"/>
          </p:cNvSpPr>
          <p:nvPr>
            <p:ph type="ftr" idx="11"/>
          </p:nvPr>
        </p:nvSpPr>
        <p:spPr>
          <a:xfrm>
            <a:off x="0" y="10156825"/>
            <a:ext cx="3279900" cy="5334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8" name="Google Shape;8;n"/>
          <p:cNvSpPr txBox="1">
            <a:spLocks noGrp="1"/>
          </p:cNvSpPr>
          <p:nvPr>
            <p:ph type="sldNum" idx="12"/>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rebuchet MS"/>
              <a:buNone/>
            </a:pPr>
            <a:fld id="{00000000-1234-1234-1234-123412341234}" type="slidenum">
              <a:rPr lang="en-US" sz="1400" b="0" i="0" u="none" strike="noStrike" cap="none">
                <a:solidFill>
                  <a:srgbClr val="000000"/>
                </a:solidFill>
                <a:latin typeface="Trebuchet MS"/>
                <a:ea typeface="Trebuchet MS"/>
                <a:cs typeface="Trebuchet MS"/>
                <a:sym typeface="Trebuchet MS"/>
              </a:rPr>
              <a:t>1</a:t>
            </a:fld>
            <a:endParaRPr sz="1400" b="0" i="0" u="none" strike="noStrike" cap="none">
              <a:solidFill>
                <a:srgbClr val="000000"/>
              </a:solidFill>
              <a:latin typeface="Arial"/>
              <a:ea typeface="Arial"/>
              <a:cs typeface="Arial"/>
              <a:sym typeface="Arial"/>
            </a:endParaRPr>
          </a:p>
        </p:txBody>
      </p:sp>
      <p:sp>
        <p:nvSpPr>
          <p:cNvPr id="133" name="Google Shape;133;p1: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34" name="Google Shape;134;p1: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30523beff3_0_0: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strike="noStrike" cap="none">
                <a:solidFill>
                  <a:schemeClr val="dk1"/>
                </a:solidFill>
                <a:latin typeface="Trebuchet MS"/>
                <a:ea typeface="Trebuchet MS"/>
                <a:cs typeface="Trebuchet MS"/>
                <a:sym typeface="Trebuchet MS"/>
              </a:rPr>
              <a:t>10</a:t>
            </a:fld>
            <a:endParaRPr sz="1400" b="0" i="0" u="none" strike="noStrike" cap="none">
              <a:solidFill>
                <a:srgbClr val="000000"/>
              </a:solidFill>
              <a:latin typeface="Arial"/>
              <a:ea typeface="Arial"/>
              <a:cs typeface="Arial"/>
              <a:sym typeface="Arial"/>
            </a:endParaRPr>
          </a:p>
        </p:txBody>
      </p:sp>
      <p:sp>
        <p:nvSpPr>
          <p:cNvPr id="183" name="Google Shape;183;g330523beff3_0_0: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84" name="Google Shape;184;g330523beff3_0_0: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30523beff3_0_11: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strike="noStrike" cap="none">
                <a:solidFill>
                  <a:schemeClr val="dk1"/>
                </a:solidFill>
                <a:latin typeface="Trebuchet MS"/>
                <a:ea typeface="Trebuchet MS"/>
                <a:cs typeface="Trebuchet MS"/>
                <a:sym typeface="Trebuchet MS"/>
              </a:rPr>
              <a:t>11</a:t>
            </a:fld>
            <a:endParaRPr sz="1400" b="0" i="0" u="none" strike="noStrike" cap="none">
              <a:solidFill>
                <a:srgbClr val="000000"/>
              </a:solidFill>
              <a:latin typeface="Arial"/>
              <a:ea typeface="Arial"/>
              <a:cs typeface="Arial"/>
              <a:sym typeface="Arial"/>
            </a:endParaRPr>
          </a:p>
        </p:txBody>
      </p:sp>
      <p:sp>
        <p:nvSpPr>
          <p:cNvPr id="190" name="Google Shape;190;g330523beff3_0_11: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91" name="Google Shape;191;g330523beff3_0_11: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6">
            <a:extLst>
              <a:ext uri="{FF2B5EF4-FFF2-40B4-BE49-F238E27FC236}">
                <a16:creationId xmlns:a16="http://schemas.microsoft.com/office/drawing/2014/main" id="{3FDA3C78-5672-D945-7E0C-1C20B176F7EC}"/>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301713B4-8BFF-4023-AA0C-4936C42AEB4C}" type="slidenum">
              <a:rPr lang="en-IN" altLang="en-US" sz="1400" smtClean="0"/>
              <a:pPr fontAlgn="base">
                <a:spcBef>
                  <a:spcPct val="0"/>
                </a:spcBef>
                <a:spcAft>
                  <a:spcPct val="0"/>
                </a:spcAft>
              </a:pPr>
              <a:t>13</a:t>
            </a:fld>
            <a:endParaRPr lang="en-IN" altLang="en-US" sz="1400"/>
          </a:p>
        </p:txBody>
      </p:sp>
      <p:sp>
        <p:nvSpPr>
          <p:cNvPr id="26627" name="Rectangle 1">
            <a:extLst>
              <a:ext uri="{FF2B5EF4-FFF2-40B4-BE49-F238E27FC236}">
                <a16:creationId xmlns:a16="http://schemas.microsoft.com/office/drawing/2014/main" id="{A67411A2-1088-3A27-F7AB-4181B8F42069}"/>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8" name="Rectangle 2">
            <a:extLst>
              <a:ext uri="{FF2B5EF4-FFF2-40B4-BE49-F238E27FC236}">
                <a16:creationId xmlns:a16="http://schemas.microsoft.com/office/drawing/2014/main" id="{9CE554B2-C2CD-EEF0-3F71-15CA874ABBC2}"/>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6: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strike="noStrike" cap="none">
                <a:solidFill>
                  <a:schemeClr val="dk1"/>
                </a:solidFill>
                <a:latin typeface="Trebuchet MS"/>
                <a:ea typeface="Trebuchet MS"/>
                <a:cs typeface="Trebuchet MS"/>
                <a:sym typeface="Trebuchet MS"/>
              </a:rPr>
              <a:t>14</a:t>
            </a:fld>
            <a:endParaRPr sz="1400" b="0" i="0" u="none" strike="noStrike" cap="none">
              <a:solidFill>
                <a:srgbClr val="000000"/>
              </a:solidFill>
              <a:latin typeface="Arial"/>
              <a:ea typeface="Arial"/>
              <a:cs typeface="Arial"/>
              <a:sym typeface="Arial"/>
            </a:endParaRPr>
          </a:p>
        </p:txBody>
      </p:sp>
      <p:sp>
        <p:nvSpPr>
          <p:cNvPr id="197" name="Google Shape;197;p6:notes"/>
          <p:cNvSpPr>
            <a:spLocks noGrp="1" noRot="1" noChangeAspect="1"/>
          </p:cNvSpPr>
          <p:nvPr>
            <p:ph type="sldImg" idx="2"/>
          </p:nvPr>
        </p:nvSpPr>
        <p:spPr>
          <a:xfrm>
            <a:off x="1106487" y="812800"/>
            <a:ext cx="5346600" cy="40083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98" name="Google Shape;198;p6: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strike="noStrike" cap="none">
                <a:solidFill>
                  <a:schemeClr val="dk1"/>
                </a:solidFill>
                <a:latin typeface="Trebuchet MS"/>
                <a:ea typeface="Trebuchet MS"/>
                <a:cs typeface="Trebuchet MS"/>
                <a:sym typeface="Trebuchet MS"/>
              </a:rPr>
              <a:t>2</a:t>
            </a:fld>
            <a:endParaRPr sz="1400" b="0" i="0" u="none" strike="noStrike" cap="none">
              <a:solidFill>
                <a:srgbClr val="000000"/>
              </a:solidFill>
              <a:latin typeface="Arial"/>
              <a:ea typeface="Arial"/>
              <a:cs typeface="Arial"/>
              <a:sym typeface="Arial"/>
            </a:endParaRPr>
          </a:p>
        </p:txBody>
      </p:sp>
      <p:sp>
        <p:nvSpPr>
          <p:cNvPr id="142" name="Google Shape;142;p2: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43" name="Google Shape;143;p2: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AE2B5B11-B429-1BB2-C503-C548524C152B}"/>
            </a:ext>
          </a:extLst>
        </p:cNvPr>
        <p:cNvGrpSpPr/>
        <p:nvPr/>
      </p:nvGrpSpPr>
      <p:grpSpPr>
        <a:xfrm>
          <a:off x="0" y="0"/>
          <a:ext cx="0" cy="0"/>
          <a:chOff x="0" y="0"/>
          <a:chExt cx="0" cy="0"/>
        </a:xfrm>
      </p:grpSpPr>
      <p:sp>
        <p:nvSpPr>
          <p:cNvPr id="141" name="Google Shape;141;p2:notes">
            <a:extLst>
              <a:ext uri="{FF2B5EF4-FFF2-40B4-BE49-F238E27FC236}">
                <a16:creationId xmlns:a16="http://schemas.microsoft.com/office/drawing/2014/main" id="{5AA4C384-801A-2375-E9AC-DCB89954D032}"/>
              </a:ext>
            </a:extLst>
          </p:cNvPr>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strike="noStrike" cap="none">
                <a:solidFill>
                  <a:schemeClr val="dk1"/>
                </a:solidFill>
                <a:latin typeface="Trebuchet MS"/>
                <a:ea typeface="Trebuchet MS"/>
                <a:cs typeface="Trebuchet MS"/>
                <a:sym typeface="Trebuchet MS"/>
              </a:rPr>
              <a:t>3</a:t>
            </a:fld>
            <a:endParaRPr sz="1400" b="0" i="0" u="none" strike="noStrike" cap="none">
              <a:solidFill>
                <a:srgbClr val="000000"/>
              </a:solidFill>
              <a:latin typeface="Arial"/>
              <a:ea typeface="Arial"/>
              <a:cs typeface="Arial"/>
              <a:sym typeface="Arial"/>
            </a:endParaRPr>
          </a:p>
        </p:txBody>
      </p:sp>
      <p:sp>
        <p:nvSpPr>
          <p:cNvPr id="142" name="Google Shape;142;p2:notes">
            <a:extLst>
              <a:ext uri="{FF2B5EF4-FFF2-40B4-BE49-F238E27FC236}">
                <a16:creationId xmlns:a16="http://schemas.microsoft.com/office/drawing/2014/main" id="{6739B3FB-6E9C-AB18-6D36-FB42867287DB}"/>
              </a:ext>
            </a:extLst>
          </p:cNvPr>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43" name="Google Shape;143;p2:notes">
            <a:extLst>
              <a:ext uri="{FF2B5EF4-FFF2-40B4-BE49-F238E27FC236}">
                <a16:creationId xmlns:a16="http://schemas.microsoft.com/office/drawing/2014/main" id="{E4A0F8E4-2AF4-23A9-C90C-82C6461CB1CA}"/>
              </a:ext>
            </a:extLst>
          </p:cNvPr>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372029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a:extLst>
              <a:ext uri="{FF2B5EF4-FFF2-40B4-BE49-F238E27FC236}">
                <a16:creationId xmlns:a16="http://schemas.microsoft.com/office/drawing/2014/main" id="{06A5B46A-49EA-5D45-2AB8-846DB9D66F15}"/>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0EE77C83-D682-4280-9E64-3F4360B496E3}" type="slidenum">
              <a:rPr lang="en-IN" altLang="en-US" sz="1400" smtClean="0"/>
              <a:pPr fontAlgn="base">
                <a:spcBef>
                  <a:spcPct val="0"/>
                </a:spcBef>
                <a:spcAft>
                  <a:spcPct val="0"/>
                </a:spcAft>
              </a:pPr>
              <a:t>4</a:t>
            </a:fld>
            <a:endParaRPr lang="en-IN" altLang="en-US" sz="1400"/>
          </a:p>
        </p:txBody>
      </p:sp>
      <p:sp>
        <p:nvSpPr>
          <p:cNvPr id="15363" name="Rectangle 1">
            <a:extLst>
              <a:ext uri="{FF2B5EF4-FFF2-40B4-BE49-F238E27FC236}">
                <a16:creationId xmlns:a16="http://schemas.microsoft.com/office/drawing/2014/main" id="{18B82666-96D6-DBE8-4B33-30B4F07A412E}"/>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Rectangle 2">
            <a:extLst>
              <a:ext uri="{FF2B5EF4-FFF2-40B4-BE49-F238E27FC236}">
                <a16:creationId xmlns:a16="http://schemas.microsoft.com/office/drawing/2014/main" id="{489C9253-7EB9-71E2-3200-DBDB8A095C28}"/>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a:extLst>
              <a:ext uri="{FF2B5EF4-FFF2-40B4-BE49-F238E27FC236}">
                <a16:creationId xmlns:a16="http://schemas.microsoft.com/office/drawing/2014/main" id="{06A5B46A-49EA-5D45-2AB8-846DB9D66F15}"/>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fontAlgn="base">
              <a:spcBef>
                <a:spcPct val="0"/>
              </a:spcBef>
              <a:spcAft>
                <a:spcPct val="0"/>
              </a:spcAft>
            </a:pPr>
            <a:fld id="{0EE77C83-D682-4280-9E64-3F4360B496E3}" type="slidenum">
              <a:rPr lang="en-IN" altLang="en-US" sz="1400" smtClean="0"/>
              <a:pPr fontAlgn="base">
                <a:spcBef>
                  <a:spcPct val="0"/>
                </a:spcBef>
                <a:spcAft>
                  <a:spcPct val="0"/>
                </a:spcAft>
              </a:pPr>
              <a:t>5</a:t>
            </a:fld>
            <a:endParaRPr lang="en-IN" altLang="en-US" sz="1400"/>
          </a:p>
        </p:txBody>
      </p:sp>
      <p:sp>
        <p:nvSpPr>
          <p:cNvPr id="15363" name="Rectangle 1">
            <a:extLst>
              <a:ext uri="{FF2B5EF4-FFF2-40B4-BE49-F238E27FC236}">
                <a16:creationId xmlns:a16="http://schemas.microsoft.com/office/drawing/2014/main" id="{18B82666-96D6-DBE8-4B33-30B4F07A412E}"/>
              </a:ext>
            </a:extLst>
          </p:cNvPr>
          <p:cNvSpPr>
            <a:spLocks noGrp="1" noRot="1" noChangeAspect="1" noChangeArrowheads="1" noTextEdit="1"/>
          </p:cNvSpPr>
          <p:nvPr>
            <p:ph type="sldImg"/>
          </p:nvPr>
        </p:nvSpPr>
        <p:spPr>
          <a:xfrm>
            <a:off x="1106488" y="812800"/>
            <a:ext cx="5346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4" name="Rectangle 2">
            <a:extLst>
              <a:ext uri="{FF2B5EF4-FFF2-40B4-BE49-F238E27FC236}">
                <a16:creationId xmlns:a16="http://schemas.microsoft.com/office/drawing/2014/main" id="{489C9253-7EB9-71E2-3200-DBDB8A095C28}"/>
              </a:ext>
            </a:extLst>
          </p:cNvPr>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3:notes"/>
          <p:cNvSpPr txBox="1">
            <a:spLocks noGrp="1"/>
          </p:cNvSpPr>
          <p:nvPr>
            <p:ph type="body" idx="1"/>
          </p:nvPr>
        </p:nvSpPr>
        <p:spPr>
          <a:xfrm>
            <a:off x="755650" y="5078412"/>
            <a:ext cx="6046800" cy="4810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50" name="Google Shape;150;p3:notes"/>
          <p:cNvSpPr>
            <a:spLocks noGrp="1" noRot="1" noChangeAspect="1"/>
          </p:cNvSpPr>
          <p:nvPr>
            <p:ph type="sldImg" idx="2"/>
          </p:nvPr>
        </p:nvSpPr>
        <p:spPr>
          <a:xfrm>
            <a:off x="1108075" y="812800"/>
            <a:ext cx="5341938" cy="40068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strike="noStrike" cap="none">
                <a:solidFill>
                  <a:schemeClr val="dk1"/>
                </a:solidFill>
                <a:latin typeface="Trebuchet MS"/>
                <a:ea typeface="Trebuchet MS"/>
                <a:cs typeface="Trebuchet MS"/>
                <a:sym typeface="Trebuchet MS"/>
              </a:rPr>
              <a:t>7</a:t>
            </a:fld>
            <a:endParaRPr sz="1400" b="0" i="0" u="none" strike="noStrike" cap="none">
              <a:solidFill>
                <a:srgbClr val="000000"/>
              </a:solidFill>
              <a:latin typeface="Arial"/>
              <a:ea typeface="Arial"/>
              <a:cs typeface="Arial"/>
              <a:sym typeface="Arial"/>
            </a:endParaRPr>
          </a:p>
        </p:txBody>
      </p:sp>
      <p:sp>
        <p:nvSpPr>
          <p:cNvPr id="157" name="Google Shape;157;p4: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58" name="Google Shape;158;p4: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30523beff3_0_25: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strike="noStrike" cap="none">
                <a:solidFill>
                  <a:schemeClr val="dk1"/>
                </a:solidFill>
                <a:latin typeface="Trebuchet MS"/>
                <a:ea typeface="Trebuchet MS"/>
                <a:cs typeface="Trebuchet MS"/>
                <a:sym typeface="Trebuchet MS"/>
              </a:rPr>
              <a:t>8</a:t>
            </a:fld>
            <a:endParaRPr sz="1400" b="0" i="0" u="none" strike="noStrike" cap="none">
              <a:solidFill>
                <a:srgbClr val="000000"/>
              </a:solidFill>
              <a:latin typeface="Arial"/>
              <a:ea typeface="Arial"/>
              <a:cs typeface="Arial"/>
              <a:sym typeface="Arial"/>
            </a:endParaRPr>
          </a:p>
        </p:txBody>
      </p:sp>
      <p:sp>
        <p:nvSpPr>
          <p:cNvPr id="164" name="Google Shape;164;g330523beff3_0_25:notes"/>
          <p:cNvSpPr>
            <a:spLocks noGrp="1" noRot="1" noChangeAspect="1"/>
          </p:cNvSpPr>
          <p:nvPr>
            <p:ph type="sldImg" idx="2"/>
          </p:nvPr>
        </p:nvSpPr>
        <p:spPr>
          <a:xfrm>
            <a:off x="1106488" y="812800"/>
            <a:ext cx="5346600" cy="40083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65" name="Google Shape;165;g330523beff3_0_25: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5: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strike="noStrike" cap="none">
                <a:solidFill>
                  <a:schemeClr val="dk1"/>
                </a:solidFill>
                <a:latin typeface="Trebuchet MS"/>
                <a:ea typeface="Trebuchet MS"/>
                <a:cs typeface="Trebuchet MS"/>
                <a:sym typeface="Trebuchet MS"/>
              </a:rPr>
              <a:t>9</a:t>
            </a:fld>
            <a:endParaRPr sz="1400" b="0" i="0" u="none" strike="noStrike" cap="none">
              <a:solidFill>
                <a:srgbClr val="000000"/>
              </a:solidFill>
              <a:latin typeface="Arial"/>
              <a:ea typeface="Arial"/>
              <a:cs typeface="Arial"/>
              <a:sym typeface="Arial"/>
            </a:endParaRPr>
          </a:p>
        </p:txBody>
      </p:sp>
      <p:sp>
        <p:nvSpPr>
          <p:cNvPr id="171" name="Google Shape;171;p5: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72" name="Google Shape;172;p5: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8"/>
          <p:cNvSpPr txBox="1">
            <a:spLocks noGrp="1"/>
          </p:cNvSpPr>
          <p:nvPr>
            <p:ph type="title"/>
          </p:nvPr>
        </p:nvSpPr>
        <p:spPr>
          <a:xfrm>
            <a:off x="671512" y="671512"/>
            <a:ext cx="6997800" cy="1455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396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8"/>
          <p:cNvSpPr txBox="1">
            <a:spLocks noGrp="1"/>
          </p:cNvSpPr>
          <p:nvPr>
            <p:ph type="body" idx="1"/>
          </p:nvPr>
        </p:nvSpPr>
        <p:spPr>
          <a:xfrm>
            <a:off x="671512" y="2381250"/>
            <a:ext cx="6997800" cy="427830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1100"/>
              </a:spcBef>
              <a:spcAft>
                <a:spcPts val="0"/>
              </a:spcAft>
              <a:buSzPts val="1440"/>
              <a:buChar char="►"/>
              <a:defRPr/>
            </a:lvl1pPr>
            <a:lvl2pPr marL="914400" lvl="1" indent="-320040" algn="l">
              <a:lnSpc>
                <a:spcPct val="100000"/>
              </a:lnSpc>
              <a:spcBef>
                <a:spcPts val="1100"/>
              </a:spcBef>
              <a:spcAft>
                <a:spcPts val="0"/>
              </a:spcAft>
              <a:buSzPts val="1440"/>
              <a:buChar char="►"/>
              <a:defRPr/>
            </a:lvl2pPr>
            <a:lvl3pPr marL="1371600" lvl="2" indent="-320039" algn="l">
              <a:lnSpc>
                <a:spcPct val="100000"/>
              </a:lnSpc>
              <a:spcBef>
                <a:spcPts val="1100"/>
              </a:spcBef>
              <a:spcAft>
                <a:spcPts val="0"/>
              </a:spcAft>
              <a:buSzPts val="1440"/>
              <a:buChar char="►"/>
              <a:defRPr/>
            </a:lvl3pPr>
            <a:lvl4pPr marL="1828800" lvl="3" indent="-320039" algn="l">
              <a:lnSpc>
                <a:spcPct val="100000"/>
              </a:lnSpc>
              <a:spcBef>
                <a:spcPts val="1100"/>
              </a:spcBef>
              <a:spcAft>
                <a:spcPts val="0"/>
              </a:spcAft>
              <a:buSzPts val="1440"/>
              <a:buChar char="►"/>
              <a:defRPr/>
            </a:lvl4pPr>
            <a:lvl5pPr marL="2286000" lvl="4" indent="-320039" algn="l">
              <a:lnSpc>
                <a:spcPct val="100000"/>
              </a:lnSpc>
              <a:spcBef>
                <a:spcPts val="1100"/>
              </a:spcBef>
              <a:spcAft>
                <a:spcPts val="0"/>
              </a:spcAft>
              <a:buSzPts val="1440"/>
              <a:buChar char="►"/>
              <a:defRPr/>
            </a:lvl5pPr>
            <a:lvl6pPr marL="2743200" lvl="5" indent="-320039" algn="l">
              <a:lnSpc>
                <a:spcPct val="100000"/>
              </a:lnSpc>
              <a:spcBef>
                <a:spcPts val="1102"/>
              </a:spcBef>
              <a:spcAft>
                <a:spcPts val="0"/>
              </a:spcAft>
              <a:buSzPts val="1440"/>
              <a:buChar char="►"/>
              <a:defRPr/>
            </a:lvl6pPr>
            <a:lvl7pPr marL="3200400" lvl="6" indent="-320039" algn="l">
              <a:lnSpc>
                <a:spcPct val="100000"/>
              </a:lnSpc>
              <a:spcBef>
                <a:spcPts val="1102"/>
              </a:spcBef>
              <a:spcAft>
                <a:spcPts val="0"/>
              </a:spcAft>
              <a:buSzPts val="1440"/>
              <a:buChar char="►"/>
              <a:defRPr/>
            </a:lvl7pPr>
            <a:lvl8pPr marL="3657600" lvl="7" indent="-320040" algn="l">
              <a:lnSpc>
                <a:spcPct val="100000"/>
              </a:lnSpc>
              <a:spcBef>
                <a:spcPts val="1102"/>
              </a:spcBef>
              <a:spcAft>
                <a:spcPts val="0"/>
              </a:spcAft>
              <a:buSzPts val="1440"/>
              <a:buChar char="►"/>
              <a:defRPr/>
            </a:lvl8pPr>
            <a:lvl9pPr marL="4114800" lvl="8" indent="-320040" algn="l">
              <a:lnSpc>
                <a:spcPct val="100000"/>
              </a:lnSpc>
              <a:spcBef>
                <a:spcPts val="1102"/>
              </a:spcBef>
              <a:spcAft>
                <a:spcPts val="0"/>
              </a:spcAft>
              <a:buSzPts val="1440"/>
              <a:buChar char="►"/>
              <a:defRPr/>
            </a:lvl9pPr>
          </a:lstStyle>
          <a:p>
            <a:endParaRPr/>
          </a:p>
        </p:txBody>
      </p:sp>
      <p:sp>
        <p:nvSpPr>
          <p:cNvPr id="29" name="Google Shape;29;p8"/>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8"/>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8"/>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19"/>
          <p:cNvSpPr txBox="1">
            <a:spLocks noGrp="1"/>
          </p:cNvSpPr>
          <p:nvPr>
            <p:ph type="title"/>
          </p:nvPr>
        </p:nvSpPr>
        <p:spPr>
          <a:xfrm>
            <a:off x="672041" y="671971"/>
            <a:ext cx="6997800" cy="1455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9"/>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9"/>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9"/>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6"/>
        <p:cNvGrpSpPr/>
        <p:nvPr/>
      </p:nvGrpSpPr>
      <p:grpSpPr>
        <a:xfrm>
          <a:off x="0" y="0"/>
          <a:ext cx="0" cy="0"/>
          <a:chOff x="0" y="0"/>
          <a:chExt cx="0" cy="0"/>
        </a:xfrm>
      </p:grpSpPr>
      <p:sp>
        <p:nvSpPr>
          <p:cNvPr id="87" name="Google Shape;87;p20"/>
          <p:cNvSpPr txBox="1">
            <a:spLocks noGrp="1"/>
          </p:cNvSpPr>
          <p:nvPr>
            <p:ph type="title"/>
          </p:nvPr>
        </p:nvSpPr>
        <p:spPr>
          <a:xfrm>
            <a:off x="672041" y="671971"/>
            <a:ext cx="6997800" cy="1455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0"/>
          <p:cNvSpPr txBox="1">
            <a:spLocks noGrp="1"/>
          </p:cNvSpPr>
          <p:nvPr>
            <p:ph type="body" idx="1"/>
          </p:nvPr>
        </p:nvSpPr>
        <p:spPr>
          <a:xfrm>
            <a:off x="672041" y="2382084"/>
            <a:ext cx="3407400" cy="6351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100"/>
              </a:spcBef>
              <a:spcAft>
                <a:spcPts val="0"/>
              </a:spcAft>
              <a:buSzPts val="2117"/>
              <a:buNone/>
              <a:defRPr sz="2646" b="0"/>
            </a:lvl1pPr>
            <a:lvl2pPr marL="914400" lvl="1" indent="-228600" algn="l">
              <a:lnSpc>
                <a:spcPct val="100000"/>
              </a:lnSpc>
              <a:spcBef>
                <a:spcPts val="1100"/>
              </a:spcBef>
              <a:spcAft>
                <a:spcPts val="0"/>
              </a:spcAft>
              <a:buSzPts val="1764"/>
              <a:buNone/>
              <a:defRPr sz="2205" b="1"/>
            </a:lvl2pPr>
            <a:lvl3pPr marL="1371600" lvl="2" indent="-228600" algn="l">
              <a:lnSpc>
                <a:spcPct val="100000"/>
              </a:lnSpc>
              <a:spcBef>
                <a:spcPts val="1100"/>
              </a:spcBef>
              <a:spcAft>
                <a:spcPts val="0"/>
              </a:spcAft>
              <a:buSzPts val="1587"/>
              <a:buNone/>
              <a:defRPr sz="1984" b="1"/>
            </a:lvl3pPr>
            <a:lvl4pPr marL="1828800" lvl="3" indent="-228600" algn="l">
              <a:lnSpc>
                <a:spcPct val="100000"/>
              </a:lnSpc>
              <a:spcBef>
                <a:spcPts val="1100"/>
              </a:spcBef>
              <a:spcAft>
                <a:spcPts val="0"/>
              </a:spcAft>
              <a:buSzPts val="1411"/>
              <a:buNone/>
              <a:defRPr sz="1764" b="1"/>
            </a:lvl4pPr>
            <a:lvl5pPr marL="2286000" lvl="4" indent="-228600" algn="l">
              <a:lnSpc>
                <a:spcPct val="100000"/>
              </a:lnSpc>
              <a:spcBef>
                <a:spcPts val="1100"/>
              </a:spcBef>
              <a:spcAft>
                <a:spcPts val="0"/>
              </a:spcAft>
              <a:buSzPts val="1411"/>
              <a:buNone/>
              <a:defRPr sz="1764" b="1"/>
            </a:lvl5pPr>
            <a:lvl6pPr marL="2743200" lvl="5" indent="-228600" algn="l">
              <a:lnSpc>
                <a:spcPct val="100000"/>
              </a:lnSpc>
              <a:spcBef>
                <a:spcPts val="1102"/>
              </a:spcBef>
              <a:spcAft>
                <a:spcPts val="0"/>
              </a:spcAft>
              <a:buSzPts val="1411"/>
              <a:buNone/>
              <a:defRPr sz="1764" b="1"/>
            </a:lvl6pPr>
            <a:lvl7pPr marL="3200400" lvl="6" indent="-228600" algn="l">
              <a:lnSpc>
                <a:spcPct val="100000"/>
              </a:lnSpc>
              <a:spcBef>
                <a:spcPts val="1102"/>
              </a:spcBef>
              <a:spcAft>
                <a:spcPts val="0"/>
              </a:spcAft>
              <a:buSzPts val="1411"/>
              <a:buNone/>
              <a:defRPr sz="1764" b="1"/>
            </a:lvl7pPr>
            <a:lvl8pPr marL="3657600" lvl="7" indent="-228600" algn="l">
              <a:lnSpc>
                <a:spcPct val="100000"/>
              </a:lnSpc>
              <a:spcBef>
                <a:spcPts val="1102"/>
              </a:spcBef>
              <a:spcAft>
                <a:spcPts val="0"/>
              </a:spcAft>
              <a:buSzPts val="1411"/>
              <a:buNone/>
              <a:defRPr sz="1764" b="1"/>
            </a:lvl8pPr>
            <a:lvl9pPr marL="4114800" lvl="8" indent="-228600" algn="l">
              <a:lnSpc>
                <a:spcPct val="100000"/>
              </a:lnSpc>
              <a:spcBef>
                <a:spcPts val="1102"/>
              </a:spcBef>
              <a:spcAft>
                <a:spcPts val="0"/>
              </a:spcAft>
              <a:buSzPts val="1411"/>
              <a:buNone/>
              <a:defRPr sz="1764" b="1"/>
            </a:lvl9pPr>
          </a:lstStyle>
          <a:p>
            <a:endParaRPr/>
          </a:p>
        </p:txBody>
      </p:sp>
      <p:sp>
        <p:nvSpPr>
          <p:cNvPr id="89" name="Google Shape;89;p20"/>
          <p:cNvSpPr txBox="1">
            <a:spLocks noGrp="1"/>
          </p:cNvSpPr>
          <p:nvPr>
            <p:ph type="body" idx="2"/>
          </p:nvPr>
        </p:nvSpPr>
        <p:spPr>
          <a:xfrm>
            <a:off x="672041" y="3017307"/>
            <a:ext cx="3407400" cy="364230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1100"/>
              </a:spcBef>
              <a:spcAft>
                <a:spcPts val="0"/>
              </a:spcAft>
              <a:buSzPts val="1440"/>
              <a:buChar char="►"/>
              <a:defRPr/>
            </a:lvl1pPr>
            <a:lvl2pPr marL="914400" lvl="1" indent="-320040" algn="l">
              <a:lnSpc>
                <a:spcPct val="100000"/>
              </a:lnSpc>
              <a:spcBef>
                <a:spcPts val="1100"/>
              </a:spcBef>
              <a:spcAft>
                <a:spcPts val="0"/>
              </a:spcAft>
              <a:buSzPts val="1440"/>
              <a:buChar char="►"/>
              <a:defRPr/>
            </a:lvl2pPr>
            <a:lvl3pPr marL="1371600" lvl="2" indent="-320039" algn="l">
              <a:lnSpc>
                <a:spcPct val="100000"/>
              </a:lnSpc>
              <a:spcBef>
                <a:spcPts val="1100"/>
              </a:spcBef>
              <a:spcAft>
                <a:spcPts val="0"/>
              </a:spcAft>
              <a:buSzPts val="1440"/>
              <a:buChar char="►"/>
              <a:defRPr/>
            </a:lvl3pPr>
            <a:lvl4pPr marL="1828800" lvl="3" indent="-320039" algn="l">
              <a:lnSpc>
                <a:spcPct val="100000"/>
              </a:lnSpc>
              <a:spcBef>
                <a:spcPts val="1100"/>
              </a:spcBef>
              <a:spcAft>
                <a:spcPts val="0"/>
              </a:spcAft>
              <a:buSzPts val="1440"/>
              <a:buChar char="►"/>
              <a:defRPr/>
            </a:lvl4pPr>
            <a:lvl5pPr marL="2286000" lvl="4" indent="-320039" algn="l">
              <a:lnSpc>
                <a:spcPct val="100000"/>
              </a:lnSpc>
              <a:spcBef>
                <a:spcPts val="1100"/>
              </a:spcBef>
              <a:spcAft>
                <a:spcPts val="0"/>
              </a:spcAft>
              <a:buSzPts val="1440"/>
              <a:buChar char="►"/>
              <a:defRPr/>
            </a:lvl5pPr>
            <a:lvl6pPr marL="2743200" lvl="5" indent="-320039" algn="l">
              <a:lnSpc>
                <a:spcPct val="100000"/>
              </a:lnSpc>
              <a:spcBef>
                <a:spcPts val="1102"/>
              </a:spcBef>
              <a:spcAft>
                <a:spcPts val="0"/>
              </a:spcAft>
              <a:buSzPts val="1440"/>
              <a:buChar char="►"/>
              <a:defRPr/>
            </a:lvl6pPr>
            <a:lvl7pPr marL="3200400" lvl="6" indent="-320039" algn="l">
              <a:lnSpc>
                <a:spcPct val="100000"/>
              </a:lnSpc>
              <a:spcBef>
                <a:spcPts val="1102"/>
              </a:spcBef>
              <a:spcAft>
                <a:spcPts val="0"/>
              </a:spcAft>
              <a:buSzPts val="1440"/>
              <a:buChar char="►"/>
              <a:defRPr/>
            </a:lvl7pPr>
            <a:lvl8pPr marL="3657600" lvl="7" indent="-320040" algn="l">
              <a:lnSpc>
                <a:spcPct val="100000"/>
              </a:lnSpc>
              <a:spcBef>
                <a:spcPts val="1102"/>
              </a:spcBef>
              <a:spcAft>
                <a:spcPts val="0"/>
              </a:spcAft>
              <a:buSzPts val="1440"/>
              <a:buChar char="►"/>
              <a:defRPr/>
            </a:lvl8pPr>
            <a:lvl9pPr marL="4114800" lvl="8" indent="-320040" algn="l">
              <a:lnSpc>
                <a:spcPct val="100000"/>
              </a:lnSpc>
              <a:spcBef>
                <a:spcPts val="1102"/>
              </a:spcBef>
              <a:spcAft>
                <a:spcPts val="0"/>
              </a:spcAft>
              <a:buSzPts val="1440"/>
              <a:buChar char="►"/>
              <a:defRPr/>
            </a:lvl9pPr>
          </a:lstStyle>
          <a:p>
            <a:endParaRPr/>
          </a:p>
        </p:txBody>
      </p:sp>
      <p:sp>
        <p:nvSpPr>
          <p:cNvPr id="90" name="Google Shape;90;p20"/>
          <p:cNvSpPr txBox="1">
            <a:spLocks noGrp="1"/>
          </p:cNvSpPr>
          <p:nvPr>
            <p:ph type="body" idx="3"/>
          </p:nvPr>
        </p:nvSpPr>
        <p:spPr>
          <a:xfrm>
            <a:off x="4262702" y="2382084"/>
            <a:ext cx="3407400" cy="6351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100"/>
              </a:spcBef>
              <a:spcAft>
                <a:spcPts val="0"/>
              </a:spcAft>
              <a:buSzPts val="2117"/>
              <a:buNone/>
              <a:defRPr sz="2646" b="0"/>
            </a:lvl1pPr>
            <a:lvl2pPr marL="914400" lvl="1" indent="-228600" algn="l">
              <a:lnSpc>
                <a:spcPct val="100000"/>
              </a:lnSpc>
              <a:spcBef>
                <a:spcPts val="1100"/>
              </a:spcBef>
              <a:spcAft>
                <a:spcPts val="0"/>
              </a:spcAft>
              <a:buSzPts val="1764"/>
              <a:buNone/>
              <a:defRPr sz="2205" b="1"/>
            </a:lvl2pPr>
            <a:lvl3pPr marL="1371600" lvl="2" indent="-228600" algn="l">
              <a:lnSpc>
                <a:spcPct val="100000"/>
              </a:lnSpc>
              <a:spcBef>
                <a:spcPts val="1100"/>
              </a:spcBef>
              <a:spcAft>
                <a:spcPts val="0"/>
              </a:spcAft>
              <a:buSzPts val="1587"/>
              <a:buNone/>
              <a:defRPr sz="1984" b="1"/>
            </a:lvl3pPr>
            <a:lvl4pPr marL="1828800" lvl="3" indent="-228600" algn="l">
              <a:lnSpc>
                <a:spcPct val="100000"/>
              </a:lnSpc>
              <a:spcBef>
                <a:spcPts val="1100"/>
              </a:spcBef>
              <a:spcAft>
                <a:spcPts val="0"/>
              </a:spcAft>
              <a:buSzPts val="1411"/>
              <a:buNone/>
              <a:defRPr sz="1764" b="1"/>
            </a:lvl4pPr>
            <a:lvl5pPr marL="2286000" lvl="4" indent="-228600" algn="l">
              <a:lnSpc>
                <a:spcPct val="100000"/>
              </a:lnSpc>
              <a:spcBef>
                <a:spcPts val="1100"/>
              </a:spcBef>
              <a:spcAft>
                <a:spcPts val="0"/>
              </a:spcAft>
              <a:buSzPts val="1411"/>
              <a:buNone/>
              <a:defRPr sz="1764" b="1"/>
            </a:lvl5pPr>
            <a:lvl6pPr marL="2743200" lvl="5" indent="-228600" algn="l">
              <a:lnSpc>
                <a:spcPct val="100000"/>
              </a:lnSpc>
              <a:spcBef>
                <a:spcPts val="1102"/>
              </a:spcBef>
              <a:spcAft>
                <a:spcPts val="0"/>
              </a:spcAft>
              <a:buSzPts val="1411"/>
              <a:buNone/>
              <a:defRPr sz="1764" b="1"/>
            </a:lvl6pPr>
            <a:lvl7pPr marL="3200400" lvl="6" indent="-228600" algn="l">
              <a:lnSpc>
                <a:spcPct val="100000"/>
              </a:lnSpc>
              <a:spcBef>
                <a:spcPts val="1102"/>
              </a:spcBef>
              <a:spcAft>
                <a:spcPts val="0"/>
              </a:spcAft>
              <a:buSzPts val="1411"/>
              <a:buNone/>
              <a:defRPr sz="1764" b="1"/>
            </a:lvl7pPr>
            <a:lvl8pPr marL="3657600" lvl="7" indent="-228600" algn="l">
              <a:lnSpc>
                <a:spcPct val="100000"/>
              </a:lnSpc>
              <a:spcBef>
                <a:spcPts val="1102"/>
              </a:spcBef>
              <a:spcAft>
                <a:spcPts val="0"/>
              </a:spcAft>
              <a:buSzPts val="1411"/>
              <a:buNone/>
              <a:defRPr sz="1764" b="1"/>
            </a:lvl8pPr>
            <a:lvl9pPr marL="4114800" lvl="8" indent="-228600" algn="l">
              <a:lnSpc>
                <a:spcPct val="100000"/>
              </a:lnSpc>
              <a:spcBef>
                <a:spcPts val="1102"/>
              </a:spcBef>
              <a:spcAft>
                <a:spcPts val="0"/>
              </a:spcAft>
              <a:buSzPts val="1411"/>
              <a:buNone/>
              <a:defRPr sz="1764" b="1"/>
            </a:lvl9pPr>
          </a:lstStyle>
          <a:p>
            <a:endParaRPr/>
          </a:p>
        </p:txBody>
      </p:sp>
      <p:sp>
        <p:nvSpPr>
          <p:cNvPr id="91" name="Google Shape;91;p20"/>
          <p:cNvSpPr txBox="1">
            <a:spLocks noGrp="1"/>
          </p:cNvSpPr>
          <p:nvPr>
            <p:ph type="body" idx="4"/>
          </p:nvPr>
        </p:nvSpPr>
        <p:spPr>
          <a:xfrm>
            <a:off x="4262702" y="3017307"/>
            <a:ext cx="3407400" cy="364230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1100"/>
              </a:spcBef>
              <a:spcAft>
                <a:spcPts val="0"/>
              </a:spcAft>
              <a:buSzPts val="1440"/>
              <a:buChar char="►"/>
              <a:defRPr/>
            </a:lvl1pPr>
            <a:lvl2pPr marL="914400" lvl="1" indent="-320040" algn="l">
              <a:lnSpc>
                <a:spcPct val="100000"/>
              </a:lnSpc>
              <a:spcBef>
                <a:spcPts val="1100"/>
              </a:spcBef>
              <a:spcAft>
                <a:spcPts val="0"/>
              </a:spcAft>
              <a:buSzPts val="1440"/>
              <a:buChar char="►"/>
              <a:defRPr/>
            </a:lvl2pPr>
            <a:lvl3pPr marL="1371600" lvl="2" indent="-320039" algn="l">
              <a:lnSpc>
                <a:spcPct val="100000"/>
              </a:lnSpc>
              <a:spcBef>
                <a:spcPts val="1100"/>
              </a:spcBef>
              <a:spcAft>
                <a:spcPts val="0"/>
              </a:spcAft>
              <a:buSzPts val="1440"/>
              <a:buChar char="►"/>
              <a:defRPr/>
            </a:lvl3pPr>
            <a:lvl4pPr marL="1828800" lvl="3" indent="-320039" algn="l">
              <a:lnSpc>
                <a:spcPct val="100000"/>
              </a:lnSpc>
              <a:spcBef>
                <a:spcPts val="1100"/>
              </a:spcBef>
              <a:spcAft>
                <a:spcPts val="0"/>
              </a:spcAft>
              <a:buSzPts val="1440"/>
              <a:buChar char="►"/>
              <a:defRPr/>
            </a:lvl4pPr>
            <a:lvl5pPr marL="2286000" lvl="4" indent="-320039" algn="l">
              <a:lnSpc>
                <a:spcPct val="100000"/>
              </a:lnSpc>
              <a:spcBef>
                <a:spcPts val="1100"/>
              </a:spcBef>
              <a:spcAft>
                <a:spcPts val="0"/>
              </a:spcAft>
              <a:buSzPts val="1440"/>
              <a:buChar char="►"/>
              <a:defRPr/>
            </a:lvl5pPr>
            <a:lvl6pPr marL="2743200" lvl="5" indent="-320039" algn="l">
              <a:lnSpc>
                <a:spcPct val="100000"/>
              </a:lnSpc>
              <a:spcBef>
                <a:spcPts val="1102"/>
              </a:spcBef>
              <a:spcAft>
                <a:spcPts val="0"/>
              </a:spcAft>
              <a:buSzPts val="1440"/>
              <a:buChar char="►"/>
              <a:defRPr/>
            </a:lvl6pPr>
            <a:lvl7pPr marL="3200400" lvl="6" indent="-320039" algn="l">
              <a:lnSpc>
                <a:spcPct val="100000"/>
              </a:lnSpc>
              <a:spcBef>
                <a:spcPts val="1102"/>
              </a:spcBef>
              <a:spcAft>
                <a:spcPts val="0"/>
              </a:spcAft>
              <a:buSzPts val="1440"/>
              <a:buChar char="►"/>
              <a:defRPr/>
            </a:lvl7pPr>
            <a:lvl8pPr marL="3657600" lvl="7" indent="-320040" algn="l">
              <a:lnSpc>
                <a:spcPct val="100000"/>
              </a:lnSpc>
              <a:spcBef>
                <a:spcPts val="1102"/>
              </a:spcBef>
              <a:spcAft>
                <a:spcPts val="0"/>
              </a:spcAft>
              <a:buSzPts val="1440"/>
              <a:buChar char="►"/>
              <a:defRPr/>
            </a:lvl8pPr>
            <a:lvl9pPr marL="4114800" lvl="8" indent="-320040" algn="l">
              <a:lnSpc>
                <a:spcPct val="100000"/>
              </a:lnSpc>
              <a:spcBef>
                <a:spcPts val="1102"/>
              </a:spcBef>
              <a:spcAft>
                <a:spcPts val="0"/>
              </a:spcAft>
              <a:buSzPts val="1440"/>
              <a:buChar char="►"/>
              <a:defRPr/>
            </a:lvl9pPr>
          </a:lstStyle>
          <a:p>
            <a:endParaRPr/>
          </a:p>
        </p:txBody>
      </p:sp>
      <p:sp>
        <p:nvSpPr>
          <p:cNvPr id="92" name="Google Shape;92;p20"/>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0"/>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20"/>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5"/>
        <p:cNvGrpSpPr/>
        <p:nvPr/>
      </p:nvGrpSpPr>
      <p:grpSpPr>
        <a:xfrm>
          <a:off x="0" y="0"/>
          <a:ext cx="0" cy="0"/>
          <a:chOff x="0" y="0"/>
          <a:chExt cx="0" cy="0"/>
        </a:xfrm>
      </p:grpSpPr>
      <p:sp>
        <p:nvSpPr>
          <p:cNvPr id="96" name="Google Shape;96;p21"/>
          <p:cNvSpPr txBox="1">
            <a:spLocks noGrp="1"/>
          </p:cNvSpPr>
          <p:nvPr>
            <p:ph type="title"/>
          </p:nvPr>
        </p:nvSpPr>
        <p:spPr>
          <a:xfrm>
            <a:off x="672042" y="671971"/>
            <a:ext cx="6997800" cy="14559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21"/>
          <p:cNvSpPr txBox="1">
            <a:spLocks noGrp="1"/>
          </p:cNvSpPr>
          <p:nvPr>
            <p:ph type="body" idx="1"/>
          </p:nvPr>
        </p:nvSpPr>
        <p:spPr>
          <a:xfrm>
            <a:off x="672042" y="2381649"/>
            <a:ext cx="3404400" cy="4277700"/>
          </a:xfrm>
          <a:prstGeom prst="rect">
            <a:avLst/>
          </a:prstGeom>
          <a:noFill/>
          <a:ln>
            <a:noFill/>
          </a:ln>
        </p:spPr>
        <p:txBody>
          <a:bodyPr spcFirstLastPara="1" wrap="square" lIns="91425" tIns="45700" rIns="91425" bIns="45700" anchor="t" anchorCtr="0">
            <a:noAutofit/>
          </a:bodyPr>
          <a:lstStyle>
            <a:lvl1pPr marL="457200" lvl="0" indent="-329374" algn="l">
              <a:lnSpc>
                <a:spcPct val="100000"/>
              </a:lnSpc>
              <a:spcBef>
                <a:spcPts val="1100"/>
              </a:spcBef>
              <a:spcAft>
                <a:spcPts val="0"/>
              </a:spcAft>
              <a:buSzPts val="1587"/>
              <a:buChar char="►"/>
              <a:defRPr sz="1984"/>
            </a:lvl1pPr>
            <a:lvl2pPr marL="914400" lvl="1" indent="-318198" algn="l">
              <a:lnSpc>
                <a:spcPct val="100000"/>
              </a:lnSpc>
              <a:spcBef>
                <a:spcPts val="1100"/>
              </a:spcBef>
              <a:spcAft>
                <a:spcPts val="0"/>
              </a:spcAft>
              <a:buSzPts val="1411"/>
              <a:buChar char="►"/>
              <a:defRPr sz="1764"/>
            </a:lvl2pPr>
            <a:lvl3pPr marL="1371600" lvl="2" indent="-306958" algn="l">
              <a:lnSpc>
                <a:spcPct val="100000"/>
              </a:lnSpc>
              <a:spcBef>
                <a:spcPts val="1100"/>
              </a:spcBef>
              <a:spcAft>
                <a:spcPts val="0"/>
              </a:spcAft>
              <a:buSzPts val="1234"/>
              <a:buChar char="►"/>
              <a:defRPr sz="1543"/>
            </a:lvl3pPr>
            <a:lvl4pPr marL="1828800" lvl="3" indent="-295783" algn="l">
              <a:lnSpc>
                <a:spcPct val="100000"/>
              </a:lnSpc>
              <a:spcBef>
                <a:spcPts val="1100"/>
              </a:spcBef>
              <a:spcAft>
                <a:spcPts val="0"/>
              </a:spcAft>
              <a:buSzPts val="1058"/>
              <a:buChar char="►"/>
              <a:defRPr sz="1323"/>
            </a:lvl4pPr>
            <a:lvl5pPr marL="2286000" lvl="4" indent="-295782" algn="l">
              <a:lnSpc>
                <a:spcPct val="100000"/>
              </a:lnSpc>
              <a:spcBef>
                <a:spcPts val="1100"/>
              </a:spcBef>
              <a:spcAft>
                <a:spcPts val="0"/>
              </a:spcAft>
              <a:buSzPts val="1058"/>
              <a:buChar char="►"/>
              <a:defRPr sz="1323"/>
            </a:lvl5pPr>
            <a:lvl6pPr marL="2743200" lvl="5" indent="-295782" algn="l">
              <a:lnSpc>
                <a:spcPct val="100000"/>
              </a:lnSpc>
              <a:spcBef>
                <a:spcPts val="1102"/>
              </a:spcBef>
              <a:spcAft>
                <a:spcPts val="0"/>
              </a:spcAft>
              <a:buSzPts val="1058"/>
              <a:buChar char="►"/>
              <a:defRPr sz="1323"/>
            </a:lvl6pPr>
            <a:lvl7pPr marL="3200400" lvl="6" indent="-295782" algn="l">
              <a:lnSpc>
                <a:spcPct val="100000"/>
              </a:lnSpc>
              <a:spcBef>
                <a:spcPts val="1102"/>
              </a:spcBef>
              <a:spcAft>
                <a:spcPts val="0"/>
              </a:spcAft>
              <a:buSzPts val="1058"/>
              <a:buChar char="►"/>
              <a:defRPr sz="1323"/>
            </a:lvl7pPr>
            <a:lvl8pPr marL="3657600" lvl="7" indent="-295783" algn="l">
              <a:lnSpc>
                <a:spcPct val="100000"/>
              </a:lnSpc>
              <a:spcBef>
                <a:spcPts val="1102"/>
              </a:spcBef>
              <a:spcAft>
                <a:spcPts val="0"/>
              </a:spcAft>
              <a:buSzPts val="1058"/>
              <a:buChar char="►"/>
              <a:defRPr sz="1323"/>
            </a:lvl8pPr>
            <a:lvl9pPr marL="4114800" lvl="8" indent="-295783" algn="l">
              <a:lnSpc>
                <a:spcPct val="100000"/>
              </a:lnSpc>
              <a:spcBef>
                <a:spcPts val="1102"/>
              </a:spcBef>
              <a:spcAft>
                <a:spcPts val="0"/>
              </a:spcAft>
              <a:buSzPts val="1058"/>
              <a:buChar char="►"/>
              <a:defRPr sz="1323"/>
            </a:lvl9pPr>
          </a:lstStyle>
          <a:p>
            <a:endParaRPr/>
          </a:p>
        </p:txBody>
      </p:sp>
      <p:sp>
        <p:nvSpPr>
          <p:cNvPr id="98" name="Google Shape;98;p21"/>
          <p:cNvSpPr txBox="1">
            <a:spLocks noGrp="1"/>
          </p:cNvSpPr>
          <p:nvPr>
            <p:ph type="body" idx="2"/>
          </p:nvPr>
        </p:nvSpPr>
        <p:spPr>
          <a:xfrm>
            <a:off x="4265529" y="2381651"/>
            <a:ext cx="3404400" cy="4277700"/>
          </a:xfrm>
          <a:prstGeom prst="rect">
            <a:avLst/>
          </a:prstGeom>
          <a:noFill/>
          <a:ln>
            <a:noFill/>
          </a:ln>
        </p:spPr>
        <p:txBody>
          <a:bodyPr spcFirstLastPara="1" wrap="square" lIns="91425" tIns="45700" rIns="91425" bIns="45700" anchor="t" anchorCtr="0">
            <a:noAutofit/>
          </a:bodyPr>
          <a:lstStyle>
            <a:lvl1pPr marL="457200" lvl="0" indent="-329374" algn="l">
              <a:lnSpc>
                <a:spcPct val="100000"/>
              </a:lnSpc>
              <a:spcBef>
                <a:spcPts val="1100"/>
              </a:spcBef>
              <a:spcAft>
                <a:spcPts val="0"/>
              </a:spcAft>
              <a:buSzPts val="1587"/>
              <a:buChar char="►"/>
              <a:defRPr sz="1984"/>
            </a:lvl1pPr>
            <a:lvl2pPr marL="914400" lvl="1" indent="-318198" algn="l">
              <a:lnSpc>
                <a:spcPct val="100000"/>
              </a:lnSpc>
              <a:spcBef>
                <a:spcPts val="1100"/>
              </a:spcBef>
              <a:spcAft>
                <a:spcPts val="0"/>
              </a:spcAft>
              <a:buSzPts val="1411"/>
              <a:buChar char="►"/>
              <a:defRPr sz="1764"/>
            </a:lvl2pPr>
            <a:lvl3pPr marL="1371600" lvl="2" indent="-306958" algn="l">
              <a:lnSpc>
                <a:spcPct val="100000"/>
              </a:lnSpc>
              <a:spcBef>
                <a:spcPts val="1100"/>
              </a:spcBef>
              <a:spcAft>
                <a:spcPts val="0"/>
              </a:spcAft>
              <a:buSzPts val="1234"/>
              <a:buChar char="►"/>
              <a:defRPr sz="1543"/>
            </a:lvl3pPr>
            <a:lvl4pPr marL="1828800" lvl="3" indent="-295783" algn="l">
              <a:lnSpc>
                <a:spcPct val="100000"/>
              </a:lnSpc>
              <a:spcBef>
                <a:spcPts val="1100"/>
              </a:spcBef>
              <a:spcAft>
                <a:spcPts val="0"/>
              </a:spcAft>
              <a:buSzPts val="1058"/>
              <a:buChar char="►"/>
              <a:defRPr sz="1323"/>
            </a:lvl4pPr>
            <a:lvl5pPr marL="2286000" lvl="4" indent="-295782" algn="l">
              <a:lnSpc>
                <a:spcPct val="100000"/>
              </a:lnSpc>
              <a:spcBef>
                <a:spcPts val="1100"/>
              </a:spcBef>
              <a:spcAft>
                <a:spcPts val="0"/>
              </a:spcAft>
              <a:buSzPts val="1058"/>
              <a:buChar char="►"/>
              <a:defRPr sz="1323"/>
            </a:lvl5pPr>
            <a:lvl6pPr marL="2743200" lvl="5" indent="-295782" algn="l">
              <a:lnSpc>
                <a:spcPct val="100000"/>
              </a:lnSpc>
              <a:spcBef>
                <a:spcPts val="1102"/>
              </a:spcBef>
              <a:spcAft>
                <a:spcPts val="0"/>
              </a:spcAft>
              <a:buSzPts val="1058"/>
              <a:buChar char="►"/>
              <a:defRPr sz="1323"/>
            </a:lvl6pPr>
            <a:lvl7pPr marL="3200400" lvl="6" indent="-295782" algn="l">
              <a:lnSpc>
                <a:spcPct val="100000"/>
              </a:lnSpc>
              <a:spcBef>
                <a:spcPts val="1102"/>
              </a:spcBef>
              <a:spcAft>
                <a:spcPts val="0"/>
              </a:spcAft>
              <a:buSzPts val="1058"/>
              <a:buChar char="►"/>
              <a:defRPr sz="1323"/>
            </a:lvl7pPr>
            <a:lvl8pPr marL="3657600" lvl="7" indent="-295783" algn="l">
              <a:lnSpc>
                <a:spcPct val="100000"/>
              </a:lnSpc>
              <a:spcBef>
                <a:spcPts val="1102"/>
              </a:spcBef>
              <a:spcAft>
                <a:spcPts val="0"/>
              </a:spcAft>
              <a:buSzPts val="1058"/>
              <a:buChar char="►"/>
              <a:defRPr sz="1323"/>
            </a:lvl8pPr>
            <a:lvl9pPr marL="4114800" lvl="8" indent="-295783" algn="l">
              <a:lnSpc>
                <a:spcPct val="100000"/>
              </a:lnSpc>
              <a:spcBef>
                <a:spcPts val="1102"/>
              </a:spcBef>
              <a:spcAft>
                <a:spcPts val="0"/>
              </a:spcAft>
              <a:buSzPts val="1058"/>
              <a:buChar char="►"/>
              <a:defRPr sz="1323"/>
            </a:lvl9pPr>
          </a:lstStyle>
          <a:p>
            <a:endParaRPr/>
          </a:p>
        </p:txBody>
      </p:sp>
      <p:sp>
        <p:nvSpPr>
          <p:cNvPr id="99" name="Google Shape;99;p21"/>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1"/>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1"/>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2"/>
        <p:cNvGrpSpPr/>
        <p:nvPr/>
      </p:nvGrpSpPr>
      <p:grpSpPr>
        <a:xfrm>
          <a:off x="0" y="0"/>
          <a:ext cx="0" cy="0"/>
          <a:chOff x="0" y="0"/>
          <a:chExt cx="0" cy="0"/>
        </a:xfrm>
      </p:grpSpPr>
      <p:sp>
        <p:nvSpPr>
          <p:cNvPr id="103" name="Google Shape;103;p22"/>
          <p:cNvSpPr txBox="1">
            <a:spLocks noGrp="1"/>
          </p:cNvSpPr>
          <p:nvPr>
            <p:ph type="title"/>
          </p:nvPr>
        </p:nvSpPr>
        <p:spPr>
          <a:xfrm>
            <a:off x="672040" y="2977208"/>
            <a:ext cx="6997800" cy="20136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4409"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2"/>
          <p:cNvSpPr txBox="1">
            <a:spLocks noGrp="1"/>
          </p:cNvSpPr>
          <p:nvPr>
            <p:ph type="body" idx="1"/>
          </p:nvPr>
        </p:nvSpPr>
        <p:spPr>
          <a:xfrm>
            <a:off x="672040" y="4990673"/>
            <a:ext cx="6997800" cy="9483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100"/>
              </a:spcBef>
              <a:spcAft>
                <a:spcPts val="0"/>
              </a:spcAft>
              <a:buSzPts val="1764"/>
              <a:buNone/>
              <a:defRPr sz="2205">
                <a:solidFill>
                  <a:srgbClr val="7F7F7F"/>
                </a:solidFill>
              </a:defRPr>
            </a:lvl1pPr>
            <a:lvl2pPr marL="914400" lvl="1" indent="-228600" algn="l">
              <a:lnSpc>
                <a:spcPct val="100000"/>
              </a:lnSpc>
              <a:spcBef>
                <a:spcPts val="1100"/>
              </a:spcBef>
              <a:spcAft>
                <a:spcPts val="0"/>
              </a:spcAft>
              <a:buSzPts val="1587"/>
              <a:buNone/>
              <a:defRPr sz="1984">
                <a:solidFill>
                  <a:srgbClr val="888888"/>
                </a:solidFill>
              </a:defRPr>
            </a:lvl2pPr>
            <a:lvl3pPr marL="1371600" lvl="2" indent="-228600" algn="l">
              <a:lnSpc>
                <a:spcPct val="100000"/>
              </a:lnSpc>
              <a:spcBef>
                <a:spcPts val="1100"/>
              </a:spcBef>
              <a:spcAft>
                <a:spcPts val="0"/>
              </a:spcAft>
              <a:buSzPts val="1411"/>
              <a:buNone/>
              <a:defRPr sz="1764">
                <a:solidFill>
                  <a:srgbClr val="888888"/>
                </a:solidFill>
              </a:defRPr>
            </a:lvl3pPr>
            <a:lvl4pPr marL="1828800" lvl="3" indent="-228600" algn="l">
              <a:lnSpc>
                <a:spcPct val="100000"/>
              </a:lnSpc>
              <a:spcBef>
                <a:spcPts val="1100"/>
              </a:spcBef>
              <a:spcAft>
                <a:spcPts val="0"/>
              </a:spcAft>
              <a:buSzPts val="1234"/>
              <a:buNone/>
              <a:defRPr sz="1543">
                <a:solidFill>
                  <a:srgbClr val="888888"/>
                </a:solidFill>
              </a:defRPr>
            </a:lvl4pPr>
            <a:lvl5pPr marL="2286000" lvl="4" indent="-228600" algn="l">
              <a:lnSpc>
                <a:spcPct val="100000"/>
              </a:lnSpc>
              <a:spcBef>
                <a:spcPts val="1100"/>
              </a:spcBef>
              <a:spcAft>
                <a:spcPts val="0"/>
              </a:spcAft>
              <a:buSzPts val="1234"/>
              <a:buNone/>
              <a:defRPr sz="1543">
                <a:solidFill>
                  <a:srgbClr val="888888"/>
                </a:solidFill>
              </a:defRPr>
            </a:lvl5pPr>
            <a:lvl6pPr marL="2743200" lvl="5" indent="-228600" algn="l">
              <a:lnSpc>
                <a:spcPct val="100000"/>
              </a:lnSpc>
              <a:spcBef>
                <a:spcPts val="1102"/>
              </a:spcBef>
              <a:spcAft>
                <a:spcPts val="0"/>
              </a:spcAft>
              <a:buSzPts val="1234"/>
              <a:buNone/>
              <a:defRPr sz="1543">
                <a:solidFill>
                  <a:srgbClr val="888888"/>
                </a:solidFill>
              </a:defRPr>
            </a:lvl6pPr>
            <a:lvl7pPr marL="3200400" lvl="6" indent="-228600" algn="l">
              <a:lnSpc>
                <a:spcPct val="100000"/>
              </a:lnSpc>
              <a:spcBef>
                <a:spcPts val="1102"/>
              </a:spcBef>
              <a:spcAft>
                <a:spcPts val="0"/>
              </a:spcAft>
              <a:buSzPts val="1234"/>
              <a:buNone/>
              <a:defRPr sz="1543">
                <a:solidFill>
                  <a:srgbClr val="888888"/>
                </a:solidFill>
              </a:defRPr>
            </a:lvl7pPr>
            <a:lvl8pPr marL="3657600" lvl="7" indent="-228600" algn="l">
              <a:lnSpc>
                <a:spcPct val="100000"/>
              </a:lnSpc>
              <a:spcBef>
                <a:spcPts val="1102"/>
              </a:spcBef>
              <a:spcAft>
                <a:spcPts val="0"/>
              </a:spcAft>
              <a:buSzPts val="1234"/>
              <a:buNone/>
              <a:defRPr sz="1543">
                <a:solidFill>
                  <a:srgbClr val="888888"/>
                </a:solidFill>
              </a:defRPr>
            </a:lvl8pPr>
            <a:lvl9pPr marL="4114800" lvl="8" indent="-228600" algn="l">
              <a:lnSpc>
                <a:spcPct val="100000"/>
              </a:lnSpc>
              <a:spcBef>
                <a:spcPts val="1102"/>
              </a:spcBef>
              <a:spcAft>
                <a:spcPts val="0"/>
              </a:spcAft>
              <a:buSzPts val="1234"/>
              <a:buNone/>
              <a:defRPr sz="1543">
                <a:solidFill>
                  <a:srgbClr val="888888"/>
                </a:solidFill>
              </a:defRPr>
            </a:lvl9pPr>
          </a:lstStyle>
          <a:p>
            <a:endParaRPr/>
          </a:p>
        </p:txBody>
      </p:sp>
      <p:sp>
        <p:nvSpPr>
          <p:cNvPr id="105" name="Google Shape;105;p22"/>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22"/>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22"/>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5"/>
        <p:cNvGrpSpPr/>
        <p:nvPr/>
      </p:nvGrpSpPr>
      <p:grpSpPr>
        <a:xfrm>
          <a:off x="0" y="0"/>
          <a:ext cx="0" cy="0"/>
          <a:chOff x="0" y="0"/>
          <a:chExt cx="0" cy="0"/>
        </a:xfrm>
      </p:grpSpPr>
      <p:sp>
        <p:nvSpPr>
          <p:cNvPr id="126" name="Google Shape;126;p10"/>
          <p:cNvSpPr txBox="1">
            <a:spLocks noGrp="1"/>
          </p:cNvSpPr>
          <p:nvPr>
            <p:ph type="title"/>
          </p:nvPr>
        </p:nvSpPr>
        <p:spPr>
          <a:xfrm>
            <a:off x="671512" y="671512"/>
            <a:ext cx="6997800" cy="1455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3968"/>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10"/>
          <p:cNvSpPr txBox="1">
            <a:spLocks noGrp="1"/>
          </p:cNvSpPr>
          <p:nvPr>
            <p:ph type="body" idx="1"/>
          </p:nvPr>
        </p:nvSpPr>
        <p:spPr>
          <a:xfrm>
            <a:off x="671512" y="2381250"/>
            <a:ext cx="6997800" cy="427830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1100"/>
              </a:spcBef>
              <a:spcAft>
                <a:spcPts val="0"/>
              </a:spcAft>
              <a:buSzPts val="1440"/>
              <a:buChar char="►"/>
              <a:defRPr/>
            </a:lvl1pPr>
            <a:lvl2pPr marL="914400" lvl="1" indent="-320040" algn="l">
              <a:lnSpc>
                <a:spcPct val="100000"/>
              </a:lnSpc>
              <a:spcBef>
                <a:spcPts val="1100"/>
              </a:spcBef>
              <a:spcAft>
                <a:spcPts val="0"/>
              </a:spcAft>
              <a:buSzPts val="1440"/>
              <a:buChar char="►"/>
              <a:defRPr/>
            </a:lvl2pPr>
            <a:lvl3pPr marL="1371600" lvl="2" indent="-320039" algn="l">
              <a:lnSpc>
                <a:spcPct val="100000"/>
              </a:lnSpc>
              <a:spcBef>
                <a:spcPts val="1100"/>
              </a:spcBef>
              <a:spcAft>
                <a:spcPts val="0"/>
              </a:spcAft>
              <a:buSzPts val="1440"/>
              <a:buChar char="►"/>
              <a:defRPr/>
            </a:lvl3pPr>
            <a:lvl4pPr marL="1828800" lvl="3" indent="-320039" algn="l">
              <a:lnSpc>
                <a:spcPct val="100000"/>
              </a:lnSpc>
              <a:spcBef>
                <a:spcPts val="1100"/>
              </a:spcBef>
              <a:spcAft>
                <a:spcPts val="0"/>
              </a:spcAft>
              <a:buSzPts val="1440"/>
              <a:buChar char="►"/>
              <a:defRPr/>
            </a:lvl4pPr>
            <a:lvl5pPr marL="2286000" lvl="4" indent="-320039" algn="l">
              <a:lnSpc>
                <a:spcPct val="100000"/>
              </a:lnSpc>
              <a:spcBef>
                <a:spcPts val="1100"/>
              </a:spcBef>
              <a:spcAft>
                <a:spcPts val="0"/>
              </a:spcAft>
              <a:buSzPts val="1440"/>
              <a:buChar char="►"/>
              <a:defRPr/>
            </a:lvl5pPr>
            <a:lvl6pPr marL="2743200" lvl="5" indent="-320039" algn="l">
              <a:lnSpc>
                <a:spcPct val="100000"/>
              </a:lnSpc>
              <a:spcBef>
                <a:spcPts val="1102"/>
              </a:spcBef>
              <a:spcAft>
                <a:spcPts val="0"/>
              </a:spcAft>
              <a:buSzPts val="1440"/>
              <a:buChar char="►"/>
              <a:defRPr/>
            </a:lvl6pPr>
            <a:lvl7pPr marL="3200400" lvl="6" indent="-320039" algn="l">
              <a:lnSpc>
                <a:spcPct val="100000"/>
              </a:lnSpc>
              <a:spcBef>
                <a:spcPts val="1102"/>
              </a:spcBef>
              <a:spcAft>
                <a:spcPts val="0"/>
              </a:spcAft>
              <a:buSzPts val="1440"/>
              <a:buChar char="►"/>
              <a:defRPr/>
            </a:lvl7pPr>
            <a:lvl8pPr marL="3657600" lvl="7" indent="-320040" algn="l">
              <a:lnSpc>
                <a:spcPct val="100000"/>
              </a:lnSpc>
              <a:spcBef>
                <a:spcPts val="1102"/>
              </a:spcBef>
              <a:spcAft>
                <a:spcPts val="0"/>
              </a:spcAft>
              <a:buSzPts val="1440"/>
              <a:buChar char="►"/>
              <a:defRPr/>
            </a:lvl8pPr>
            <a:lvl9pPr marL="4114800" lvl="8" indent="-320040" algn="l">
              <a:lnSpc>
                <a:spcPct val="100000"/>
              </a:lnSpc>
              <a:spcBef>
                <a:spcPts val="1102"/>
              </a:spcBef>
              <a:spcAft>
                <a:spcPts val="0"/>
              </a:spcAft>
              <a:buSzPts val="1440"/>
              <a:buChar char="►"/>
              <a:defRPr/>
            </a:lvl9pPr>
          </a:lstStyle>
          <a:p>
            <a:endParaRPr/>
          </a:p>
        </p:txBody>
      </p:sp>
      <p:sp>
        <p:nvSpPr>
          <p:cNvPr id="128" name="Google Shape;128;p10"/>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10"/>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10"/>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2"/>
        <p:cNvGrpSpPr/>
        <p:nvPr/>
      </p:nvGrpSpPr>
      <p:grpSpPr>
        <a:xfrm>
          <a:off x="0" y="0"/>
          <a:ext cx="0" cy="0"/>
          <a:chOff x="0" y="0"/>
          <a:chExt cx="0" cy="0"/>
        </a:xfrm>
      </p:grpSpPr>
      <p:sp>
        <p:nvSpPr>
          <p:cNvPr id="33" name="Google Shape;33;p11"/>
          <p:cNvSpPr txBox="1">
            <a:spLocks noGrp="1"/>
          </p:cNvSpPr>
          <p:nvPr>
            <p:ph type="title"/>
          </p:nvPr>
        </p:nvSpPr>
        <p:spPr>
          <a:xfrm rot="5400000">
            <a:off x="4234694" y="3026822"/>
            <a:ext cx="5788800" cy="1079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1"/>
          <p:cNvSpPr txBox="1">
            <a:spLocks noGrp="1"/>
          </p:cNvSpPr>
          <p:nvPr>
            <p:ph type="body" idx="1"/>
          </p:nvPr>
        </p:nvSpPr>
        <p:spPr>
          <a:xfrm rot="5400000">
            <a:off x="641146" y="702722"/>
            <a:ext cx="5788800" cy="572730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1100"/>
              </a:spcBef>
              <a:spcAft>
                <a:spcPts val="0"/>
              </a:spcAft>
              <a:buSzPts val="1440"/>
              <a:buChar char="►"/>
              <a:defRPr/>
            </a:lvl1pPr>
            <a:lvl2pPr marL="914400" lvl="1" indent="-320040" algn="l">
              <a:lnSpc>
                <a:spcPct val="100000"/>
              </a:lnSpc>
              <a:spcBef>
                <a:spcPts val="1100"/>
              </a:spcBef>
              <a:spcAft>
                <a:spcPts val="0"/>
              </a:spcAft>
              <a:buSzPts val="1440"/>
              <a:buChar char="►"/>
              <a:defRPr/>
            </a:lvl2pPr>
            <a:lvl3pPr marL="1371600" lvl="2" indent="-320039" algn="l">
              <a:lnSpc>
                <a:spcPct val="100000"/>
              </a:lnSpc>
              <a:spcBef>
                <a:spcPts val="1100"/>
              </a:spcBef>
              <a:spcAft>
                <a:spcPts val="0"/>
              </a:spcAft>
              <a:buSzPts val="1440"/>
              <a:buChar char="►"/>
              <a:defRPr/>
            </a:lvl3pPr>
            <a:lvl4pPr marL="1828800" lvl="3" indent="-320039" algn="l">
              <a:lnSpc>
                <a:spcPct val="100000"/>
              </a:lnSpc>
              <a:spcBef>
                <a:spcPts val="1100"/>
              </a:spcBef>
              <a:spcAft>
                <a:spcPts val="0"/>
              </a:spcAft>
              <a:buSzPts val="1440"/>
              <a:buChar char="►"/>
              <a:defRPr/>
            </a:lvl4pPr>
            <a:lvl5pPr marL="2286000" lvl="4" indent="-320039" algn="l">
              <a:lnSpc>
                <a:spcPct val="100000"/>
              </a:lnSpc>
              <a:spcBef>
                <a:spcPts val="1100"/>
              </a:spcBef>
              <a:spcAft>
                <a:spcPts val="0"/>
              </a:spcAft>
              <a:buSzPts val="1440"/>
              <a:buChar char="►"/>
              <a:defRPr/>
            </a:lvl5pPr>
            <a:lvl6pPr marL="2743200" lvl="5" indent="-320039" algn="l">
              <a:lnSpc>
                <a:spcPct val="100000"/>
              </a:lnSpc>
              <a:spcBef>
                <a:spcPts val="1102"/>
              </a:spcBef>
              <a:spcAft>
                <a:spcPts val="0"/>
              </a:spcAft>
              <a:buSzPts val="1440"/>
              <a:buChar char="►"/>
              <a:defRPr/>
            </a:lvl6pPr>
            <a:lvl7pPr marL="3200400" lvl="6" indent="-320039" algn="l">
              <a:lnSpc>
                <a:spcPct val="100000"/>
              </a:lnSpc>
              <a:spcBef>
                <a:spcPts val="1102"/>
              </a:spcBef>
              <a:spcAft>
                <a:spcPts val="0"/>
              </a:spcAft>
              <a:buSzPts val="1440"/>
              <a:buChar char="►"/>
              <a:defRPr/>
            </a:lvl7pPr>
            <a:lvl8pPr marL="3657600" lvl="7" indent="-320040" algn="l">
              <a:lnSpc>
                <a:spcPct val="100000"/>
              </a:lnSpc>
              <a:spcBef>
                <a:spcPts val="1102"/>
              </a:spcBef>
              <a:spcAft>
                <a:spcPts val="0"/>
              </a:spcAft>
              <a:buSzPts val="1440"/>
              <a:buChar char="►"/>
              <a:defRPr/>
            </a:lvl8pPr>
            <a:lvl9pPr marL="4114800" lvl="8" indent="-320040" algn="l">
              <a:lnSpc>
                <a:spcPct val="100000"/>
              </a:lnSpc>
              <a:spcBef>
                <a:spcPts val="1102"/>
              </a:spcBef>
              <a:spcAft>
                <a:spcPts val="0"/>
              </a:spcAft>
              <a:buSzPts val="1440"/>
              <a:buChar char="►"/>
              <a:defRPr/>
            </a:lvl9pPr>
          </a:lstStyle>
          <a:p>
            <a:endParaRPr/>
          </a:p>
        </p:txBody>
      </p:sp>
      <p:sp>
        <p:nvSpPr>
          <p:cNvPr id="35" name="Google Shape;35;p11"/>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1"/>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1"/>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8"/>
        <p:cNvGrpSpPr/>
        <p:nvPr/>
      </p:nvGrpSpPr>
      <p:grpSpPr>
        <a:xfrm>
          <a:off x="0" y="0"/>
          <a:ext cx="0" cy="0"/>
          <a:chOff x="0" y="0"/>
          <a:chExt cx="0" cy="0"/>
        </a:xfrm>
      </p:grpSpPr>
      <p:sp>
        <p:nvSpPr>
          <p:cNvPr id="39" name="Google Shape;39;p12"/>
          <p:cNvSpPr txBox="1">
            <a:spLocks noGrp="1"/>
          </p:cNvSpPr>
          <p:nvPr>
            <p:ph type="title"/>
          </p:nvPr>
        </p:nvSpPr>
        <p:spPr>
          <a:xfrm>
            <a:off x="671512" y="671512"/>
            <a:ext cx="6997800" cy="14556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2"/>
          <p:cNvSpPr txBox="1">
            <a:spLocks noGrp="1"/>
          </p:cNvSpPr>
          <p:nvPr>
            <p:ph type="body" idx="1"/>
          </p:nvPr>
        </p:nvSpPr>
        <p:spPr>
          <a:xfrm rot="5400000">
            <a:off x="2031162" y="1021500"/>
            <a:ext cx="4278300" cy="699780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1100"/>
              </a:spcBef>
              <a:spcAft>
                <a:spcPts val="0"/>
              </a:spcAft>
              <a:buSzPts val="1440"/>
              <a:buChar char="►"/>
              <a:defRPr/>
            </a:lvl1pPr>
            <a:lvl2pPr marL="914400" lvl="1" indent="-320040" algn="l">
              <a:lnSpc>
                <a:spcPct val="100000"/>
              </a:lnSpc>
              <a:spcBef>
                <a:spcPts val="1100"/>
              </a:spcBef>
              <a:spcAft>
                <a:spcPts val="0"/>
              </a:spcAft>
              <a:buSzPts val="1440"/>
              <a:buChar char="►"/>
              <a:defRPr/>
            </a:lvl2pPr>
            <a:lvl3pPr marL="1371600" lvl="2" indent="-320039" algn="l">
              <a:lnSpc>
                <a:spcPct val="100000"/>
              </a:lnSpc>
              <a:spcBef>
                <a:spcPts val="1100"/>
              </a:spcBef>
              <a:spcAft>
                <a:spcPts val="0"/>
              </a:spcAft>
              <a:buSzPts val="1440"/>
              <a:buChar char="►"/>
              <a:defRPr/>
            </a:lvl3pPr>
            <a:lvl4pPr marL="1828800" lvl="3" indent="-320039" algn="l">
              <a:lnSpc>
                <a:spcPct val="100000"/>
              </a:lnSpc>
              <a:spcBef>
                <a:spcPts val="1100"/>
              </a:spcBef>
              <a:spcAft>
                <a:spcPts val="0"/>
              </a:spcAft>
              <a:buSzPts val="1440"/>
              <a:buChar char="►"/>
              <a:defRPr/>
            </a:lvl4pPr>
            <a:lvl5pPr marL="2286000" lvl="4" indent="-320039" algn="l">
              <a:lnSpc>
                <a:spcPct val="100000"/>
              </a:lnSpc>
              <a:spcBef>
                <a:spcPts val="1100"/>
              </a:spcBef>
              <a:spcAft>
                <a:spcPts val="0"/>
              </a:spcAft>
              <a:buSzPts val="1440"/>
              <a:buChar char="►"/>
              <a:defRPr/>
            </a:lvl5pPr>
            <a:lvl6pPr marL="2743200" lvl="5" indent="-320039" algn="l">
              <a:lnSpc>
                <a:spcPct val="100000"/>
              </a:lnSpc>
              <a:spcBef>
                <a:spcPts val="1102"/>
              </a:spcBef>
              <a:spcAft>
                <a:spcPts val="0"/>
              </a:spcAft>
              <a:buSzPts val="1440"/>
              <a:buChar char="►"/>
              <a:defRPr/>
            </a:lvl6pPr>
            <a:lvl7pPr marL="3200400" lvl="6" indent="-320039" algn="l">
              <a:lnSpc>
                <a:spcPct val="100000"/>
              </a:lnSpc>
              <a:spcBef>
                <a:spcPts val="1102"/>
              </a:spcBef>
              <a:spcAft>
                <a:spcPts val="0"/>
              </a:spcAft>
              <a:buSzPts val="1440"/>
              <a:buChar char="►"/>
              <a:defRPr/>
            </a:lvl7pPr>
            <a:lvl8pPr marL="3657600" lvl="7" indent="-320040" algn="l">
              <a:lnSpc>
                <a:spcPct val="100000"/>
              </a:lnSpc>
              <a:spcBef>
                <a:spcPts val="1102"/>
              </a:spcBef>
              <a:spcAft>
                <a:spcPts val="0"/>
              </a:spcAft>
              <a:buSzPts val="1440"/>
              <a:buChar char="►"/>
              <a:defRPr/>
            </a:lvl8pPr>
            <a:lvl9pPr marL="4114800" lvl="8" indent="-320040" algn="l">
              <a:lnSpc>
                <a:spcPct val="100000"/>
              </a:lnSpc>
              <a:spcBef>
                <a:spcPts val="1102"/>
              </a:spcBef>
              <a:spcAft>
                <a:spcPts val="0"/>
              </a:spcAft>
              <a:buSzPts val="1440"/>
              <a:buChar char="►"/>
              <a:defRPr/>
            </a:lvl9pPr>
          </a:lstStyle>
          <a:p>
            <a:endParaRPr/>
          </a:p>
        </p:txBody>
      </p:sp>
      <p:sp>
        <p:nvSpPr>
          <p:cNvPr id="41" name="Google Shape;41;p12"/>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2"/>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2"/>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44"/>
        <p:cNvGrpSpPr/>
        <p:nvPr/>
      </p:nvGrpSpPr>
      <p:grpSpPr>
        <a:xfrm>
          <a:off x="0" y="0"/>
          <a:ext cx="0" cy="0"/>
          <a:chOff x="0" y="0"/>
          <a:chExt cx="0" cy="0"/>
        </a:xfrm>
      </p:grpSpPr>
      <p:sp>
        <p:nvSpPr>
          <p:cNvPr id="45" name="Google Shape;45;p13"/>
          <p:cNvSpPr txBox="1">
            <a:spLocks noGrp="1"/>
          </p:cNvSpPr>
          <p:nvPr>
            <p:ph type="title"/>
          </p:nvPr>
        </p:nvSpPr>
        <p:spPr>
          <a:xfrm>
            <a:off x="678930" y="671971"/>
            <a:ext cx="6990900" cy="33318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485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3"/>
          <p:cNvSpPr txBox="1">
            <a:spLocks noGrp="1"/>
          </p:cNvSpPr>
          <p:nvPr>
            <p:ph type="body" idx="1"/>
          </p:nvPr>
        </p:nvSpPr>
        <p:spPr>
          <a:xfrm>
            <a:off x="672038" y="4423810"/>
            <a:ext cx="6997800" cy="5670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100"/>
              </a:spcBef>
              <a:spcAft>
                <a:spcPts val="0"/>
              </a:spcAft>
              <a:buSzPts val="2117"/>
              <a:buFont typeface="Trebuchet MS"/>
              <a:buNone/>
              <a:defRPr sz="2646">
                <a:solidFill>
                  <a:schemeClr val="accent1"/>
                </a:solidFill>
              </a:defRPr>
            </a:lvl1pPr>
            <a:lvl2pPr marL="914400" lvl="1" indent="-228600" algn="l">
              <a:lnSpc>
                <a:spcPct val="100000"/>
              </a:lnSpc>
              <a:spcBef>
                <a:spcPts val="1100"/>
              </a:spcBef>
              <a:spcAft>
                <a:spcPts val="0"/>
              </a:spcAft>
              <a:buSzPts val="1360"/>
              <a:buFont typeface="Trebuchet MS"/>
              <a:buNone/>
              <a:defRPr/>
            </a:lvl2pPr>
            <a:lvl3pPr marL="1371600" lvl="2" indent="-228600" algn="l">
              <a:lnSpc>
                <a:spcPct val="100000"/>
              </a:lnSpc>
              <a:spcBef>
                <a:spcPts val="1100"/>
              </a:spcBef>
              <a:spcAft>
                <a:spcPts val="0"/>
              </a:spcAft>
              <a:buSzPts val="1200"/>
              <a:buFont typeface="Trebuchet MS"/>
              <a:buNone/>
              <a:defRPr/>
            </a:lvl3pPr>
            <a:lvl4pPr marL="1828800" lvl="3" indent="-228600" algn="l">
              <a:lnSpc>
                <a:spcPct val="100000"/>
              </a:lnSpc>
              <a:spcBef>
                <a:spcPts val="1100"/>
              </a:spcBef>
              <a:spcAft>
                <a:spcPts val="0"/>
              </a:spcAft>
              <a:buSzPts val="1040"/>
              <a:buFont typeface="Trebuchet MS"/>
              <a:buNone/>
              <a:defRPr/>
            </a:lvl4pPr>
            <a:lvl5pPr marL="2286000" lvl="4" indent="-228600" algn="l">
              <a:lnSpc>
                <a:spcPct val="100000"/>
              </a:lnSpc>
              <a:spcBef>
                <a:spcPts val="1100"/>
              </a:spcBef>
              <a:spcAft>
                <a:spcPts val="0"/>
              </a:spcAft>
              <a:buSzPts val="1040"/>
              <a:buFont typeface="Trebuchet MS"/>
              <a:buNone/>
              <a:defRPr/>
            </a:lvl5pPr>
            <a:lvl6pPr marL="2743200" lvl="5" indent="-320039" algn="l">
              <a:lnSpc>
                <a:spcPct val="100000"/>
              </a:lnSpc>
              <a:spcBef>
                <a:spcPts val="1102"/>
              </a:spcBef>
              <a:spcAft>
                <a:spcPts val="0"/>
              </a:spcAft>
              <a:buSzPts val="1440"/>
              <a:buChar char="►"/>
              <a:defRPr/>
            </a:lvl6pPr>
            <a:lvl7pPr marL="3200400" lvl="6" indent="-320039" algn="l">
              <a:lnSpc>
                <a:spcPct val="100000"/>
              </a:lnSpc>
              <a:spcBef>
                <a:spcPts val="1102"/>
              </a:spcBef>
              <a:spcAft>
                <a:spcPts val="0"/>
              </a:spcAft>
              <a:buSzPts val="1440"/>
              <a:buChar char="►"/>
              <a:defRPr/>
            </a:lvl7pPr>
            <a:lvl8pPr marL="3657600" lvl="7" indent="-320040" algn="l">
              <a:lnSpc>
                <a:spcPct val="100000"/>
              </a:lnSpc>
              <a:spcBef>
                <a:spcPts val="1102"/>
              </a:spcBef>
              <a:spcAft>
                <a:spcPts val="0"/>
              </a:spcAft>
              <a:buSzPts val="1440"/>
              <a:buChar char="►"/>
              <a:defRPr/>
            </a:lvl8pPr>
            <a:lvl9pPr marL="4114800" lvl="8" indent="-320040" algn="l">
              <a:lnSpc>
                <a:spcPct val="100000"/>
              </a:lnSpc>
              <a:spcBef>
                <a:spcPts val="1102"/>
              </a:spcBef>
              <a:spcAft>
                <a:spcPts val="0"/>
              </a:spcAft>
              <a:buSzPts val="1440"/>
              <a:buChar char="►"/>
              <a:defRPr/>
            </a:lvl9pPr>
          </a:lstStyle>
          <a:p>
            <a:endParaRPr/>
          </a:p>
        </p:txBody>
      </p:sp>
      <p:sp>
        <p:nvSpPr>
          <p:cNvPr id="47" name="Google Shape;47;p13"/>
          <p:cNvSpPr txBox="1">
            <a:spLocks noGrp="1"/>
          </p:cNvSpPr>
          <p:nvPr>
            <p:ph type="body" idx="2"/>
          </p:nvPr>
        </p:nvSpPr>
        <p:spPr>
          <a:xfrm>
            <a:off x="672040" y="4990673"/>
            <a:ext cx="6997800" cy="16689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100"/>
              </a:spcBef>
              <a:spcAft>
                <a:spcPts val="0"/>
              </a:spcAft>
              <a:buSzPts val="1587"/>
              <a:buNone/>
              <a:defRPr sz="1984">
                <a:solidFill>
                  <a:srgbClr val="7F7F7F"/>
                </a:solidFill>
              </a:defRPr>
            </a:lvl1pPr>
            <a:lvl2pPr marL="914400" lvl="1" indent="-228600" algn="l">
              <a:lnSpc>
                <a:spcPct val="100000"/>
              </a:lnSpc>
              <a:spcBef>
                <a:spcPts val="1100"/>
              </a:spcBef>
              <a:spcAft>
                <a:spcPts val="0"/>
              </a:spcAft>
              <a:buSzPts val="1587"/>
              <a:buNone/>
              <a:defRPr sz="1984">
                <a:solidFill>
                  <a:srgbClr val="888888"/>
                </a:solidFill>
              </a:defRPr>
            </a:lvl2pPr>
            <a:lvl3pPr marL="1371600" lvl="2" indent="-228600" algn="l">
              <a:lnSpc>
                <a:spcPct val="100000"/>
              </a:lnSpc>
              <a:spcBef>
                <a:spcPts val="1100"/>
              </a:spcBef>
              <a:spcAft>
                <a:spcPts val="0"/>
              </a:spcAft>
              <a:buSzPts val="1411"/>
              <a:buNone/>
              <a:defRPr sz="1764">
                <a:solidFill>
                  <a:srgbClr val="888888"/>
                </a:solidFill>
              </a:defRPr>
            </a:lvl3pPr>
            <a:lvl4pPr marL="1828800" lvl="3" indent="-228600" algn="l">
              <a:lnSpc>
                <a:spcPct val="100000"/>
              </a:lnSpc>
              <a:spcBef>
                <a:spcPts val="1100"/>
              </a:spcBef>
              <a:spcAft>
                <a:spcPts val="0"/>
              </a:spcAft>
              <a:buSzPts val="1234"/>
              <a:buNone/>
              <a:defRPr sz="1543">
                <a:solidFill>
                  <a:srgbClr val="888888"/>
                </a:solidFill>
              </a:defRPr>
            </a:lvl4pPr>
            <a:lvl5pPr marL="2286000" lvl="4" indent="-228600" algn="l">
              <a:lnSpc>
                <a:spcPct val="100000"/>
              </a:lnSpc>
              <a:spcBef>
                <a:spcPts val="1100"/>
              </a:spcBef>
              <a:spcAft>
                <a:spcPts val="0"/>
              </a:spcAft>
              <a:buSzPts val="1234"/>
              <a:buNone/>
              <a:defRPr sz="1543">
                <a:solidFill>
                  <a:srgbClr val="888888"/>
                </a:solidFill>
              </a:defRPr>
            </a:lvl5pPr>
            <a:lvl6pPr marL="2743200" lvl="5" indent="-228600" algn="l">
              <a:lnSpc>
                <a:spcPct val="100000"/>
              </a:lnSpc>
              <a:spcBef>
                <a:spcPts val="1102"/>
              </a:spcBef>
              <a:spcAft>
                <a:spcPts val="0"/>
              </a:spcAft>
              <a:buSzPts val="1234"/>
              <a:buNone/>
              <a:defRPr sz="1543">
                <a:solidFill>
                  <a:srgbClr val="888888"/>
                </a:solidFill>
              </a:defRPr>
            </a:lvl6pPr>
            <a:lvl7pPr marL="3200400" lvl="6" indent="-228600" algn="l">
              <a:lnSpc>
                <a:spcPct val="100000"/>
              </a:lnSpc>
              <a:spcBef>
                <a:spcPts val="1102"/>
              </a:spcBef>
              <a:spcAft>
                <a:spcPts val="0"/>
              </a:spcAft>
              <a:buSzPts val="1234"/>
              <a:buNone/>
              <a:defRPr sz="1543">
                <a:solidFill>
                  <a:srgbClr val="888888"/>
                </a:solidFill>
              </a:defRPr>
            </a:lvl7pPr>
            <a:lvl8pPr marL="3657600" lvl="7" indent="-228600" algn="l">
              <a:lnSpc>
                <a:spcPct val="100000"/>
              </a:lnSpc>
              <a:spcBef>
                <a:spcPts val="1102"/>
              </a:spcBef>
              <a:spcAft>
                <a:spcPts val="0"/>
              </a:spcAft>
              <a:buSzPts val="1234"/>
              <a:buNone/>
              <a:defRPr sz="1543">
                <a:solidFill>
                  <a:srgbClr val="888888"/>
                </a:solidFill>
              </a:defRPr>
            </a:lvl8pPr>
            <a:lvl9pPr marL="4114800" lvl="8" indent="-228600" algn="l">
              <a:lnSpc>
                <a:spcPct val="100000"/>
              </a:lnSpc>
              <a:spcBef>
                <a:spcPts val="1102"/>
              </a:spcBef>
              <a:spcAft>
                <a:spcPts val="0"/>
              </a:spcAft>
              <a:buSzPts val="1234"/>
              <a:buNone/>
              <a:defRPr sz="1543">
                <a:solidFill>
                  <a:srgbClr val="888888"/>
                </a:solidFill>
              </a:defRPr>
            </a:lvl9pPr>
          </a:lstStyle>
          <a:p>
            <a:endParaRPr/>
          </a:p>
        </p:txBody>
      </p:sp>
      <p:sp>
        <p:nvSpPr>
          <p:cNvPr id="48" name="Google Shape;48;p13"/>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3"/>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3"/>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51"/>
        <p:cNvGrpSpPr/>
        <p:nvPr/>
      </p:nvGrpSpPr>
      <p:grpSpPr>
        <a:xfrm>
          <a:off x="0" y="0"/>
          <a:ext cx="0" cy="0"/>
          <a:chOff x="0" y="0"/>
          <a:chExt cx="0" cy="0"/>
        </a:xfrm>
      </p:grpSpPr>
      <p:sp>
        <p:nvSpPr>
          <p:cNvPr id="52" name="Google Shape;52;p14"/>
          <p:cNvSpPr txBox="1">
            <a:spLocks noGrp="1"/>
          </p:cNvSpPr>
          <p:nvPr>
            <p:ph type="title"/>
          </p:nvPr>
        </p:nvSpPr>
        <p:spPr>
          <a:xfrm>
            <a:off x="672040" y="2129659"/>
            <a:ext cx="6997800" cy="28611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485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4"/>
          <p:cNvSpPr txBox="1">
            <a:spLocks noGrp="1"/>
          </p:cNvSpPr>
          <p:nvPr>
            <p:ph type="body" idx="1"/>
          </p:nvPr>
        </p:nvSpPr>
        <p:spPr>
          <a:xfrm>
            <a:off x="672040" y="4990673"/>
            <a:ext cx="6997800" cy="16689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100"/>
              </a:spcBef>
              <a:spcAft>
                <a:spcPts val="0"/>
              </a:spcAft>
              <a:buSzPts val="1587"/>
              <a:buNone/>
              <a:defRPr sz="1984">
                <a:solidFill>
                  <a:srgbClr val="3F3F3F"/>
                </a:solidFill>
              </a:defRPr>
            </a:lvl1pPr>
            <a:lvl2pPr marL="914400" lvl="1" indent="-228600" algn="l">
              <a:lnSpc>
                <a:spcPct val="100000"/>
              </a:lnSpc>
              <a:spcBef>
                <a:spcPts val="1100"/>
              </a:spcBef>
              <a:spcAft>
                <a:spcPts val="0"/>
              </a:spcAft>
              <a:buSzPts val="1587"/>
              <a:buNone/>
              <a:defRPr sz="1984">
                <a:solidFill>
                  <a:srgbClr val="888888"/>
                </a:solidFill>
              </a:defRPr>
            </a:lvl2pPr>
            <a:lvl3pPr marL="1371600" lvl="2" indent="-228600" algn="l">
              <a:lnSpc>
                <a:spcPct val="100000"/>
              </a:lnSpc>
              <a:spcBef>
                <a:spcPts val="1100"/>
              </a:spcBef>
              <a:spcAft>
                <a:spcPts val="0"/>
              </a:spcAft>
              <a:buSzPts val="1411"/>
              <a:buNone/>
              <a:defRPr sz="1764">
                <a:solidFill>
                  <a:srgbClr val="888888"/>
                </a:solidFill>
              </a:defRPr>
            </a:lvl3pPr>
            <a:lvl4pPr marL="1828800" lvl="3" indent="-228600" algn="l">
              <a:lnSpc>
                <a:spcPct val="100000"/>
              </a:lnSpc>
              <a:spcBef>
                <a:spcPts val="1100"/>
              </a:spcBef>
              <a:spcAft>
                <a:spcPts val="0"/>
              </a:spcAft>
              <a:buSzPts val="1234"/>
              <a:buNone/>
              <a:defRPr sz="1543">
                <a:solidFill>
                  <a:srgbClr val="888888"/>
                </a:solidFill>
              </a:defRPr>
            </a:lvl4pPr>
            <a:lvl5pPr marL="2286000" lvl="4" indent="-228600" algn="l">
              <a:lnSpc>
                <a:spcPct val="100000"/>
              </a:lnSpc>
              <a:spcBef>
                <a:spcPts val="1100"/>
              </a:spcBef>
              <a:spcAft>
                <a:spcPts val="0"/>
              </a:spcAft>
              <a:buSzPts val="1234"/>
              <a:buNone/>
              <a:defRPr sz="1543">
                <a:solidFill>
                  <a:srgbClr val="888888"/>
                </a:solidFill>
              </a:defRPr>
            </a:lvl5pPr>
            <a:lvl6pPr marL="2743200" lvl="5" indent="-228600" algn="l">
              <a:lnSpc>
                <a:spcPct val="100000"/>
              </a:lnSpc>
              <a:spcBef>
                <a:spcPts val="1102"/>
              </a:spcBef>
              <a:spcAft>
                <a:spcPts val="0"/>
              </a:spcAft>
              <a:buSzPts val="1234"/>
              <a:buNone/>
              <a:defRPr sz="1543">
                <a:solidFill>
                  <a:srgbClr val="888888"/>
                </a:solidFill>
              </a:defRPr>
            </a:lvl6pPr>
            <a:lvl7pPr marL="3200400" lvl="6" indent="-228600" algn="l">
              <a:lnSpc>
                <a:spcPct val="100000"/>
              </a:lnSpc>
              <a:spcBef>
                <a:spcPts val="1102"/>
              </a:spcBef>
              <a:spcAft>
                <a:spcPts val="0"/>
              </a:spcAft>
              <a:buSzPts val="1234"/>
              <a:buNone/>
              <a:defRPr sz="1543">
                <a:solidFill>
                  <a:srgbClr val="888888"/>
                </a:solidFill>
              </a:defRPr>
            </a:lvl7pPr>
            <a:lvl8pPr marL="3657600" lvl="7" indent="-228600" algn="l">
              <a:lnSpc>
                <a:spcPct val="100000"/>
              </a:lnSpc>
              <a:spcBef>
                <a:spcPts val="1102"/>
              </a:spcBef>
              <a:spcAft>
                <a:spcPts val="0"/>
              </a:spcAft>
              <a:buSzPts val="1234"/>
              <a:buNone/>
              <a:defRPr sz="1543">
                <a:solidFill>
                  <a:srgbClr val="888888"/>
                </a:solidFill>
              </a:defRPr>
            </a:lvl8pPr>
            <a:lvl9pPr marL="4114800" lvl="8" indent="-228600" algn="l">
              <a:lnSpc>
                <a:spcPct val="100000"/>
              </a:lnSpc>
              <a:spcBef>
                <a:spcPts val="1102"/>
              </a:spcBef>
              <a:spcAft>
                <a:spcPts val="0"/>
              </a:spcAft>
              <a:buSzPts val="1234"/>
              <a:buNone/>
              <a:defRPr sz="1543">
                <a:solidFill>
                  <a:srgbClr val="888888"/>
                </a:solidFill>
              </a:defRPr>
            </a:lvl9pPr>
          </a:lstStyle>
          <a:p>
            <a:endParaRPr/>
          </a:p>
        </p:txBody>
      </p:sp>
      <p:sp>
        <p:nvSpPr>
          <p:cNvPr id="54" name="Google Shape;54;p14"/>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4"/>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4"/>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57"/>
        <p:cNvGrpSpPr/>
        <p:nvPr/>
      </p:nvGrpSpPr>
      <p:grpSpPr>
        <a:xfrm>
          <a:off x="0" y="0"/>
          <a:ext cx="0" cy="0"/>
          <a:chOff x="0" y="0"/>
          <a:chExt cx="0" cy="0"/>
        </a:xfrm>
      </p:grpSpPr>
      <p:sp>
        <p:nvSpPr>
          <p:cNvPr id="58" name="Google Shape;58;p15"/>
          <p:cNvSpPr txBox="1">
            <a:spLocks noGrp="1"/>
          </p:cNvSpPr>
          <p:nvPr>
            <p:ph type="title"/>
          </p:nvPr>
        </p:nvSpPr>
        <p:spPr>
          <a:xfrm>
            <a:off x="672042" y="671971"/>
            <a:ext cx="6997800" cy="37518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485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5"/>
          <p:cNvSpPr txBox="1">
            <a:spLocks noGrp="1"/>
          </p:cNvSpPr>
          <p:nvPr>
            <p:ph type="body" idx="1"/>
          </p:nvPr>
        </p:nvSpPr>
        <p:spPr>
          <a:xfrm>
            <a:off x="672042" y="4927788"/>
            <a:ext cx="6997800" cy="17316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100"/>
              </a:spcBef>
              <a:spcAft>
                <a:spcPts val="0"/>
              </a:spcAft>
              <a:buSzPts val="1587"/>
              <a:buNone/>
              <a:defRPr sz="1984">
                <a:solidFill>
                  <a:srgbClr val="3F3F3F"/>
                </a:solidFill>
              </a:defRPr>
            </a:lvl1pPr>
            <a:lvl2pPr marL="914400" lvl="1" indent="-228600" algn="l">
              <a:lnSpc>
                <a:spcPct val="100000"/>
              </a:lnSpc>
              <a:spcBef>
                <a:spcPts val="1100"/>
              </a:spcBef>
              <a:spcAft>
                <a:spcPts val="0"/>
              </a:spcAft>
              <a:buSzPts val="1587"/>
              <a:buNone/>
              <a:defRPr sz="1984">
                <a:solidFill>
                  <a:srgbClr val="888888"/>
                </a:solidFill>
              </a:defRPr>
            </a:lvl2pPr>
            <a:lvl3pPr marL="1371600" lvl="2" indent="-228600" algn="l">
              <a:lnSpc>
                <a:spcPct val="100000"/>
              </a:lnSpc>
              <a:spcBef>
                <a:spcPts val="1100"/>
              </a:spcBef>
              <a:spcAft>
                <a:spcPts val="0"/>
              </a:spcAft>
              <a:buSzPts val="1411"/>
              <a:buNone/>
              <a:defRPr sz="1764">
                <a:solidFill>
                  <a:srgbClr val="888888"/>
                </a:solidFill>
              </a:defRPr>
            </a:lvl3pPr>
            <a:lvl4pPr marL="1828800" lvl="3" indent="-228600" algn="l">
              <a:lnSpc>
                <a:spcPct val="100000"/>
              </a:lnSpc>
              <a:spcBef>
                <a:spcPts val="1100"/>
              </a:spcBef>
              <a:spcAft>
                <a:spcPts val="0"/>
              </a:spcAft>
              <a:buSzPts val="1234"/>
              <a:buNone/>
              <a:defRPr sz="1543">
                <a:solidFill>
                  <a:srgbClr val="888888"/>
                </a:solidFill>
              </a:defRPr>
            </a:lvl4pPr>
            <a:lvl5pPr marL="2286000" lvl="4" indent="-228600" algn="l">
              <a:lnSpc>
                <a:spcPct val="100000"/>
              </a:lnSpc>
              <a:spcBef>
                <a:spcPts val="1100"/>
              </a:spcBef>
              <a:spcAft>
                <a:spcPts val="0"/>
              </a:spcAft>
              <a:buSzPts val="1234"/>
              <a:buNone/>
              <a:defRPr sz="1543">
                <a:solidFill>
                  <a:srgbClr val="888888"/>
                </a:solidFill>
              </a:defRPr>
            </a:lvl5pPr>
            <a:lvl6pPr marL="2743200" lvl="5" indent="-228600" algn="l">
              <a:lnSpc>
                <a:spcPct val="100000"/>
              </a:lnSpc>
              <a:spcBef>
                <a:spcPts val="1102"/>
              </a:spcBef>
              <a:spcAft>
                <a:spcPts val="0"/>
              </a:spcAft>
              <a:buSzPts val="1234"/>
              <a:buNone/>
              <a:defRPr sz="1543">
                <a:solidFill>
                  <a:srgbClr val="888888"/>
                </a:solidFill>
              </a:defRPr>
            </a:lvl6pPr>
            <a:lvl7pPr marL="3200400" lvl="6" indent="-228600" algn="l">
              <a:lnSpc>
                <a:spcPct val="100000"/>
              </a:lnSpc>
              <a:spcBef>
                <a:spcPts val="1102"/>
              </a:spcBef>
              <a:spcAft>
                <a:spcPts val="0"/>
              </a:spcAft>
              <a:buSzPts val="1234"/>
              <a:buNone/>
              <a:defRPr sz="1543">
                <a:solidFill>
                  <a:srgbClr val="888888"/>
                </a:solidFill>
              </a:defRPr>
            </a:lvl7pPr>
            <a:lvl8pPr marL="3657600" lvl="7" indent="-228600" algn="l">
              <a:lnSpc>
                <a:spcPct val="100000"/>
              </a:lnSpc>
              <a:spcBef>
                <a:spcPts val="1102"/>
              </a:spcBef>
              <a:spcAft>
                <a:spcPts val="0"/>
              </a:spcAft>
              <a:buSzPts val="1234"/>
              <a:buNone/>
              <a:defRPr sz="1543">
                <a:solidFill>
                  <a:srgbClr val="888888"/>
                </a:solidFill>
              </a:defRPr>
            </a:lvl8pPr>
            <a:lvl9pPr marL="4114800" lvl="8" indent="-228600" algn="l">
              <a:lnSpc>
                <a:spcPct val="100000"/>
              </a:lnSpc>
              <a:spcBef>
                <a:spcPts val="1102"/>
              </a:spcBef>
              <a:spcAft>
                <a:spcPts val="0"/>
              </a:spcAft>
              <a:buSzPts val="1234"/>
              <a:buNone/>
              <a:defRPr sz="1543">
                <a:solidFill>
                  <a:srgbClr val="888888"/>
                </a:solidFill>
              </a:defRPr>
            </a:lvl9pPr>
          </a:lstStyle>
          <a:p>
            <a:endParaRPr/>
          </a:p>
        </p:txBody>
      </p:sp>
      <p:sp>
        <p:nvSpPr>
          <p:cNvPr id="60" name="Google Shape;60;p15"/>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5"/>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5"/>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672041" y="5291772"/>
            <a:ext cx="6997800" cy="6246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646"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6"/>
          <p:cNvSpPr>
            <a:spLocks noGrp="1"/>
          </p:cNvSpPr>
          <p:nvPr>
            <p:ph type="pic" idx="2"/>
          </p:nvPr>
        </p:nvSpPr>
        <p:spPr>
          <a:xfrm>
            <a:off x="672041" y="671971"/>
            <a:ext cx="6997800" cy="4239300"/>
          </a:xfrm>
          <a:prstGeom prst="rect">
            <a:avLst/>
          </a:prstGeom>
          <a:noFill/>
          <a:ln>
            <a:noFill/>
          </a:ln>
        </p:spPr>
      </p:sp>
      <p:sp>
        <p:nvSpPr>
          <p:cNvPr id="66" name="Google Shape;66;p16"/>
          <p:cNvSpPr txBox="1">
            <a:spLocks noGrp="1"/>
          </p:cNvSpPr>
          <p:nvPr>
            <p:ph type="body" idx="1"/>
          </p:nvPr>
        </p:nvSpPr>
        <p:spPr>
          <a:xfrm>
            <a:off x="672041" y="5916496"/>
            <a:ext cx="6997800" cy="7431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100"/>
              </a:spcBef>
              <a:spcAft>
                <a:spcPts val="0"/>
              </a:spcAft>
              <a:buSzPts val="1058"/>
              <a:buNone/>
              <a:defRPr sz="1323"/>
            </a:lvl1pPr>
            <a:lvl2pPr marL="914400" lvl="1" indent="-228600" algn="l">
              <a:lnSpc>
                <a:spcPct val="100000"/>
              </a:lnSpc>
              <a:spcBef>
                <a:spcPts val="1100"/>
              </a:spcBef>
              <a:spcAft>
                <a:spcPts val="0"/>
              </a:spcAft>
              <a:buSzPts val="1058"/>
              <a:buNone/>
              <a:defRPr sz="1323"/>
            </a:lvl2pPr>
            <a:lvl3pPr marL="1371600" lvl="2" indent="-228600" algn="l">
              <a:lnSpc>
                <a:spcPct val="100000"/>
              </a:lnSpc>
              <a:spcBef>
                <a:spcPts val="1100"/>
              </a:spcBef>
              <a:spcAft>
                <a:spcPts val="0"/>
              </a:spcAft>
              <a:buSzPts val="882"/>
              <a:buNone/>
              <a:defRPr sz="1102"/>
            </a:lvl3pPr>
            <a:lvl4pPr marL="1828800" lvl="3" indent="-228600" algn="l">
              <a:lnSpc>
                <a:spcPct val="100000"/>
              </a:lnSpc>
              <a:spcBef>
                <a:spcPts val="1100"/>
              </a:spcBef>
              <a:spcAft>
                <a:spcPts val="0"/>
              </a:spcAft>
              <a:buSzPts val="794"/>
              <a:buNone/>
              <a:defRPr sz="992"/>
            </a:lvl4pPr>
            <a:lvl5pPr marL="2286000" lvl="4" indent="-228600" algn="l">
              <a:lnSpc>
                <a:spcPct val="100000"/>
              </a:lnSpc>
              <a:spcBef>
                <a:spcPts val="1100"/>
              </a:spcBef>
              <a:spcAft>
                <a:spcPts val="0"/>
              </a:spcAft>
              <a:buSzPts val="794"/>
              <a:buNone/>
              <a:defRPr sz="992"/>
            </a:lvl5pPr>
            <a:lvl6pPr marL="2743200" lvl="5" indent="-228600" algn="l">
              <a:lnSpc>
                <a:spcPct val="100000"/>
              </a:lnSpc>
              <a:spcBef>
                <a:spcPts val="1102"/>
              </a:spcBef>
              <a:spcAft>
                <a:spcPts val="0"/>
              </a:spcAft>
              <a:buSzPts val="794"/>
              <a:buNone/>
              <a:defRPr sz="992"/>
            </a:lvl6pPr>
            <a:lvl7pPr marL="3200400" lvl="6" indent="-228600" algn="l">
              <a:lnSpc>
                <a:spcPct val="100000"/>
              </a:lnSpc>
              <a:spcBef>
                <a:spcPts val="1102"/>
              </a:spcBef>
              <a:spcAft>
                <a:spcPts val="0"/>
              </a:spcAft>
              <a:buSzPts val="794"/>
              <a:buNone/>
              <a:defRPr sz="992"/>
            </a:lvl7pPr>
            <a:lvl8pPr marL="3657600" lvl="7" indent="-228600" algn="l">
              <a:lnSpc>
                <a:spcPct val="100000"/>
              </a:lnSpc>
              <a:spcBef>
                <a:spcPts val="1102"/>
              </a:spcBef>
              <a:spcAft>
                <a:spcPts val="0"/>
              </a:spcAft>
              <a:buSzPts val="794"/>
              <a:buNone/>
              <a:defRPr sz="992"/>
            </a:lvl8pPr>
            <a:lvl9pPr marL="4114800" lvl="8" indent="-228600" algn="l">
              <a:lnSpc>
                <a:spcPct val="100000"/>
              </a:lnSpc>
              <a:spcBef>
                <a:spcPts val="1102"/>
              </a:spcBef>
              <a:spcAft>
                <a:spcPts val="0"/>
              </a:spcAft>
              <a:buSzPts val="794"/>
              <a:buNone/>
              <a:defRPr sz="992"/>
            </a:lvl9pPr>
          </a:lstStyle>
          <a:p>
            <a:endParaRPr/>
          </a:p>
        </p:txBody>
      </p:sp>
      <p:sp>
        <p:nvSpPr>
          <p:cNvPr id="67" name="Google Shape;67;p16"/>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6"/>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6"/>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17"/>
          <p:cNvSpPr txBox="1">
            <a:spLocks noGrp="1"/>
          </p:cNvSpPr>
          <p:nvPr>
            <p:ph type="title"/>
          </p:nvPr>
        </p:nvSpPr>
        <p:spPr>
          <a:xfrm>
            <a:off x="672041" y="1651933"/>
            <a:ext cx="3075900" cy="14094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205"/>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7"/>
          <p:cNvSpPr txBox="1">
            <a:spLocks noGrp="1"/>
          </p:cNvSpPr>
          <p:nvPr>
            <p:ph type="body" idx="1"/>
          </p:nvPr>
        </p:nvSpPr>
        <p:spPr>
          <a:xfrm>
            <a:off x="3937083" y="567610"/>
            <a:ext cx="3732900" cy="609180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1100"/>
              </a:spcBef>
              <a:spcAft>
                <a:spcPts val="0"/>
              </a:spcAft>
              <a:buSzPts val="1440"/>
              <a:buChar char="►"/>
              <a:defRPr/>
            </a:lvl1pPr>
            <a:lvl2pPr marL="914400" lvl="1" indent="-320040" algn="l">
              <a:lnSpc>
                <a:spcPct val="100000"/>
              </a:lnSpc>
              <a:spcBef>
                <a:spcPts val="1100"/>
              </a:spcBef>
              <a:spcAft>
                <a:spcPts val="0"/>
              </a:spcAft>
              <a:buSzPts val="1440"/>
              <a:buChar char="►"/>
              <a:defRPr/>
            </a:lvl2pPr>
            <a:lvl3pPr marL="1371600" lvl="2" indent="-320039" algn="l">
              <a:lnSpc>
                <a:spcPct val="100000"/>
              </a:lnSpc>
              <a:spcBef>
                <a:spcPts val="1100"/>
              </a:spcBef>
              <a:spcAft>
                <a:spcPts val="0"/>
              </a:spcAft>
              <a:buSzPts val="1440"/>
              <a:buChar char="►"/>
              <a:defRPr/>
            </a:lvl3pPr>
            <a:lvl4pPr marL="1828800" lvl="3" indent="-320039" algn="l">
              <a:lnSpc>
                <a:spcPct val="100000"/>
              </a:lnSpc>
              <a:spcBef>
                <a:spcPts val="1100"/>
              </a:spcBef>
              <a:spcAft>
                <a:spcPts val="0"/>
              </a:spcAft>
              <a:buSzPts val="1440"/>
              <a:buChar char="►"/>
              <a:defRPr/>
            </a:lvl4pPr>
            <a:lvl5pPr marL="2286000" lvl="4" indent="-320039" algn="l">
              <a:lnSpc>
                <a:spcPct val="100000"/>
              </a:lnSpc>
              <a:spcBef>
                <a:spcPts val="1100"/>
              </a:spcBef>
              <a:spcAft>
                <a:spcPts val="0"/>
              </a:spcAft>
              <a:buSzPts val="1440"/>
              <a:buChar char="►"/>
              <a:defRPr/>
            </a:lvl5pPr>
            <a:lvl6pPr marL="2743200" lvl="5" indent="-320039" algn="l">
              <a:lnSpc>
                <a:spcPct val="100000"/>
              </a:lnSpc>
              <a:spcBef>
                <a:spcPts val="1102"/>
              </a:spcBef>
              <a:spcAft>
                <a:spcPts val="0"/>
              </a:spcAft>
              <a:buSzPts val="1440"/>
              <a:buChar char="►"/>
              <a:defRPr/>
            </a:lvl6pPr>
            <a:lvl7pPr marL="3200400" lvl="6" indent="-320039" algn="l">
              <a:lnSpc>
                <a:spcPct val="100000"/>
              </a:lnSpc>
              <a:spcBef>
                <a:spcPts val="1102"/>
              </a:spcBef>
              <a:spcAft>
                <a:spcPts val="0"/>
              </a:spcAft>
              <a:buSzPts val="1440"/>
              <a:buChar char="►"/>
              <a:defRPr/>
            </a:lvl7pPr>
            <a:lvl8pPr marL="3657600" lvl="7" indent="-320040" algn="l">
              <a:lnSpc>
                <a:spcPct val="100000"/>
              </a:lnSpc>
              <a:spcBef>
                <a:spcPts val="1102"/>
              </a:spcBef>
              <a:spcAft>
                <a:spcPts val="0"/>
              </a:spcAft>
              <a:buSzPts val="1440"/>
              <a:buChar char="►"/>
              <a:defRPr/>
            </a:lvl8pPr>
            <a:lvl9pPr marL="4114800" lvl="8" indent="-320040" algn="l">
              <a:lnSpc>
                <a:spcPct val="100000"/>
              </a:lnSpc>
              <a:spcBef>
                <a:spcPts val="1102"/>
              </a:spcBef>
              <a:spcAft>
                <a:spcPts val="0"/>
              </a:spcAft>
              <a:buSzPts val="1440"/>
              <a:buChar char="►"/>
              <a:defRPr/>
            </a:lvl9pPr>
          </a:lstStyle>
          <a:p>
            <a:endParaRPr/>
          </a:p>
        </p:txBody>
      </p:sp>
      <p:sp>
        <p:nvSpPr>
          <p:cNvPr id="73" name="Google Shape;73;p17"/>
          <p:cNvSpPr txBox="1">
            <a:spLocks noGrp="1"/>
          </p:cNvSpPr>
          <p:nvPr>
            <p:ph type="body" idx="2"/>
          </p:nvPr>
        </p:nvSpPr>
        <p:spPr>
          <a:xfrm>
            <a:off x="672041" y="3061205"/>
            <a:ext cx="3075900" cy="28488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100"/>
              </a:spcBef>
              <a:spcAft>
                <a:spcPts val="0"/>
              </a:spcAft>
              <a:buSzPts val="1234"/>
              <a:buNone/>
              <a:defRPr sz="1543"/>
            </a:lvl1pPr>
            <a:lvl2pPr marL="914400" lvl="1" indent="-228600" algn="l">
              <a:lnSpc>
                <a:spcPct val="100000"/>
              </a:lnSpc>
              <a:spcBef>
                <a:spcPts val="1100"/>
              </a:spcBef>
              <a:spcAft>
                <a:spcPts val="0"/>
              </a:spcAft>
              <a:buSzPts val="926"/>
              <a:buNone/>
              <a:defRPr sz="1157"/>
            </a:lvl2pPr>
            <a:lvl3pPr marL="1371600" lvl="2" indent="-228600" algn="l">
              <a:lnSpc>
                <a:spcPct val="100000"/>
              </a:lnSpc>
              <a:spcBef>
                <a:spcPts val="1100"/>
              </a:spcBef>
              <a:spcAft>
                <a:spcPts val="0"/>
              </a:spcAft>
              <a:buSzPts val="794"/>
              <a:buNone/>
              <a:defRPr sz="992"/>
            </a:lvl3pPr>
            <a:lvl4pPr marL="1828800" lvl="3" indent="-228600" algn="l">
              <a:lnSpc>
                <a:spcPct val="100000"/>
              </a:lnSpc>
              <a:spcBef>
                <a:spcPts val="1100"/>
              </a:spcBef>
              <a:spcAft>
                <a:spcPts val="0"/>
              </a:spcAft>
              <a:buSzPts val="662"/>
              <a:buNone/>
              <a:defRPr sz="827"/>
            </a:lvl4pPr>
            <a:lvl5pPr marL="2286000" lvl="4" indent="-228600" algn="l">
              <a:lnSpc>
                <a:spcPct val="100000"/>
              </a:lnSpc>
              <a:spcBef>
                <a:spcPts val="1100"/>
              </a:spcBef>
              <a:spcAft>
                <a:spcPts val="0"/>
              </a:spcAft>
              <a:buSzPts val="662"/>
              <a:buNone/>
              <a:defRPr sz="827"/>
            </a:lvl5pPr>
            <a:lvl6pPr marL="2743200" lvl="5" indent="-228600" algn="l">
              <a:lnSpc>
                <a:spcPct val="100000"/>
              </a:lnSpc>
              <a:spcBef>
                <a:spcPts val="1102"/>
              </a:spcBef>
              <a:spcAft>
                <a:spcPts val="0"/>
              </a:spcAft>
              <a:buSzPts val="662"/>
              <a:buNone/>
              <a:defRPr sz="827"/>
            </a:lvl6pPr>
            <a:lvl7pPr marL="3200400" lvl="6" indent="-228600" algn="l">
              <a:lnSpc>
                <a:spcPct val="100000"/>
              </a:lnSpc>
              <a:spcBef>
                <a:spcPts val="1102"/>
              </a:spcBef>
              <a:spcAft>
                <a:spcPts val="0"/>
              </a:spcAft>
              <a:buSzPts val="662"/>
              <a:buNone/>
              <a:defRPr sz="827"/>
            </a:lvl7pPr>
            <a:lvl8pPr marL="3657600" lvl="7" indent="-228600" algn="l">
              <a:lnSpc>
                <a:spcPct val="100000"/>
              </a:lnSpc>
              <a:spcBef>
                <a:spcPts val="1102"/>
              </a:spcBef>
              <a:spcAft>
                <a:spcPts val="0"/>
              </a:spcAft>
              <a:buSzPts val="662"/>
              <a:buNone/>
              <a:defRPr sz="827"/>
            </a:lvl8pPr>
            <a:lvl9pPr marL="4114800" lvl="8" indent="-228600" algn="l">
              <a:lnSpc>
                <a:spcPct val="100000"/>
              </a:lnSpc>
              <a:spcBef>
                <a:spcPts val="1102"/>
              </a:spcBef>
              <a:spcAft>
                <a:spcPts val="0"/>
              </a:spcAft>
              <a:buSzPts val="662"/>
              <a:buNone/>
              <a:defRPr sz="827"/>
            </a:lvl9pPr>
          </a:lstStyle>
          <a:p>
            <a:endParaRPr/>
          </a:p>
        </p:txBody>
      </p:sp>
      <p:sp>
        <p:nvSpPr>
          <p:cNvPr id="74" name="Google Shape;74;p17"/>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7"/>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7"/>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7"/>
        <p:cNvGrpSpPr/>
        <p:nvPr/>
      </p:nvGrpSpPr>
      <p:grpSpPr>
        <a:xfrm>
          <a:off x="0" y="0"/>
          <a:ext cx="0" cy="0"/>
          <a:chOff x="0" y="0"/>
          <a:chExt cx="0" cy="0"/>
        </a:xfrm>
      </p:grpSpPr>
      <p:sp>
        <p:nvSpPr>
          <p:cNvPr id="78" name="Google Shape;78;p18"/>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8"/>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8"/>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7"/>
          <p:cNvGrpSpPr/>
          <p:nvPr/>
        </p:nvGrpSpPr>
        <p:grpSpPr>
          <a:xfrm>
            <a:off x="-9525" y="-9525"/>
            <a:ext cx="10108886" cy="7579449"/>
            <a:chOff x="-8467" y="-8468"/>
            <a:chExt cx="9169889" cy="6875407"/>
          </a:xfrm>
        </p:grpSpPr>
        <p:sp>
          <p:nvSpPr>
            <p:cNvPr id="11" name="Google Shape;11;p7"/>
            <p:cNvSpPr/>
            <p:nvPr/>
          </p:nvSpPr>
          <p:spPr>
            <a:xfrm>
              <a:off x="-8467" y="4013672"/>
              <a:ext cx="458343" cy="2853267"/>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69411"/>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cxnSp>
          <p:nvCxnSpPr>
            <p:cNvPr id="12" name="Google Shape;12;p7"/>
            <p:cNvCxnSpPr/>
            <p:nvPr/>
          </p:nvCxnSpPr>
          <p:spPr>
            <a:xfrm rot="10800000" flipH="1">
              <a:off x="5130869" y="4174927"/>
              <a:ext cx="4021800" cy="2682900"/>
            </a:xfrm>
            <a:prstGeom prst="straightConnector1">
              <a:avLst/>
            </a:prstGeom>
            <a:noFill/>
            <a:ln w="9525" cap="rnd" cmpd="sng">
              <a:solidFill>
                <a:schemeClr val="accent1">
                  <a:alpha val="69411"/>
                </a:schemeClr>
              </a:solidFill>
              <a:prstDash val="solid"/>
              <a:miter lim="800000"/>
              <a:headEnd type="none" w="sm" len="sm"/>
              <a:tailEnd type="none" w="sm" len="sm"/>
            </a:ln>
          </p:spPr>
        </p:cxnSp>
        <p:cxnSp>
          <p:nvCxnSpPr>
            <p:cNvPr id="13" name="Google Shape;13;p7"/>
            <p:cNvCxnSpPr/>
            <p:nvPr/>
          </p:nvCxnSpPr>
          <p:spPr>
            <a:xfrm>
              <a:off x="7043180" y="172"/>
              <a:ext cx="1218300" cy="6857700"/>
            </a:xfrm>
            <a:prstGeom prst="straightConnector1">
              <a:avLst/>
            </a:prstGeom>
            <a:noFill/>
            <a:ln w="9525" cap="rnd" cmpd="sng">
              <a:solidFill>
                <a:schemeClr val="accent1">
                  <a:alpha val="69411"/>
                </a:schemeClr>
              </a:solidFill>
              <a:prstDash val="solid"/>
              <a:miter lim="800000"/>
              <a:headEnd type="none" w="sm" len="sm"/>
              <a:tailEnd type="none" w="sm" len="sm"/>
            </a:ln>
          </p:spPr>
        </p:cxnSp>
        <p:sp>
          <p:nvSpPr>
            <p:cNvPr id="14" name="Google Shape;14;p7"/>
            <p:cNvSpPr/>
            <p:nvPr/>
          </p:nvSpPr>
          <p:spPr>
            <a:xfrm>
              <a:off x="6891980" y="172"/>
              <a:ext cx="2269442" cy="6866466"/>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86"/>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15" name="Google Shape;15;p7"/>
            <p:cNvSpPr/>
            <p:nvPr/>
          </p:nvSpPr>
          <p:spPr>
            <a:xfrm>
              <a:off x="7204459" y="-8468"/>
              <a:ext cx="1948147" cy="6866467"/>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16" name="Google Shape;16;p7"/>
            <p:cNvSpPr/>
            <p:nvPr/>
          </p:nvSpPr>
          <p:spPr>
            <a:xfrm>
              <a:off x="6638542" y="3920066"/>
              <a:ext cx="2509944" cy="293370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098"/>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17" name="Google Shape;17;p7"/>
            <p:cNvSpPr/>
            <p:nvPr/>
          </p:nvSpPr>
          <p:spPr>
            <a:xfrm>
              <a:off x="7010060" y="-8468"/>
              <a:ext cx="2139950" cy="6866467"/>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411"/>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18" name="Google Shape;18;p7"/>
            <p:cNvSpPr/>
            <p:nvPr/>
          </p:nvSpPr>
          <p:spPr>
            <a:xfrm>
              <a:off x="8295974" y="-8468"/>
              <a:ext cx="855810" cy="6866467"/>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411"/>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19" name="Google Shape;19;p7"/>
            <p:cNvSpPr/>
            <p:nvPr/>
          </p:nvSpPr>
          <p:spPr>
            <a:xfrm>
              <a:off x="8094375" y="-8468"/>
              <a:ext cx="1067005" cy="6866467"/>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568"/>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20" name="Google Shape;20;p7"/>
            <p:cNvSpPr/>
            <p:nvPr/>
          </p:nvSpPr>
          <p:spPr>
            <a:xfrm>
              <a:off x="8068455" y="4893559"/>
              <a:ext cx="1092200" cy="1960880"/>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098"/>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grpSp>
      <p:sp>
        <p:nvSpPr>
          <p:cNvPr id="21" name="Google Shape;21;p7"/>
          <p:cNvSpPr txBox="1">
            <a:spLocks noGrp="1"/>
          </p:cNvSpPr>
          <p:nvPr>
            <p:ph type="title"/>
          </p:nvPr>
        </p:nvSpPr>
        <p:spPr>
          <a:xfrm>
            <a:off x="671512" y="671512"/>
            <a:ext cx="6997800" cy="14556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3900" b="0" i="0" u="none" strike="noStrike" cap="none">
                <a:solidFill>
                  <a:schemeClr val="accen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3900" b="0" i="0" u="none" strike="noStrike" cap="none">
                <a:solidFill>
                  <a:schemeClr val="accent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3900" b="0" i="0" u="none" strike="noStrike" cap="none">
                <a:solidFill>
                  <a:schemeClr val="accent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3900" b="0" i="0" u="none" strike="noStrike" cap="none">
                <a:solidFill>
                  <a:schemeClr val="accent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3900" b="0" i="0" u="none" strike="noStrike" cap="none">
                <a:solidFill>
                  <a:schemeClr val="accent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22" name="Google Shape;22;p7"/>
          <p:cNvSpPr txBox="1">
            <a:spLocks noGrp="1"/>
          </p:cNvSpPr>
          <p:nvPr>
            <p:ph type="body" idx="1"/>
          </p:nvPr>
        </p:nvSpPr>
        <p:spPr>
          <a:xfrm>
            <a:off x="671512" y="2381250"/>
            <a:ext cx="6997800" cy="4278300"/>
          </a:xfrm>
          <a:prstGeom prst="rect">
            <a:avLst/>
          </a:prstGeom>
          <a:noFill/>
          <a:ln>
            <a:noFill/>
          </a:ln>
        </p:spPr>
        <p:txBody>
          <a:bodyPr spcFirstLastPara="1" wrap="square" lIns="91425" tIns="45700" rIns="91425" bIns="45700" anchor="t" anchorCtr="0">
            <a:noAutofit/>
          </a:bodyPr>
          <a:lstStyle>
            <a:lvl1pPr marL="457200" marR="0" lvl="0" indent="-325120" algn="l" rtl="0">
              <a:lnSpc>
                <a:spcPct val="100000"/>
              </a:lnSpc>
              <a:spcBef>
                <a:spcPts val="1100"/>
              </a:spcBef>
              <a:spcAft>
                <a:spcPts val="0"/>
              </a:spcAft>
              <a:buClr>
                <a:schemeClr val="accent1"/>
              </a:buClr>
              <a:buSzPts val="1520"/>
              <a:buFont typeface="Noto Sans Symbols"/>
              <a:buChar char="►"/>
              <a:defRPr sz="1900" b="0" i="0" u="none" strike="noStrike" cap="none">
                <a:solidFill>
                  <a:srgbClr val="404040"/>
                </a:solidFill>
                <a:latin typeface="Trebuchet MS"/>
                <a:ea typeface="Trebuchet MS"/>
                <a:cs typeface="Trebuchet MS"/>
                <a:sym typeface="Trebuchet MS"/>
              </a:defRPr>
            </a:lvl1pPr>
            <a:lvl2pPr marL="914400" marR="0" lvl="1" indent="-314960" algn="l" rtl="0">
              <a:lnSpc>
                <a:spcPct val="100000"/>
              </a:lnSpc>
              <a:spcBef>
                <a:spcPts val="1100"/>
              </a:spcBef>
              <a:spcAft>
                <a:spcPts val="0"/>
              </a:spcAft>
              <a:buClr>
                <a:schemeClr val="accent1"/>
              </a:buClr>
              <a:buSzPts val="1360"/>
              <a:buFont typeface="Noto Sans Symbols"/>
              <a:buChar char="►"/>
              <a:defRPr sz="1700" b="0" i="0" u="none" strike="noStrike" cap="none">
                <a:solidFill>
                  <a:srgbClr val="404040"/>
                </a:solidFill>
                <a:latin typeface="Trebuchet MS"/>
                <a:ea typeface="Trebuchet MS"/>
                <a:cs typeface="Trebuchet MS"/>
                <a:sym typeface="Trebuchet MS"/>
              </a:defRPr>
            </a:lvl2pPr>
            <a:lvl3pPr marL="1371600" marR="0" lvl="2" indent="-304800" algn="l" rtl="0">
              <a:lnSpc>
                <a:spcPct val="100000"/>
              </a:lnSpc>
              <a:spcBef>
                <a:spcPts val="1100"/>
              </a:spcBef>
              <a:spcAft>
                <a:spcPts val="0"/>
              </a:spcAft>
              <a:buClr>
                <a:schemeClr val="accent1"/>
              </a:buClr>
              <a:buSzPts val="1200"/>
              <a:buFont typeface="Noto Sans Symbols"/>
              <a:buChar char="►"/>
              <a:defRPr sz="1500" b="0" i="0" u="none" strike="noStrike" cap="none">
                <a:solidFill>
                  <a:srgbClr val="404040"/>
                </a:solidFill>
                <a:latin typeface="Trebuchet MS"/>
                <a:ea typeface="Trebuchet MS"/>
                <a:cs typeface="Trebuchet MS"/>
                <a:sym typeface="Trebuchet MS"/>
              </a:defRPr>
            </a:lvl3pPr>
            <a:lvl4pPr marL="1828800" marR="0" lvl="3" indent="-294639" algn="l" rtl="0">
              <a:lnSpc>
                <a:spcPct val="100000"/>
              </a:lnSpc>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4pPr>
            <a:lvl5pPr marL="2286000" marR="0" lvl="4" indent="-294639" algn="l" rtl="0">
              <a:lnSpc>
                <a:spcPct val="100000"/>
              </a:lnSpc>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5pPr>
            <a:lvl6pPr marL="2743200" marR="0" lvl="5" indent="-295782" algn="l" rtl="0">
              <a:lnSpc>
                <a:spcPct val="100000"/>
              </a:lnSpc>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6pPr>
            <a:lvl7pPr marL="3200400" marR="0" lvl="6" indent="-295782" algn="l" rtl="0">
              <a:lnSpc>
                <a:spcPct val="100000"/>
              </a:lnSpc>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7pPr>
            <a:lvl8pPr marL="3657600" marR="0" lvl="7" indent="-295783" algn="l" rtl="0">
              <a:lnSpc>
                <a:spcPct val="100000"/>
              </a:lnSpc>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8pPr>
            <a:lvl9pPr marL="4114800" marR="0" lvl="8" indent="-295783" algn="l" rtl="0">
              <a:lnSpc>
                <a:spcPct val="100000"/>
              </a:lnSpc>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7"/>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7"/>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Google Shape;25;p7"/>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
        <p:cNvGrpSpPr/>
        <p:nvPr/>
      </p:nvGrpSpPr>
      <p:grpSpPr>
        <a:xfrm>
          <a:off x="0" y="0"/>
          <a:ext cx="0" cy="0"/>
          <a:chOff x="0" y="0"/>
          <a:chExt cx="0" cy="0"/>
        </a:xfrm>
      </p:grpSpPr>
      <p:grpSp>
        <p:nvGrpSpPr>
          <p:cNvPr id="109" name="Google Shape;109;p9"/>
          <p:cNvGrpSpPr/>
          <p:nvPr/>
        </p:nvGrpSpPr>
        <p:grpSpPr>
          <a:xfrm>
            <a:off x="-9525" y="-9525"/>
            <a:ext cx="10108886" cy="7579449"/>
            <a:chOff x="-8467" y="-8468"/>
            <a:chExt cx="9169889" cy="6875407"/>
          </a:xfrm>
        </p:grpSpPr>
        <p:sp>
          <p:nvSpPr>
            <p:cNvPr id="110" name="Google Shape;110;p9"/>
            <p:cNvSpPr/>
            <p:nvPr/>
          </p:nvSpPr>
          <p:spPr>
            <a:xfrm>
              <a:off x="-8467" y="4013672"/>
              <a:ext cx="458343" cy="2853267"/>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69411"/>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cxnSp>
          <p:nvCxnSpPr>
            <p:cNvPr id="111" name="Google Shape;111;p9"/>
            <p:cNvCxnSpPr/>
            <p:nvPr/>
          </p:nvCxnSpPr>
          <p:spPr>
            <a:xfrm rot="10800000" flipH="1">
              <a:off x="5130869" y="4174927"/>
              <a:ext cx="4021800" cy="2682900"/>
            </a:xfrm>
            <a:prstGeom prst="straightConnector1">
              <a:avLst/>
            </a:prstGeom>
            <a:noFill/>
            <a:ln w="9525" cap="rnd" cmpd="sng">
              <a:solidFill>
                <a:schemeClr val="accent1">
                  <a:alpha val="69411"/>
                </a:schemeClr>
              </a:solidFill>
              <a:prstDash val="solid"/>
              <a:miter lim="800000"/>
              <a:headEnd type="none" w="sm" len="sm"/>
              <a:tailEnd type="none" w="sm" len="sm"/>
            </a:ln>
          </p:spPr>
        </p:cxnSp>
        <p:cxnSp>
          <p:nvCxnSpPr>
            <p:cNvPr id="112" name="Google Shape;112;p9"/>
            <p:cNvCxnSpPr/>
            <p:nvPr/>
          </p:nvCxnSpPr>
          <p:spPr>
            <a:xfrm>
              <a:off x="7043180" y="172"/>
              <a:ext cx="1218300" cy="6857700"/>
            </a:xfrm>
            <a:prstGeom prst="straightConnector1">
              <a:avLst/>
            </a:prstGeom>
            <a:noFill/>
            <a:ln w="9525" cap="rnd" cmpd="sng">
              <a:solidFill>
                <a:schemeClr val="accent1">
                  <a:alpha val="69411"/>
                </a:schemeClr>
              </a:solidFill>
              <a:prstDash val="solid"/>
              <a:miter lim="800000"/>
              <a:headEnd type="none" w="sm" len="sm"/>
              <a:tailEnd type="none" w="sm" len="sm"/>
            </a:ln>
          </p:spPr>
        </p:cxnSp>
        <p:sp>
          <p:nvSpPr>
            <p:cNvPr id="113" name="Google Shape;113;p9"/>
            <p:cNvSpPr/>
            <p:nvPr/>
          </p:nvSpPr>
          <p:spPr>
            <a:xfrm>
              <a:off x="6891980" y="172"/>
              <a:ext cx="2269442" cy="6866466"/>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86"/>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114" name="Google Shape;114;p9"/>
            <p:cNvSpPr/>
            <p:nvPr/>
          </p:nvSpPr>
          <p:spPr>
            <a:xfrm>
              <a:off x="7204459" y="-8468"/>
              <a:ext cx="1948147" cy="6866467"/>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115" name="Google Shape;115;p9"/>
            <p:cNvSpPr/>
            <p:nvPr/>
          </p:nvSpPr>
          <p:spPr>
            <a:xfrm>
              <a:off x="6638542" y="3920066"/>
              <a:ext cx="2509944" cy="293370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098"/>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116" name="Google Shape;116;p9"/>
            <p:cNvSpPr/>
            <p:nvPr/>
          </p:nvSpPr>
          <p:spPr>
            <a:xfrm>
              <a:off x="7010060" y="-8468"/>
              <a:ext cx="2139950" cy="6866467"/>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411"/>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117" name="Google Shape;117;p9"/>
            <p:cNvSpPr/>
            <p:nvPr/>
          </p:nvSpPr>
          <p:spPr>
            <a:xfrm>
              <a:off x="8295974" y="-8468"/>
              <a:ext cx="855810" cy="6866467"/>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411"/>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118" name="Google Shape;118;p9"/>
            <p:cNvSpPr/>
            <p:nvPr/>
          </p:nvSpPr>
          <p:spPr>
            <a:xfrm>
              <a:off x="8094375" y="-8468"/>
              <a:ext cx="1067005" cy="6866467"/>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568"/>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sp>
          <p:nvSpPr>
            <p:cNvPr id="119" name="Google Shape;119;p9"/>
            <p:cNvSpPr/>
            <p:nvPr/>
          </p:nvSpPr>
          <p:spPr>
            <a:xfrm>
              <a:off x="8068455" y="4893559"/>
              <a:ext cx="1092200" cy="1960880"/>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098"/>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p:txBody>
        </p:sp>
      </p:grpSp>
      <p:sp>
        <p:nvSpPr>
          <p:cNvPr id="120" name="Google Shape;120;p9"/>
          <p:cNvSpPr txBox="1">
            <a:spLocks noGrp="1"/>
          </p:cNvSpPr>
          <p:nvPr>
            <p:ph type="title"/>
          </p:nvPr>
        </p:nvSpPr>
        <p:spPr>
          <a:xfrm>
            <a:off x="671512" y="671512"/>
            <a:ext cx="6997800" cy="14556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3900" b="0" i="0" u="none" strike="noStrike" cap="none">
                <a:solidFill>
                  <a:schemeClr val="accent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3900" b="0" i="0" u="none" strike="noStrike" cap="none">
                <a:solidFill>
                  <a:schemeClr val="accent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3900" b="0" i="0" u="none" strike="noStrike" cap="none">
                <a:solidFill>
                  <a:schemeClr val="accent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3900" b="0" i="0" u="none" strike="noStrike" cap="none">
                <a:solidFill>
                  <a:schemeClr val="accent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3900" b="0" i="0" u="none" strike="noStrike" cap="none">
                <a:solidFill>
                  <a:schemeClr val="accent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121" name="Google Shape;121;p9"/>
          <p:cNvSpPr txBox="1">
            <a:spLocks noGrp="1"/>
          </p:cNvSpPr>
          <p:nvPr>
            <p:ph type="body" idx="1"/>
          </p:nvPr>
        </p:nvSpPr>
        <p:spPr>
          <a:xfrm>
            <a:off x="671512" y="2381250"/>
            <a:ext cx="6997800" cy="4278300"/>
          </a:xfrm>
          <a:prstGeom prst="rect">
            <a:avLst/>
          </a:prstGeom>
          <a:noFill/>
          <a:ln>
            <a:noFill/>
          </a:ln>
        </p:spPr>
        <p:txBody>
          <a:bodyPr spcFirstLastPara="1" wrap="square" lIns="91425" tIns="45700" rIns="91425" bIns="45700" anchor="t" anchorCtr="0">
            <a:noAutofit/>
          </a:bodyPr>
          <a:lstStyle>
            <a:lvl1pPr marL="457200" marR="0" lvl="0" indent="-325120" algn="l" rtl="0">
              <a:lnSpc>
                <a:spcPct val="100000"/>
              </a:lnSpc>
              <a:spcBef>
                <a:spcPts val="1100"/>
              </a:spcBef>
              <a:spcAft>
                <a:spcPts val="0"/>
              </a:spcAft>
              <a:buClr>
                <a:schemeClr val="accent1"/>
              </a:buClr>
              <a:buSzPts val="1520"/>
              <a:buFont typeface="Noto Sans Symbols"/>
              <a:buChar char="►"/>
              <a:defRPr sz="1900" b="0" i="0" u="none" strike="noStrike" cap="none">
                <a:solidFill>
                  <a:srgbClr val="404040"/>
                </a:solidFill>
                <a:latin typeface="Trebuchet MS"/>
                <a:ea typeface="Trebuchet MS"/>
                <a:cs typeface="Trebuchet MS"/>
                <a:sym typeface="Trebuchet MS"/>
              </a:defRPr>
            </a:lvl1pPr>
            <a:lvl2pPr marL="914400" marR="0" lvl="1" indent="-314960" algn="l" rtl="0">
              <a:lnSpc>
                <a:spcPct val="100000"/>
              </a:lnSpc>
              <a:spcBef>
                <a:spcPts val="1100"/>
              </a:spcBef>
              <a:spcAft>
                <a:spcPts val="0"/>
              </a:spcAft>
              <a:buClr>
                <a:schemeClr val="accent1"/>
              </a:buClr>
              <a:buSzPts val="1360"/>
              <a:buFont typeface="Noto Sans Symbols"/>
              <a:buChar char="►"/>
              <a:defRPr sz="1700" b="0" i="0" u="none" strike="noStrike" cap="none">
                <a:solidFill>
                  <a:srgbClr val="404040"/>
                </a:solidFill>
                <a:latin typeface="Trebuchet MS"/>
                <a:ea typeface="Trebuchet MS"/>
                <a:cs typeface="Trebuchet MS"/>
                <a:sym typeface="Trebuchet MS"/>
              </a:defRPr>
            </a:lvl2pPr>
            <a:lvl3pPr marL="1371600" marR="0" lvl="2" indent="-304800" algn="l" rtl="0">
              <a:lnSpc>
                <a:spcPct val="100000"/>
              </a:lnSpc>
              <a:spcBef>
                <a:spcPts val="1100"/>
              </a:spcBef>
              <a:spcAft>
                <a:spcPts val="0"/>
              </a:spcAft>
              <a:buClr>
                <a:schemeClr val="accent1"/>
              </a:buClr>
              <a:buSzPts val="1200"/>
              <a:buFont typeface="Noto Sans Symbols"/>
              <a:buChar char="►"/>
              <a:defRPr sz="1500" b="0" i="0" u="none" strike="noStrike" cap="none">
                <a:solidFill>
                  <a:srgbClr val="404040"/>
                </a:solidFill>
                <a:latin typeface="Trebuchet MS"/>
                <a:ea typeface="Trebuchet MS"/>
                <a:cs typeface="Trebuchet MS"/>
                <a:sym typeface="Trebuchet MS"/>
              </a:defRPr>
            </a:lvl3pPr>
            <a:lvl4pPr marL="1828800" marR="0" lvl="3" indent="-294639" algn="l" rtl="0">
              <a:lnSpc>
                <a:spcPct val="100000"/>
              </a:lnSpc>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4pPr>
            <a:lvl5pPr marL="2286000" marR="0" lvl="4" indent="-294639" algn="l" rtl="0">
              <a:lnSpc>
                <a:spcPct val="100000"/>
              </a:lnSpc>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5pPr>
            <a:lvl6pPr marL="2743200" marR="0" lvl="5" indent="-295782" algn="l" rtl="0">
              <a:lnSpc>
                <a:spcPct val="100000"/>
              </a:lnSpc>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6pPr>
            <a:lvl7pPr marL="3200400" marR="0" lvl="6" indent="-295782" algn="l" rtl="0">
              <a:lnSpc>
                <a:spcPct val="100000"/>
              </a:lnSpc>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7pPr>
            <a:lvl8pPr marL="3657600" marR="0" lvl="7" indent="-295783" algn="l" rtl="0">
              <a:lnSpc>
                <a:spcPct val="100000"/>
              </a:lnSpc>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8pPr>
            <a:lvl9pPr marL="4114800" marR="0" lvl="8" indent="-295783" algn="l" rtl="0">
              <a:lnSpc>
                <a:spcPct val="100000"/>
              </a:lnSpc>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9pPr>
          </a:lstStyle>
          <a:p>
            <a:endParaRPr/>
          </a:p>
        </p:txBody>
      </p:sp>
      <p:sp>
        <p:nvSpPr>
          <p:cNvPr id="122" name="Google Shape;122;p9"/>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3" name="Google Shape;123;p9"/>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4" name="Google Shape;124;p9"/>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hyperlink" Target="https://link.springer.com/chapter/10.1007/978-3-031-45124-9_16" TargetMode="External"/><Relationship Id="rId7" Type="http://schemas.openxmlformats.org/officeDocument/2006/relationships/hyperlink" Target="https://arxiv.org/abs/2110.15130" TargetMode="External"/><Relationship Id="rId2" Type="http://schemas.openxmlformats.org/officeDocument/2006/relationships/notesSlide" Target="../notesSlides/notesSlide12.xml"/><Relationship Id="rId1" Type="http://schemas.openxmlformats.org/officeDocument/2006/relationships/slideLayout" Target="../slideLayouts/slideLayout14.xml"/><Relationship Id="rId6" Type="http://schemas.openxmlformats.org/officeDocument/2006/relationships/hyperlink" Target="https://arxiv.org/abs/1911.01690" TargetMode="External"/><Relationship Id="rId5" Type="http://schemas.openxmlformats.org/officeDocument/2006/relationships/hyperlink" Target="https://arxiv.org/abs/2112.14343" TargetMode="External"/><Relationship Id="rId4" Type="http://schemas.openxmlformats.org/officeDocument/2006/relationships/hyperlink" Target="https://www.irjmets.com/uploadedfiles/paper/issue_3_march_2023/35073/final/fin_irjmets1680182289.pdf"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
          <p:cNvSpPr txBox="1"/>
          <p:nvPr/>
        </p:nvSpPr>
        <p:spPr>
          <a:xfrm>
            <a:off x="503237" y="1787137"/>
            <a:ext cx="9071100" cy="5467500"/>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endParaRPr sz="3600" b="1" dirty="0">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3600"/>
              <a:buFont typeface="Times New Roman"/>
              <a:buNone/>
            </a:pPr>
            <a:r>
              <a:rPr lang="en-US" sz="3600" b="1" dirty="0">
                <a:latin typeface="Times New Roman"/>
                <a:ea typeface="Times New Roman"/>
                <a:cs typeface="Times New Roman"/>
                <a:sym typeface="Times New Roman"/>
              </a:rPr>
              <a:t>Fake Product Review Detection</a:t>
            </a:r>
            <a:endParaRPr sz="36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3600"/>
              <a:buFont typeface="Times New Roman"/>
              <a:buNone/>
            </a:pPr>
            <a:r>
              <a:rPr lang="en-US" sz="3600" b="0" i="0" u="none" strike="noStrike" cap="none" dirty="0">
                <a:solidFill>
                  <a:srgbClr val="000000"/>
                </a:solidFill>
                <a:latin typeface="Times New Roman"/>
                <a:ea typeface="Times New Roman"/>
                <a:cs typeface="Times New Roman"/>
                <a:sym typeface="Times New Roman"/>
              </a:rPr>
              <a:t> </a:t>
            </a:r>
            <a:endParaRPr sz="32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chemeClr val="dk1"/>
              </a:buClr>
              <a:buSzPts val="3200"/>
              <a:buFont typeface="Trebuchet MS"/>
              <a:buNone/>
            </a:pPr>
            <a:r>
              <a:rPr lang="en-US" sz="3200" dirty="0">
                <a:latin typeface="Times New Roman"/>
                <a:ea typeface="Times New Roman"/>
                <a:cs typeface="Times New Roman"/>
                <a:sym typeface="Times New Roman"/>
              </a:rPr>
              <a:t>Shreyas Mhatre 23106135</a:t>
            </a:r>
            <a:endParaRPr sz="3200" dirty="0">
              <a:latin typeface="Times New Roman"/>
              <a:ea typeface="Times New Roman"/>
              <a:cs typeface="Times New Roman"/>
              <a:sym typeface="Times New Roman"/>
            </a:endParaRPr>
          </a:p>
          <a:p>
            <a:pPr marL="0" marR="0" lvl="0" indent="0" algn="ctr" rtl="0">
              <a:lnSpc>
                <a:spcPct val="93000"/>
              </a:lnSpc>
              <a:spcBef>
                <a:spcPts val="0"/>
              </a:spcBef>
              <a:spcAft>
                <a:spcPts val="0"/>
              </a:spcAft>
              <a:buClr>
                <a:schemeClr val="dk1"/>
              </a:buClr>
              <a:buSzPts val="3200"/>
              <a:buFont typeface="Trebuchet MS"/>
              <a:buNone/>
            </a:pPr>
            <a:r>
              <a:rPr lang="en-US" sz="3200" dirty="0">
                <a:latin typeface="Times New Roman"/>
                <a:ea typeface="Times New Roman"/>
                <a:cs typeface="Times New Roman"/>
                <a:sym typeface="Times New Roman"/>
              </a:rPr>
              <a:t>Parth Shah 23106087</a:t>
            </a:r>
            <a:endParaRPr sz="3200" dirty="0">
              <a:latin typeface="Times New Roman"/>
              <a:ea typeface="Times New Roman"/>
              <a:cs typeface="Times New Roman"/>
              <a:sym typeface="Times New Roman"/>
            </a:endParaRPr>
          </a:p>
          <a:p>
            <a:pPr marL="0" marR="0" lvl="0" indent="0" algn="ctr" rtl="0">
              <a:lnSpc>
                <a:spcPct val="93000"/>
              </a:lnSpc>
              <a:spcBef>
                <a:spcPts val="0"/>
              </a:spcBef>
              <a:spcAft>
                <a:spcPts val="0"/>
              </a:spcAft>
              <a:buClr>
                <a:schemeClr val="dk1"/>
              </a:buClr>
              <a:buSzPts val="3200"/>
              <a:buFont typeface="Trebuchet MS"/>
              <a:buNone/>
            </a:pPr>
            <a:r>
              <a:rPr lang="en-US" sz="3200" dirty="0">
                <a:latin typeface="Times New Roman"/>
                <a:ea typeface="Times New Roman"/>
                <a:cs typeface="Times New Roman"/>
                <a:sym typeface="Times New Roman"/>
              </a:rPr>
              <a:t>Krish Sharma 23106115</a:t>
            </a:r>
            <a:endParaRPr sz="3200" dirty="0">
              <a:latin typeface="Times New Roman"/>
              <a:ea typeface="Times New Roman"/>
              <a:cs typeface="Times New Roman"/>
              <a:sym typeface="Times New Roman"/>
            </a:endParaRPr>
          </a:p>
          <a:p>
            <a:pPr marL="0" marR="0" lvl="0" indent="0" algn="ctr" rtl="0">
              <a:lnSpc>
                <a:spcPct val="93000"/>
              </a:lnSpc>
              <a:spcBef>
                <a:spcPts val="0"/>
              </a:spcBef>
              <a:spcAft>
                <a:spcPts val="0"/>
              </a:spcAft>
              <a:buClr>
                <a:schemeClr val="dk1"/>
              </a:buClr>
              <a:buSzPts val="3200"/>
              <a:buFont typeface="Trebuchet MS"/>
              <a:buNone/>
            </a:pPr>
            <a:r>
              <a:rPr lang="en-US" sz="3200" dirty="0">
                <a:latin typeface="Times New Roman"/>
                <a:ea typeface="Times New Roman"/>
                <a:cs typeface="Times New Roman"/>
                <a:sym typeface="Times New Roman"/>
              </a:rPr>
              <a:t>Varun Panchal 23106050</a:t>
            </a:r>
            <a:endParaRPr sz="3200" dirty="0">
              <a:latin typeface="Times New Roman"/>
              <a:ea typeface="Times New Roman"/>
              <a:cs typeface="Times New Roman"/>
              <a:sym typeface="Times New Roman"/>
            </a:endParaRPr>
          </a:p>
          <a:p>
            <a:pPr marL="0" marR="0" lvl="0" indent="0" algn="ctr" rtl="0">
              <a:lnSpc>
                <a:spcPct val="93000"/>
              </a:lnSpc>
              <a:spcBef>
                <a:spcPts val="0"/>
              </a:spcBef>
              <a:spcAft>
                <a:spcPts val="0"/>
              </a:spcAft>
              <a:buClr>
                <a:schemeClr val="dk1"/>
              </a:buClr>
              <a:buSzPts val="3200"/>
              <a:buFont typeface="Trebuchet MS"/>
              <a:buNone/>
            </a:pPr>
            <a:endParaRPr sz="32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chemeClr val="dk1"/>
              </a:buClr>
              <a:buSzPts val="3200"/>
              <a:buFont typeface="Trebuchet MS"/>
              <a:buNone/>
            </a:pPr>
            <a:endParaRPr sz="32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2800"/>
              <a:buFont typeface="Times New Roman"/>
              <a:buNone/>
            </a:pPr>
            <a:r>
              <a:rPr lang="en-US" sz="2800" b="1" i="0" u="none" strike="noStrike" cap="none" dirty="0">
                <a:solidFill>
                  <a:srgbClr val="000000"/>
                </a:solidFill>
                <a:latin typeface="Times New Roman"/>
                <a:ea typeface="Times New Roman"/>
                <a:cs typeface="Times New Roman"/>
                <a:sym typeface="Times New Roman"/>
              </a:rPr>
              <a:t>Project Guide</a:t>
            </a:r>
            <a:endParaRPr dirty="0"/>
          </a:p>
          <a:p>
            <a:pPr marL="0" marR="0" lvl="0" indent="0" algn="ctr" rtl="0">
              <a:lnSpc>
                <a:spcPct val="93000"/>
              </a:lnSpc>
              <a:spcBef>
                <a:spcPts val="0"/>
              </a:spcBef>
              <a:spcAft>
                <a:spcPts val="0"/>
              </a:spcAft>
              <a:buClr>
                <a:srgbClr val="000000"/>
              </a:buClr>
              <a:buSzPts val="2400"/>
              <a:buFont typeface="Times New Roman"/>
              <a:buNone/>
            </a:pPr>
            <a:r>
              <a:rPr lang="en-US" sz="2400" b="1" i="0" u="none" strike="noStrike" cap="none" dirty="0">
                <a:solidFill>
                  <a:srgbClr val="000000"/>
                </a:solidFill>
                <a:latin typeface="Times New Roman"/>
                <a:ea typeface="Times New Roman"/>
                <a:cs typeface="Times New Roman"/>
                <a:sym typeface="Times New Roman"/>
              </a:rPr>
              <a:t>M</a:t>
            </a:r>
            <a:r>
              <a:rPr lang="en-US" sz="2400" b="1" dirty="0">
                <a:latin typeface="Times New Roman"/>
                <a:ea typeface="Times New Roman"/>
                <a:cs typeface="Times New Roman"/>
                <a:sym typeface="Times New Roman"/>
              </a:rPr>
              <a:t>s. </a:t>
            </a:r>
            <a:r>
              <a:rPr lang="en-US" sz="2400" b="1" dirty="0" err="1">
                <a:latin typeface="Times New Roman"/>
                <a:ea typeface="Times New Roman"/>
                <a:cs typeface="Times New Roman"/>
                <a:sym typeface="Times New Roman"/>
              </a:rPr>
              <a:t>Tejashri</a:t>
            </a:r>
            <a:r>
              <a:rPr lang="en-US" sz="2400" b="1" dirty="0">
                <a:latin typeface="Times New Roman"/>
                <a:ea typeface="Times New Roman"/>
                <a:cs typeface="Times New Roman"/>
                <a:sym typeface="Times New Roman"/>
              </a:rPr>
              <a:t> Kolhe</a:t>
            </a:r>
            <a:endParaRPr dirty="0"/>
          </a:p>
          <a:p>
            <a:pPr marL="0" marR="0" lvl="0" indent="0" algn="ctr" rtl="0">
              <a:lnSpc>
                <a:spcPct val="93000"/>
              </a:lnSpc>
              <a:spcBef>
                <a:spcPts val="0"/>
              </a:spcBef>
              <a:spcAft>
                <a:spcPts val="0"/>
              </a:spcAft>
              <a:buClr>
                <a:srgbClr val="000000"/>
              </a:buClr>
              <a:buSzPts val="2800"/>
              <a:buFont typeface="Times New Roman"/>
              <a:buNone/>
            </a:pPr>
            <a:r>
              <a:rPr lang="en-US" sz="2800" b="1" i="0" u="none" strike="noStrike" cap="none" dirty="0">
                <a:solidFill>
                  <a:srgbClr val="000000"/>
                </a:solidFill>
                <a:latin typeface="Times New Roman"/>
                <a:ea typeface="Times New Roman"/>
                <a:cs typeface="Times New Roman"/>
                <a:sym typeface="Times New Roman"/>
              </a:rPr>
              <a:t>2024-25</a:t>
            </a:r>
            <a:endParaRPr sz="1400" b="0" i="0" u="none" strike="noStrike" cap="none" dirty="0">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2400"/>
              <a:buFont typeface="Times New Roman"/>
              <a:buNone/>
            </a:pPr>
            <a:r>
              <a:rPr lang="en-US" sz="2400" b="1" i="0" u="none" strike="noStrike" cap="none" dirty="0">
                <a:solidFill>
                  <a:srgbClr val="000000"/>
                </a:solidFill>
                <a:latin typeface="Times New Roman"/>
                <a:ea typeface="Times New Roman"/>
                <a:cs typeface="Times New Roman"/>
                <a:sym typeface="Times New Roman"/>
              </a:rPr>
              <a:t>  </a:t>
            </a:r>
            <a:endParaRPr sz="1400" b="0" i="0" u="none" strike="noStrike" cap="none" dirty="0">
              <a:solidFill>
                <a:srgbClr val="000000"/>
              </a:solidFill>
              <a:latin typeface="Times New Roman"/>
              <a:ea typeface="Times New Roman"/>
              <a:cs typeface="Times New Roman"/>
              <a:sym typeface="Times New Roman"/>
            </a:endParaRPr>
          </a:p>
        </p:txBody>
      </p:sp>
      <p:cxnSp>
        <p:nvCxnSpPr>
          <p:cNvPr id="137" name="Google Shape;137;p1"/>
          <p:cNvCxnSpPr/>
          <p:nvPr/>
        </p:nvCxnSpPr>
        <p:spPr>
          <a:xfrm>
            <a:off x="0" y="1743075"/>
            <a:ext cx="10080600" cy="0"/>
          </a:xfrm>
          <a:prstGeom prst="straightConnector1">
            <a:avLst/>
          </a:prstGeom>
          <a:noFill/>
          <a:ln w="25400" cap="rnd" cmpd="sng">
            <a:solidFill>
              <a:schemeClr val="dk1"/>
            </a:solidFill>
            <a:prstDash val="solid"/>
            <a:miter lim="800000"/>
            <a:headEnd type="none" w="sm" len="sm"/>
            <a:tailEnd type="none" w="sm" len="sm"/>
          </a:ln>
          <a:effectLst>
            <a:outerShdw blurRad="63500" dist="25400" dir="5400000">
              <a:srgbClr val="000000">
                <a:alpha val="34509"/>
              </a:srgbClr>
            </a:outerShdw>
          </a:effectLst>
        </p:spPr>
      </p:cxnSp>
      <p:pic>
        <p:nvPicPr>
          <p:cNvPr id="138" name="Google Shape;138;p1"/>
          <p:cNvPicPr preferRelativeResize="0"/>
          <p:nvPr/>
        </p:nvPicPr>
        <p:blipFill rotWithShape="1">
          <a:blip r:embed="rId3">
            <a:alphaModFix/>
          </a:blip>
          <a:srcRect/>
          <a:stretch/>
        </p:blipFill>
        <p:spPr>
          <a:xfrm>
            <a:off x="863600" y="179387"/>
            <a:ext cx="7705724" cy="1371600"/>
          </a:xfrm>
          <a:prstGeom prst="rect">
            <a:avLst/>
          </a:prstGeom>
          <a:noFill/>
          <a:ln>
            <a:noFill/>
          </a:ln>
        </p:spPr>
      </p:pic>
      <p:sp>
        <p:nvSpPr>
          <p:cNvPr id="139" name="Google Shape;139;p1"/>
          <p:cNvSpPr txBox="1"/>
          <p:nvPr/>
        </p:nvSpPr>
        <p:spPr>
          <a:xfrm>
            <a:off x="5046" y="3195982"/>
            <a:ext cx="10080600" cy="473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rgbClr val="404040"/>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5"/>
        <p:cNvGrpSpPr/>
        <p:nvPr/>
      </p:nvGrpSpPr>
      <p:grpSpPr>
        <a:xfrm>
          <a:off x="0" y="0"/>
          <a:ext cx="0" cy="0"/>
          <a:chOff x="0" y="0"/>
          <a:chExt cx="0" cy="0"/>
        </a:xfrm>
      </p:grpSpPr>
      <p:sp>
        <p:nvSpPr>
          <p:cNvPr id="186" name="Google Shape;186;g330523beff3_0_0"/>
          <p:cNvSpPr txBox="1"/>
          <p:nvPr/>
        </p:nvSpPr>
        <p:spPr>
          <a:xfrm>
            <a:off x="503231" y="189712"/>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dirty="0">
                <a:latin typeface="Times New Roman"/>
                <a:ea typeface="Times New Roman"/>
                <a:cs typeface="Times New Roman"/>
                <a:sym typeface="Times New Roman"/>
              </a:rPr>
              <a:t>Implementation of Front End</a:t>
            </a:r>
            <a:endParaRPr sz="1400" b="0" i="0" u="none" strike="noStrike" cap="none"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98EAC42E-3E10-02C4-13F4-04AEC64A173F}"/>
              </a:ext>
            </a:extLst>
          </p:cNvPr>
          <p:cNvPicPr>
            <a:picLocks noChangeAspect="1"/>
          </p:cNvPicPr>
          <p:nvPr/>
        </p:nvPicPr>
        <p:blipFill>
          <a:blip r:embed="rId3"/>
          <a:stretch>
            <a:fillRect/>
          </a:stretch>
        </p:blipFill>
        <p:spPr>
          <a:xfrm>
            <a:off x="586509" y="1694408"/>
            <a:ext cx="8483059" cy="457500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2"/>
        <p:cNvGrpSpPr/>
        <p:nvPr/>
      </p:nvGrpSpPr>
      <p:grpSpPr>
        <a:xfrm>
          <a:off x="0" y="0"/>
          <a:ext cx="0" cy="0"/>
          <a:chOff x="0" y="0"/>
          <a:chExt cx="0" cy="0"/>
        </a:xfrm>
      </p:grpSpPr>
      <p:sp>
        <p:nvSpPr>
          <p:cNvPr id="193" name="Google Shape;193;g330523beff3_0_11"/>
          <p:cNvSpPr txBox="1"/>
          <p:nvPr/>
        </p:nvSpPr>
        <p:spPr>
          <a:xfrm>
            <a:off x="223520" y="108432"/>
            <a:ext cx="9857105"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dirty="0">
                <a:latin typeface="Times New Roman" panose="02020603050405020304" pitchFamily="18" charset="0"/>
                <a:cs typeface="Times New Roman" panose="02020603050405020304" pitchFamily="18" charset="0"/>
              </a:rPr>
              <a:t>Result after fetching input/review</a:t>
            </a:r>
            <a:endParaRPr lang="en-US" sz="3600" b="1"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pic>
        <p:nvPicPr>
          <p:cNvPr id="3" name="Picture 2">
            <a:extLst>
              <a:ext uri="{FF2B5EF4-FFF2-40B4-BE49-F238E27FC236}">
                <a16:creationId xmlns:a16="http://schemas.microsoft.com/office/drawing/2014/main" id="{D9D7DF77-AA59-FB1A-0F5B-BA834A896FEC}"/>
              </a:ext>
            </a:extLst>
          </p:cNvPr>
          <p:cNvPicPr>
            <a:picLocks noChangeAspect="1"/>
          </p:cNvPicPr>
          <p:nvPr/>
        </p:nvPicPr>
        <p:blipFill>
          <a:blip r:embed="rId3"/>
          <a:stretch>
            <a:fillRect/>
          </a:stretch>
        </p:blipFill>
        <p:spPr>
          <a:xfrm>
            <a:off x="401217" y="1909918"/>
            <a:ext cx="8746347" cy="463326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33C21-1FE1-33D3-0B3E-59AD810A1053}"/>
              </a:ext>
            </a:extLst>
          </p:cNvPr>
          <p:cNvSpPr>
            <a:spLocks noGrp="1"/>
          </p:cNvSpPr>
          <p:nvPr>
            <p:ph type="title"/>
          </p:nvPr>
        </p:nvSpPr>
        <p:spPr>
          <a:xfrm>
            <a:off x="185737" y="172325"/>
            <a:ext cx="6784023" cy="813195"/>
          </a:xfrm>
        </p:spPr>
        <p:txBody>
          <a:bodyPr/>
          <a:lstStyle/>
          <a:p>
            <a:r>
              <a:rPr lang="en-IN" sz="3600" dirty="0">
                <a:solidFill>
                  <a:schemeClr val="tx1"/>
                </a:solidFill>
                <a:latin typeface="Times New Roman" panose="02020603050405020304" pitchFamily="18" charset="0"/>
                <a:cs typeface="Times New Roman" panose="02020603050405020304" pitchFamily="18" charset="0"/>
              </a:rPr>
              <a:t>Conclusion</a:t>
            </a:r>
          </a:p>
        </p:txBody>
      </p:sp>
      <p:sp>
        <p:nvSpPr>
          <p:cNvPr id="7" name="Rectangle 4">
            <a:extLst>
              <a:ext uri="{FF2B5EF4-FFF2-40B4-BE49-F238E27FC236}">
                <a16:creationId xmlns:a16="http://schemas.microsoft.com/office/drawing/2014/main" id="{AB78B81D-14BC-5B88-48D2-6893BFC69F84}"/>
              </a:ext>
            </a:extLst>
          </p:cNvPr>
          <p:cNvSpPr>
            <a:spLocks noGrp="1" noChangeArrowheads="1"/>
          </p:cNvSpPr>
          <p:nvPr>
            <p:ph type="body" idx="1"/>
          </p:nvPr>
        </p:nvSpPr>
        <p:spPr bwMode="auto">
          <a:xfrm>
            <a:off x="185737" y="1113723"/>
            <a:ext cx="9564753" cy="5332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Clr>
                <a:schemeClr val="tx2">
                  <a:lumMod val="10000"/>
                </a:schemeClr>
              </a:buClr>
              <a:buFont typeface="Wingdings" panose="05000000000000000000" pitchFamily="2" charset="2"/>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Detecting fake reviews is key to trust in e-commerce.</a:t>
            </a:r>
          </a:p>
          <a:p>
            <a:pPr>
              <a:buClr>
                <a:schemeClr val="tx2">
                  <a:lumMod val="10000"/>
                </a:schemeClr>
              </a:buClr>
              <a:buFont typeface="Wingdings" panose="05000000000000000000" pitchFamily="2" charset="2"/>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AI-generated fraud is outpacing traditional detection.</a:t>
            </a:r>
          </a:p>
          <a:p>
            <a:pPr>
              <a:buClr>
                <a:schemeClr val="tx2">
                  <a:lumMod val="10000"/>
                </a:schemeClr>
              </a:buClr>
              <a:buFont typeface="Wingdings" panose="05000000000000000000" pitchFamily="2" charset="2"/>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Solutions involve: </a:t>
            </a:r>
          </a:p>
          <a:p>
            <a:pPr marL="800100" lvl="1" indent="-342900">
              <a:buClr>
                <a:schemeClr val="tx2">
                  <a:lumMod val="10000"/>
                </a:schemeClr>
              </a:buClr>
              <a:buFont typeface="Wingdings" panose="05000000000000000000" pitchFamily="2" charset="2"/>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Machine Learning (ML)</a:t>
            </a:r>
          </a:p>
          <a:p>
            <a:pPr marL="800100" lvl="1" indent="-342900">
              <a:buClr>
                <a:schemeClr val="tx2">
                  <a:lumMod val="10000"/>
                </a:schemeClr>
              </a:buClr>
              <a:buFont typeface="Wingdings" panose="05000000000000000000" pitchFamily="2" charset="2"/>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Natural Language Processing (NLP)</a:t>
            </a:r>
          </a:p>
          <a:p>
            <a:pPr marL="800100" lvl="1" indent="-342900">
              <a:buClr>
                <a:schemeClr val="tx2">
                  <a:lumMod val="10000"/>
                </a:schemeClr>
              </a:buClr>
              <a:buFont typeface="Wingdings" panose="05000000000000000000" pitchFamily="2" charset="2"/>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Markov Random Fields (MRF)</a:t>
            </a:r>
          </a:p>
          <a:p>
            <a:pPr>
              <a:buClr>
                <a:schemeClr val="tx2">
                  <a:lumMod val="10000"/>
                </a:schemeClr>
              </a:buClr>
              <a:buFont typeface="Wingdings" panose="05000000000000000000" pitchFamily="2" charset="2"/>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Goals: higher accuracy, better interpretability, and efficiency.</a:t>
            </a:r>
          </a:p>
          <a:p>
            <a:pPr>
              <a:buClr>
                <a:schemeClr val="tx2">
                  <a:lumMod val="10000"/>
                </a:schemeClr>
              </a:buClr>
              <a:buFont typeface="Wingdings" panose="05000000000000000000" pitchFamily="2" charset="2"/>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Focus on scalable, real-time, offline-capable systems.</a:t>
            </a:r>
          </a:p>
          <a:p>
            <a:pPr>
              <a:buClr>
                <a:schemeClr val="tx2">
                  <a:lumMod val="10000"/>
                </a:schemeClr>
              </a:buClr>
              <a:buFont typeface="Wingdings" panose="05000000000000000000" pitchFamily="2" charset="2"/>
              <a:buChar char="§"/>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Advancements will boost review reliability and trust for users and businesses.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2912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F7D9BFA3-23DE-36EE-8E4A-892D39D3C3CA}"/>
              </a:ext>
            </a:extLst>
          </p:cNvPr>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References</a:t>
            </a:r>
          </a:p>
        </p:txBody>
      </p:sp>
      <p:sp>
        <p:nvSpPr>
          <p:cNvPr id="25603" name="Rectangle 2">
            <a:extLst>
              <a:ext uri="{FF2B5EF4-FFF2-40B4-BE49-F238E27FC236}">
                <a16:creationId xmlns:a16="http://schemas.microsoft.com/office/drawing/2014/main" id="{34D0E261-BCD8-B1D8-216F-89DA34BDD28D}"/>
              </a:ext>
            </a:extLst>
          </p:cNvPr>
          <p:cNvSpPr>
            <a:spLocks noChangeArrowheads="1"/>
          </p:cNvSpPr>
          <p:nvPr/>
        </p:nvSpPr>
        <p:spPr bwMode="auto">
          <a:xfrm>
            <a:off x="503238" y="1563688"/>
            <a:ext cx="90709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pPr>
            <a:endParaRPr lang="en-IN" altLang="en-US" sz="2400">
              <a:solidFill>
                <a:srgbClr val="000000"/>
              </a:solidFill>
              <a:latin typeface="Times New Roman" panose="02020603050405020304" pitchFamily="18" charset="0"/>
              <a:cs typeface="Times New Roman" panose="02020603050405020304" pitchFamily="18" charset="0"/>
            </a:endParaRPr>
          </a:p>
        </p:txBody>
      </p:sp>
      <p:sp>
        <p:nvSpPr>
          <p:cNvPr id="25604" name="Content Placeholder 2">
            <a:extLst>
              <a:ext uri="{FF2B5EF4-FFF2-40B4-BE49-F238E27FC236}">
                <a16:creationId xmlns:a16="http://schemas.microsoft.com/office/drawing/2014/main" id="{7D6D9E40-0F07-6789-C06B-CD1F29CC99BA}"/>
              </a:ext>
            </a:extLst>
          </p:cNvPr>
          <p:cNvSpPr txBox="1">
            <a:spLocks/>
          </p:cNvSpPr>
          <p:nvPr/>
        </p:nvSpPr>
        <p:spPr bwMode="auto">
          <a:xfrm>
            <a:off x="146050" y="1484313"/>
            <a:ext cx="9688415" cy="5886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100"/>
              </a:spcBef>
              <a:buClr>
                <a:schemeClr val="accent1"/>
              </a:buClr>
              <a:buSzPct val="80000"/>
              <a:buFont typeface="Wingdings 3" panose="05040102010807070707" pitchFamily="18" charset="2"/>
              <a:buChar char=""/>
              <a:defRPr sz="1900">
                <a:solidFill>
                  <a:srgbClr val="404040"/>
                </a:solidFill>
                <a:latin typeface="Trebuchet MS" panose="020B0603020202020204" pitchFamily="34" charset="0"/>
              </a:defRPr>
            </a:lvl1pPr>
            <a:lvl2pPr marL="742950" indent="-285750">
              <a:spcBef>
                <a:spcPts val="1100"/>
              </a:spcBef>
              <a:buClr>
                <a:schemeClr val="accent1"/>
              </a:buClr>
              <a:buSzPct val="80000"/>
              <a:buFont typeface="Wingdings 3" panose="05040102010807070707" pitchFamily="18" charset="2"/>
              <a:buChar char=""/>
              <a:defRPr sz="1700">
                <a:solidFill>
                  <a:srgbClr val="404040"/>
                </a:solidFill>
                <a:latin typeface="Trebuchet MS" panose="020B0603020202020204" pitchFamily="34" charset="0"/>
              </a:defRPr>
            </a:lvl2pPr>
            <a:lvl3pPr marL="1143000" indent="-228600">
              <a:spcBef>
                <a:spcPts val="1100"/>
              </a:spcBef>
              <a:buClr>
                <a:schemeClr val="accent1"/>
              </a:buClr>
              <a:buSzPct val="80000"/>
              <a:buFont typeface="Wingdings 3" panose="05040102010807070707" pitchFamily="18" charset="2"/>
              <a:buChar char=""/>
              <a:defRPr sz="1500">
                <a:solidFill>
                  <a:srgbClr val="404040"/>
                </a:solidFill>
                <a:latin typeface="Trebuchet MS" panose="020B0603020202020204" pitchFamily="34" charset="0"/>
              </a:defRPr>
            </a:lvl3pPr>
            <a:lvl4pPr marL="16002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4pPr>
            <a:lvl5pPr marL="2057400" indent="-228600">
              <a:spcBef>
                <a:spcPts val="1100"/>
              </a:spcBef>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5pPr>
            <a:lvl6pPr marL="25146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6pPr>
            <a:lvl7pPr marL="29718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7pPr>
            <a:lvl8pPr marL="34290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8pPr>
            <a:lvl9pPr marL="3886200" indent="-228600" eaLnBrk="0" fontAlgn="base" hangingPunct="0">
              <a:spcBef>
                <a:spcPts val="1100"/>
              </a:spcBef>
              <a:spcAft>
                <a:spcPct val="0"/>
              </a:spcAft>
              <a:buClr>
                <a:schemeClr val="accent1"/>
              </a:buClr>
              <a:buSzPct val="80000"/>
              <a:buFont typeface="Wingdings 3" panose="05040102010807070707" pitchFamily="18" charset="2"/>
              <a:buChar char=""/>
              <a:defRPr sz="1300">
                <a:solidFill>
                  <a:srgbClr val="404040"/>
                </a:solidFill>
                <a:latin typeface="Trebuchet MS" panose="020B0603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Santhosh Krishna et al.</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60AF2"/>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https://link.springer.com/chapter/10.1007/978-3-031-45124-9_16</a:t>
            </a:r>
            <a:endParaRPr kumimoji="0" lang="en-US" altLang="en-US" sz="2400" b="0" i="0" u="none" strike="noStrike" cap="none" normalizeH="0" baseline="0" dirty="0">
              <a:ln>
                <a:noFill/>
              </a:ln>
              <a:solidFill>
                <a:srgbClr val="260AF2"/>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rgbClr val="260AF2"/>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Puvana</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Devi C. et al.</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sng" strike="noStrike" cap="none" normalizeH="0" baseline="0" dirty="0">
                <a:ln>
                  <a:noFill/>
                </a:ln>
                <a:solidFill>
                  <a:srgbClr val="260AF2"/>
                </a:solidFill>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https://www.irjmets.com/uploadedfiles/paper/issue_3_march_2023/35073/final/fin_irjmets1680182289.pdf</a:t>
            </a:r>
            <a:endParaRPr kumimoji="0" lang="en-US" altLang="en-US" sz="2400" b="0" i="0" u="sng" strike="noStrike" cap="none" normalizeH="0" baseline="0" dirty="0">
              <a:ln>
                <a:noFill/>
              </a:ln>
              <a:solidFill>
                <a:srgbClr val="260AF2"/>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sng" strike="noStrike" cap="none" normalizeH="0" baseline="0" dirty="0">
              <a:ln>
                <a:noFill/>
              </a:ln>
              <a:solidFill>
                <a:schemeClr val="accent4">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Rami </a:t>
            </a: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Mohawesh</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et al.</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60AF2"/>
                </a:solidFill>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https://arxiv.org/abs/2112.14343</a:t>
            </a:r>
            <a:endParaRPr kumimoji="0" lang="en-US" altLang="en-US" sz="2400" b="0" i="0" u="none" strike="noStrike" cap="none" normalizeH="0" baseline="0" dirty="0">
              <a:ln>
                <a:noFill/>
              </a:ln>
              <a:solidFill>
                <a:srgbClr val="260AF2"/>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Zhuo Wang et al.</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Link - </a:t>
            </a:r>
            <a:r>
              <a:rPr kumimoji="0" lang="en-US" altLang="en-US" sz="2400" b="0" i="0" u="none" strike="noStrike" cap="none" normalizeH="0" baseline="0" dirty="0">
                <a:ln>
                  <a:noFill/>
                </a:ln>
                <a:solidFill>
                  <a:srgbClr val="260AF2"/>
                </a:solidFill>
                <a:effectLst/>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https://arxiv.org/abs/1911.01690</a:t>
            </a:r>
            <a:endParaRPr kumimoji="0" lang="en-US" altLang="en-US" sz="2400" b="0" i="0" u="none" strike="noStrike" cap="none" normalizeH="0" baseline="0" dirty="0">
              <a:ln>
                <a:noFill/>
              </a:ln>
              <a:solidFill>
                <a:srgbClr val="260AF2"/>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Felix Soldner et al.</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rgbClr val="260AF2"/>
                </a:solidFill>
                <a:effectLst/>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https://arxiv.org/abs/2110.15130</a:t>
            </a:r>
            <a:endParaRPr kumimoji="0" lang="en-US" altLang="en-US" sz="2400" b="0" i="0" u="none" strike="noStrike" cap="none" normalizeH="0" baseline="0" dirty="0">
              <a:ln>
                <a:noFill/>
              </a:ln>
              <a:solidFill>
                <a:srgbClr val="260AF2"/>
              </a:solidFill>
              <a:effectLst/>
              <a:latin typeface="Times New Roman" panose="02020603050405020304" pitchFamily="18" charset="0"/>
              <a:cs typeface="Times New Roman" panose="02020603050405020304" pitchFamily="18" charset="0"/>
            </a:endParaRPr>
          </a:p>
          <a:p>
            <a:pPr marL="0" indent="0" algn="just" defTabSz="914400">
              <a:spcBef>
                <a:spcPct val="20000"/>
              </a:spcBef>
              <a:buClrTx/>
              <a:buSzTx/>
              <a:buNone/>
            </a:pPr>
            <a:endParaRPr lang="en-GB" altLang="en-US" sz="24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9"/>
        <p:cNvGrpSpPr/>
        <p:nvPr/>
      </p:nvGrpSpPr>
      <p:grpSpPr>
        <a:xfrm>
          <a:off x="0" y="0"/>
          <a:ext cx="0" cy="0"/>
          <a:chOff x="0" y="0"/>
          <a:chExt cx="0" cy="0"/>
        </a:xfrm>
      </p:grpSpPr>
      <p:sp>
        <p:nvSpPr>
          <p:cNvPr id="200" name="Google Shape;200;p6"/>
          <p:cNvSpPr txBox="1"/>
          <p:nvPr/>
        </p:nvSpPr>
        <p:spPr>
          <a:xfrm>
            <a:off x="647700" y="3057525"/>
            <a:ext cx="9071100" cy="1262100"/>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US" sz="3600" b="1" i="0" u="none" strike="noStrike" cap="none">
                <a:solidFill>
                  <a:srgbClr val="000000"/>
                </a:solidFill>
                <a:latin typeface="Times New Roman"/>
                <a:ea typeface="Times New Roman"/>
                <a:cs typeface="Times New Roman"/>
                <a:sym typeface="Times New Roman"/>
              </a:rPr>
              <a:t>Thank You...!!</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4"/>
        <p:cNvGrpSpPr/>
        <p:nvPr/>
      </p:nvGrpSpPr>
      <p:grpSpPr>
        <a:xfrm>
          <a:off x="0" y="0"/>
          <a:ext cx="0" cy="0"/>
          <a:chOff x="0" y="0"/>
          <a:chExt cx="0" cy="0"/>
        </a:xfrm>
      </p:grpSpPr>
      <p:sp>
        <p:nvSpPr>
          <p:cNvPr id="145" name="Google Shape;145;p2"/>
          <p:cNvSpPr txBox="1"/>
          <p:nvPr/>
        </p:nvSpPr>
        <p:spPr>
          <a:xfrm>
            <a:off x="151565" y="76947"/>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strike="noStrike" cap="none" dirty="0">
                <a:solidFill>
                  <a:srgbClr val="000000"/>
                </a:solidFill>
                <a:latin typeface="Times New Roman"/>
                <a:ea typeface="Times New Roman"/>
                <a:cs typeface="Times New Roman"/>
                <a:sym typeface="Times New Roman"/>
              </a:rPr>
              <a:t>Introduction</a:t>
            </a:r>
            <a:endParaRPr sz="1400" b="0" i="0" u="none" strike="noStrike" cap="none" dirty="0">
              <a:solidFill>
                <a:srgbClr val="000000"/>
              </a:solidFill>
              <a:latin typeface="Arial"/>
              <a:ea typeface="Arial"/>
              <a:cs typeface="Arial"/>
              <a:sym typeface="Arial"/>
            </a:endParaRPr>
          </a:p>
        </p:txBody>
      </p:sp>
      <p:sp>
        <p:nvSpPr>
          <p:cNvPr id="146" name="Google Shape;146;p2"/>
          <p:cNvSpPr txBox="1"/>
          <p:nvPr/>
        </p:nvSpPr>
        <p:spPr>
          <a:xfrm>
            <a:off x="0" y="1533909"/>
            <a:ext cx="9958405" cy="2720850"/>
          </a:xfrm>
          <a:prstGeom prst="rect">
            <a:avLst/>
          </a:prstGeom>
          <a:noFill/>
          <a:ln>
            <a:noFill/>
          </a:ln>
        </p:spPr>
        <p:txBody>
          <a:bodyPr spcFirstLastPara="1" wrap="square" lIns="91425" tIns="91425" rIns="91425" bIns="91425" anchor="t" anchorCtr="0">
            <a:noAutofit/>
          </a:bodyPr>
          <a:lstStyle/>
          <a:p>
            <a:r>
              <a:rPr lang="en-US" sz="2400" b="1" dirty="0">
                <a:latin typeface="Times New Roman" panose="02020603050405020304" pitchFamily="18" charset="0"/>
                <a:cs typeface="Times New Roman" panose="02020603050405020304" pitchFamily="18" charset="0"/>
              </a:rPr>
              <a:t>Problem Statement - </a:t>
            </a:r>
          </a:p>
          <a:p>
            <a:endParaRPr lang="en-US" sz="2400" b="1" dirty="0">
              <a:latin typeface="Times New Roman" panose="02020603050405020304" pitchFamily="18" charset="0"/>
              <a:cs typeface="Times New Roman" panose="02020603050405020304" pitchFamily="18" charset="0"/>
            </a:endParaRPr>
          </a:p>
          <a:p>
            <a:pPr lvl="4">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Online reviews influence consumer decisions but are often </a:t>
            </a:r>
          </a:p>
          <a:p>
            <a:r>
              <a:rPr lang="en-US" sz="2400" dirty="0">
                <a:latin typeface="Times New Roman" panose="02020603050405020304" pitchFamily="18" charset="0"/>
                <a:cs typeface="Times New Roman" panose="02020603050405020304" pitchFamily="18" charset="0"/>
              </a:rPr>
              <a:t> manipulated using AI-generated or fake reviews.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Fake reviews mislead buyers, distort competition, and reduce trust in e-commerce platforms.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Existing detection methods struggle with evolving fraudulent tactics.</a:t>
            </a:r>
          </a:p>
          <a:p>
            <a:endParaRPr lang="en-US" sz="3200" dirty="0"/>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4">
          <a:extLst>
            <a:ext uri="{FF2B5EF4-FFF2-40B4-BE49-F238E27FC236}">
              <a16:creationId xmlns:a16="http://schemas.microsoft.com/office/drawing/2014/main" id="{883C320E-A3BD-A14F-194A-2699D06928E3}"/>
            </a:ext>
          </a:extLst>
        </p:cNvPr>
        <p:cNvGrpSpPr/>
        <p:nvPr/>
      </p:nvGrpSpPr>
      <p:grpSpPr>
        <a:xfrm>
          <a:off x="0" y="0"/>
          <a:ext cx="0" cy="0"/>
          <a:chOff x="0" y="0"/>
          <a:chExt cx="0" cy="0"/>
        </a:xfrm>
      </p:grpSpPr>
      <p:sp>
        <p:nvSpPr>
          <p:cNvPr id="145" name="Google Shape;145;p2">
            <a:extLst>
              <a:ext uri="{FF2B5EF4-FFF2-40B4-BE49-F238E27FC236}">
                <a16:creationId xmlns:a16="http://schemas.microsoft.com/office/drawing/2014/main" id="{7C5A8C00-AD63-3634-E5B4-F052721BE6E2}"/>
              </a:ext>
            </a:extLst>
          </p:cNvPr>
          <p:cNvSpPr txBox="1"/>
          <p:nvPr/>
        </p:nvSpPr>
        <p:spPr>
          <a:xfrm>
            <a:off x="104911" y="-221632"/>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endParaRPr sz="1400" b="0" i="0" u="none" strike="noStrike" cap="none" dirty="0">
              <a:solidFill>
                <a:srgbClr val="000000"/>
              </a:solidFill>
              <a:latin typeface="Arial"/>
              <a:ea typeface="Arial"/>
              <a:cs typeface="Arial"/>
              <a:sym typeface="Arial"/>
            </a:endParaRPr>
          </a:p>
        </p:txBody>
      </p:sp>
      <p:sp>
        <p:nvSpPr>
          <p:cNvPr id="146" name="Google Shape;146;p2">
            <a:extLst>
              <a:ext uri="{FF2B5EF4-FFF2-40B4-BE49-F238E27FC236}">
                <a16:creationId xmlns:a16="http://schemas.microsoft.com/office/drawing/2014/main" id="{B7CC176A-ED5F-2739-9FB3-74C821B8F7B0}"/>
              </a:ext>
            </a:extLst>
          </p:cNvPr>
          <p:cNvSpPr txBox="1"/>
          <p:nvPr/>
        </p:nvSpPr>
        <p:spPr>
          <a:xfrm>
            <a:off x="104911" y="553636"/>
            <a:ext cx="9474777" cy="6452402"/>
          </a:xfrm>
          <a:prstGeom prst="rect">
            <a:avLst/>
          </a:prstGeom>
          <a:noFill/>
          <a:ln>
            <a:noFill/>
          </a:ln>
        </p:spPr>
        <p:txBody>
          <a:bodyPr spcFirstLastPara="1" wrap="square" lIns="91425" tIns="91425" rIns="91425" bIns="91425" anchor="t" anchorCtr="0">
            <a:noAutofit/>
          </a:bodyPr>
          <a:lstStyle/>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Motivation –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Consumers unknowingly rely on misleading reviews.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Existing solutions lack transparency and are resource-intensive.</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AI-generated reviews make traditional detection methods less effective.</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Need for a lightweight, locally running detection system.</a:t>
            </a: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Objectives -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Develop a locally running fake review detection system using LLM via </a:t>
            </a:r>
            <a:r>
              <a:rPr lang="en-US" sz="2400" dirty="0" err="1">
                <a:latin typeface="Times New Roman" panose="02020603050405020304" pitchFamily="18" charset="0"/>
                <a:cs typeface="Times New Roman" panose="02020603050405020304" pitchFamily="18" charset="0"/>
              </a:rPr>
              <a:t>Olama</a:t>
            </a:r>
            <a:r>
              <a:rPr lang="en-US" sz="2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Evaluate AI models for detecting fake and AI-generated reviews.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Ensure privacy, efficiency, and real-time detection without cloud dependency.</a:t>
            </a:r>
          </a:p>
          <a:p>
            <a:endParaRPr lang="en-US" sz="3200" dirty="0"/>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7019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519069A8-AFFC-E2C9-F77F-154B968DA8DE}"/>
              </a:ext>
            </a:extLst>
          </p:cNvPr>
          <p:cNvSpPr>
            <a:spLocks noChangeArrowheads="1"/>
          </p:cNvSpPr>
          <p:nvPr/>
        </p:nvSpPr>
        <p:spPr bwMode="auto">
          <a:xfrm>
            <a:off x="0" y="-202228"/>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pPr eaLnBrk="1" fontAlgn="auto" hangingPunct="1">
              <a:spcBef>
                <a:spcPts val="0"/>
              </a:spcBef>
              <a:spcAft>
                <a:spcPts val="0"/>
              </a:spcAft>
              <a:defRPr/>
            </a:pPr>
            <a:r>
              <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 Literature Survey of the Existing System</a:t>
            </a:r>
          </a:p>
        </p:txBody>
      </p:sp>
      <p:sp>
        <p:nvSpPr>
          <p:cNvPr id="18435" name="Rectangle 2">
            <a:extLst>
              <a:ext uri="{FF2B5EF4-FFF2-40B4-BE49-F238E27FC236}">
                <a16:creationId xmlns:a16="http://schemas.microsoft.com/office/drawing/2014/main" id="{49293FFA-3122-2343-A9F6-62FEF75D0CF7}"/>
              </a:ext>
            </a:extLst>
          </p:cNvPr>
          <p:cNvSpPr>
            <a:spLocks noChangeArrowheads="1"/>
          </p:cNvSpPr>
          <p:nvPr/>
        </p:nvSpPr>
        <p:spPr bwMode="auto">
          <a:xfrm>
            <a:off x="55370" y="1059835"/>
            <a:ext cx="9892412" cy="6358001"/>
          </a:xfrm>
          <a:prstGeom prst="rect">
            <a:avLst/>
          </a:prstGeom>
          <a:noFill/>
          <a:ln>
            <a:noFill/>
          </a:ln>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r>
              <a:rPr lang="en-US" sz="2400" b="1" dirty="0">
                <a:latin typeface="Times New Roman" panose="02020603050405020304" pitchFamily="18" charset="0"/>
                <a:cs typeface="Times New Roman" panose="02020603050405020304" pitchFamily="18" charset="0"/>
              </a:rPr>
              <a:t>Introduction - </a:t>
            </a:r>
          </a:p>
          <a:p>
            <a:r>
              <a:rPr lang="en-US" sz="2400" dirty="0">
                <a:latin typeface="Times New Roman" panose="02020603050405020304" pitchFamily="18" charset="0"/>
                <a:cs typeface="Times New Roman" panose="02020603050405020304" pitchFamily="18" charset="0"/>
              </a:rPr>
              <a:t>The detection of fake product reviews has become crucial due to the influence of online reviews on consumer behavior. Researchers have approached this problem using machine learning, deep learning, and NLP methods, each </a:t>
            </a:r>
          </a:p>
          <a:p>
            <a:r>
              <a:rPr lang="en-US" sz="2400" dirty="0">
                <a:latin typeface="Times New Roman" panose="02020603050405020304" pitchFamily="18" charset="0"/>
                <a:cs typeface="Times New Roman" panose="02020603050405020304" pitchFamily="18" charset="0"/>
              </a:rPr>
              <a:t>contributing novel insights.</a:t>
            </a:r>
          </a:p>
          <a:p>
            <a:endParaRPr lang="en-IN" sz="3200" dirty="0"/>
          </a:p>
          <a:p>
            <a:r>
              <a:rPr lang="en-IN" sz="2800" b="1" dirty="0">
                <a:latin typeface="Times New Roman" panose="02020603050405020304" pitchFamily="18" charset="0"/>
                <a:cs typeface="Times New Roman" panose="02020603050405020304" pitchFamily="18" charset="0"/>
              </a:rPr>
              <a:t>Survey of Existing Work - </a:t>
            </a:r>
            <a:endParaRPr lang="en-US" sz="2800" b="1"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Nitin Jindal and Bing Liu (2008)</a:t>
            </a:r>
            <a:b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Paper:</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2400" b="0" i="1" u="none" strike="noStrike" cap="none" normalizeH="0" baseline="0" dirty="0">
                <a:ln>
                  <a:noFill/>
                </a:ln>
                <a:effectLst/>
                <a:latin typeface="Times New Roman" panose="02020603050405020304" pitchFamily="18" charset="0"/>
                <a:cs typeface="Times New Roman" panose="02020603050405020304" pitchFamily="18" charset="0"/>
              </a:rPr>
              <a:t>Opinion Spam and Analysis</a:t>
            </a:r>
            <a:b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400" b="1" i="0" u="none" strike="noStrike" cap="none" normalizeH="0" baseline="0" dirty="0">
                <a:ln>
                  <a:noFill/>
                </a:ln>
                <a:effectLst/>
                <a:latin typeface="Times New Roman" panose="02020603050405020304" pitchFamily="18" charset="0"/>
                <a:cs typeface="Times New Roman" panose="02020603050405020304" pitchFamily="18" charset="0"/>
              </a:rPr>
              <a:t>Summary:</a:t>
            </a:r>
            <a:r>
              <a:rPr kumimoji="0" lang="en-US" altLang="en-US" sz="2400" b="0" i="0" u="none" strike="noStrike" cap="none" normalizeH="0" baseline="0" dirty="0">
                <a:ln>
                  <a:noFill/>
                </a:ln>
                <a:effectLst/>
                <a:latin typeface="Times New Roman" panose="02020603050405020304" pitchFamily="18" charset="0"/>
                <a:cs typeface="Times New Roman" panose="02020603050405020304" pitchFamily="18" charset="0"/>
              </a:rPr>
              <a:t> This early work categorized fake reviews into types such as untruthful and promotional spam. They used logistic regression models with features like review burstiness and rating deviation to detect opinion spam on e-commerce platforms.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endParaRPr>
          </a:p>
          <a:p>
            <a:endParaRPr lang="en-US" sz="2400" dirty="0">
              <a:solidFill>
                <a:srgbClr val="FF0000"/>
              </a:solidFill>
              <a:latin typeface="Times New Roman" panose="02020603050405020304" pitchFamily="18" charset="0"/>
              <a:cs typeface="Times New Roman" panose="02020603050405020304" pitchFamily="18" charset="0"/>
            </a:endParaRPr>
          </a:p>
          <a:p>
            <a:endParaRPr lang="en-US" sz="2400" dirty="0">
              <a:solidFill>
                <a:srgbClr val="FF0000"/>
              </a:solidFill>
              <a:latin typeface="Times New Roman" panose="02020603050405020304" pitchFamily="18" charset="0"/>
              <a:cs typeface="Times New Roman" panose="02020603050405020304" pitchFamily="18" charset="0"/>
            </a:endParaRPr>
          </a:p>
          <a:p>
            <a:endParaRPr lang="en-US" sz="2400" dirty="0">
              <a:solidFill>
                <a:srgbClr val="FF0000"/>
              </a:solidFill>
              <a:latin typeface="Times New Roman" panose="02020603050405020304" pitchFamily="18" charset="0"/>
              <a:cs typeface="Times New Roman" panose="02020603050405020304" pitchFamily="18" charset="0"/>
            </a:endParaRPr>
          </a:p>
          <a:p>
            <a:endParaRPr lang="en-US" sz="2400" dirty="0">
              <a:solidFill>
                <a:srgbClr val="FF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a:extLst>
              <a:ext uri="{FF2B5EF4-FFF2-40B4-BE49-F238E27FC236}">
                <a16:creationId xmlns:a16="http://schemas.microsoft.com/office/drawing/2014/main" id="{519069A8-AFFC-E2C9-F77F-154B968DA8DE}"/>
              </a:ext>
            </a:extLst>
          </p:cNvPr>
          <p:cNvSpPr>
            <a:spLocks noChangeArrowheads="1"/>
          </p:cNvSpPr>
          <p:nvPr/>
        </p:nvSpPr>
        <p:spPr bwMode="auto">
          <a:xfrm>
            <a:off x="130014" y="1259634"/>
            <a:ext cx="9070975" cy="3191068"/>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Arial" panose="020B0604020202020204" pitchFamily="34" charset="0"/>
                <a:cs typeface="Noto Sans CJK SC Regular" charset="0"/>
              </a:defRPr>
            </a:lvl9pPr>
          </a:lstStyle>
          <a:p>
            <a:r>
              <a:rPr lang="en-IN" altLang="en-US" sz="24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rPr>
              <a:t> </a:t>
            </a:r>
            <a:endParaRPr lang="en-US" sz="3600" dirty="0">
              <a:latin typeface="Times New Roman" panose="02020603050405020304" pitchFamily="18" charset="0"/>
              <a:cs typeface="Times New Roman" panose="02020603050405020304" pitchFamily="18" charset="0"/>
            </a:endParaRPr>
          </a:p>
          <a:p>
            <a:pPr eaLnBrk="1" hangingPunct="1">
              <a:lnSpc>
                <a:spcPct val="93000"/>
              </a:lnSpc>
              <a:spcAft>
                <a:spcPts val="1413"/>
              </a:spcAft>
              <a:defRPr/>
            </a:pPr>
            <a:r>
              <a:rPr lang="en-IN" altLang="en-US" sz="4800" i="1" dirty="0">
                <a:solidFill>
                  <a:srgbClr val="FF0000"/>
                </a:solidFill>
                <a:latin typeface="Times New Roman" panose="02020603050405020304" pitchFamily="18" charset="0"/>
                <a:cs typeface="Times New Roman" panose="02020603050405020304" pitchFamily="18" charset="0"/>
              </a:rPr>
              <a:t>		</a:t>
            </a:r>
            <a:endParaRPr lang="en-IN" altLang="en-US" sz="4800" dirty="0">
              <a:solidFill>
                <a:srgbClr val="000000"/>
              </a:solidFill>
              <a:latin typeface="Times New Roman" panose="02020603050405020304" pitchFamily="18" charset="0"/>
              <a:cs typeface="Times New Roman" panose="02020603050405020304" pitchFamily="18" charset="0"/>
            </a:endParaRPr>
          </a:p>
          <a:p>
            <a:pPr eaLnBrk="1" fontAlgn="auto" hangingPunct="1">
              <a:spcBef>
                <a:spcPts val="0"/>
              </a:spcBef>
              <a:spcAft>
                <a:spcPts val="0"/>
              </a:spcAft>
              <a:defRPr/>
            </a:pPr>
            <a:endParaRPr lang="en-IN" altLang="en-US" sz="3600" b="1" dirty="0">
              <a:solidFill>
                <a:srgbClr val="000000"/>
              </a:solidFill>
              <a:effectLst>
                <a:outerShdw blurRad="38100" dist="38100" dir="2700000" algn="tl">
                  <a:srgbClr val="000000">
                    <a:alpha val="43137"/>
                  </a:srgbClr>
                </a:outerShdw>
              </a:effectLst>
              <a:latin typeface="Times New Roman" panose="02020603050405020304" pitchFamily="18" charset="0"/>
              <a:cs typeface="DejaVu Sans" charset="0"/>
            </a:endParaRPr>
          </a:p>
        </p:txBody>
      </p:sp>
      <p:sp>
        <p:nvSpPr>
          <p:cNvPr id="18435" name="Rectangle 2">
            <a:extLst>
              <a:ext uri="{FF2B5EF4-FFF2-40B4-BE49-F238E27FC236}">
                <a16:creationId xmlns:a16="http://schemas.microsoft.com/office/drawing/2014/main" id="{49293FFA-3122-2343-A9F6-62FEF75D0CF7}"/>
              </a:ext>
            </a:extLst>
          </p:cNvPr>
          <p:cNvSpPr>
            <a:spLocks noChangeArrowheads="1"/>
          </p:cNvSpPr>
          <p:nvPr/>
        </p:nvSpPr>
        <p:spPr bwMode="auto">
          <a:xfrm>
            <a:off x="503238" y="1768475"/>
            <a:ext cx="9070975" cy="4989513"/>
          </a:xfrm>
          <a:prstGeom prst="rect">
            <a:avLst/>
          </a:prstGeom>
          <a:noFill/>
          <a:ln>
            <a:noFill/>
          </a:ln>
        </p:spPr>
        <p:txBody>
          <a:bodyPr lIns="0" tIns="21240" rIns="0" bIns="0"/>
          <a:lstStyle>
            <a:lvl1pPr marL="1079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eaLnBrk="1" hangingPunct="1">
              <a:lnSpc>
                <a:spcPct val="93000"/>
              </a:lnSpc>
              <a:spcAft>
                <a:spcPts val="1413"/>
              </a:spcAft>
              <a:defRPr/>
            </a:pPr>
            <a:r>
              <a:rPr lang="en-IN" altLang="en-US" sz="3600" i="1" dirty="0">
                <a:solidFill>
                  <a:srgbClr val="FF0000"/>
                </a:solidFill>
                <a:latin typeface="Times New Roman" panose="02020603050405020304" pitchFamily="18" charset="0"/>
                <a:cs typeface="Times New Roman" panose="02020603050405020304" pitchFamily="18" charset="0"/>
              </a:rPr>
              <a:t>		</a:t>
            </a:r>
            <a:endParaRPr lang="en-IN" altLang="en-US" sz="3600" dirty="0">
              <a:solidFill>
                <a:srgbClr val="00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875A2C9-95A9-46CD-C239-C4EB7918E729}"/>
              </a:ext>
            </a:extLst>
          </p:cNvPr>
          <p:cNvSpPr txBox="1"/>
          <p:nvPr/>
        </p:nvSpPr>
        <p:spPr>
          <a:xfrm>
            <a:off x="0" y="132080"/>
            <a:ext cx="9652000" cy="710963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Myle Ott, Yejin Choi, Claire Cardie, and Jeffrey T. Hancock (2011)</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Paper: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Finding Deceptive Opinion Spam by Any Stretch of the Imagination</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Summary: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Introduced a gold-standard dataset of truthful and deceptive hotel reviews. Used supervised learning methods, particularly SVMs with unigram and POS-tag-based features, achieving high accuracy in detecting deceptive reviews.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Arjun Mukherjee, Abhinav Kumar, Bing Liu, Natalie Glance (2013)</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Paper: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Fake Review Detection: Classification and Analysis of Real and Pseudo Reviews</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Summary: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Focused on Yelp data, incorporating behavioral footprints like review timelines, user activity, and review burst patterns, and proposed models that combine behavioral and textual features for higher accuracy.</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solidFill>
                <a:schemeClr val="tx1"/>
              </a:solidFill>
              <a:latin typeface="Times New Roman" panose="02020603050405020304" pitchFamily="18" charset="0"/>
              <a:cs typeface="Times New Roman" panose="02020603050405020304" pitchFamily="18" charset="0"/>
            </a:endParaRPr>
          </a:p>
          <a:p>
            <a:pPr>
              <a:buNone/>
            </a:pPr>
            <a:r>
              <a:rPr lang="en-US" sz="2400" b="1" dirty="0">
                <a:latin typeface="Times New Roman" panose="02020603050405020304" pitchFamily="18" charset="0"/>
                <a:cs typeface="Times New Roman" panose="02020603050405020304" pitchFamily="18" charset="0"/>
              </a:rPr>
              <a:t>Current Challenges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Insufficient cross-domain datasets.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Emerging threat of AI-generated fake reviews.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Lack of interpretability in deep learning models.</a:t>
            </a: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
          <p:cNvSpPr txBox="1">
            <a:spLocks noGrp="1"/>
          </p:cNvSpPr>
          <p:nvPr>
            <p:ph type="title"/>
          </p:nvPr>
        </p:nvSpPr>
        <p:spPr>
          <a:xfrm>
            <a:off x="671500" y="303904"/>
            <a:ext cx="6997800" cy="949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Problem statement</a:t>
            </a:r>
            <a:endParaRPr/>
          </a:p>
        </p:txBody>
      </p:sp>
      <p:sp>
        <p:nvSpPr>
          <p:cNvPr id="153" name="Google Shape;153;p3"/>
          <p:cNvSpPr txBox="1"/>
          <p:nvPr/>
        </p:nvSpPr>
        <p:spPr>
          <a:xfrm>
            <a:off x="122799" y="918114"/>
            <a:ext cx="9447921" cy="6337657"/>
          </a:xfrm>
          <a:prstGeom prst="rect">
            <a:avLst/>
          </a:prstGeom>
          <a:noFill/>
          <a:ln>
            <a:noFill/>
          </a:ln>
        </p:spPr>
        <p:txBody>
          <a:bodyPr spcFirstLastPara="1" wrap="square" lIns="91425" tIns="91425" rIns="91425" bIns="91425" anchor="t" anchorCtr="0">
            <a:noAutofit/>
          </a:bodyPr>
          <a:lstStyle/>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Online reviews influence consumer decisions.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AI-generated and fake reviews reduce review reliability.</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Fake reviews mislead buyers, boost ratings unfairly, and harm competitors.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Current detection methods (rule-based, ML) struggle with evolving fraud techniques.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These methods need large datasets, heavy computation, and cloud services, limiting real-time use.</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project aims to build a local fake review detector using a pre-trained LLM via </a:t>
            </a:r>
            <a:r>
              <a:rPr lang="en-US" sz="2400" dirty="0" err="1">
                <a:latin typeface="Times New Roman" panose="02020603050405020304" pitchFamily="18" charset="0"/>
                <a:cs typeface="Times New Roman" panose="02020603050405020304" pitchFamily="18" charset="0"/>
              </a:rPr>
              <a:t>Olama</a:t>
            </a:r>
            <a:r>
              <a:rPr lang="en-US" sz="2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Focus on local analysis without cloud dependency.</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Key challenges: accuracy, interpretability, and efficiency in a local setup.</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Future scope: model fine-tuning and user feedback integration.</a:t>
            </a:r>
          </a:p>
          <a:p>
            <a:pPr marL="457200" lvl="0" indent="-457200" algn="l" rtl="0">
              <a:spcBef>
                <a:spcPts val="0"/>
              </a:spcBef>
              <a:spcAft>
                <a:spcPts val="0"/>
              </a:spcAft>
              <a:buFont typeface="Arial" panose="020B0604020202020204" pitchFamily="34" charset="0"/>
              <a:buChar char="•"/>
            </a:pPr>
            <a:endParaRPr sz="3000" b="1" dirty="0">
              <a:solidFill>
                <a:schemeClr val="dk1"/>
              </a:solidFill>
              <a:latin typeface="EB Garamond"/>
              <a:ea typeface="EB Garamond"/>
              <a:cs typeface="EB Garamond"/>
              <a:sym typeface="EB Garamon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9"/>
        <p:cNvGrpSpPr/>
        <p:nvPr/>
      </p:nvGrpSpPr>
      <p:grpSpPr>
        <a:xfrm>
          <a:off x="0" y="0"/>
          <a:ext cx="0" cy="0"/>
          <a:chOff x="0" y="0"/>
          <a:chExt cx="0" cy="0"/>
        </a:xfrm>
      </p:grpSpPr>
      <p:sp>
        <p:nvSpPr>
          <p:cNvPr id="160" name="Google Shape;160;p4"/>
          <p:cNvSpPr txBox="1"/>
          <p:nvPr/>
        </p:nvSpPr>
        <p:spPr>
          <a:xfrm>
            <a:off x="50323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strike="noStrike" cap="none" dirty="0">
                <a:solidFill>
                  <a:srgbClr val="000000"/>
                </a:solidFill>
                <a:latin typeface="Times New Roman"/>
                <a:ea typeface="Times New Roman"/>
                <a:cs typeface="Times New Roman"/>
                <a:sym typeface="Times New Roman"/>
              </a:rPr>
              <a:t>Overview of System Design</a:t>
            </a:r>
            <a:endParaRPr sz="1400" b="0" i="0" u="none" strike="noStrike" cap="none" dirty="0">
              <a:solidFill>
                <a:srgbClr val="000000"/>
              </a:solidFill>
              <a:latin typeface="Arial"/>
              <a:ea typeface="Arial"/>
              <a:cs typeface="Arial"/>
              <a:sym typeface="Arial"/>
            </a:endParaRPr>
          </a:p>
        </p:txBody>
      </p:sp>
      <p:sp>
        <p:nvSpPr>
          <p:cNvPr id="161" name="Google Shape;161;p4"/>
          <p:cNvSpPr txBox="1"/>
          <p:nvPr/>
        </p:nvSpPr>
        <p:spPr>
          <a:xfrm>
            <a:off x="580377" y="1563725"/>
            <a:ext cx="7546500" cy="497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2400" b="1" dirty="0">
                <a:solidFill>
                  <a:schemeClr val="dk1"/>
                </a:solidFill>
                <a:latin typeface="Times New Roman" panose="02020603050405020304" pitchFamily="18" charset="0"/>
                <a:ea typeface="EB Garamond"/>
                <a:cs typeface="Times New Roman" panose="02020603050405020304" pitchFamily="18" charset="0"/>
                <a:sym typeface="EB Garamond"/>
              </a:rPr>
              <a:t>Input</a:t>
            </a:r>
            <a:r>
              <a:rPr lang="en-US" sz="2400" dirty="0">
                <a:solidFill>
                  <a:schemeClr val="dk1"/>
                </a:solidFill>
                <a:latin typeface="Times New Roman" panose="02020603050405020304" pitchFamily="18" charset="0"/>
                <a:ea typeface="EB Garamond"/>
                <a:cs typeface="Times New Roman" panose="02020603050405020304" pitchFamily="18" charset="0"/>
                <a:sym typeface="EB Garamond"/>
              </a:rPr>
              <a:t>: User pastes a product review into a text box.</a:t>
            </a:r>
            <a:endParaRPr sz="2400" dirty="0">
              <a:solidFill>
                <a:schemeClr val="dk1"/>
              </a:solidFill>
              <a:latin typeface="Times New Roman" panose="02020603050405020304" pitchFamily="18" charset="0"/>
              <a:ea typeface="EB Garamond"/>
              <a:cs typeface="Times New Roman" panose="02020603050405020304" pitchFamily="18" charset="0"/>
              <a:sym typeface="EB Garamond"/>
            </a:endParaRPr>
          </a:p>
          <a:p>
            <a:pPr marL="0" lvl="0" indent="0" algn="l" rtl="0">
              <a:spcBef>
                <a:spcPts val="0"/>
              </a:spcBef>
              <a:spcAft>
                <a:spcPts val="0"/>
              </a:spcAft>
              <a:buClr>
                <a:schemeClr val="dk1"/>
              </a:buClr>
              <a:buSzPts val="1100"/>
              <a:buFont typeface="Arial"/>
              <a:buNone/>
            </a:pPr>
            <a:r>
              <a:rPr lang="en-US" sz="2400" b="1" dirty="0">
                <a:solidFill>
                  <a:schemeClr val="dk1"/>
                </a:solidFill>
                <a:latin typeface="Times New Roman" panose="02020603050405020304" pitchFamily="18" charset="0"/>
                <a:ea typeface="EB Garamond"/>
                <a:cs typeface="Times New Roman" panose="02020603050405020304" pitchFamily="18" charset="0"/>
                <a:sym typeface="EB Garamond"/>
              </a:rPr>
              <a:t>Processing</a:t>
            </a:r>
            <a:r>
              <a:rPr lang="en-US" sz="2400" dirty="0">
                <a:solidFill>
                  <a:schemeClr val="dk1"/>
                </a:solidFill>
                <a:latin typeface="Times New Roman" panose="02020603050405020304" pitchFamily="18" charset="0"/>
                <a:ea typeface="EB Garamond"/>
                <a:cs typeface="Times New Roman" panose="02020603050405020304" pitchFamily="18" charset="0"/>
                <a:sym typeface="EB Garamond"/>
              </a:rPr>
              <a:t>:</a:t>
            </a:r>
            <a:endParaRPr sz="2400" dirty="0">
              <a:solidFill>
                <a:schemeClr val="dk1"/>
              </a:solidFill>
              <a:latin typeface="Times New Roman" panose="02020603050405020304" pitchFamily="18" charset="0"/>
              <a:ea typeface="EB Garamond"/>
              <a:cs typeface="Times New Roman" panose="02020603050405020304" pitchFamily="18" charset="0"/>
              <a:sym typeface="EB Garamond"/>
            </a:endParaRPr>
          </a:p>
          <a:p>
            <a:pPr marL="457200" lvl="0" indent="-419100" algn="l" rtl="0">
              <a:lnSpc>
                <a:spcPct val="115000"/>
              </a:lnSpc>
              <a:spcBef>
                <a:spcPts val="1200"/>
              </a:spcBef>
              <a:spcAft>
                <a:spcPts val="0"/>
              </a:spcAft>
              <a:buClr>
                <a:schemeClr val="dk1"/>
              </a:buClr>
              <a:buSzPts val="3000"/>
              <a:buFont typeface="EB Garamond"/>
              <a:buAutoNum type="arabicPeriod"/>
            </a:pPr>
            <a:r>
              <a:rPr lang="en-US" sz="2400" dirty="0">
                <a:solidFill>
                  <a:schemeClr val="dk1"/>
                </a:solidFill>
                <a:latin typeface="Times New Roman" panose="02020603050405020304" pitchFamily="18" charset="0"/>
                <a:ea typeface="EB Garamond"/>
                <a:cs typeface="Times New Roman" panose="02020603050405020304" pitchFamily="18" charset="0"/>
                <a:sym typeface="EB Garamond"/>
              </a:rPr>
              <a:t>Review is sent to a local AI model (</a:t>
            </a:r>
            <a:r>
              <a:rPr lang="en-US" sz="2400" dirty="0" err="1">
                <a:solidFill>
                  <a:schemeClr val="dk1"/>
                </a:solidFill>
                <a:latin typeface="Times New Roman" panose="02020603050405020304" pitchFamily="18" charset="0"/>
                <a:ea typeface="EB Garamond"/>
                <a:cs typeface="Times New Roman" panose="02020603050405020304" pitchFamily="18" charset="0"/>
                <a:sym typeface="EB Garamond"/>
              </a:rPr>
              <a:t>Ollama</a:t>
            </a:r>
            <a:r>
              <a:rPr lang="en-US" sz="2400" dirty="0">
                <a:solidFill>
                  <a:schemeClr val="dk1"/>
                </a:solidFill>
                <a:latin typeface="Times New Roman" panose="02020603050405020304" pitchFamily="18" charset="0"/>
                <a:ea typeface="EB Garamond"/>
                <a:cs typeface="Times New Roman" panose="02020603050405020304" pitchFamily="18" charset="0"/>
                <a:sym typeface="EB Garamond"/>
              </a:rPr>
              <a:t>) via an API call.</a:t>
            </a:r>
            <a:endParaRPr sz="2400" dirty="0">
              <a:solidFill>
                <a:schemeClr val="dk1"/>
              </a:solidFill>
              <a:latin typeface="Times New Roman" panose="02020603050405020304" pitchFamily="18" charset="0"/>
              <a:ea typeface="EB Garamond"/>
              <a:cs typeface="Times New Roman" panose="02020603050405020304" pitchFamily="18" charset="0"/>
              <a:sym typeface="EB Garamond"/>
            </a:endParaRPr>
          </a:p>
          <a:p>
            <a:pPr marL="457200" lvl="0" indent="-419100" algn="l" rtl="0">
              <a:lnSpc>
                <a:spcPct val="115000"/>
              </a:lnSpc>
              <a:spcBef>
                <a:spcPts val="0"/>
              </a:spcBef>
              <a:spcAft>
                <a:spcPts val="0"/>
              </a:spcAft>
              <a:buClr>
                <a:schemeClr val="dk1"/>
              </a:buClr>
              <a:buSzPts val="3000"/>
              <a:buFont typeface="EB Garamond"/>
              <a:buAutoNum type="arabicPeriod"/>
            </a:pPr>
            <a:r>
              <a:rPr lang="en-US" sz="2400" dirty="0">
                <a:solidFill>
                  <a:schemeClr val="dk1"/>
                </a:solidFill>
                <a:latin typeface="Times New Roman" panose="02020603050405020304" pitchFamily="18" charset="0"/>
                <a:ea typeface="EB Garamond"/>
                <a:cs typeface="Times New Roman" panose="02020603050405020304" pitchFamily="18" charset="0"/>
                <a:sym typeface="EB Garamond"/>
              </a:rPr>
              <a:t>Model analyzes the review to determine if it’s fake or AI-generated.</a:t>
            </a:r>
            <a:endParaRPr sz="2400" dirty="0">
              <a:solidFill>
                <a:schemeClr val="dk1"/>
              </a:solidFill>
              <a:latin typeface="Times New Roman" panose="02020603050405020304" pitchFamily="18" charset="0"/>
              <a:ea typeface="EB Garamond"/>
              <a:cs typeface="Times New Roman" panose="02020603050405020304" pitchFamily="18" charset="0"/>
              <a:sym typeface="EB Garamond"/>
            </a:endParaRPr>
          </a:p>
          <a:p>
            <a:pPr marL="0" lvl="0" indent="0" algn="l" rtl="0">
              <a:lnSpc>
                <a:spcPct val="115000"/>
              </a:lnSpc>
              <a:spcBef>
                <a:spcPts val="1200"/>
              </a:spcBef>
              <a:spcAft>
                <a:spcPts val="0"/>
              </a:spcAft>
              <a:buClr>
                <a:schemeClr val="dk1"/>
              </a:buClr>
              <a:buSzPts val="1100"/>
              <a:buFont typeface="Arial"/>
              <a:buNone/>
            </a:pPr>
            <a:r>
              <a:rPr lang="en-US" sz="2400" b="1" dirty="0">
                <a:solidFill>
                  <a:schemeClr val="dk1"/>
                </a:solidFill>
                <a:latin typeface="Times New Roman" panose="02020603050405020304" pitchFamily="18" charset="0"/>
                <a:ea typeface="EB Garamond"/>
                <a:cs typeface="Times New Roman" panose="02020603050405020304" pitchFamily="18" charset="0"/>
                <a:sym typeface="EB Garamond"/>
              </a:rPr>
              <a:t>Output</a:t>
            </a:r>
            <a:r>
              <a:rPr lang="en-US" sz="2400" dirty="0">
                <a:solidFill>
                  <a:schemeClr val="dk1"/>
                </a:solidFill>
                <a:latin typeface="Times New Roman" panose="02020603050405020304" pitchFamily="18" charset="0"/>
                <a:ea typeface="EB Garamond"/>
                <a:cs typeface="Times New Roman" panose="02020603050405020304" pitchFamily="18" charset="0"/>
                <a:sym typeface="EB Garamond"/>
              </a:rPr>
              <a:t>: Displays results indicating if the review is genuine or fake.</a:t>
            </a:r>
            <a:endParaRPr sz="2400" dirty="0">
              <a:solidFill>
                <a:schemeClr val="dk1"/>
              </a:solidFill>
              <a:latin typeface="Times New Roman" panose="02020603050405020304" pitchFamily="18" charset="0"/>
              <a:ea typeface="EB Garamond"/>
              <a:cs typeface="Times New Roman" panose="02020603050405020304" pitchFamily="18" charset="0"/>
              <a:sym typeface="EB Garamond"/>
            </a:endParaRPr>
          </a:p>
          <a:p>
            <a:pPr marL="0" lvl="0" indent="0" algn="l" rtl="0">
              <a:spcBef>
                <a:spcPts val="0"/>
              </a:spcBef>
              <a:spcAft>
                <a:spcPts val="0"/>
              </a:spcAft>
              <a:buNone/>
            </a:pPr>
            <a:endParaRPr sz="3000" b="1" dirty="0">
              <a:solidFill>
                <a:schemeClr val="dk1"/>
              </a:solidFill>
              <a:latin typeface="EB Garamond"/>
              <a:ea typeface="EB Garamond"/>
              <a:cs typeface="EB Garamond"/>
              <a:sym typeface="EB Garamon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6"/>
        <p:cNvGrpSpPr/>
        <p:nvPr/>
      </p:nvGrpSpPr>
      <p:grpSpPr>
        <a:xfrm>
          <a:off x="0" y="0"/>
          <a:ext cx="0" cy="0"/>
          <a:chOff x="0" y="0"/>
          <a:chExt cx="0" cy="0"/>
        </a:xfrm>
      </p:grpSpPr>
      <p:sp>
        <p:nvSpPr>
          <p:cNvPr id="167" name="Google Shape;167;g330523beff3_0_25"/>
          <p:cNvSpPr txBox="1"/>
          <p:nvPr/>
        </p:nvSpPr>
        <p:spPr>
          <a:xfrm>
            <a:off x="503231" y="189712"/>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a:latin typeface="Times New Roman"/>
                <a:ea typeface="Times New Roman"/>
                <a:cs typeface="Times New Roman"/>
                <a:sym typeface="Times New Roman"/>
              </a:rPr>
              <a:t>System Design</a:t>
            </a:r>
            <a:endParaRPr sz="1400" b="0" i="0" u="none" strike="noStrike" cap="none">
              <a:solidFill>
                <a:srgbClr val="000000"/>
              </a:solidFill>
              <a:latin typeface="Arial"/>
              <a:ea typeface="Arial"/>
              <a:cs typeface="Arial"/>
              <a:sym typeface="Arial"/>
            </a:endParaRPr>
          </a:p>
        </p:txBody>
      </p:sp>
      <p:pic>
        <p:nvPicPr>
          <p:cNvPr id="168" name="Google Shape;168;g330523beff3_0_25"/>
          <p:cNvPicPr preferRelativeResize="0"/>
          <p:nvPr/>
        </p:nvPicPr>
        <p:blipFill>
          <a:blip r:embed="rId3">
            <a:alphaModFix/>
          </a:blip>
          <a:stretch>
            <a:fillRect/>
          </a:stretch>
        </p:blipFill>
        <p:spPr>
          <a:xfrm>
            <a:off x="326475" y="1574875"/>
            <a:ext cx="9435925" cy="4541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3"/>
        <p:cNvGrpSpPr/>
        <p:nvPr/>
      </p:nvGrpSpPr>
      <p:grpSpPr>
        <a:xfrm>
          <a:off x="0" y="0"/>
          <a:ext cx="0" cy="0"/>
          <a:chOff x="0" y="0"/>
          <a:chExt cx="0" cy="0"/>
        </a:xfrm>
      </p:grpSpPr>
      <p:sp>
        <p:nvSpPr>
          <p:cNvPr id="174" name="Google Shape;174;p5"/>
          <p:cNvSpPr txBox="1"/>
          <p:nvPr/>
        </p:nvSpPr>
        <p:spPr>
          <a:xfrm>
            <a:off x="503231" y="189712"/>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strike="noStrike" cap="none">
                <a:solidFill>
                  <a:srgbClr val="000000"/>
                </a:solidFill>
                <a:latin typeface="Times New Roman"/>
                <a:ea typeface="Times New Roman"/>
                <a:cs typeface="Times New Roman"/>
                <a:sym typeface="Times New Roman"/>
              </a:rPr>
              <a:t>Technology Stack</a:t>
            </a:r>
            <a:endParaRPr sz="1400" b="0" i="0" u="none" strike="noStrike" cap="none">
              <a:solidFill>
                <a:srgbClr val="000000"/>
              </a:solidFill>
              <a:latin typeface="Arial"/>
              <a:ea typeface="Arial"/>
              <a:cs typeface="Arial"/>
              <a:sym typeface="Arial"/>
            </a:endParaRPr>
          </a:p>
        </p:txBody>
      </p:sp>
      <p:sp>
        <p:nvSpPr>
          <p:cNvPr id="175" name="Google Shape;175;p5"/>
          <p:cNvSpPr txBox="1"/>
          <p:nvPr/>
        </p:nvSpPr>
        <p:spPr>
          <a:xfrm>
            <a:off x="503237" y="1563687"/>
            <a:ext cx="9071100" cy="5194200"/>
          </a:xfrm>
          <a:prstGeom prst="rect">
            <a:avLst/>
          </a:prstGeom>
          <a:noFill/>
          <a:ln>
            <a:noFill/>
          </a:ln>
        </p:spPr>
        <p:txBody>
          <a:bodyPr spcFirstLastPara="1" wrap="square" lIns="0" tIns="21225" rIns="0" bIns="0" anchor="t" anchorCtr="0">
            <a:noAutofit/>
          </a:bodyPr>
          <a:lstStyle/>
          <a:p>
            <a:pPr marL="0" lvl="0" indent="0" algn="l" rtl="0">
              <a:spcBef>
                <a:spcPts val="0"/>
              </a:spcBef>
              <a:spcAft>
                <a:spcPts val="0"/>
              </a:spcAft>
              <a:buClr>
                <a:schemeClr val="dk1"/>
              </a:buClr>
              <a:buSzPts val="1100"/>
              <a:buFont typeface="Arial"/>
              <a:buNone/>
            </a:pPr>
            <a:r>
              <a:rPr lang="en-US" sz="2400" b="1" dirty="0">
                <a:solidFill>
                  <a:schemeClr val="dk1"/>
                </a:solidFill>
                <a:latin typeface="Times New Roman" panose="02020603050405020304" pitchFamily="18" charset="0"/>
                <a:ea typeface="EB Garamond"/>
                <a:cs typeface="Times New Roman" panose="02020603050405020304" pitchFamily="18" charset="0"/>
                <a:sym typeface="EB Garamond"/>
              </a:rPr>
              <a:t>Programming Language</a:t>
            </a:r>
            <a:r>
              <a:rPr lang="en-US" sz="2400" dirty="0">
                <a:solidFill>
                  <a:schemeClr val="dk1"/>
                </a:solidFill>
                <a:latin typeface="Times New Roman" panose="02020603050405020304" pitchFamily="18" charset="0"/>
                <a:ea typeface="EB Garamond"/>
                <a:cs typeface="Times New Roman" panose="02020603050405020304" pitchFamily="18" charset="0"/>
                <a:sym typeface="EB Garamond"/>
              </a:rPr>
              <a:t>: Python</a:t>
            </a:r>
            <a:endParaRPr sz="2400" dirty="0">
              <a:solidFill>
                <a:schemeClr val="dk1"/>
              </a:solidFill>
              <a:latin typeface="Times New Roman" panose="02020603050405020304" pitchFamily="18" charset="0"/>
              <a:ea typeface="EB Garamond"/>
              <a:cs typeface="Times New Roman" panose="02020603050405020304" pitchFamily="18" charset="0"/>
              <a:sym typeface="EB Garamond"/>
            </a:endParaRPr>
          </a:p>
          <a:p>
            <a:pPr marL="0" lvl="0" indent="0" algn="l" rtl="0">
              <a:spcBef>
                <a:spcPts val="0"/>
              </a:spcBef>
              <a:spcAft>
                <a:spcPts val="0"/>
              </a:spcAft>
              <a:buClr>
                <a:schemeClr val="dk1"/>
              </a:buClr>
              <a:buSzPts val="1100"/>
              <a:buFont typeface="Arial"/>
              <a:buNone/>
            </a:pPr>
            <a:endParaRPr sz="2400" dirty="0">
              <a:solidFill>
                <a:schemeClr val="dk1"/>
              </a:solidFill>
              <a:latin typeface="Times New Roman" panose="02020603050405020304" pitchFamily="18" charset="0"/>
              <a:ea typeface="EB Garamond"/>
              <a:cs typeface="Times New Roman" panose="02020603050405020304" pitchFamily="18" charset="0"/>
              <a:sym typeface="EB Garamond"/>
            </a:endParaRPr>
          </a:p>
          <a:p>
            <a:pPr marL="0" lvl="0" indent="0" algn="l" rtl="0">
              <a:spcBef>
                <a:spcPts val="0"/>
              </a:spcBef>
              <a:spcAft>
                <a:spcPts val="0"/>
              </a:spcAft>
              <a:buClr>
                <a:schemeClr val="dk1"/>
              </a:buClr>
              <a:buSzPts val="1100"/>
              <a:buFont typeface="Arial"/>
              <a:buNone/>
            </a:pPr>
            <a:r>
              <a:rPr lang="en-US" sz="2400" b="1" dirty="0">
                <a:solidFill>
                  <a:schemeClr val="dk1"/>
                </a:solidFill>
                <a:latin typeface="Times New Roman" panose="02020603050405020304" pitchFamily="18" charset="0"/>
                <a:ea typeface="EB Garamond"/>
                <a:cs typeface="Times New Roman" panose="02020603050405020304" pitchFamily="18" charset="0"/>
                <a:sym typeface="EB Garamond"/>
              </a:rPr>
              <a:t>Framework</a:t>
            </a:r>
            <a:r>
              <a:rPr lang="en-US" sz="2400" dirty="0">
                <a:solidFill>
                  <a:schemeClr val="dk1"/>
                </a:solidFill>
                <a:latin typeface="Times New Roman" panose="02020603050405020304" pitchFamily="18" charset="0"/>
                <a:ea typeface="EB Garamond"/>
                <a:cs typeface="Times New Roman" panose="02020603050405020304" pitchFamily="18" charset="0"/>
                <a:sym typeface="EB Garamond"/>
              </a:rPr>
              <a:t>: Flask (Web-based application), html, </a:t>
            </a:r>
            <a:r>
              <a:rPr lang="en-US" sz="2400" dirty="0" err="1">
                <a:solidFill>
                  <a:schemeClr val="dk1"/>
                </a:solidFill>
                <a:latin typeface="Times New Roman" panose="02020603050405020304" pitchFamily="18" charset="0"/>
                <a:ea typeface="EB Garamond"/>
                <a:cs typeface="Times New Roman" panose="02020603050405020304" pitchFamily="18" charset="0"/>
                <a:sym typeface="EB Garamond"/>
              </a:rPr>
              <a:t>css</a:t>
            </a:r>
            <a:r>
              <a:rPr lang="en-US" sz="2400" dirty="0">
                <a:solidFill>
                  <a:schemeClr val="dk1"/>
                </a:solidFill>
                <a:latin typeface="Times New Roman" panose="02020603050405020304" pitchFamily="18" charset="0"/>
                <a:ea typeface="EB Garamond"/>
                <a:cs typeface="Times New Roman" panose="02020603050405020304" pitchFamily="18" charset="0"/>
                <a:sym typeface="EB Garamond"/>
              </a:rPr>
              <a:t>, </a:t>
            </a:r>
            <a:r>
              <a:rPr lang="en-US" sz="2400" dirty="0" err="1">
                <a:solidFill>
                  <a:schemeClr val="dk1"/>
                </a:solidFill>
                <a:latin typeface="Times New Roman" panose="02020603050405020304" pitchFamily="18" charset="0"/>
                <a:ea typeface="EB Garamond"/>
                <a:cs typeface="Times New Roman" panose="02020603050405020304" pitchFamily="18" charset="0"/>
                <a:sym typeface="EB Garamond"/>
              </a:rPr>
              <a:t>js</a:t>
            </a:r>
            <a:endParaRPr sz="2400" dirty="0">
              <a:solidFill>
                <a:schemeClr val="dk1"/>
              </a:solidFill>
              <a:latin typeface="Times New Roman" panose="02020603050405020304" pitchFamily="18" charset="0"/>
              <a:ea typeface="EB Garamond"/>
              <a:cs typeface="Times New Roman" panose="02020603050405020304" pitchFamily="18" charset="0"/>
              <a:sym typeface="EB Garamond"/>
            </a:endParaRPr>
          </a:p>
          <a:p>
            <a:pPr marL="0" lvl="0" indent="0" algn="l" rtl="0">
              <a:spcBef>
                <a:spcPts val="0"/>
              </a:spcBef>
              <a:spcAft>
                <a:spcPts val="0"/>
              </a:spcAft>
              <a:buClr>
                <a:schemeClr val="dk1"/>
              </a:buClr>
              <a:buSzPts val="1100"/>
              <a:buFont typeface="Arial"/>
              <a:buNone/>
            </a:pPr>
            <a:endParaRPr sz="2400" dirty="0">
              <a:solidFill>
                <a:schemeClr val="dk1"/>
              </a:solidFill>
              <a:latin typeface="Times New Roman" panose="02020603050405020304" pitchFamily="18" charset="0"/>
              <a:ea typeface="EB Garamond"/>
              <a:cs typeface="Times New Roman" panose="02020603050405020304" pitchFamily="18" charset="0"/>
              <a:sym typeface="EB Garamond"/>
            </a:endParaRPr>
          </a:p>
          <a:p>
            <a:pPr marL="0" lvl="0" indent="0" algn="l" rtl="0">
              <a:spcBef>
                <a:spcPts val="0"/>
              </a:spcBef>
              <a:spcAft>
                <a:spcPts val="0"/>
              </a:spcAft>
              <a:buClr>
                <a:schemeClr val="dk1"/>
              </a:buClr>
              <a:buSzPts val="1100"/>
              <a:buFont typeface="Arial"/>
              <a:buNone/>
            </a:pPr>
            <a:r>
              <a:rPr lang="en-US" sz="2400" b="1" dirty="0">
                <a:solidFill>
                  <a:schemeClr val="dk1"/>
                </a:solidFill>
                <a:latin typeface="Times New Roman" panose="02020603050405020304" pitchFamily="18" charset="0"/>
                <a:ea typeface="EB Garamond"/>
                <a:cs typeface="Times New Roman" panose="02020603050405020304" pitchFamily="18" charset="0"/>
                <a:sym typeface="EB Garamond"/>
              </a:rPr>
              <a:t>Model</a:t>
            </a:r>
            <a:r>
              <a:rPr lang="en-US" sz="2400" dirty="0">
                <a:solidFill>
                  <a:schemeClr val="dk1"/>
                </a:solidFill>
                <a:latin typeface="Times New Roman" panose="02020603050405020304" pitchFamily="18" charset="0"/>
                <a:ea typeface="EB Garamond"/>
                <a:cs typeface="Times New Roman" panose="02020603050405020304" pitchFamily="18" charset="0"/>
                <a:sym typeface="EB Garamond"/>
              </a:rPr>
              <a:t>: </a:t>
            </a:r>
            <a:r>
              <a:rPr lang="en-US" sz="2400" dirty="0" err="1">
                <a:solidFill>
                  <a:schemeClr val="dk1"/>
                </a:solidFill>
                <a:latin typeface="Times New Roman" panose="02020603050405020304" pitchFamily="18" charset="0"/>
                <a:ea typeface="EB Garamond"/>
                <a:cs typeface="Times New Roman" panose="02020603050405020304" pitchFamily="18" charset="0"/>
                <a:sym typeface="EB Garamond"/>
              </a:rPr>
              <a:t>Ollama</a:t>
            </a:r>
            <a:r>
              <a:rPr lang="en-US" sz="2400" dirty="0">
                <a:solidFill>
                  <a:schemeClr val="dk1"/>
                </a:solidFill>
                <a:latin typeface="Times New Roman" panose="02020603050405020304" pitchFamily="18" charset="0"/>
                <a:ea typeface="EB Garamond"/>
                <a:cs typeface="Times New Roman" panose="02020603050405020304" pitchFamily="18" charset="0"/>
                <a:sym typeface="EB Garamond"/>
              </a:rPr>
              <a:t> locally hosted AI model running on GPU</a:t>
            </a:r>
            <a:endParaRPr sz="2400" dirty="0">
              <a:solidFill>
                <a:schemeClr val="dk1"/>
              </a:solidFill>
              <a:latin typeface="Times New Roman" panose="02020603050405020304" pitchFamily="18" charset="0"/>
              <a:ea typeface="EB Garamond"/>
              <a:cs typeface="Times New Roman" panose="02020603050405020304" pitchFamily="18" charset="0"/>
              <a:sym typeface="EB Garamond"/>
            </a:endParaRPr>
          </a:p>
          <a:p>
            <a:pPr marL="0" lvl="0" indent="0" algn="l" rtl="0">
              <a:spcBef>
                <a:spcPts val="0"/>
              </a:spcBef>
              <a:spcAft>
                <a:spcPts val="0"/>
              </a:spcAft>
              <a:buClr>
                <a:schemeClr val="dk1"/>
              </a:buClr>
              <a:buSzPts val="1100"/>
              <a:buFont typeface="Arial"/>
              <a:buNone/>
            </a:pPr>
            <a:endParaRPr sz="2400" dirty="0">
              <a:solidFill>
                <a:schemeClr val="dk1"/>
              </a:solidFill>
              <a:latin typeface="Times New Roman" panose="02020603050405020304" pitchFamily="18" charset="0"/>
              <a:ea typeface="EB Garamond"/>
              <a:cs typeface="Times New Roman" panose="02020603050405020304" pitchFamily="18" charset="0"/>
              <a:sym typeface="EB Garamond"/>
            </a:endParaRPr>
          </a:p>
          <a:p>
            <a:pPr marL="0" lvl="0" indent="0" algn="l" rtl="0">
              <a:spcBef>
                <a:spcPts val="0"/>
              </a:spcBef>
              <a:spcAft>
                <a:spcPts val="0"/>
              </a:spcAft>
              <a:buClr>
                <a:schemeClr val="dk1"/>
              </a:buClr>
              <a:buSzPts val="1100"/>
              <a:buFont typeface="Arial"/>
              <a:buNone/>
            </a:pPr>
            <a:r>
              <a:rPr lang="en-US" sz="2400" b="1" dirty="0">
                <a:solidFill>
                  <a:schemeClr val="dk1"/>
                </a:solidFill>
                <a:latin typeface="Times New Roman" panose="02020603050405020304" pitchFamily="18" charset="0"/>
                <a:ea typeface="EB Garamond"/>
                <a:cs typeface="Times New Roman" panose="02020603050405020304" pitchFamily="18" charset="0"/>
                <a:sym typeface="EB Garamond"/>
              </a:rPr>
              <a:t>Hosting</a:t>
            </a:r>
            <a:r>
              <a:rPr lang="en-US" sz="2400" dirty="0">
                <a:solidFill>
                  <a:schemeClr val="dk1"/>
                </a:solidFill>
                <a:latin typeface="Times New Roman" panose="02020603050405020304" pitchFamily="18" charset="0"/>
                <a:ea typeface="EB Garamond"/>
                <a:cs typeface="Times New Roman" panose="02020603050405020304" pitchFamily="18" charset="0"/>
                <a:sym typeface="EB Garamond"/>
              </a:rPr>
              <a:t>: Localhost or internal network for demonstration</a:t>
            </a:r>
            <a:endParaRPr sz="2400" dirty="0">
              <a:solidFill>
                <a:schemeClr val="dk1"/>
              </a:solidFill>
              <a:latin typeface="Times New Roman" panose="02020603050405020304" pitchFamily="18" charset="0"/>
              <a:ea typeface="EB Garamond"/>
              <a:cs typeface="Times New Roman" panose="02020603050405020304" pitchFamily="18" charset="0"/>
              <a:sym typeface="EB Garamond"/>
            </a:endParaRPr>
          </a:p>
          <a:p>
            <a:pPr marL="0" lvl="0" indent="0" algn="l" rtl="0">
              <a:spcBef>
                <a:spcPts val="0"/>
              </a:spcBef>
              <a:spcAft>
                <a:spcPts val="0"/>
              </a:spcAft>
              <a:buClr>
                <a:schemeClr val="dk1"/>
              </a:buClr>
              <a:buSzPts val="1100"/>
              <a:buFont typeface="Arial"/>
              <a:buNone/>
            </a:pPr>
            <a:endParaRPr sz="2400" dirty="0">
              <a:solidFill>
                <a:schemeClr val="dk1"/>
              </a:solidFill>
              <a:latin typeface="Times New Roman" panose="02020603050405020304" pitchFamily="18" charset="0"/>
              <a:ea typeface="EB Garamond"/>
              <a:cs typeface="Times New Roman" panose="02020603050405020304" pitchFamily="18" charset="0"/>
              <a:sym typeface="EB Garamond"/>
            </a:endParaRPr>
          </a:p>
          <a:p>
            <a:pPr marL="0" lvl="0" indent="0" algn="l" rtl="0">
              <a:spcBef>
                <a:spcPts val="0"/>
              </a:spcBef>
              <a:spcAft>
                <a:spcPts val="0"/>
              </a:spcAft>
              <a:buClr>
                <a:schemeClr val="dk1"/>
              </a:buClr>
              <a:buSzPts val="1100"/>
              <a:buFont typeface="Arial"/>
              <a:buNone/>
            </a:pPr>
            <a:r>
              <a:rPr lang="en-US" sz="2400" b="1" dirty="0">
                <a:solidFill>
                  <a:schemeClr val="dk1"/>
                </a:solidFill>
                <a:latin typeface="Times New Roman" panose="02020603050405020304" pitchFamily="18" charset="0"/>
                <a:ea typeface="EB Garamond"/>
                <a:cs typeface="Times New Roman" panose="02020603050405020304" pitchFamily="18" charset="0"/>
                <a:sym typeface="EB Garamond"/>
              </a:rPr>
              <a:t>Optional</a:t>
            </a:r>
            <a:r>
              <a:rPr lang="en-US" sz="2400" dirty="0">
                <a:solidFill>
                  <a:schemeClr val="dk1"/>
                </a:solidFill>
                <a:latin typeface="Times New Roman" panose="02020603050405020304" pitchFamily="18" charset="0"/>
                <a:ea typeface="EB Garamond"/>
                <a:cs typeface="Times New Roman" panose="02020603050405020304" pitchFamily="18" charset="0"/>
                <a:sym typeface="EB Garamond"/>
              </a:rPr>
              <a:t>: Dataset from Kaggle or open-source repositories (if applicable).</a:t>
            </a:r>
            <a:endParaRPr sz="2400" dirty="0">
              <a:solidFill>
                <a:schemeClr val="dk1"/>
              </a:solidFill>
              <a:latin typeface="Times New Roman" panose="02020603050405020304" pitchFamily="18" charset="0"/>
              <a:ea typeface="EB Garamond"/>
              <a:cs typeface="Times New Roman" panose="02020603050405020304" pitchFamily="18" charset="0"/>
              <a:sym typeface="EB Garamond"/>
            </a:endParaRPr>
          </a:p>
        </p:txBody>
      </p:sp>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default">
      <a:dk1>
        <a:srgbClr val="000000"/>
      </a:dk1>
      <a:lt1>
        <a:srgbClr val="FFFFFF"/>
      </a:lt1>
      <a:dk2>
        <a:srgbClr val="2C3C43"/>
      </a:dk2>
      <a:lt2>
        <a:srgbClr val="EBEBEB"/>
      </a:lt2>
      <a:accent1>
        <a:srgbClr val="5FCBEF"/>
      </a:accent1>
      <a:accent2>
        <a:srgbClr val="2E83C3"/>
      </a:accent2>
      <a:accent3>
        <a:srgbClr val="FFFFFF"/>
      </a:accent3>
      <a:accent4>
        <a:srgbClr val="5FCBEF"/>
      </a:accent4>
      <a:accent5>
        <a:srgbClr val="2E83C3"/>
      </a:accent5>
      <a:accent6>
        <a:srgbClr val="FFFFFF"/>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