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92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55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4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0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61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4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1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1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DDE5C-F41F-43F5-9CFB-56DDC1D30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Punto 1 – redes neuronales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B317F-8AC3-4C8C-B5A8-2BFB306C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David Monzon Amortegui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28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864108"/>
            <a:ext cx="7643800" cy="1611806"/>
          </a:xfrm>
        </p:spPr>
        <p:txBody>
          <a:bodyPr>
            <a:normAutofit/>
          </a:bodyPr>
          <a:lstStyle/>
          <a:p>
            <a:r>
              <a:rPr lang="es-ES" dirty="0"/>
              <a:t>Primero realiza todas las importaciones que va a necesitar, incluyendo en estas pandas, numpy, keras y matplotlib para graficar.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A8729D-49F2-429D-BB88-446F58177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6" t="16504" r="21848" b="58158"/>
          <a:stretch/>
        </p:blipFill>
        <p:spPr>
          <a:xfrm>
            <a:off x="3540668" y="2934700"/>
            <a:ext cx="8205855" cy="17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52150"/>
          </a:xfrm>
        </p:spPr>
        <p:txBody>
          <a:bodyPr>
            <a:normAutofit/>
          </a:bodyPr>
          <a:lstStyle/>
          <a:p>
            <a:r>
              <a:rPr lang="es-CO" dirty="0"/>
              <a:t>Luego trae esa data de los números de keras, las pasa a un plano 1d usando un reshape y las convierte un dataframe: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9CCC36-7456-40A0-A53E-49C069FDB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9" t="31170" r="26250" b="52822"/>
          <a:stretch/>
        </p:blipFill>
        <p:spPr>
          <a:xfrm>
            <a:off x="3869268" y="1799916"/>
            <a:ext cx="7612967" cy="109728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8D60945-68B5-4815-BD9D-411219027AF9}"/>
              </a:ext>
            </a:extLst>
          </p:cNvPr>
          <p:cNvSpPr txBox="1">
            <a:spLocks/>
          </p:cNvSpPr>
          <p:nvPr/>
        </p:nvSpPr>
        <p:spPr>
          <a:xfrm>
            <a:off x="3869268" y="2980855"/>
            <a:ext cx="7315200" cy="1369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Crea un modelo keras con dos capas, una grande de 512 neuronas con función de activación “relu” y otra pequeña de 10 con una función “softmax”. Luego compila el modelo con su optimizador, perdida y métricas.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3EB277-F1E2-41E3-A0F0-E64E9A752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8" t="49178" r="26249" b="36555"/>
          <a:stretch/>
        </p:blipFill>
        <p:spPr>
          <a:xfrm>
            <a:off x="3869268" y="4642337"/>
            <a:ext cx="7612967" cy="9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499264"/>
          </a:xfrm>
        </p:spPr>
        <p:txBody>
          <a:bodyPr>
            <a:normAutofit/>
          </a:bodyPr>
          <a:lstStyle/>
          <a:p>
            <a:r>
              <a:rPr lang="es-CO" dirty="0"/>
              <a:t>Ajustamos los parámetros que obtuvimos de keras para la entrada x, lo convertimos en datos flotantes, y para la entrada de y_train y y_test convertimos las etiquetas de entrenamiento test_labels y train_labels a formato one-hot.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B97323-3F70-47AE-A3D1-7262943AD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85" t="37122" r="32269" b="34454"/>
          <a:stretch/>
        </p:blipFill>
        <p:spPr>
          <a:xfrm>
            <a:off x="4122486" y="3038621"/>
            <a:ext cx="6808763" cy="19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4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578" y="1113742"/>
            <a:ext cx="7315200" cy="1077234"/>
          </a:xfrm>
        </p:spPr>
        <p:txBody>
          <a:bodyPr>
            <a:normAutofit/>
          </a:bodyPr>
          <a:lstStyle/>
          <a:p>
            <a:r>
              <a:rPr lang="es-ES" dirty="0"/>
              <a:t>Luego creamos un tensorboard el cual indica la dirección en la cual se almacenaran los registros: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A745EB-AB85-484B-9745-14411A7EB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8" t="52925" r="44177" b="42355"/>
          <a:stretch/>
        </p:blipFill>
        <p:spPr>
          <a:xfrm>
            <a:off x="3628991" y="2428732"/>
            <a:ext cx="8074515" cy="4813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F36D80C-EA42-4255-9421-A7A02D145C17}"/>
              </a:ext>
            </a:extLst>
          </p:cNvPr>
          <p:cNvSpPr txBox="1">
            <a:spLocks/>
          </p:cNvSpPr>
          <p:nvPr/>
        </p:nvSpPr>
        <p:spPr>
          <a:xfrm>
            <a:off x="3679664" y="3605692"/>
            <a:ext cx="7315200" cy="709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 pasamos como parámetro a un modelo llamado history 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D0F603E-E0AF-42F1-B715-B1F341FBA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5" t="50843" r="26789" b="39917"/>
          <a:stretch/>
        </p:blipFill>
        <p:spPr>
          <a:xfrm>
            <a:off x="3612578" y="4662296"/>
            <a:ext cx="8090928" cy="6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0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727" y="758077"/>
            <a:ext cx="7315200" cy="3377825"/>
          </a:xfrm>
        </p:spPr>
        <p:txBody>
          <a:bodyPr>
            <a:normAutofit/>
          </a:bodyPr>
          <a:lstStyle/>
          <a:p>
            <a:r>
              <a:rPr lang="es-ES" dirty="0"/>
              <a:t>history tiene las siguientes </a:t>
            </a:r>
            <a:r>
              <a:rPr lang="es-ES" dirty="0" err="1"/>
              <a:t>caracteristicas</a:t>
            </a:r>
            <a:r>
              <a:rPr lang="es-ES" dirty="0"/>
              <a:t>:</a:t>
            </a:r>
          </a:p>
          <a:p>
            <a:r>
              <a:rPr lang="es-ES" dirty="0" err="1"/>
              <a:t>X_train</a:t>
            </a:r>
            <a:r>
              <a:rPr lang="es-ES" dirty="0"/>
              <a:t>: Es la data con la cual la vamos a entrenar (</a:t>
            </a:r>
            <a:r>
              <a:rPr lang="es-ES" dirty="0" err="1"/>
              <a:t>caracteristicas</a:t>
            </a:r>
            <a:r>
              <a:rPr lang="es-ES" dirty="0"/>
              <a:t>)</a:t>
            </a:r>
          </a:p>
          <a:p>
            <a:r>
              <a:rPr lang="es-ES" dirty="0" err="1"/>
              <a:t>Y_train</a:t>
            </a:r>
            <a:r>
              <a:rPr lang="es-ES" dirty="0"/>
              <a:t>: Es </a:t>
            </a:r>
            <a:r>
              <a:rPr lang="es-ES" dirty="0" err="1"/>
              <a:t>elvalorde</a:t>
            </a:r>
            <a:r>
              <a:rPr lang="es-ES" dirty="0"/>
              <a:t> la data de </a:t>
            </a:r>
            <a:r>
              <a:rPr lang="es-ES" dirty="0" err="1"/>
              <a:t>x_train</a:t>
            </a:r>
            <a:r>
              <a:rPr lang="es-ES" dirty="0"/>
              <a:t> (etiquetas)</a:t>
            </a:r>
          </a:p>
          <a:p>
            <a:r>
              <a:rPr lang="es-ES" dirty="0" err="1"/>
              <a:t>Epoch</a:t>
            </a:r>
            <a:r>
              <a:rPr lang="es-ES" dirty="0"/>
              <a:t>: es la cantidad de veces que recorre el conjunto de datos</a:t>
            </a:r>
          </a:p>
          <a:p>
            <a:r>
              <a:rPr lang="es-ES" dirty="0" err="1"/>
              <a:t>Batch_size</a:t>
            </a:r>
            <a:r>
              <a:rPr lang="es-ES" dirty="0"/>
              <a:t>: Indica el peso de cada lote de memoria</a:t>
            </a:r>
          </a:p>
          <a:p>
            <a:r>
              <a:rPr lang="es-ES" dirty="0" err="1"/>
              <a:t>Validation_data</a:t>
            </a:r>
            <a:r>
              <a:rPr lang="es-ES" dirty="0"/>
              <a:t>: son los resultados que esperan que el modelo logre</a:t>
            </a:r>
          </a:p>
          <a:p>
            <a:r>
              <a:rPr lang="es-ES" dirty="0" err="1"/>
              <a:t>Callbacks</a:t>
            </a:r>
            <a:r>
              <a:rPr lang="es-ES" dirty="0"/>
              <a:t>: son funciones que se ejecutan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3F74DF-2DBA-4254-8080-04584DB3F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5" t="50843" r="26789" b="39917"/>
          <a:stretch/>
        </p:blipFill>
        <p:spPr>
          <a:xfrm>
            <a:off x="3612315" y="4430792"/>
            <a:ext cx="8090928" cy="6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727" y="758077"/>
            <a:ext cx="7315200" cy="1394280"/>
          </a:xfrm>
        </p:spPr>
        <p:txBody>
          <a:bodyPr>
            <a:normAutofit/>
          </a:bodyPr>
          <a:lstStyle/>
          <a:p>
            <a:r>
              <a:rPr lang="es-ES" dirty="0"/>
              <a:t>Luego pasamos los datos del history a un dataframe, luego se los pasamos al </a:t>
            </a:r>
            <a:r>
              <a:rPr lang="es-ES" dirty="0" err="1"/>
              <a:t>plot</a:t>
            </a:r>
            <a:r>
              <a:rPr lang="es-ES" dirty="0"/>
              <a:t>, usamos </a:t>
            </a:r>
            <a:r>
              <a:rPr lang="es-ES" dirty="0" err="1"/>
              <a:t>plt.grind</a:t>
            </a:r>
            <a:r>
              <a:rPr lang="es-ES" dirty="0"/>
              <a:t>(true) para agregar una cuadricula , los </a:t>
            </a:r>
            <a:r>
              <a:rPr lang="es-ES" dirty="0" err="1"/>
              <a:t>plt.label</a:t>
            </a:r>
            <a:r>
              <a:rPr lang="es-ES" dirty="0"/>
              <a:t>() para los títulos y lo mostramos con show():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738B75-4315-45CF-9E7D-D9B21AC27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9" t="24603" r="15423" b="30665"/>
          <a:stretch/>
        </p:blipFill>
        <p:spPr>
          <a:xfrm>
            <a:off x="3869268" y="2504581"/>
            <a:ext cx="7542472" cy="2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4FAC2-FFDC-43AD-9C9A-CC30B7C1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290490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1076</TotalTime>
  <Words>324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Marco</vt:lpstr>
      <vt:lpstr>Punto 1 – redes neuronales 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1 – redes neuronales </dc:title>
  <dc:creator>Cristian David Monzon Amortegui</dc:creator>
  <cp:lastModifiedBy>Cristian David Monzon Amortegui</cp:lastModifiedBy>
  <cp:revision>9</cp:revision>
  <dcterms:created xsi:type="dcterms:W3CDTF">2023-10-27T12:54:23Z</dcterms:created>
  <dcterms:modified xsi:type="dcterms:W3CDTF">2023-10-30T21:35:58Z</dcterms:modified>
</cp:coreProperties>
</file>