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92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55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4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5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0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61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4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313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1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0CF37E-474B-499C-8226-9C64EE254432}" type="datetimeFigureOut">
              <a:rPr lang="es-CO" smtClean="0"/>
              <a:t>30/10/2023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20772A-B659-4157-82AF-3752EBE667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0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DDE5C-F41F-43F5-9CFB-56DDC1D30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Punto 3 – redes neuronales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B317F-8AC3-4C8C-B5A8-2BFB306CB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Cristian David Monzon Amortegui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88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" y="1128408"/>
            <a:ext cx="3137395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¿Cual es el objetivo de categorizar los targets o labels correspondientes a cada imagen?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/>
          </a:bodyPr>
          <a:lstStyle/>
          <a:p>
            <a:r>
              <a:rPr lang="es-ES" dirty="0"/>
              <a:t>El objetivo de categorizar los labels en cada imagen es el de establecer el valor equivalente a cada imagen en el dataframe: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E730D6-70E7-41CA-922A-E752BA55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3" t="42790" r="30769" b="47929"/>
          <a:stretch/>
        </p:blipFill>
        <p:spPr>
          <a:xfrm>
            <a:off x="3540668" y="3071065"/>
            <a:ext cx="8205855" cy="7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63EF4-45CF-465B-81D9-62914FA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2989" cy="46011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¿En que me ayuda la normalización a la hora de entrenar los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DA77-E3DB-4F01-8CAE-B2B1A34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668" y="864108"/>
            <a:ext cx="7643800" cy="161180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Ayuda en varios aspectos, cono en la organización y la velocidad de procesamiento, por ejemplo , convirtiendo los datos de la data enviada por keras en un dataframe para mejor manejo, y también sucede con la metodología one-hot convirtiendola una lista de números en lugar de continuar manejándola como una lista de strings como estaba en su estado original.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A8729D-49F2-429D-BB88-446F58177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6" t="16504" r="21848" b="58158"/>
          <a:stretch/>
        </p:blipFill>
        <p:spPr>
          <a:xfrm>
            <a:off x="3540668" y="2934700"/>
            <a:ext cx="8205855" cy="17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726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1496</TotalTime>
  <Words>126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Corbel</vt:lpstr>
      <vt:lpstr>Roboto</vt:lpstr>
      <vt:lpstr>Wingdings 2</vt:lpstr>
      <vt:lpstr>Marco</vt:lpstr>
      <vt:lpstr>Punto 3 – redes neuronales </vt:lpstr>
      <vt:lpstr>¿Cual es el objetivo de categorizar los targets o labels correspondientes a cada imagen?</vt:lpstr>
      <vt:lpstr>¿En que me ayuda la normalización a la hora de entrenar los datos?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1 – redes neuronales </dc:title>
  <dc:creator>Cristian David Monzon Amortegui</dc:creator>
  <cp:lastModifiedBy>Cristian David Monzon Amortegui</cp:lastModifiedBy>
  <cp:revision>10</cp:revision>
  <dcterms:created xsi:type="dcterms:W3CDTF">2023-10-27T12:54:23Z</dcterms:created>
  <dcterms:modified xsi:type="dcterms:W3CDTF">2023-10-30T21:44:21Z</dcterms:modified>
</cp:coreProperties>
</file>