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28/10/2023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921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28/10/2023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155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28/10/2023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048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28/10/2023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908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28/10/2023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55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28/10/2023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904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28/10/2023</a:t>
            </a:fld>
            <a:endParaRPr lang="es-CO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261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28/10/2023</a:t>
            </a:fld>
            <a:endParaRPr lang="es-CO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45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28/10/2023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68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28/10/2023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313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28/10/2023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414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70CF37E-474B-499C-8226-9C64EE254432}" type="datetimeFigureOut">
              <a:rPr lang="es-CO" smtClean="0"/>
              <a:t>28/10/2023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620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DDE5C-F41F-43F5-9CFB-56DDC1D30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Punto 3 – redes neuronales 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5B317F-8AC3-4C8C-B5A8-2BFB306CB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Cristian David Monzon Amortegui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9288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63EF4-45CF-465B-81D9-62914FA0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1" y="1128408"/>
            <a:ext cx="3137395" cy="460118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¿Cual es el objetivo de categorizar los targets o labels correspondientes a cada imagen?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DDA77-E3DB-4F01-8CAE-B2B1A34B8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668" y="864108"/>
            <a:ext cx="7643800" cy="1611806"/>
          </a:xfrm>
        </p:spPr>
        <p:txBody>
          <a:bodyPr>
            <a:normAutofit/>
          </a:bodyPr>
          <a:lstStyle/>
          <a:p>
            <a:r>
              <a:rPr lang="es-ES" dirty="0"/>
              <a:t>El objetivo de categorizar los labels en cada imagen es el de establecer el valor equivalente a cada imagen en el dataframe: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A8729D-49F2-429D-BB88-446F58177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46" t="16504" r="21848" b="58158"/>
          <a:stretch/>
        </p:blipFill>
        <p:spPr>
          <a:xfrm>
            <a:off x="3540668" y="2934700"/>
            <a:ext cx="8205855" cy="17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7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63EF4-45CF-465B-81D9-62914FA0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2989" cy="460118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¿En que me ayuda la normalización a la hora de entrenar los datos?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DDA77-E3DB-4F01-8CAE-B2B1A34B8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668" y="864108"/>
            <a:ext cx="7643800" cy="1611806"/>
          </a:xfrm>
        </p:spPr>
        <p:txBody>
          <a:bodyPr>
            <a:normAutofit/>
          </a:bodyPr>
          <a:lstStyle/>
          <a:p>
            <a:r>
              <a:rPr lang="es-ES" dirty="0"/>
              <a:t>Ayuda en varios aspectos, uno de ellos es la velocidad de procesamiento por los métodos numéricos ,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A8729D-49F2-429D-BB88-446F58177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46" t="16504" r="21848" b="58158"/>
          <a:stretch/>
        </p:blipFill>
        <p:spPr>
          <a:xfrm>
            <a:off x="3540668" y="2934700"/>
            <a:ext cx="8205855" cy="17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87264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1264</TotalTime>
  <Words>81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Corbel</vt:lpstr>
      <vt:lpstr>Roboto</vt:lpstr>
      <vt:lpstr>Wingdings 2</vt:lpstr>
      <vt:lpstr>Marco</vt:lpstr>
      <vt:lpstr>Punto 3 – redes neuronales </vt:lpstr>
      <vt:lpstr>¿Cual es el objetivo de categorizar los targets o labels correspondientes a cada imagen?</vt:lpstr>
      <vt:lpstr>¿En que me ayuda la normalización a la hora de entrenar los datos?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Punto 1 – redes neuronales </dc:title>
  <dc:creator>Cristian David Monzon Amortegui</dc:creator>
  <cp:lastModifiedBy>Cristian David Monzon Amortegui</cp:lastModifiedBy>
  <cp:revision>9</cp:revision>
  <dcterms:created xsi:type="dcterms:W3CDTF">2023-10-27T12:54:23Z</dcterms:created>
  <dcterms:modified xsi:type="dcterms:W3CDTF">2023-10-29T01:53:20Z</dcterms:modified>
</cp:coreProperties>
</file>