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31/10/2023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921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31/10/2023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155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31/10/2023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048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31/10/2023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908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31/10/2023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55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31/10/2023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904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31/10/2023</a:t>
            </a:fld>
            <a:endParaRPr lang="es-CO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261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31/10/2023</a:t>
            </a:fld>
            <a:endParaRPr lang="es-CO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45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31/10/2023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68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31/10/2023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313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31/10/2023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414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70CF37E-474B-499C-8226-9C64EE254432}" type="datetimeFigureOut">
              <a:rPr lang="es-CO" smtClean="0"/>
              <a:t>31/10/2023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620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DDE5C-F41F-43F5-9CFB-56DDC1D304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Punto 3 – redes neuronales 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5B317F-8AC3-4C8C-B5A8-2BFB306CB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Cristian David Monzon Amortegui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9288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63EF4-45CF-465B-81D9-62914FA0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41" y="1128408"/>
            <a:ext cx="3137395" cy="460118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Comparación por optimizador :</a:t>
            </a:r>
            <a:br>
              <a:rPr lang="es-E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</a:br>
            <a:r>
              <a:rPr lang="es-ES" dirty="0">
                <a:solidFill>
                  <a:schemeClr val="bg1"/>
                </a:solidFill>
                <a:latin typeface="Roboto" panose="02000000000000000000" pitchFamily="2" charset="0"/>
              </a:rPr>
              <a:t>nadam</a:t>
            </a:r>
            <a:br>
              <a:rPr lang="es-ES" dirty="0">
                <a:solidFill>
                  <a:schemeClr val="bg1"/>
                </a:solidFill>
                <a:latin typeface="Roboto" panose="02000000000000000000" pitchFamily="2" charset="0"/>
              </a:rPr>
            </a:br>
            <a:r>
              <a:rPr lang="es-ES" dirty="0">
                <a:solidFill>
                  <a:schemeClr val="bg1"/>
                </a:solidFill>
                <a:latin typeface="Roboto" panose="02000000000000000000" pitchFamily="2" charset="0"/>
              </a:rPr>
              <a:t>(Nesterov-accelerated adaptative moment estimation)</a:t>
            </a:r>
            <a:endParaRPr lang="es-ES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6DDA77-E3DB-4F01-8CAE-B2B1A34B8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668" y="4612410"/>
            <a:ext cx="7643800" cy="1464234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Loss:  0.0631</a:t>
            </a:r>
          </a:p>
          <a:p>
            <a:r>
              <a:rPr lang="es-ES" dirty="0"/>
              <a:t>Accuracy:0.9852</a:t>
            </a:r>
          </a:p>
          <a:p>
            <a:r>
              <a:rPr lang="es-ES" dirty="0"/>
              <a:t>Precision: 0.9839</a:t>
            </a:r>
          </a:p>
          <a:p>
            <a:r>
              <a:rPr lang="es-ES" dirty="0"/>
              <a:t>TPE(Time Per Epoch): 7.sec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335D031-CE87-4049-9E91-D6710F1DD7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67" t="8801" r="7267" b="11374"/>
          <a:stretch/>
        </p:blipFill>
        <p:spPr>
          <a:xfrm>
            <a:off x="3540668" y="777840"/>
            <a:ext cx="8177720" cy="39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63EF4-45CF-465B-81D9-62914FA0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41" y="1128408"/>
            <a:ext cx="3137395" cy="460118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Comparación por optimizador :</a:t>
            </a:r>
            <a:br>
              <a:rPr lang="es-E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</a:br>
            <a:r>
              <a:rPr lang="es-ES" dirty="0">
                <a:solidFill>
                  <a:schemeClr val="bg1"/>
                </a:solidFill>
                <a:latin typeface="Roboto" panose="02000000000000000000" pitchFamily="2" charset="0"/>
              </a:rPr>
              <a:t>nadam</a:t>
            </a:r>
            <a:br>
              <a:rPr lang="es-ES" dirty="0">
                <a:solidFill>
                  <a:schemeClr val="bg1"/>
                </a:solidFill>
                <a:latin typeface="Roboto" panose="02000000000000000000" pitchFamily="2" charset="0"/>
              </a:rPr>
            </a:br>
            <a:r>
              <a:rPr lang="es-ES" dirty="0">
                <a:solidFill>
                  <a:schemeClr val="bg1"/>
                </a:solidFill>
                <a:latin typeface="Roboto" panose="02000000000000000000" pitchFamily="2" charset="0"/>
              </a:rPr>
              <a:t>(Nesterov-accelerated adaptative moment estimation)</a:t>
            </a:r>
            <a:endParaRPr lang="es-ES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6DDA77-E3DB-4F01-8CAE-B2B1A34B8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668" y="4612410"/>
            <a:ext cx="7643800" cy="1464234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Loss:  0.0631</a:t>
            </a:r>
          </a:p>
          <a:p>
            <a:r>
              <a:rPr lang="es-ES" dirty="0"/>
              <a:t>Accuracy:0.9852</a:t>
            </a:r>
          </a:p>
          <a:p>
            <a:r>
              <a:rPr lang="es-ES" dirty="0"/>
              <a:t>Precision: 0.9839</a:t>
            </a:r>
          </a:p>
          <a:p>
            <a:r>
              <a:rPr lang="es-ES" dirty="0"/>
              <a:t>TPE(Time Per Epoch): 7.sec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335D031-CE87-4049-9E91-D6710F1DD7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67" t="8801" r="7267" b="11374"/>
          <a:stretch/>
        </p:blipFill>
        <p:spPr>
          <a:xfrm>
            <a:off x="3540668" y="777840"/>
            <a:ext cx="8177720" cy="39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86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63EF4-45CF-465B-81D9-62914FA0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41" y="1128408"/>
            <a:ext cx="3137395" cy="460118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Comparación por optimizador :</a:t>
            </a:r>
            <a:br>
              <a:rPr lang="es-E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</a:br>
            <a:r>
              <a:rPr lang="es-E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FTRL</a:t>
            </a:r>
            <a:br>
              <a:rPr lang="es-E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</a:br>
            <a:r>
              <a:rPr lang="es-E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(Follow the regularized leader)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6DDA77-E3DB-4F01-8CAE-B2B1A34B8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668" y="4612410"/>
            <a:ext cx="7643800" cy="1464234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Loss:  1.8365</a:t>
            </a:r>
          </a:p>
          <a:p>
            <a:r>
              <a:rPr lang="es-ES" dirty="0"/>
              <a:t>Accuracy:0.4274</a:t>
            </a:r>
          </a:p>
          <a:p>
            <a:r>
              <a:rPr lang="es-ES" dirty="0"/>
              <a:t>Precision: 0.9877</a:t>
            </a:r>
          </a:p>
          <a:p>
            <a:r>
              <a:rPr lang="es-ES" dirty="0"/>
              <a:t>TPE(Time Per Epoch): 7.sec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7E1BE14-016B-478F-A812-1C436870EF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3" t="9211" r="6538" b="14649"/>
          <a:stretch/>
        </p:blipFill>
        <p:spPr>
          <a:xfrm>
            <a:off x="3540668" y="781357"/>
            <a:ext cx="7765366" cy="383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76397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1320</TotalTime>
  <Words>102</Words>
  <Application>Microsoft Office PowerPoint</Application>
  <PresentationFormat>Panorámica</PresentationFormat>
  <Paragraphs>17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Corbel</vt:lpstr>
      <vt:lpstr>Roboto</vt:lpstr>
      <vt:lpstr>Wingdings 2</vt:lpstr>
      <vt:lpstr>Marco</vt:lpstr>
      <vt:lpstr>Punto 3 – redes neuronales </vt:lpstr>
      <vt:lpstr>Comparación por optimizador : nadam (Nesterov-accelerated adaptative moment estimation)</vt:lpstr>
      <vt:lpstr>Comparación por optimizador : nadam (Nesterov-accelerated adaptative moment estimation)</vt:lpstr>
      <vt:lpstr>Comparación por optimizador : FTRL (Follow the regularized leader)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Punto 1 – redes neuronales </dc:title>
  <dc:creator>Cristian David Monzon Amortegui</dc:creator>
  <cp:lastModifiedBy>Cristian David Monzon Amortegui</cp:lastModifiedBy>
  <cp:revision>11</cp:revision>
  <dcterms:created xsi:type="dcterms:W3CDTF">2023-10-27T12:54:23Z</dcterms:created>
  <dcterms:modified xsi:type="dcterms:W3CDTF">2023-10-31T17:16:54Z</dcterms:modified>
</cp:coreProperties>
</file>