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4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0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CF37E-474B-499C-8226-9C64EE254432}" type="datetimeFigureOut">
              <a:rPr lang="es-CO" smtClean="0"/>
              <a:t>1/11/2023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DE5C-F41F-43F5-9CFB-56DDC1D3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Punto 4 – redes neuronales</a:t>
            </a:r>
            <a:br>
              <a:rPr lang="es-ES" dirty="0"/>
            </a:br>
            <a:r>
              <a:rPr lang="es-ES" dirty="0"/>
              <a:t>Reporte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317F-8AC3-4C8C-B5A8-2BFB306C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David Monzon Amortegui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8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" y="1128408"/>
            <a:ext cx="3137395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Introduccion</a:t>
            </a: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El objetivo de categorizar los labels en cada imagen es el de establecer el valor equivalente a cada imagen en el dataframe: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2989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¿En que me ayuda la normalización a la hora de entrenar los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Ayuda en varios aspectos, uno de ellos es la velocidad de procesamiento por los métodos numéricos ,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726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1279</TotalTime>
  <Words>69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Corbel</vt:lpstr>
      <vt:lpstr>Roboto</vt:lpstr>
      <vt:lpstr>Wingdings 2</vt:lpstr>
      <vt:lpstr>Marco</vt:lpstr>
      <vt:lpstr>Punto 4 – redes neuronales Reporte</vt:lpstr>
      <vt:lpstr>Introduccion:</vt:lpstr>
      <vt:lpstr>¿En que me ayuda la normalización a la hora de entrenar los datos?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1 – redes neuronales </dc:title>
  <dc:creator>Cristian David Monzon Amortegui</dc:creator>
  <cp:lastModifiedBy>Cristian David Monzon Amortegui</cp:lastModifiedBy>
  <cp:revision>10</cp:revision>
  <dcterms:created xsi:type="dcterms:W3CDTF">2023-10-27T12:54:23Z</dcterms:created>
  <dcterms:modified xsi:type="dcterms:W3CDTF">2023-11-02T01:18:41Z</dcterms:modified>
</cp:coreProperties>
</file>