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DF8-8247-4B8C-A8CE-7309F8775DD7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CBED-FCAF-4532-AB4D-61C64FB3F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51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DF8-8247-4B8C-A8CE-7309F8775DD7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CBED-FCAF-4532-AB4D-61C64FB3F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6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DF8-8247-4B8C-A8CE-7309F8775DD7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CBED-FCAF-4532-AB4D-61C64FB3F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4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DF8-8247-4B8C-A8CE-7309F8775DD7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CBED-FCAF-4532-AB4D-61C64FB3F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3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DF8-8247-4B8C-A8CE-7309F8775DD7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CBED-FCAF-4532-AB4D-61C64FB3F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8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DF8-8247-4B8C-A8CE-7309F8775DD7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CBED-FCAF-4532-AB4D-61C64FB3F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68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DF8-8247-4B8C-A8CE-7309F8775DD7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CBED-FCAF-4532-AB4D-61C64FB3F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23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DF8-8247-4B8C-A8CE-7309F8775DD7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CBED-FCAF-4532-AB4D-61C64FB3F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8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DF8-8247-4B8C-A8CE-7309F8775DD7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CBED-FCAF-4532-AB4D-61C64FB3F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3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DF8-8247-4B8C-A8CE-7309F8775DD7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CBED-FCAF-4532-AB4D-61C64FB3F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52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7DF8-8247-4B8C-A8CE-7309F8775DD7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CBED-FCAF-4532-AB4D-61C64FB3F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7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7DF8-8247-4B8C-A8CE-7309F8775DD7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CCBED-FCAF-4532-AB4D-61C64FB3F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88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B5DEEC-F4B8-43FF-91AA-04958D8BD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9" y="421319"/>
            <a:ext cx="6015361" cy="6015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B92A46-02EA-474B-BC5D-D55B8D841948}"/>
              </a:ext>
            </a:extLst>
          </p:cNvPr>
          <p:cNvSpPr txBox="1"/>
          <p:nvPr/>
        </p:nvSpPr>
        <p:spPr>
          <a:xfrm>
            <a:off x="6926580" y="684146"/>
            <a:ext cx="5347685" cy="5489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Нумерация компонентов: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1.Центральный процессор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2.Оперативная память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3.Чипсет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4.Видеокарта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5.Разъёмы для подключения специализированных устройств PCI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6.Шина PCI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7.Аудиочипсет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8.Джампер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Подача дополнительного  12V питания на процессор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10.Внешние разъёмы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11.Системные преобразователи напряжения (катушки)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12.Микросхема BIOS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13.Разъемы для подключения жестких дисков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14.Для подключения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-дисковода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15.Разъём питания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16.Батарейка для BIOS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17.Индикаторы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501DDA5-24B8-44C8-8F8C-3DB9A0999496}"/>
              </a:ext>
            </a:extLst>
          </p:cNvPr>
          <p:cNvCxnSpPr/>
          <p:nvPr/>
        </p:nvCxnSpPr>
        <p:spPr>
          <a:xfrm>
            <a:off x="5433060" y="18592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DF1B93-A9A8-4B60-8260-0B4FA6055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r="12832"/>
          <a:stretch/>
        </p:blipFill>
        <p:spPr>
          <a:xfrm>
            <a:off x="147003" y="675277"/>
            <a:ext cx="4785360" cy="5796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56061B-E1A3-4B5B-8FD9-1A25B4024AE7}"/>
              </a:ext>
            </a:extLst>
          </p:cNvPr>
          <p:cNvSpPr txBox="1"/>
          <p:nvPr/>
        </p:nvSpPr>
        <p:spPr>
          <a:xfrm>
            <a:off x="6368925" y="366719"/>
            <a:ext cx="5731635" cy="61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>
              <a:lnSpc>
                <a:spcPct val="115000"/>
              </a:lnSpc>
              <a:spcAft>
                <a:spcPts val="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Нумерация компонентов: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>
              <a:lnSpc>
                <a:spcPct val="115000"/>
              </a:lnSpc>
              <a:spcAft>
                <a:spcPts val="1000"/>
              </a:spcAft>
            </a:pP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1.Центральный процессор</a:t>
            </a:r>
            <a:b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2.Оперативная память</a:t>
            </a:r>
            <a:b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3.Чипсет</a:t>
            </a:r>
            <a:b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4.Видеокарта</a:t>
            </a:r>
            <a:b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5.Разъёмы для подключения специализированных устройств PCI</a:t>
            </a:r>
            <a:b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6.Шина PCI</a:t>
            </a:r>
            <a:b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7.Аудиочипсет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8.Джампер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Подача дополнительного  12V питания на процессор</a:t>
            </a:r>
            <a:b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10.Внешние разъёмы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11.Системные преобразователи напряжения (катушки)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12.Микросхема BIOS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13.Разъемы для подключения жестких дисков</a:t>
            </a:r>
            <a:b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14.Для подключения </a:t>
            </a:r>
            <a:r>
              <a:rPr lang="ru-RU" sz="1800" strike="sng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  <a:r>
              <a:rPr lang="en-US" sz="1800" strike="sng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-дисковода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15.Разъём питания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16.Батарейка для BIOS</a:t>
            </a:r>
            <a:b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trike="sng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17.Индикаторы</a:t>
            </a:r>
            <a:endParaRPr lang="en-US" sz="1600" strike="sng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27B214-386B-4870-8434-9F950A2F8690}"/>
              </a:ext>
            </a:extLst>
          </p:cNvPr>
          <p:cNvSpPr/>
          <p:nvPr/>
        </p:nvSpPr>
        <p:spPr>
          <a:xfrm>
            <a:off x="2387600" y="2082800"/>
            <a:ext cx="1117600" cy="9042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E772FB3-C9D8-4ADC-9A03-9581741B45CC}"/>
              </a:ext>
            </a:extLst>
          </p:cNvPr>
          <p:cNvCxnSpPr>
            <a:cxnSpLocks/>
          </p:cNvCxnSpPr>
          <p:nvPr/>
        </p:nvCxnSpPr>
        <p:spPr>
          <a:xfrm flipV="1">
            <a:off x="3342640" y="506010"/>
            <a:ext cx="0" cy="15767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3AC407-1824-4C40-A550-D502E04C50C2}"/>
              </a:ext>
            </a:extLst>
          </p:cNvPr>
          <p:cNvSpPr txBox="1"/>
          <p:nvPr/>
        </p:nvSpPr>
        <p:spPr>
          <a:xfrm flipH="1">
            <a:off x="3194683" y="182053"/>
            <a:ext cx="2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855081-B118-4A95-9B7B-3628FE1CAAE8}"/>
              </a:ext>
            </a:extLst>
          </p:cNvPr>
          <p:cNvSpPr/>
          <p:nvPr/>
        </p:nvSpPr>
        <p:spPr>
          <a:xfrm>
            <a:off x="3657600" y="1161984"/>
            <a:ext cx="947415" cy="28105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EE3EFB1-6B2D-47E7-8E26-4DEA0029A86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131308" y="654290"/>
            <a:ext cx="0" cy="5076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C9F8C1-1335-4672-8C0D-E92DCBB5AB57}"/>
              </a:ext>
            </a:extLst>
          </p:cNvPr>
          <p:cNvSpPr txBox="1"/>
          <p:nvPr/>
        </p:nvSpPr>
        <p:spPr>
          <a:xfrm flipH="1">
            <a:off x="3985254" y="321344"/>
            <a:ext cx="31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CB93753-033B-45C5-935B-0138505F5FB5}"/>
              </a:ext>
            </a:extLst>
          </p:cNvPr>
          <p:cNvSpPr/>
          <p:nvPr/>
        </p:nvSpPr>
        <p:spPr>
          <a:xfrm>
            <a:off x="1056640" y="4064000"/>
            <a:ext cx="2138043" cy="2702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F9C9039-2662-4784-8F72-30201ED0D2D1}"/>
              </a:ext>
            </a:extLst>
          </p:cNvPr>
          <p:cNvCxnSpPr>
            <a:stCxn id="22" idx="3"/>
          </p:cNvCxnSpPr>
          <p:nvPr/>
        </p:nvCxnSpPr>
        <p:spPr>
          <a:xfrm flipV="1">
            <a:off x="3194683" y="4175760"/>
            <a:ext cx="1905637" cy="233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B110F6-8878-414F-818C-33213E2754FC}"/>
              </a:ext>
            </a:extLst>
          </p:cNvPr>
          <p:cNvSpPr txBox="1"/>
          <p:nvPr/>
        </p:nvSpPr>
        <p:spPr>
          <a:xfrm flipH="1">
            <a:off x="5100320" y="3991094"/>
            <a:ext cx="1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1646367-B71F-4B5A-A7EF-41F6AEF06E1F}"/>
              </a:ext>
            </a:extLst>
          </p:cNvPr>
          <p:cNvSpPr/>
          <p:nvPr/>
        </p:nvSpPr>
        <p:spPr>
          <a:xfrm>
            <a:off x="1127760" y="4795520"/>
            <a:ext cx="538480" cy="1930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A78C75F-F22A-426C-ADC8-1511E0C2066B}"/>
              </a:ext>
            </a:extLst>
          </p:cNvPr>
          <p:cNvSpPr/>
          <p:nvPr/>
        </p:nvSpPr>
        <p:spPr>
          <a:xfrm>
            <a:off x="1127760" y="5476240"/>
            <a:ext cx="538480" cy="1930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705338F-B8F7-47D8-BD01-A464C67BEB16}"/>
              </a:ext>
            </a:extLst>
          </p:cNvPr>
          <p:cNvSpPr/>
          <p:nvPr/>
        </p:nvSpPr>
        <p:spPr>
          <a:xfrm>
            <a:off x="1127760" y="5770880"/>
            <a:ext cx="538480" cy="23134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1044870-C7CB-46EB-976A-6E0F73A3D9E7}"/>
              </a:ext>
            </a:extLst>
          </p:cNvPr>
          <p:cNvCxnSpPr/>
          <p:nvPr/>
        </p:nvCxnSpPr>
        <p:spPr>
          <a:xfrm flipH="1">
            <a:off x="731520" y="4988560"/>
            <a:ext cx="396240" cy="150272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7E2E3EC-3A2A-4277-919C-1D218A2E22B1}"/>
              </a:ext>
            </a:extLst>
          </p:cNvPr>
          <p:cNvCxnSpPr>
            <a:cxnSpLocks/>
          </p:cNvCxnSpPr>
          <p:nvPr/>
        </p:nvCxnSpPr>
        <p:spPr>
          <a:xfrm flipH="1">
            <a:off x="731520" y="5497418"/>
            <a:ext cx="396240" cy="99386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C5ED878B-EEC5-45B6-98E7-778E5C43CEAB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731520" y="6002225"/>
            <a:ext cx="665480" cy="4890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6421A2-D606-47AA-8FBC-09B97E6A01FE}"/>
              </a:ext>
            </a:extLst>
          </p:cNvPr>
          <p:cNvSpPr txBox="1"/>
          <p:nvPr/>
        </p:nvSpPr>
        <p:spPr>
          <a:xfrm flipH="1">
            <a:off x="462280" y="6353294"/>
            <a:ext cx="28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D3182FD-6965-4662-9834-547CD23798FE}"/>
              </a:ext>
            </a:extLst>
          </p:cNvPr>
          <p:cNvSpPr/>
          <p:nvPr/>
        </p:nvSpPr>
        <p:spPr>
          <a:xfrm>
            <a:off x="1127760" y="5130800"/>
            <a:ext cx="1859280" cy="2702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CB14D0A-A1AA-427C-8600-AE0F70BF760D}"/>
              </a:ext>
            </a:extLst>
          </p:cNvPr>
          <p:cNvCxnSpPr>
            <a:cxnSpLocks/>
          </p:cNvCxnSpPr>
          <p:nvPr/>
        </p:nvCxnSpPr>
        <p:spPr>
          <a:xfrm>
            <a:off x="3000690" y="5401071"/>
            <a:ext cx="193993" cy="12342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2E952D-D5A6-48CA-A0D1-A54E3807274C}"/>
              </a:ext>
            </a:extLst>
          </p:cNvPr>
          <p:cNvSpPr txBox="1"/>
          <p:nvPr/>
        </p:nvSpPr>
        <p:spPr>
          <a:xfrm flipH="1">
            <a:off x="3107846" y="6508511"/>
            <a:ext cx="2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DF92E87-EA11-461A-BA87-B04D83706CB7}"/>
              </a:ext>
            </a:extLst>
          </p:cNvPr>
          <p:cNvSpPr/>
          <p:nvPr/>
        </p:nvSpPr>
        <p:spPr>
          <a:xfrm>
            <a:off x="3394073" y="4175760"/>
            <a:ext cx="905510" cy="13421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E8FFAEC2-6315-44BB-B762-6261BA462D4B}"/>
              </a:ext>
            </a:extLst>
          </p:cNvPr>
          <p:cNvCxnSpPr>
            <a:cxnSpLocks/>
          </p:cNvCxnSpPr>
          <p:nvPr/>
        </p:nvCxnSpPr>
        <p:spPr>
          <a:xfrm>
            <a:off x="4298276" y="4316886"/>
            <a:ext cx="1431882" cy="24069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184B45-0ADE-42D0-BAC5-33E08E07FFD7}"/>
              </a:ext>
            </a:extLst>
          </p:cNvPr>
          <p:cNvSpPr txBox="1"/>
          <p:nvPr/>
        </p:nvSpPr>
        <p:spPr>
          <a:xfrm flipH="1">
            <a:off x="5638064" y="4385692"/>
            <a:ext cx="29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B0BD079B-D998-4363-AE7D-17AE606CDDB1}"/>
              </a:ext>
            </a:extLst>
          </p:cNvPr>
          <p:cNvSpPr/>
          <p:nvPr/>
        </p:nvSpPr>
        <p:spPr>
          <a:xfrm>
            <a:off x="2550160" y="4706688"/>
            <a:ext cx="396240" cy="3787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905E4C2-F1E0-450F-B757-D6552C0B3F6B}"/>
              </a:ext>
            </a:extLst>
          </p:cNvPr>
          <p:cNvCxnSpPr>
            <a:cxnSpLocks/>
          </p:cNvCxnSpPr>
          <p:nvPr/>
        </p:nvCxnSpPr>
        <p:spPr>
          <a:xfrm>
            <a:off x="2946400" y="4881109"/>
            <a:ext cx="1038854" cy="17541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CC97494-AEC1-4F7D-8003-72DD18FD0AE8}"/>
              </a:ext>
            </a:extLst>
          </p:cNvPr>
          <p:cNvSpPr txBox="1"/>
          <p:nvPr/>
        </p:nvSpPr>
        <p:spPr>
          <a:xfrm flipH="1">
            <a:off x="3890638" y="6508511"/>
            <a:ext cx="55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16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333632F-7096-49D5-9EA2-3E57128C50F8}"/>
              </a:ext>
            </a:extLst>
          </p:cNvPr>
          <p:cNvSpPr/>
          <p:nvPr/>
        </p:nvSpPr>
        <p:spPr>
          <a:xfrm>
            <a:off x="4259580" y="6136005"/>
            <a:ext cx="462915" cy="1447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E7F33EEA-D2EF-44F1-90DA-810059A76897}"/>
              </a:ext>
            </a:extLst>
          </p:cNvPr>
          <p:cNvCxnSpPr>
            <a:cxnSpLocks/>
          </p:cNvCxnSpPr>
          <p:nvPr/>
        </p:nvCxnSpPr>
        <p:spPr>
          <a:xfrm>
            <a:off x="4725847" y="6280772"/>
            <a:ext cx="272873" cy="35453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E413B30-4269-4C87-8179-41DAE1C927F2}"/>
              </a:ext>
            </a:extLst>
          </p:cNvPr>
          <p:cNvSpPr txBox="1"/>
          <p:nvPr/>
        </p:nvSpPr>
        <p:spPr>
          <a:xfrm flipH="1">
            <a:off x="4940195" y="6508511"/>
            <a:ext cx="6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17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D89C9B8-55EC-4D9D-BA6A-5CABD3497059}"/>
              </a:ext>
            </a:extLst>
          </p:cNvPr>
          <p:cNvSpPr/>
          <p:nvPr/>
        </p:nvSpPr>
        <p:spPr>
          <a:xfrm>
            <a:off x="4637405" y="2242344"/>
            <a:ext cx="231140" cy="1041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92E5CD13-DBA5-4734-805B-4AA056E5D3F8}"/>
              </a:ext>
            </a:extLst>
          </p:cNvPr>
          <p:cNvCxnSpPr>
            <a:cxnSpLocks/>
          </p:cNvCxnSpPr>
          <p:nvPr/>
        </p:nvCxnSpPr>
        <p:spPr>
          <a:xfrm>
            <a:off x="4866960" y="3096156"/>
            <a:ext cx="332779" cy="1833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1C7298E-CC35-4237-BBB1-E0E556097BA1}"/>
              </a:ext>
            </a:extLst>
          </p:cNvPr>
          <p:cNvSpPr txBox="1"/>
          <p:nvPr/>
        </p:nvSpPr>
        <p:spPr>
          <a:xfrm flipH="1">
            <a:off x="5143903" y="3107624"/>
            <a:ext cx="61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15</a:t>
            </a: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D8C36123-F89C-42BB-ADD4-F273A4EF2EF1}"/>
              </a:ext>
            </a:extLst>
          </p:cNvPr>
          <p:cNvSpPr/>
          <p:nvPr/>
        </p:nvSpPr>
        <p:spPr>
          <a:xfrm>
            <a:off x="4665679" y="3335120"/>
            <a:ext cx="174586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520786AA-17CD-47D5-81A4-FA268D7841B6}"/>
              </a:ext>
            </a:extLst>
          </p:cNvPr>
          <p:cNvCxnSpPr>
            <a:cxnSpLocks/>
          </p:cNvCxnSpPr>
          <p:nvPr/>
        </p:nvCxnSpPr>
        <p:spPr>
          <a:xfrm>
            <a:off x="4841433" y="3700471"/>
            <a:ext cx="933060" cy="28664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69D816A-94DC-4C65-91BF-B14EB4CCFB72}"/>
              </a:ext>
            </a:extLst>
          </p:cNvPr>
          <p:cNvSpPr txBox="1"/>
          <p:nvPr/>
        </p:nvSpPr>
        <p:spPr>
          <a:xfrm>
            <a:off x="5686604" y="3832468"/>
            <a:ext cx="53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14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14C48440-187A-4F65-BF80-CA69B38EC235}"/>
              </a:ext>
            </a:extLst>
          </p:cNvPr>
          <p:cNvSpPr/>
          <p:nvPr/>
        </p:nvSpPr>
        <p:spPr>
          <a:xfrm>
            <a:off x="4471228" y="4427393"/>
            <a:ext cx="376215" cy="1000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2BE7188E-1CCF-45E4-AF13-4E48E55DE830}"/>
              </a:ext>
            </a:extLst>
          </p:cNvPr>
          <p:cNvCxnSpPr>
            <a:cxnSpLocks/>
          </p:cNvCxnSpPr>
          <p:nvPr/>
        </p:nvCxnSpPr>
        <p:spPr>
          <a:xfrm>
            <a:off x="5307963" y="3843792"/>
            <a:ext cx="13845" cy="8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C1B5EC2E-ED7F-416B-A098-E123FECA6A5B}"/>
              </a:ext>
            </a:extLst>
          </p:cNvPr>
          <p:cNvCxnSpPr>
            <a:cxnSpLocks/>
          </p:cNvCxnSpPr>
          <p:nvPr/>
        </p:nvCxnSpPr>
        <p:spPr>
          <a:xfrm>
            <a:off x="4847443" y="4738024"/>
            <a:ext cx="647782" cy="1524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2780684-27F7-4817-A52C-999F2AC57FE0}"/>
              </a:ext>
            </a:extLst>
          </p:cNvPr>
          <p:cNvSpPr txBox="1"/>
          <p:nvPr/>
        </p:nvSpPr>
        <p:spPr>
          <a:xfrm flipH="1">
            <a:off x="5409096" y="4716093"/>
            <a:ext cx="45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13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6ACF531-051E-4E0A-A151-FFB407967DB0}"/>
              </a:ext>
            </a:extLst>
          </p:cNvPr>
          <p:cNvSpPr/>
          <p:nvPr/>
        </p:nvSpPr>
        <p:spPr>
          <a:xfrm>
            <a:off x="229871" y="952500"/>
            <a:ext cx="417827" cy="27479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E3F58AD3-20CD-4A91-8D07-639130634593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438785" y="366719"/>
            <a:ext cx="656687" cy="5857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98F111E-73DC-4054-8099-5685D55AC296}"/>
              </a:ext>
            </a:extLst>
          </p:cNvPr>
          <p:cNvSpPr txBox="1"/>
          <p:nvPr/>
        </p:nvSpPr>
        <p:spPr>
          <a:xfrm flipH="1">
            <a:off x="1036075" y="124791"/>
            <a:ext cx="5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BE21313-1E82-45AA-B246-53B16621B6E1}"/>
              </a:ext>
            </a:extLst>
          </p:cNvPr>
          <p:cNvSpPr/>
          <p:nvPr/>
        </p:nvSpPr>
        <p:spPr>
          <a:xfrm>
            <a:off x="1095472" y="807720"/>
            <a:ext cx="447772" cy="2686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61C56775-C278-469E-A309-0A35C54253C0}"/>
              </a:ext>
            </a:extLst>
          </p:cNvPr>
          <p:cNvCxnSpPr/>
          <p:nvPr/>
        </p:nvCxnSpPr>
        <p:spPr>
          <a:xfrm flipV="1">
            <a:off x="1543244" y="494123"/>
            <a:ext cx="122996" cy="3135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DA97C85-5F6E-4909-9213-CBC95ED6B9B5}"/>
              </a:ext>
            </a:extLst>
          </p:cNvPr>
          <p:cNvSpPr txBox="1"/>
          <p:nvPr/>
        </p:nvSpPr>
        <p:spPr>
          <a:xfrm>
            <a:off x="1590130" y="201705"/>
            <a:ext cx="37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6F37431-BA99-4068-BDE9-936E56687215}"/>
              </a:ext>
            </a:extLst>
          </p:cNvPr>
          <p:cNvSpPr/>
          <p:nvPr/>
        </p:nvSpPr>
        <p:spPr>
          <a:xfrm>
            <a:off x="2032001" y="1554480"/>
            <a:ext cx="203190" cy="12862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4C015D50-B54B-4708-8536-BCC3D815069B}"/>
              </a:ext>
            </a:extLst>
          </p:cNvPr>
          <p:cNvCxnSpPr>
            <a:cxnSpLocks/>
          </p:cNvCxnSpPr>
          <p:nvPr/>
        </p:nvCxnSpPr>
        <p:spPr>
          <a:xfrm flipV="1">
            <a:off x="2139939" y="483922"/>
            <a:ext cx="61498" cy="10776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75B3AFE-797B-4EB7-85A1-AD877164A176}"/>
              </a:ext>
            </a:extLst>
          </p:cNvPr>
          <p:cNvSpPr txBox="1"/>
          <p:nvPr/>
        </p:nvSpPr>
        <p:spPr>
          <a:xfrm flipH="1">
            <a:off x="2047521" y="201705"/>
            <a:ext cx="46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73680" y="6136005"/>
            <a:ext cx="334166" cy="2172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083296" y="25786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1B5EC2E-ED7F-416B-A098-E123FECA6A5B}"/>
              </a:ext>
            </a:extLst>
          </p:cNvPr>
          <p:cNvCxnSpPr>
            <a:cxnSpLocks/>
          </p:cNvCxnSpPr>
          <p:nvPr/>
        </p:nvCxnSpPr>
        <p:spPr>
          <a:xfrm flipH="1">
            <a:off x="2411941" y="6269736"/>
            <a:ext cx="362438" cy="3024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E413B30-4269-4C87-8179-41DAE1C927F2}"/>
              </a:ext>
            </a:extLst>
          </p:cNvPr>
          <p:cNvSpPr txBox="1"/>
          <p:nvPr/>
        </p:nvSpPr>
        <p:spPr>
          <a:xfrm flipH="1">
            <a:off x="2197304" y="6445108"/>
            <a:ext cx="26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2184628" y="4726058"/>
            <a:ext cx="243384" cy="4650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C1B5EC2E-ED7F-416B-A098-E123FECA6A5B}"/>
              </a:ext>
            </a:extLst>
          </p:cNvPr>
          <p:cNvCxnSpPr>
            <a:cxnSpLocks/>
          </p:cNvCxnSpPr>
          <p:nvPr/>
        </p:nvCxnSpPr>
        <p:spPr>
          <a:xfrm flipH="1">
            <a:off x="1733656" y="5184547"/>
            <a:ext cx="513253" cy="127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6184B45-0ADE-42D0-BAC5-33E08E07FFD7}"/>
              </a:ext>
            </a:extLst>
          </p:cNvPr>
          <p:cNvSpPr txBox="1"/>
          <p:nvPr/>
        </p:nvSpPr>
        <p:spPr>
          <a:xfrm flipH="1">
            <a:off x="1489994" y="6372010"/>
            <a:ext cx="59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6905E4C2-F1E0-450F-B757-D6552C0B3F6B}"/>
              </a:ext>
            </a:extLst>
          </p:cNvPr>
          <p:cNvCxnSpPr>
            <a:cxnSpLocks/>
          </p:cNvCxnSpPr>
          <p:nvPr/>
        </p:nvCxnSpPr>
        <p:spPr>
          <a:xfrm flipH="1">
            <a:off x="324487" y="4808472"/>
            <a:ext cx="246303" cy="1800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2705338F-B8F7-47D8-BD01-A464C67BEB16}"/>
              </a:ext>
            </a:extLst>
          </p:cNvPr>
          <p:cNvSpPr/>
          <p:nvPr/>
        </p:nvSpPr>
        <p:spPr>
          <a:xfrm>
            <a:off x="581706" y="4685340"/>
            <a:ext cx="480561" cy="4104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6421A2-D606-47AA-8FBC-09B97E6A01FE}"/>
              </a:ext>
            </a:extLst>
          </p:cNvPr>
          <p:cNvSpPr txBox="1"/>
          <p:nvPr/>
        </p:nvSpPr>
        <p:spPr>
          <a:xfrm flipH="1">
            <a:off x="87918" y="4850210"/>
            <a:ext cx="28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39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DFFC31-D7F7-4994-949C-193812B66E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t="7738" b="19719"/>
          <a:stretch/>
        </p:blipFill>
        <p:spPr>
          <a:xfrm>
            <a:off x="132080" y="325119"/>
            <a:ext cx="8341360" cy="3365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D1B84-6B65-40A7-B5A7-3BB3575408DC}"/>
              </a:ext>
            </a:extLst>
          </p:cNvPr>
          <p:cNvSpPr txBox="1"/>
          <p:nvPr/>
        </p:nvSpPr>
        <p:spPr>
          <a:xfrm>
            <a:off x="132080" y="3611880"/>
            <a:ext cx="4430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Разъемы для подключения жестких дисков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28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4050" t="21211" r="23608" b="13965"/>
          <a:stretch/>
        </p:blipFill>
        <p:spPr>
          <a:xfrm>
            <a:off x="0" y="243840"/>
            <a:ext cx="11308080" cy="661416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537371" y="1802674"/>
            <a:ext cx="770710" cy="464166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10537370" y="1151708"/>
            <a:ext cx="518160" cy="65096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33611" y="838591"/>
            <a:ext cx="50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7097483" y="1726461"/>
            <a:ext cx="130630" cy="740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7097483" y="1863637"/>
            <a:ext cx="12845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7097483" y="2286001"/>
            <a:ext cx="128453" cy="566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-1" y="6550223"/>
            <a:ext cx="36837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*Батарейка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BIOS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вшита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материнскую плату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097483" y="2551609"/>
            <a:ext cx="128452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 flipH="1">
            <a:off x="1554479" y="5173980"/>
            <a:ext cx="1469571" cy="3254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2019300" y="5499463"/>
            <a:ext cx="114300" cy="33745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7303226" y="1062566"/>
            <a:ext cx="209223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Разъём для подключения шлейфа клавиатуры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7095299" y="1133888"/>
            <a:ext cx="130630" cy="740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34539" y="5790894"/>
            <a:ext cx="50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970020" y="4808220"/>
            <a:ext cx="289560" cy="259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4145281" y="5056015"/>
            <a:ext cx="114299" cy="9195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47309" y="594656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</a:p>
        </p:txBody>
      </p:sp>
      <p:sp>
        <p:nvSpPr>
          <p:cNvPr id="26" name="Овал 25"/>
          <p:cNvSpPr/>
          <p:nvPr/>
        </p:nvSpPr>
        <p:spPr>
          <a:xfrm>
            <a:off x="7097483" y="1999566"/>
            <a:ext cx="130630" cy="740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Прямоугольник 26"/>
          <p:cNvSpPr/>
          <p:nvPr/>
        </p:nvSpPr>
        <p:spPr>
          <a:xfrm flipH="1">
            <a:off x="1507670" y="739140"/>
            <a:ext cx="648790" cy="5234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/>
          <p:cNvSpPr/>
          <p:nvPr/>
        </p:nvSpPr>
        <p:spPr>
          <a:xfrm flipH="1">
            <a:off x="1461950" y="1414734"/>
            <a:ext cx="648790" cy="5234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1461950" y="2032663"/>
            <a:ext cx="667295" cy="5614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 flipH="1">
            <a:off x="1453241" y="2669978"/>
            <a:ext cx="648790" cy="5234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 30"/>
          <p:cNvSpPr/>
          <p:nvPr/>
        </p:nvSpPr>
        <p:spPr>
          <a:xfrm flipH="1">
            <a:off x="2634886" y="454048"/>
            <a:ext cx="648790" cy="6497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 flipH="1">
            <a:off x="3283676" y="465920"/>
            <a:ext cx="648790" cy="6625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655320" y="2032663"/>
            <a:ext cx="806629" cy="93859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 flipV="1">
            <a:off x="633818" y="2014502"/>
            <a:ext cx="819423" cy="2988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655320" y="1045074"/>
            <a:ext cx="852350" cy="96942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28" idx="3"/>
          </p:cNvCxnSpPr>
          <p:nvPr/>
        </p:nvCxnSpPr>
        <p:spPr>
          <a:xfrm flipH="1">
            <a:off x="655319" y="1676475"/>
            <a:ext cx="806631" cy="33638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1" idx="2"/>
          </p:cNvCxnSpPr>
          <p:nvPr/>
        </p:nvCxnSpPr>
        <p:spPr>
          <a:xfrm flipH="1">
            <a:off x="633819" y="1103803"/>
            <a:ext cx="2325462" cy="9272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2695" y="1836277"/>
            <a:ext cx="50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  <a:endParaRPr lang="ru-RU" dirty="0" smtClean="0"/>
          </a:p>
        </p:txBody>
      </p:sp>
      <p:sp>
        <p:nvSpPr>
          <p:cNvPr id="51" name="TextBox 50"/>
          <p:cNvSpPr txBox="1"/>
          <p:nvPr/>
        </p:nvSpPr>
        <p:spPr>
          <a:xfrm flipH="1">
            <a:off x="7303226" y="1367355"/>
            <a:ext cx="150549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Микросхемы видеопамяти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7104012" y="1424912"/>
            <a:ext cx="130630" cy="740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Овал 52"/>
          <p:cNvSpPr/>
          <p:nvPr/>
        </p:nvSpPr>
        <p:spPr>
          <a:xfrm>
            <a:off x="7106189" y="999385"/>
            <a:ext cx="128453" cy="566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9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</TotalTime>
  <Words>50</Words>
  <Application>Microsoft Office PowerPoint</Application>
  <PresentationFormat>Широкоэкранный</PresentationFormat>
  <Paragraphs>29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Кристина Миневич</dc:creator>
  <cp:lastModifiedBy>RePack by Diakov</cp:lastModifiedBy>
  <cp:revision>15</cp:revision>
  <dcterms:created xsi:type="dcterms:W3CDTF">2021-09-16T20:38:45Z</dcterms:created>
  <dcterms:modified xsi:type="dcterms:W3CDTF">2021-09-23T23:05:39Z</dcterms:modified>
</cp:coreProperties>
</file>