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4" autoAdjust="0"/>
    <p:restoredTop sz="94660"/>
  </p:normalViewPr>
  <p:slideViewPr>
    <p:cSldViewPr snapToGrid="0">
      <p:cViewPr varScale="1">
        <p:scale>
          <a:sx n="16" d="100"/>
          <a:sy n="16" d="100"/>
        </p:scale>
        <p:origin x="1027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A8F804-3373-47A4-94F5-B2DF9AEC9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269B80-E4A0-4C85-B690-9086E123B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C61E2A-6F38-4337-9711-466972C2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66F2-49D1-4AE7-8830-FE6BE6F5C047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DB0CBB-4643-4E8C-B414-EF7481F82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7BBF0A-E8C0-49BD-A5CC-3ED75E5FB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7F46-CB47-4EF5-8552-7A5360AEA7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90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35E820-2477-4621-AB34-146AEF05D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D7A2D64-4088-43D9-85C1-B74876F2F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3BC81E-8FEB-45DA-ADA3-2EC5AA92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66F2-49D1-4AE7-8830-FE6BE6F5C047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6CD844-9408-4317-ACDC-3EE4F69C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B422D0-5257-480D-9BB9-D0FBF3CE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7F46-CB47-4EF5-8552-7A5360AEA7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05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9B653A3-8F4C-4709-B604-775DDEE3AD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C9653E-83CC-466E-A039-9858D04CD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3713C5-1584-401B-821B-1A3E6D390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66F2-49D1-4AE7-8830-FE6BE6F5C047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40480A-4B6B-4265-A1A6-A720A590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5926C0-7A4B-4EA3-9298-F9BEE1B8E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7F46-CB47-4EF5-8552-7A5360AEA7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698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A45D5-42B7-4C4C-8E30-8EA2A258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A18FB7-C18A-4863-99BC-7E8E60CD4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032B51-B080-4712-AD81-83CD22EE6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66F2-49D1-4AE7-8830-FE6BE6F5C047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76EB7D-D395-426F-B1C7-3A90ABAD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E4842C-D54F-4098-84EA-A0F8FE5A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7F46-CB47-4EF5-8552-7A5360AEA7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68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8BB3B8-57AD-4767-9152-763111DC3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F0D854-1A09-47BA-8568-7A69517ED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927508-7E1A-469B-A485-DD8712C7D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66F2-49D1-4AE7-8830-FE6BE6F5C047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AFFD5A-1026-4E78-B40B-0A0AB1608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47182C-5651-44FC-BEF6-94D0531B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7F46-CB47-4EF5-8552-7A5360AEA7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143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B0C24A-04D3-4666-AA3B-A2EDC1605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C2A17F-C346-4920-AD36-FDEAEC4A2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487E2E-170C-4EEB-BD8B-6C523A256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EF048E-AD8A-4B6F-B8A3-6D061E30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66F2-49D1-4AE7-8830-FE6BE6F5C047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73879C-EA4A-4EAC-82EB-A1F5CD1A8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17E225-4F8C-4D30-8470-2D1DAA9D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7F46-CB47-4EF5-8552-7A5360AEA7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653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8E5680-2CC7-427B-B526-426A917F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26ED68-5619-40BC-BE40-59171D9B7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05BF9F3-2957-4C7B-BCB5-0E2C19D27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9A54C30-A7B9-49C3-B5EC-CF74C315C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600F90E-C5F6-4C4A-BB01-108734768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D363409-6270-4A89-8F06-B19BFBDA7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66F2-49D1-4AE7-8830-FE6BE6F5C047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718E0ED-A829-4A5E-9D38-BBD89D12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9331168-56DC-4046-AAC6-F91118DC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7F46-CB47-4EF5-8552-7A5360AEA7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73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907B0B-F0BE-43B5-99FA-24CB07C98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B910A26-C1BB-46B2-9220-C877BA1B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66F2-49D1-4AE7-8830-FE6BE6F5C047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2E39E0B-5B84-4FAA-B51D-22D72139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5535244-7387-41C1-B75E-A95372FE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7F46-CB47-4EF5-8552-7A5360AEA7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16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5520A5-97DF-42D4-A550-4D1E236EB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66F2-49D1-4AE7-8830-FE6BE6F5C047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C60A9EB-40B2-4C5C-901F-46EA890CB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555ED61-844E-4772-A457-EBA762ADF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7F46-CB47-4EF5-8552-7A5360AEA7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983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65E05-3064-4448-88A8-C0B373419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0ED873-E041-4B4C-89C9-4AC13AFDB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376A27-57AA-4540-A061-9D27FDB36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5DB7ED-C1FB-4253-BB6E-E436E05A1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66F2-49D1-4AE7-8830-FE6BE6F5C047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FE94DD-4904-48CF-BE1A-5643A2897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54B571-DD12-4057-9BA7-C5E4BB875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7F46-CB47-4EF5-8552-7A5360AEA7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115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C89BD-56AD-4ED6-8018-610B81965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0ECDCB5-EDF8-4019-9A52-8EA46044E0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ACA2D5-4C78-428E-958E-04B785831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8D8CD7-6761-482C-93DE-4DB715626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66F2-49D1-4AE7-8830-FE6BE6F5C047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A0EBAE-F136-4483-B548-18609656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B4CD35-6928-49E4-8700-A70EC957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7F46-CB47-4EF5-8552-7A5360AEA7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422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6B05E-D46B-432A-995F-88CB7CA13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A6E72A-D7FF-4880-B724-C86E77842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425A17-4569-4332-8A37-E138B9255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666F2-49D1-4AE7-8830-FE6BE6F5C047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49BD86-13CB-4ECE-AF5E-6EBAA18648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66EA62-BAF9-4D5E-AD77-5E73B8E66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77F46-CB47-4EF5-8552-7A5360AEA7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51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01447C8-F0B2-4734-A7D4-C386C10013C2}"/>
              </a:ext>
            </a:extLst>
          </p:cNvPr>
          <p:cNvSpPr/>
          <p:nvPr/>
        </p:nvSpPr>
        <p:spPr>
          <a:xfrm>
            <a:off x="4123544" y="1863776"/>
            <a:ext cx="1526498" cy="1376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ЦПУ:</a:t>
            </a:r>
            <a:r>
              <a:rPr lang="ru-RU" sz="1400" dirty="0"/>
              <a:t> </a:t>
            </a:r>
            <a:r>
              <a:rPr lang="af-Z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OctalCore AMD Ryzen, 2545 MHz (25.5 x 100)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+ Северный мост 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9E205615-C5A5-427F-BCBA-9432FFB5EA87}"/>
              </a:ext>
            </a:extLst>
          </p:cNvPr>
          <p:cNvSpPr/>
          <p:nvPr/>
        </p:nvSpPr>
        <p:spPr>
          <a:xfrm>
            <a:off x="3988633" y="3429000"/>
            <a:ext cx="1972456" cy="1702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Южный мост: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AMD F17v8 (Ryzen2/ThreadRipper2 Renoir) Host Bridge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110BD427-5409-4BC8-8672-E51B0CDF6642}"/>
              </a:ext>
            </a:extLst>
          </p:cNvPr>
          <p:cNvSpPr/>
          <p:nvPr/>
        </p:nvSpPr>
        <p:spPr>
          <a:xfrm>
            <a:off x="1342994" y="1879829"/>
            <a:ext cx="2316458" cy="307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Текстовый генератор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840542D-DD67-446C-8527-063D335836A2}"/>
              </a:ext>
            </a:extLst>
          </p:cNvPr>
          <p:cNvSpPr/>
          <p:nvPr/>
        </p:nvSpPr>
        <p:spPr>
          <a:xfrm>
            <a:off x="4739700" y="3228193"/>
            <a:ext cx="294182" cy="2008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4A86021-89DC-4EB2-BF23-4B80EBAC572F}"/>
              </a:ext>
            </a:extLst>
          </p:cNvPr>
          <p:cNvSpPr/>
          <p:nvPr/>
        </p:nvSpPr>
        <p:spPr>
          <a:xfrm>
            <a:off x="713897" y="1576777"/>
            <a:ext cx="495608" cy="1651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 HD Graphics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F2F6F7A-837A-4BBE-9C01-DDAB200F7C3B}"/>
              </a:ext>
            </a:extLst>
          </p:cNvPr>
          <p:cNvSpPr/>
          <p:nvPr/>
        </p:nvSpPr>
        <p:spPr>
          <a:xfrm rot="16200000">
            <a:off x="2594384" y="1218723"/>
            <a:ext cx="144283" cy="2914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952D200-AF4B-47AD-9104-2BC12C812121}"/>
              </a:ext>
            </a:extLst>
          </p:cNvPr>
          <p:cNvSpPr/>
          <p:nvPr/>
        </p:nvSpPr>
        <p:spPr>
          <a:xfrm rot="16200000">
            <a:off x="6564130" y="1689513"/>
            <a:ext cx="144284" cy="19724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ABDD08A-A3F6-4EBC-ADA2-5136EE618102}"/>
              </a:ext>
            </a:extLst>
          </p:cNvPr>
          <p:cNvSpPr/>
          <p:nvPr/>
        </p:nvSpPr>
        <p:spPr>
          <a:xfrm>
            <a:off x="7622501" y="1451234"/>
            <a:ext cx="910336" cy="2593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памяти: </a:t>
            </a:r>
            <a:r>
              <a:rPr lang="af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DDR4 SDRAM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(16 Гб)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2576FAD-5F4D-4435-90D1-25B6C75FC5AE}"/>
              </a:ext>
            </a:extLst>
          </p:cNvPr>
          <p:cNvSpPr/>
          <p:nvPr/>
        </p:nvSpPr>
        <p:spPr>
          <a:xfrm rot="16200000">
            <a:off x="6344114" y="3684290"/>
            <a:ext cx="144286" cy="9103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BA8C71B-5C48-449D-8310-DC0C9A21396C}"/>
              </a:ext>
            </a:extLst>
          </p:cNvPr>
          <p:cNvSpPr/>
          <p:nvPr/>
        </p:nvSpPr>
        <p:spPr>
          <a:xfrm rot="16200000">
            <a:off x="6344114" y="3938818"/>
            <a:ext cx="144286" cy="9103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A259E30-85CC-4D23-ABFC-3B218CECBE14}"/>
              </a:ext>
            </a:extLst>
          </p:cNvPr>
          <p:cNvSpPr/>
          <p:nvPr/>
        </p:nvSpPr>
        <p:spPr>
          <a:xfrm rot="16200000">
            <a:off x="6352542" y="4177418"/>
            <a:ext cx="144286" cy="9103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602F332-EDB3-41F7-B54D-DD9815C686AC}"/>
              </a:ext>
            </a:extLst>
          </p:cNvPr>
          <p:cNvSpPr/>
          <p:nvPr/>
        </p:nvSpPr>
        <p:spPr>
          <a:xfrm rot="16200000">
            <a:off x="3548609" y="4026101"/>
            <a:ext cx="144284" cy="7357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5582298E-A558-4B9E-A221-F383AD68CA40}"/>
              </a:ext>
            </a:extLst>
          </p:cNvPr>
          <p:cNvSpPr/>
          <p:nvPr/>
        </p:nvSpPr>
        <p:spPr>
          <a:xfrm>
            <a:off x="4918640" y="5131632"/>
            <a:ext cx="122736" cy="11192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63535FF-E411-46DF-91A2-8855DB480889}"/>
              </a:ext>
            </a:extLst>
          </p:cNvPr>
          <p:cNvSpPr/>
          <p:nvPr/>
        </p:nvSpPr>
        <p:spPr>
          <a:xfrm rot="16200000">
            <a:off x="5357886" y="5336811"/>
            <a:ext cx="144284" cy="19724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6D74866B-9497-4370-82DC-988439D7CE37}"/>
              </a:ext>
            </a:extLst>
          </p:cNvPr>
          <p:cNvSpPr/>
          <p:nvPr/>
        </p:nvSpPr>
        <p:spPr>
          <a:xfrm>
            <a:off x="6419883" y="4814970"/>
            <a:ext cx="1538837" cy="2008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Мульти-контроллер,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HDMI, </a:t>
            </a:r>
          </a:p>
          <a:p>
            <a:pPr algn="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Клавиатура, </a:t>
            </a:r>
          </a:p>
          <a:p>
            <a:pPr algn="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Мышь</a:t>
            </a: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3FB6ACAE-6224-499C-B2F3-FAF8E4E41E26}"/>
              </a:ext>
            </a:extLst>
          </p:cNvPr>
          <p:cNvSpPr/>
          <p:nvPr/>
        </p:nvSpPr>
        <p:spPr>
          <a:xfrm>
            <a:off x="2283648" y="5917992"/>
            <a:ext cx="2140478" cy="8100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ППЗУ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BIOS: </a:t>
            </a:r>
            <a:r>
              <a:rPr lang="af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AMI (01/29/2021))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EBA4D48D-F152-4F47-A485-64FC965BCF31}"/>
              </a:ext>
            </a:extLst>
          </p:cNvPr>
          <p:cNvSpPr/>
          <p:nvPr/>
        </p:nvSpPr>
        <p:spPr>
          <a:xfrm>
            <a:off x="2033378" y="3541099"/>
            <a:ext cx="414071" cy="2197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PCIe 3.0 x</a:t>
            </a:r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8 Гбит</a:t>
            </a:r>
            <a:r>
              <a:rPr lang="en-US" dirty="0"/>
              <a:t>/</a:t>
            </a:r>
            <a:r>
              <a:rPr lang="ru-RU" dirty="0"/>
              <a:t>с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B3DEE2C9-65B8-41EE-A6A9-8A73BB123F32}"/>
              </a:ext>
            </a:extLst>
          </p:cNvPr>
          <p:cNvSpPr/>
          <p:nvPr/>
        </p:nvSpPr>
        <p:spPr>
          <a:xfrm>
            <a:off x="1602825" y="3541099"/>
            <a:ext cx="421831" cy="2197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dirty="0" err="1"/>
              <a:t>PCIe</a:t>
            </a:r>
            <a:r>
              <a:rPr lang="ru-RU" dirty="0"/>
              <a:t> 3.0 x1 2.5 Гбит/с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9C9E73-B99F-4819-937E-F872F5E3006D}"/>
              </a:ext>
            </a:extLst>
          </p:cNvPr>
          <p:cNvSpPr txBox="1"/>
          <p:nvPr/>
        </p:nvSpPr>
        <p:spPr>
          <a:xfrm flipH="1">
            <a:off x="1196367" y="2223679"/>
            <a:ext cx="271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Шина графического процессора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FB2F1E-6FBD-4149-95C4-5FC66B63C388}"/>
              </a:ext>
            </a:extLst>
          </p:cNvPr>
          <p:cNvSpPr txBox="1"/>
          <p:nvPr/>
        </p:nvSpPr>
        <p:spPr>
          <a:xfrm flipH="1">
            <a:off x="6424685" y="2244297"/>
            <a:ext cx="1489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Шина памяти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B11532-DF02-439D-84A0-465DE6B547F1}"/>
              </a:ext>
            </a:extLst>
          </p:cNvPr>
          <p:cNvSpPr txBox="1"/>
          <p:nvPr/>
        </p:nvSpPr>
        <p:spPr>
          <a:xfrm flipH="1">
            <a:off x="3108050" y="3225295"/>
            <a:ext cx="1489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Шина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CED565-A2ED-4556-A368-1852097D0489}"/>
              </a:ext>
            </a:extLst>
          </p:cNvPr>
          <p:cNvSpPr txBox="1"/>
          <p:nvPr/>
        </p:nvSpPr>
        <p:spPr>
          <a:xfrm flipH="1">
            <a:off x="3956574" y="5191680"/>
            <a:ext cx="1489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Шина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LCP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3B23B4-1586-4325-A5EB-B73FF4FB2267}"/>
              </a:ext>
            </a:extLst>
          </p:cNvPr>
          <p:cNvSpPr txBox="1"/>
          <p:nvPr/>
        </p:nvSpPr>
        <p:spPr>
          <a:xfrm flipH="1">
            <a:off x="7007296" y="4255599"/>
            <a:ext cx="2465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Разъёмы на плате: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98E662E6-267C-43B0-965C-AFDD43F700AE}"/>
              </a:ext>
            </a:extLst>
          </p:cNvPr>
          <p:cNvSpPr/>
          <p:nvPr/>
        </p:nvSpPr>
        <p:spPr>
          <a:xfrm rot="16200000">
            <a:off x="8368947" y="4740928"/>
            <a:ext cx="84237" cy="8656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725F0655-C74B-492A-B6C4-AB27BF2B3ECE}"/>
              </a:ext>
            </a:extLst>
          </p:cNvPr>
          <p:cNvSpPr/>
          <p:nvPr/>
        </p:nvSpPr>
        <p:spPr>
          <a:xfrm rot="16200000">
            <a:off x="8435721" y="4809520"/>
            <a:ext cx="77328" cy="10313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59A4DCE6-BB61-4EF7-AA82-093E12763A9E}"/>
              </a:ext>
            </a:extLst>
          </p:cNvPr>
          <p:cNvSpPr/>
          <p:nvPr/>
        </p:nvSpPr>
        <p:spPr>
          <a:xfrm rot="16200000">
            <a:off x="8526562" y="4864537"/>
            <a:ext cx="94252" cy="12094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19644800-03A0-4D4A-A24D-F2BE678EFEA7}"/>
              </a:ext>
            </a:extLst>
          </p:cNvPr>
          <p:cNvSpPr/>
          <p:nvPr/>
        </p:nvSpPr>
        <p:spPr>
          <a:xfrm rot="16200000">
            <a:off x="8607756" y="4937480"/>
            <a:ext cx="380553" cy="857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9389C08E-A37E-4CA5-B069-A4437E721679}"/>
              </a:ext>
            </a:extLst>
          </p:cNvPr>
          <p:cNvSpPr/>
          <p:nvPr/>
        </p:nvSpPr>
        <p:spPr>
          <a:xfrm rot="16200000">
            <a:off x="8694819" y="5002376"/>
            <a:ext cx="531082" cy="984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7553572B-93F5-4806-AC2A-B1BDB1386E35}"/>
              </a:ext>
            </a:extLst>
          </p:cNvPr>
          <p:cNvSpPr/>
          <p:nvPr/>
        </p:nvSpPr>
        <p:spPr>
          <a:xfrm rot="16200000">
            <a:off x="8797823" y="5052420"/>
            <a:ext cx="646949" cy="1142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58A6FF-7216-4D1A-A88D-394B0AA6836B}"/>
              </a:ext>
            </a:extLst>
          </p:cNvPr>
          <p:cNvSpPr txBox="1"/>
          <p:nvPr/>
        </p:nvSpPr>
        <p:spPr>
          <a:xfrm flipH="1">
            <a:off x="3581900" y="1903231"/>
            <a:ext cx="619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74E9F8-56C0-424F-BE62-E54180681459}"/>
              </a:ext>
            </a:extLst>
          </p:cNvPr>
          <p:cNvSpPr txBox="1"/>
          <p:nvPr/>
        </p:nvSpPr>
        <p:spPr>
          <a:xfrm flipH="1">
            <a:off x="7211184" y="1005798"/>
            <a:ext cx="2748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Слоты памяти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93872A4-4D96-4D44-9B16-724068E8F7AF}"/>
              </a:ext>
            </a:extLst>
          </p:cNvPr>
          <p:cNvSpPr txBox="1"/>
          <p:nvPr/>
        </p:nvSpPr>
        <p:spPr>
          <a:xfrm flipH="1">
            <a:off x="137759" y="5701563"/>
            <a:ext cx="2748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Слоты шины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42D4F252-5093-4143-9A66-E72AF478B05F}"/>
              </a:ext>
            </a:extLst>
          </p:cNvPr>
          <p:cNvSpPr/>
          <p:nvPr/>
        </p:nvSpPr>
        <p:spPr>
          <a:xfrm>
            <a:off x="2848795" y="3533618"/>
            <a:ext cx="384545" cy="2197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PCIe </a:t>
            </a:r>
            <a:r>
              <a:rPr lang="ru-RU" dirty="0"/>
              <a:t>4</a:t>
            </a:r>
            <a:r>
              <a:rPr lang="en-US" dirty="0"/>
              <a:t>.0 x</a:t>
            </a:r>
            <a:r>
              <a:rPr lang="ru-RU" dirty="0"/>
              <a:t>16</a:t>
            </a:r>
            <a:r>
              <a:rPr lang="en-US" dirty="0"/>
              <a:t> </a:t>
            </a:r>
            <a:r>
              <a:rPr lang="ru-RU" dirty="0"/>
              <a:t>16 Гбит</a:t>
            </a:r>
            <a:r>
              <a:rPr lang="en-US" dirty="0"/>
              <a:t>/</a:t>
            </a:r>
            <a:r>
              <a:rPr lang="ru-RU" dirty="0"/>
              <a:t>с</a:t>
            </a: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D1585FF0-8765-42BC-AAEE-BDC9FEA54A49}"/>
              </a:ext>
            </a:extLst>
          </p:cNvPr>
          <p:cNvSpPr/>
          <p:nvPr/>
        </p:nvSpPr>
        <p:spPr>
          <a:xfrm>
            <a:off x="2461291" y="3533618"/>
            <a:ext cx="384545" cy="2197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PCIe </a:t>
            </a:r>
            <a:r>
              <a:rPr lang="ru-RU" dirty="0"/>
              <a:t>4</a:t>
            </a:r>
            <a:r>
              <a:rPr lang="en-US" dirty="0"/>
              <a:t>.0 x</a:t>
            </a:r>
            <a:r>
              <a:rPr lang="ru-RU" dirty="0"/>
              <a:t>16</a:t>
            </a:r>
            <a:r>
              <a:rPr lang="en-US" dirty="0"/>
              <a:t> </a:t>
            </a:r>
            <a:r>
              <a:rPr lang="ru-RU" dirty="0"/>
              <a:t>16 Гбит</a:t>
            </a:r>
            <a:r>
              <a:rPr lang="en-US" dirty="0"/>
              <a:t>/</a:t>
            </a:r>
            <a:r>
              <a:rPr lang="ru-RU" dirty="0"/>
              <a:t>с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C466D83E-3ECB-4E5B-8A23-6910FFBB7C86}"/>
              </a:ext>
            </a:extLst>
          </p:cNvPr>
          <p:cNvSpPr/>
          <p:nvPr/>
        </p:nvSpPr>
        <p:spPr>
          <a:xfrm>
            <a:off x="1161465" y="3541099"/>
            <a:ext cx="421831" cy="2197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PCIe 3.0 x8 2.5</a:t>
            </a:r>
            <a:r>
              <a:rPr lang="ru-RU" dirty="0"/>
              <a:t> Гбит</a:t>
            </a:r>
            <a:r>
              <a:rPr lang="en-US" dirty="0"/>
              <a:t>/</a:t>
            </a:r>
            <a:r>
              <a:rPr lang="ru-RU" dirty="0"/>
              <a:t>с</a:t>
            </a:r>
          </a:p>
        </p:txBody>
      </p:sp>
    </p:spTree>
    <p:extLst>
      <p:ext uri="{BB962C8B-B14F-4D97-AF65-F5344CB8AC3E}">
        <p14:creationId xmlns:p14="http://schemas.microsoft.com/office/powerpoint/2010/main" val="27047477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Широкоэкранный</PresentationFormat>
  <Paragraphs>22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Кристина Миневич</dc:creator>
  <cp:lastModifiedBy>Кристина Миневич</cp:lastModifiedBy>
  <cp:revision>2</cp:revision>
  <dcterms:created xsi:type="dcterms:W3CDTF">2021-10-07T22:33:35Z</dcterms:created>
  <dcterms:modified xsi:type="dcterms:W3CDTF">2021-10-07T22:35:29Z</dcterms:modified>
</cp:coreProperties>
</file>