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291" r:id="rId3"/>
    <p:sldId id="258" r:id="rId4"/>
    <p:sldId id="259" r:id="rId5"/>
    <p:sldId id="257" r:id="rId6"/>
    <p:sldId id="271" r:id="rId7"/>
    <p:sldId id="262" r:id="rId8"/>
    <p:sldId id="277" r:id="rId9"/>
    <p:sldId id="279" r:id="rId10"/>
    <p:sldId id="314" r:id="rId11"/>
    <p:sldId id="315" r:id="rId12"/>
    <p:sldId id="313" r:id="rId13"/>
    <p:sldId id="322" r:id="rId14"/>
    <p:sldId id="274" r:id="rId15"/>
    <p:sldId id="273" r:id="rId16"/>
    <p:sldId id="316" r:id="rId17"/>
    <p:sldId id="263" r:id="rId18"/>
    <p:sldId id="275" r:id="rId19"/>
    <p:sldId id="317" r:id="rId20"/>
    <p:sldId id="281" r:id="rId21"/>
    <p:sldId id="276" r:id="rId22"/>
    <p:sldId id="278" r:id="rId23"/>
    <p:sldId id="318" r:id="rId24"/>
    <p:sldId id="283" r:id="rId25"/>
    <p:sldId id="319" r:id="rId26"/>
    <p:sldId id="320" r:id="rId27"/>
    <p:sldId id="321" r:id="rId28"/>
    <p:sldId id="284" r:id="rId2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GOST Type BU" panose="02010603020201000205" pitchFamily="2" charset="2"/>
      <p:regular r:id="rId35"/>
    </p:embeddedFont>
    <p:embeddedFont>
      <p:font typeface="Pompiere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ajdhani" panose="020B0604020202020204" charset="0"/>
      <p:regular r:id="rId41"/>
      <p:bold r:id="rId42"/>
    </p:embeddedFont>
    <p:embeddedFont>
      <p:font typeface="Didact Gothic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88933D-15C6-45DB-BC73-C6B0D558C2A2}">
  <a:tblStyle styleId="{4688933D-15C6-45DB-BC73-C6B0D558C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aaca17ff8e_2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aaca17ff8e_2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aaca17ff8e_2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aaca17ff8e_2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2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aaca17ff8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aaca17ff8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aaca17ff8e_2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aaca17ff8e_2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aaca17ff8e_2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aaca17ff8e_2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aaca17ff8e_2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aaca17ff8e_2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aaca17ff8e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aaca17ff8e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aaca17ff8e_2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aaca17ff8e_2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aaca17ff8e_2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aaca17ff8e_2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ab8aae5bbe_2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ab8aae5bbe_2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aaca17ff8e_2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aaca17ff8e_2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aaca17ff8e_2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aaca17ff8e_2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aaca17ff8e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aaca17ff8e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09575" y="636175"/>
            <a:ext cx="8222319" cy="4477371"/>
            <a:chOff x="509575" y="636175"/>
            <a:chExt cx="8222319" cy="4477371"/>
          </a:xfrm>
        </p:grpSpPr>
        <p:sp>
          <p:nvSpPr>
            <p:cNvPr id="10" name="Google Shape;10;p2"/>
            <p:cNvSpPr/>
            <p:nvPr/>
          </p:nvSpPr>
          <p:spPr>
            <a:xfrm>
              <a:off x="1189925" y="1302400"/>
              <a:ext cx="6887376" cy="2903708"/>
            </a:xfrm>
            <a:custGeom>
              <a:avLst/>
              <a:gdLst/>
              <a:ahLst/>
              <a:cxnLst/>
              <a:rect l="l" t="t" r="r" b="b"/>
              <a:pathLst>
                <a:path w="116081" h="34956" extrusionOk="0">
                  <a:moveTo>
                    <a:pt x="0" y="0"/>
                  </a:moveTo>
                  <a:lnTo>
                    <a:pt x="0" y="34956"/>
                  </a:lnTo>
                  <a:lnTo>
                    <a:pt x="116081" y="34956"/>
                  </a:lnTo>
                  <a:lnTo>
                    <a:pt x="116081" y="0"/>
                  </a:lnTo>
                  <a:close/>
                </a:path>
              </a:pathLst>
            </a:custGeom>
            <a:solidFill>
              <a:srgbClr val="DBE0DF">
                <a:alpha val="8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037525" y="1150000"/>
              <a:ext cx="6963409" cy="2957365"/>
              <a:chOff x="1037525" y="1150000"/>
              <a:chExt cx="6963409" cy="295736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037525" y="1150000"/>
                <a:ext cx="6963409" cy="2957365"/>
              </a:xfrm>
              <a:custGeom>
                <a:avLst/>
                <a:gdLst/>
                <a:ahLst/>
                <a:cxnLst/>
                <a:rect l="l" t="t" r="r" b="b"/>
                <a:pathLst>
                  <a:path w="116081" h="34956" extrusionOk="0">
                    <a:moveTo>
                      <a:pt x="0" y="0"/>
                    </a:moveTo>
                    <a:lnTo>
                      <a:pt x="0" y="34956"/>
                    </a:lnTo>
                    <a:lnTo>
                      <a:pt x="116081" y="34956"/>
                    </a:lnTo>
                    <a:lnTo>
                      <a:pt x="116081" y="0"/>
                    </a:lnTo>
                    <a:close/>
                  </a:path>
                </a:pathLst>
              </a:custGeom>
              <a:solidFill>
                <a:srgbClr val="5A86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1450575" y="2145969"/>
                <a:ext cx="6296100" cy="1450953"/>
                <a:chOff x="1450575" y="2145975"/>
                <a:chExt cx="6296100" cy="1485111"/>
              </a:xfrm>
            </p:grpSpPr>
            <p:cxnSp>
              <p:nvCxnSpPr>
                <p:cNvPr id="14" name="Google Shape;14;p2"/>
                <p:cNvCxnSpPr/>
                <p:nvPr/>
              </p:nvCxnSpPr>
              <p:spPr>
                <a:xfrm>
                  <a:off x="1450575" y="2145975"/>
                  <a:ext cx="6296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450575" y="2505739"/>
                  <a:ext cx="6296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450575" y="2911557"/>
                  <a:ext cx="6296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450575" y="3271322"/>
                  <a:ext cx="6296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450575" y="3631086"/>
                  <a:ext cx="6296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" name="Google Shape;19;p2"/>
            <p:cNvSpPr/>
            <p:nvPr/>
          </p:nvSpPr>
          <p:spPr>
            <a:xfrm>
              <a:off x="509575" y="636175"/>
              <a:ext cx="1782289" cy="1166577"/>
            </a:xfrm>
            <a:custGeom>
              <a:avLst/>
              <a:gdLst/>
              <a:ahLst/>
              <a:cxnLst/>
              <a:rect l="l" t="t" r="r" b="b"/>
              <a:pathLst>
                <a:path w="29711" h="19447" extrusionOk="0">
                  <a:moveTo>
                    <a:pt x="24717" y="1146"/>
                  </a:moveTo>
                  <a:lnTo>
                    <a:pt x="24717" y="1146"/>
                  </a:lnTo>
                  <a:cubicBezTo>
                    <a:pt x="24587" y="1224"/>
                    <a:pt x="24474" y="1293"/>
                    <a:pt x="24377" y="1353"/>
                  </a:cubicBezTo>
                  <a:lnTo>
                    <a:pt x="24377" y="1353"/>
                  </a:lnTo>
                  <a:cubicBezTo>
                    <a:pt x="24475" y="1293"/>
                    <a:pt x="24589" y="1224"/>
                    <a:pt x="24717" y="1146"/>
                  </a:cubicBezTo>
                  <a:close/>
                  <a:moveTo>
                    <a:pt x="24550" y="937"/>
                  </a:moveTo>
                  <a:cubicBezTo>
                    <a:pt x="24276" y="1194"/>
                    <a:pt x="24084" y="1375"/>
                    <a:pt x="23979" y="1485"/>
                  </a:cubicBezTo>
                  <a:lnTo>
                    <a:pt x="23979" y="1485"/>
                  </a:lnTo>
                  <a:cubicBezTo>
                    <a:pt x="24084" y="1392"/>
                    <a:pt x="24271" y="1209"/>
                    <a:pt x="24550" y="937"/>
                  </a:cubicBezTo>
                  <a:close/>
                  <a:moveTo>
                    <a:pt x="26028" y="2206"/>
                  </a:moveTo>
                  <a:cubicBezTo>
                    <a:pt x="25964" y="2303"/>
                    <a:pt x="25908" y="2400"/>
                    <a:pt x="25860" y="2477"/>
                  </a:cubicBezTo>
                  <a:lnTo>
                    <a:pt x="25860" y="2477"/>
                  </a:lnTo>
                  <a:cubicBezTo>
                    <a:pt x="25916" y="2390"/>
                    <a:pt x="25972" y="2307"/>
                    <a:pt x="26028" y="2206"/>
                  </a:cubicBezTo>
                  <a:close/>
                  <a:moveTo>
                    <a:pt x="25860" y="2477"/>
                  </a:moveTo>
                  <a:lnTo>
                    <a:pt x="25860" y="2477"/>
                  </a:lnTo>
                  <a:cubicBezTo>
                    <a:pt x="25846" y="2498"/>
                    <a:pt x="25833" y="2519"/>
                    <a:pt x="25819" y="2541"/>
                  </a:cubicBezTo>
                  <a:cubicBezTo>
                    <a:pt x="25832" y="2522"/>
                    <a:pt x="25845" y="2500"/>
                    <a:pt x="25860" y="2477"/>
                  </a:cubicBezTo>
                  <a:close/>
                  <a:moveTo>
                    <a:pt x="25722" y="2359"/>
                  </a:moveTo>
                  <a:lnTo>
                    <a:pt x="25666" y="2471"/>
                  </a:lnTo>
                  <a:cubicBezTo>
                    <a:pt x="25722" y="2527"/>
                    <a:pt x="25763" y="2555"/>
                    <a:pt x="25763" y="2569"/>
                  </a:cubicBezTo>
                  <a:cubicBezTo>
                    <a:pt x="25763" y="2597"/>
                    <a:pt x="25791" y="2597"/>
                    <a:pt x="25791" y="2597"/>
                  </a:cubicBezTo>
                  <a:cubicBezTo>
                    <a:pt x="25798" y="2600"/>
                    <a:pt x="25804" y="2602"/>
                    <a:pt x="25810" y="2602"/>
                  </a:cubicBezTo>
                  <a:cubicBezTo>
                    <a:pt x="25829" y="2602"/>
                    <a:pt x="25840" y="2583"/>
                    <a:pt x="25819" y="2541"/>
                  </a:cubicBezTo>
                  <a:cubicBezTo>
                    <a:pt x="25819" y="2527"/>
                    <a:pt x="25805" y="2485"/>
                    <a:pt x="25805" y="2457"/>
                  </a:cubicBezTo>
                  <a:cubicBezTo>
                    <a:pt x="25805" y="2429"/>
                    <a:pt x="25763" y="2401"/>
                    <a:pt x="25722" y="2359"/>
                  </a:cubicBezTo>
                  <a:close/>
                  <a:moveTo>
                    <a:pt x="26153" y="2333"/>
                  </a:moveTo>
                  <a:cubicBezTo>
                    <a:pt x="26049" y="2452"/>
                    <a:pt x="25959" y="2556"/>
                    <a:pt x="25883" y="2645"/>
                  </a:cubicBezTo>
                  <a:lnTo>
                    <a:pt x="25883" y="2645"/>
                  </a:lnTo>
                  <a:cubicBezTo>
                    <a:pt x="25959" y="2556"/>
                    <a:pt x="26049" y="2452"/>
                    <a:pt x="26153" y="2333"/>
                  </a:cubicBezTo>
                  <a:close/>
                  <a:moveTo>
                    <a:pt x="26279" y="2876"/>
                  </a:moveTo>
                  <a:cubicBezTo>
                    <a:pt x="26229" y="2895"/>
                    <a:pt x="26184" y="2916"/>
                    <a:pt x="26145" y="2936"/>
                  </a:cubicBezTo>
                  <a:lnTo>
                    <a:pt x="26145" y="2936"/>
                  </a:lnTo>
                  <a:cubicBezTo>
                    <a:pt x="26185" y="2919"/>
                    <a:pt x="26231" y="2900"/>
                    <a:pt x="26279" y="2876"/>
                  </a:cubicBezTo>
                  <a:close/>
                  <a:moveTo>
                    <a:pt x="1709" y="15995"/>
                  </a:moveTo>
                  <a:cubicBezTo>
                    <a:pt x="1700" y="15995"/>
                    <a:pt x="1688" y="16001"/>
                    <a:pt x="1688" y="16001"/>
                  </a:cubicBezTo>
                  <a:lnTo>
                    <a:pt x="1716" y="16001"/>
                  </a:lnTo>
                  <a:cubicBezTo>
                    <a:pt x="1716" y="15997"/>
                    <a:pt x="1713" y="15995"/>
                    <a:pt x="1709" y="15995"/>
                  </a:cubicBezTo>
                  <a:close/>
                  <a:moveTo>
                    <a:pt x="1207" y="16099"/>
                  </a:moveTo>
                  <a:lnTo>
                    <a:pt x="1207" y="16099"/>
                  </a:lnTo>
                  <a:cubicBezTo>
                    <a:pt x="1174" y="16108"/>
                    <a:pt x="1139" y="16117"/>
                    <a:pt x="1102" y="16127"/>
                  </a:cubicBezTo>
                  <a:cubicBezTo>
                    <a:pt x="1138" y="16116"/>
                    <a:pt x="1173" y="16107"/>
                    <a:pt x="1207" y="16099"/>
                  </a:cubicBezTo>
                  <a:close/>
                  <a:moveTo>
                    <a:pt x="1828" y="16001"/>
                  </a:moveTo>
                  <a:lnTo>
                    <a:pt x="1828" y="16001"/>
                  </a:lnTo>
                  <a:cubicBezTo>
                    <a:pt x="1858" y="16052"/>
                    <a:pt x="1799" y="16103"/>
                    <a:pt x="1657" y="16170"/>
                  </a:cubicBezTo>
                  <a:lnTo>
                    <a:pt x="1657" y="16170"/>
                  </a:lnTo>
                  <a:cubicBezTo>
                    <a:pt x="1782" y="16106"/>
                    <a:pt x="1849" y="16058"/>
                    <a:pt x="1831" y="16021"/>
                  </a:cubicBezTo>
                  <a:lnTo>
                    <a:pt x="1831" y="16021"/>
                  </a:lnTo>
                  <a:cubicBezTo>
                    <a:pt x="1831" y="16021"/>
                    <a:pt x="1831" y="16022"/>
                    <a:pt x="1831" y="16023"/>
                  </a:cubicBezTo>
                  <a:lnTo>
                    <a:pt x="1831" y="16023"/>
                  </a:lnTo>
                  <a:cubicBezTo>
                    <a:pt x="1836" y="16039"/>
                    <a:pt x="1825" y="16055"/>
                    <a:pt x="1802" y="16073"/>
                  </a:cubicBezTo>
                  <a:lnTo>
                    <a:pt x="1802" y="16073"/>
                  </a:lnTo>
                  <a:cubicBezTo>
                    <a:pt x="1820" y="16055"/>
                    <a:pt x="1830" y="16039"/>
                    <a:pt x="1831" y="16023"/>
                  </a:cubicBezTo>
                  <a:lnTo>
                    <a:pt x="1831" y="16023"/>
                  </a:lnTo>
                  <a:cubicBezTo>
                    <a:pt x="1830" y="16020"/>
                    <a:pt x="1829" y="16018"/>
                    <a:pt x="1828" y="16015"/>
                  </a:cubicBezTo>
                  <a:lnTo>
                    <a:pt x="1828" y="16015"/>
                  </a:lnTo>
                  <a:cubicBezTo>
                    <a:pt x="1829" y="16017"/>
                    <a:pt x="1830" y="16019"/>
                    <a:pt x="1831" y="16021"/>
                  </a:cubicBezTo>
                  <a:lnTo>
                    <a:pt x="1831" y="16021"/>
                  </a:lnTo>
                  <a:cubicBezTo>
                    <a:pt x="1831" y="16014"/>
                    <a:pt x="1830" y="16008"/>
                    <a:pt x="1828" y="16001"/>
                  </a:cubicBezTo>
                  <a:close/>
                  <a:moveTo>
                    <a:pt x="1939" y="16155"/>
                  </a:moveTo>
                  <a:cubicBezTo>
                    <a:pt x="1939" y="16183"/>
                    <a:pt x="1953" y="16183"/>
                    <a:pt x="1953" y="16197"/>
                  </a:cubicBezTo>
                  <a:cubicBezTo>
                    <a:pt x="1953" y="16183"/>
                    <a:pt x="1953" y="16155"/>
                    <a:pt x="1939" y="16155"/>
                  </a:cubicBezTo>
                  <a:close/>
                  <a:moveTo>
                    <a:pt x="1744" y="16015"/>
                  </a:moveTo>
                  <a:cubicBezTo>
                    <a:pt x="1743" y="16015"/>
                    <a:pt x="1741" y="16015"/>
                    <a:pt x="1740" y="16016"/>
                  </a:cubicBezTo>
                  <a:lnTo>
                    <a:pt x="1740" y="16016"/>
                  </a:lnTo>
                  <a:cubicBezTo>
                    <a:pt x="1664" y="16069"/>
                    <a:pt x="1451" y="16139"/>
                    <a:pt x="1144" y="16266"/>
                  </a:cubicBezTo>
                  <a:cubicBezTo>
                    <a:pt x="1493" y="16141"/>
                    <a:pt x="1688" y="16071"/>
                    <a:pt x="1744" y="16015"/>
                  </a:cubicBezTo>
                  <a:close/>
                  <a:moveTo>
                    <a:pt x="1541" y="16197"/>
                  </a:moveTo>
                  <a:cubicBezTo>
                    <a:pt x="1443" y="16238"/>
                    <a:pt x="1324" y="16288"/>
                    <a:pt x="1186" y="16350"/>
                  </a:cubicBezTo>
                  <a:cubicBezTo>
                    <a:pt x="1327" y="16291"/>
                    <a:pt x="1446" y="16241"/>
                    <a:pt x="1541" y="16197"/>
                  </a:cubicBezTo>
                  <a:close/>
                  <a:moveTo>
                    <a:pt x="1325" y="16336"/>
                  </a:moveTo>
                  <a:lnTo>
                    <a:pt x="1325" y="16336"/>
                  </a:lnTo>
                  <a:cubicBezTo>
                    <a:pt x="1299" y="16343"/>
                    <a:pt x="1279" y="16349"/>
                    <a:pt x="1260" y="16357"/>
                  </a:cubicBezTo>
                  <a:lnTo>
                    <a:pt x="1260" y="16357"/>
                  </a:lnTo>
                  <a:cubicBezTo>
                    <a:pt x="1285" y="16349"/>
                    <a:pt x="1314" y="16347"/>
                    <a:pt x="1325" y="16336"/>
                  </a:cubicBezTo>
                  <a:close/>
                  <a:moveTo>
                    <a:pt x="1547" y="16224"/>
                  </a:moveTo>
                  <a:lnTo>
                    <a:pt x="1547" y="16224"/>
                  </a:lnTo>
                  <a:cubicBezTo>
                    <a:pt x="1483" y="16249"/>
                    <a:pt x="1414" y="16277"/>
                    <a:pt x="1339" y="16308"/>
                  </a:cubicBezTo>
                  <a:cubicBezTo>
                    <a:pt x="1284" y="16336"/>
                    <a:pt x="1242" y="16364"/>
                    <a:pt x="1186" y="16392"/>
                  </a:cubicBezTo>
                  <a:cubicBezTo>
                    <a:pt x="1216" y="16377"/>
                    <a:pt x="1237" y="16366"/>
                    <a:pt x="1260" y="16357"/>
                  </a:cubicBezTo>
                  <a:lnTo>
                    <a:pt x="1260" y="16357"/>
                  </a:lnTo>
                  <a:cubicBezTo>
                    <a:pt x="1257" y="16358"/>
                    <a:pt x="1255" y="16358"/>
                    <a:pt x="1253" y="16359"/>
                  </a:cubicBezTo>
                  <a:lnTo>
                    <a:pt x="1253" y="16359"/>
                  </a:lnTo>
                  <a:cubicBezTo>
                    <a:pt x="1316" y="16332"/>
                    <a:pt x="1357" y="16293"/>
                    <a:pt x="1423" y="16280"/>
                  </a:cubicBezTo>
                  <a:cubicBezTo>
                    <a:pt x="1467" y="16260"/>
                    <a:pt x="1509" y="16241"/>
                    <a:pt x="1547" y="16224"/>
                  </a:cubicBezTo>
                  <a:close/>
                  <a:moveTo>
                    <a:pt x="1939" y="16155"/>
                  </a:moveTo>
                  <a:cubicBezTo>
                    <a:pt x="1897" y="16224"/>
                    <a:pt x="1828" y="16322"/>
                    <a:pt x="1730" y="16392"/>
                  </a:cubicBezTo>
                  <a:cubicBezTo>
                    <a:pt x="1730" y="16392"/>
                    <a:pt x="1730" y="16392"/>
                    <a:pt x="1730" y="16392"/>
                  </a:cubicBezTo>
                  <a:lnTo>
                    <a:pt x="1730" y="16392"/>
                  </a:lnTo>
                  <a:cubicBezTo>
                    <a:pt x="1632" y="16420"/>
                    <a:pt x="1535" y="16462"/>
                    <a:pt x="1423" y="16489"/>
                  </a:cubicBezTo>
                  <a:cubicBezTo>
                    <a:pt x="1549" y="16462"/>
                    <a:pt x="1660" y="16420"/>
                    <a:pt x="1730" y="16392"/>
                  </a:cubicBezTo>
                  <a:lnTo>
                    <a:pt x="1730" y="16392"/>
                  </a:lnTo>
                  <a:cubicBezTo>
                    <a:pt x="1632" y="16434"/>
                    <a:pt x="1535" y="16489"/>
                    <a:pt x="1395" y="16531"/>
                  </a:cubicBezTo>
                  <a:cubicBezTo>
                    <a:pt x="1604" y="16531"/>
                    <a:pt x="1758" y="16420"/>
                    <a:pt x="1869" y="16294"/>
                  </a:cubicBezTo>
                  <a:cubicBezTo>
                    <a:pt x="1883" y="16280"/>
                    <a:pt x="1897" y="16280"/>
                    <a:pt x="1897" y="16266"/>
                  </a:cubicBezTo>
                  <a:lnTo>
                    <a:pt x="1897" y="16266"/>
                  </a:lnTo>
                  <a:cubicBezTo>
                    <a:pt x="1883" y="16280"/>
                    <a:pt x="1869" y="16280"/>
                    <a:pt x="1869" y="16280"/>
                  </a:cubicBezTo>
                  <a:cubicBezTo>
                    <a:pt x="1897" y="16252"/>
                    <a:pt x="1911" y="16210"/>
                    <a:pt x="1939" y="16155"/>
                  </a:cubicBezTo>
                  <a:close/>
                  <a:moveTo>
                    <a:pt x="1837" y="16824"/>
                  </a:moveTo>
                  <a:cubicBezTo>
                    <a:pt x="1835" y="16834"/>
                    <a:pt x="1832" y="16843"/>
                    <a:pt x="1828" y="16851"/>
                  </a:cubicBezTo>
                  <a:lnTo>
                    <a:pt x="1828" y="16851"/>
                  </a:lnTo>
                  <a:cubicBezTo>
                    <a:pt x="1829" y="16839"/>
                    <a:pt x="1831" y="16831"/>
                    <a:pt x="1837" y="16824"/>
                  </a:cubicBezTo>
                  <a:close/>
                  <a:moveTo>
                    <a:pt x="1828" y="16908"/>
                  </a:moveTo>
                  <a:cubicBezTo>
                    <a:pt x="1816" y="16908"/>
                    <a:pt x="1814" y="16917"/>
                    <a:pt x="1814" y="16936"/>
                  </a:cubicBezTo>
                  <a:lnTo>
                    <a:pt x="1814" y="16936"/>
                  </a:lnTo>
                  <a:cubicBezTo>
                    <a:pt x="1828" y="16936"/>
                    <a:pt x="1828" y="16922"/>
                    <a:pt x="1828" y="16908"/>
                  </a:cubicBezTo>
                  <a:close/>
                  <a:moveTo>
                    <a:pt x="1814" y="16936"/>
                  </a:moveTo>
                  <a:cubicBezTo>
                    <a:pt x="1814" y="16936"/>
                    <a:pt x="1814" y="16936"/>
                    <a:pt x="1814" y="16936"/>
                  </a:cubicBezTo>
                  <a:lnTo>
                    <a:pt x="1814" y="16950"/>
                  </a:lnTo>
                  <a:cubicBezTo>
                    <a:pt x="1814" y="16945"/>
                    <a:pt x="1814" y="16940"/>
                    <a:pt x="1814" y="16936"/>
                  </a:cubicBezTo>
                  <a:close/>
                  <a:moveTo>
                    <a:pt x="1814" y="16950"/>
                  </a:moveTo>
                  <a:lnTo>
                    <a:pt x="1814" y="16950"/>
                  </a:lnTo>
                  <a:cubicBezTo>
                    <a:pt x="1814" y="16950"/>
                    <a:pt x="1814" y="16950"/>
                    <a:pt x="1814" y="16950"/>
                  </a:cubicBezTo>
                  <a:close/>
                  <a:moveTo>
                    <a:pt x="1869" y="16950"/>
                  </a:moveTo>
                  <a:cubicBezTo>
                    <a:pt x="1869" y="16960"/>
                    <a:pt x="1855" y="16963"/>
                    <a:pt x="1847" y="16969"/>
                  </a:cubicBezTo>
                  <a:lnTo>
                    <a:pt x="1847" y="16969"/>
                  </a:lnTo>
                  <a:lnTo>
                    <a:pt x="1850" y="16963"/>
                  </a:lnTo>
                  <a:lnTo>
                    <a:pt x="1850" y="16963"/>
                  </a:lnTo>
                  <a:cubicBezTo>
                    <a:pt x="1858" y="16955"/>
                    <a:pt x="1869" y="16950"/>
                    <a:pt x="1869" y="16950"/>
                  </a:cubicBezTo>
                  <a:close/>
                  <a:moveTo>
                    <a:pt x="1848" y="16965"/>
                  </a:moveTo>
                  <a:cubicBezTo>
                    <a:pt x="1847" y="16967"/>
                    <a:pt x="1846" y="16968"/>
                    <a:pt x="1845" y="16970"/>
                  </a:cubicBezTo>
                  <a:lnTo>
                    <a:pt x="1845" y="16970"/>
                  </a:lnTo>
                  <a:cubicBezTo>
                    <a:pt x="1843" y="16972"/>
                    <a:pt x="1842" y="16974"/>
                    <a:pt x="1841" y="16978"/>
                  </a:cubicBezTo>
                  <a:lnTo>
                    <a:pt x="1841" y="16978"/>
                  </a:lnTo>
                  <a:cubicBezTo>
                    <a:pt x="1842" y="16973"/>
                    <a:pt x="1844" y="16969"/>
                    <a:pt x="1848" y="16965"/>
                  </a:cubicBezTo>
                  <a:close/>
                  <a:moveTo>
                    <a:pt x="1828" y="16834"/>
                  </a:moveTo>
                  <a:lnTo>
                    <a:pt x="1828" y="16852"/>
                  </a:lnTo>
                  <a:cubicBezTo>
                    <a:pt x="1828" y="16852"/>
                    <a:pt x="1828" y="16851"/>
                    <a:pt x="1828" y="16851"/>
                  </a:cubicBezTo>
                  <a:lnTo>
                    <a:pt x="1828" y="16851"/>
                  </a:lnTo>
                  <a:cubicBezTo>
                    <a:pt x="1828" y="16859"/>
                    <a:pt x="1828" y="16868"/>
                    <a:pt x="1828" y="16880"/>
                  </a:cubicBezTo>
                  <a:lnTo>
                    <a:pt x="1828" y="16908"/>
                  </a:lnTo>
                  <a:cubicBezTo>
                    <a:pt x="1828" y="16894"/>
                    <a:pt x="1828" y="16880"/>
                    <a:pt x="1855" y="16880"/>
                  </a:cubicBezTo>
                  <a:cubicBezTo>
                    <a:pt x="1855" y="16894"/>
                    <a:pt x="1855" y="16894"/>
                    <a:pt x="1828" y="16908"/>
                  </a:cubicBezTo>
                  <a:lnTo>
                    <a:pt x="1828" y="16992"/>
                  </a:lnTo>
                  <a:cubicBezTo>
                    <a:pt x="1828" y="16978"/>
                    <a:pt x="1814" y="16964"/>
                    <a:pt x="1814" y="16950"/>
                  </a:cubicBezTo>
                  <a:lnTo>
                    <a:pt x="1814" y="16964"/>
                  </a:lnTo>
                  <a:lnTo>
                    <a:pt x="1814" y="16992"/>
                  </a:lnTo>
                  <a:cubicBezTo>
                    <a:pt x="1814" y="16984"/>
                    <a:pt x="1814" y="16976"/>
                    <a:pt x="1813" y="16967"/>
                  </a:cubicBezTo>
                  <a:lnTo>
                    <a:pt x="1813" y="16967"/>
                  </a:lnTo>
                  <a:cubicBezTo>
                    <a:pt x="1813" y="16966"/>
                    <a:pt x="1814" y="16965"/>
                    <a:pt x="1814" y="16965"/>
                  </a:cubicBezTo>
                  <a:lnTo>
                    <a:pt x="1814" y="16965"/>
                  </a:lnTo>
                  <a:cubicBezTo>
                    <a:pt x="1814" y="16965"/>
                    <a:pt x="1813" y="16966"/>
                    <a:pt x="1813" y="16967"/>
                  </a:cubicBezTo>
                  <a:lnTo>
                    <a:pt x="1813" y="16967"/>
                  </a:lnTo>
                  <a:cubicBezTo>
                    <a:pt x="1813" y="16942"/>
                    <a:pt x="1810" y="16911"/>
                    <a:pt x="1800" y="16880"/>
                  </a:cubicBezTo>
                  <a:cubicBezTo>
                    <a:pt x="1800" y="16880"/>
                    <a:pt x="1800" y="16894"/>
                    <a:pt x="1786" y="16894"/>
                  </a:cubicBezTo>
                  <a:cubicBezTo>
                    <a:pt x="1786" y="16894"/>
                    <a:pt x="1800" y="16880"/>
                    <a:pt x="1800" y="16852"/>
                  </a:cubicBezTo>
                  <a:lnTo>
                    <a:pt x="1800" y="16880"/>
                  </a:lnTo>
                  <a:lnTo>
                    <a:pt x="1814" y="16880"/>
                  </a:lnTo>
                  <a:lnTo>
                    <a:pt x="1814" y="16852"/>
                  </a:lnTo>
                  <a:cubicBezTo>
                    <a:pt x="1820" y="16846"/>
                    <a:pt x="1823" y="16840"/>
                    <a:pt x="1828" y="16834"/>
                  </a:cubicBezTo>
                  <a:close/>
                  <a:moveTo>
                    <a:pt x="1674" y="16978"/>
                  </a:moveTo>
                  <a:lnTo>
                    <a:pt x="1674" y="16978"/>
                  </a:lnTo>
                  <a:cubicBezTo>
                    <a:pt x="1702" y="17047"/>
                    <a:pt x="1730" y="17047"/>
                    <a:pt x="1758" y="17047"/>
                  </a:cubicBezTo>
                  <a:cubicBezTo>
                    <a:pt x="1730" y="17047"/>
                    <a:pt x="1702" y="17033"/>
                    <a:pt x="1674" y="16978"/>
                  </a:cubicBezTo>
                  <a:close/>
                  <a:moveTo>
                    <a:pt x="1591" y="16993"/>
                  </a:moveTo>
                  <a:cubicBezTo>
                    <a:pt x="1619" y="17062"/>
                    <a:pt x="1660" y="17089"/>
                    <a:pt x="1688" y="17089"/>
                  </a:cubicBezTo>
                  <a:cubicBezTo>
                    <a:pt x="1690" y="17089"/>
                    <a:pt x="1693" y="17089"/>
                    <a:pt x="1696" y="17089"/>
                  </a:cubicBezTo>
                  <a:lnTo>
                    <a:pt x="1696" y="17089"/>
                  </a:lnTo>
                  <a:cubicBezTo>
                    <a:pt x="1693" y="17089"/>
                    <a:pt x="1690" y="17089"/>
                    <a:pt x="1687" y="17088"/>
                  </a:cubicBezTo>
                  <a:lnTo>
                    <a:pt x="1687" y="17088"/>
                  </a:lnTo>
                  <a:cubicBezTo>
                    <a:pt x="1674" y="17061"/>
                    <a:pt x="1674" y="17047"/>
                    <a:pt x="1660" y="17033"/>
                  </a:cubicBezTo>
                  <a:lnTo>
                    <a:pt x="1660" y="17033"/>
                  </a:lnTo>
                  <a:cubicBezTo>
                    <a:pt x="1674" y="17061"/>
                    <a:pt x="1674" y="17061"/>
                    <a:pt x="1687" y="17088"/>
                  </a:cubicBezTo>
                  <a:lnTo>
                    <a:pt x="1687" y="17088"/>
                  </a:lnTo>
                  <a:cubicBezTo>
                    <a:pt x="1651" y="17082"/>
                    <a:pt x="1616" y="17054"/>
                    <a:pt x="1591" y="16993"/>
                  </a:cubicBezTo>
                  <a:close/>
                  <a:moveTo>
                    <a:pt x="1716" y="17101"/>
                  </a:moveTo>
                  <a:cubicBezTo>
                    <a:pt x="1707" y="17102"/>
                    <a:pt x="1698" y="17103"/>
                    <a:pt x="1688" y="17103"/>
                  </a:cubicBezTo>
                  <a:cubicBezTo>
                    <a:pt x="1703" y="17123"/>
                    <a:pt x="1718" y="17132"/>
                    <a:pt x="1733" y="17132"/>
                  </a:cubicBezTo>
                  <a:cubicBezTo>
                    <a:pt x="1746" y="17132"/>
                    <a:pt x="1760" y="17124"/>
                    <a:pt x="1774" y="17109"/>
                  </a:cubicBezTo>
                  <a:lnTo>
                    <a:pt x="1774" y="17109"/>
                  </a:lnTo>
                  <a:cubicBezTo>
                    <a:pt x="1767" y="17111"/>
                    <a:pt x="1760" y="17113"/>
                    <a:pt x="1753" y="17113"/>
                  </a:cubicBezTo>
                  <a:cubicBezTo>
                    <a:pt x="1740" y="17113"/>
                    <a:pt x="1728" y="17109"/>
                    <a:pt x="1716" y="17101"/>
                  </a:cubicBezTo>
                  <a:close/>
                  <a:moveTo>
                    <a:pt x="1828" y="17089"/>
                  </a:moveTo>
                  <a:cubicBezTo>
                    <a:pt x="1828" y="17094"/>
                    <a:pt x="1828" y="17099"/>
                    <a:pt x="1827" y="17103"/>
                  </a:cubicBezTo>
                  <a:lnTo>
                    <a:pt x="1827" y="17103"/>
                  </a:lnTo>
                  <a:cubicBezTo>
                    <a:pt x="1828" y="17103"/>
                    <a:pt x="1828" y="17103"/>
                    <a:pt x="1828" y="17103"/>
                  </a:cubicBezTo>
                  <a:lnTo>
                    <a:pt x="1828" y="17117"/>
                  </a:lnTo>
                  <a:lnTo>
                    <a:pt x="1828" y="17131"/>
                  </a:lnTo>
                  <a:cubicBezTo>
                    <a:pt x="1828" y="17206"/>
                    <a:pt x="1825" y="17270"/>
                    <a:pt x="1818" y="17322"/>
                  </a:cubicBezTo>
                  <a:lnTo>
                    <a:pt x="1818" y="17322"/>
                  </a:lnTo>
                  <a:cubicBezTo>
                    <a:pt x="1823" y="17256"/>
                    <a:pt x="1827" y="17180"/>
                    <a:pt x="1827" y="17103"/>
                  </a:cubicBezTo>
                  <a:lnTo>
                    <a:pt x="1827" y="17103"/>
                  </a:lnTo>
                  <a:cubicBezTo>
                    <a:pt x="1827" y="17104"/>
                    <a:pt x="1827" y="17105"/>
                    <a:pt x="1826" y="17106"/>
                  </a:cubicBezTo>
                  <a:lnTo>
                    <a:pt x="1826" y="17106"/>
                  </a:lnTo>
                  <a:cubicBezTo>
                    <a:pt x="1827" y="17101"/>
                    <a:pt x="1827" y="17095"/>
                    <a:pt x="1828" y="17089"/>
                  </a:cubicBezTo>
                  <a:close/>
                  <a:moveTo>
                    <a:pt x="1795" y="17422"/>
                  </a:moveTo>
                  <a:cubicBezTo>
                    <a:pt x="1789" y="17439"/>
                    <a:pt x="1781" y="17454"/>
                    <a:pt x="1772" y="17466"/>
                  </a:cubicBezTo>
                  <a:cubicBezTo>
                    <a:pt x="1761" y="17508"/>
                    <a:pt x="1759" y="17527"/>
                    <a:pt x="1752" y="17527"/>
                  </a:cubicBezTo>
                  <a:cubicBezTo>
                    <a:pt x="1750" y="17527"/>
                    <a:pt x="1747" y="17525"/>
                    <a:pt x="1744" y="17522"/>
                  </a:cubicBezTo>
                  <a:lnTo>
                    <a:pt x="1744" y="17536"/>
                  </a:lnTo>
                  <a:cubicBezTo>
                    <a:pt x="1767" y="17524"/>
                    <a:pt x="1783" y="17482"/>
                    <a:pt x="1795" y="17422"/>
                  </a:cubicBezTo>
                  <a:close/>
                  <a:moveTo>
                    <a:pt x="1903" y="18005"/>
                  </a:moveTo>
                  <a:cubicBezTo>
                    <a:pt x="1920" y="18013"/>
                    <a:pt x="1936" y="18020"/>
                    <a:pt x="1953" y="18024"/>
                  </a:cubicBezTo>
                  <a:cubicBezTo>
                    <a:pt x="1936" y="18017"/>
                    <a:pt x="1920" y="18011"/>
                    <a:pt x="1903" y="18005"/>
                  </a:cubicBezTo>
                  <a:close/>
                  <a:moveTo>
                    <a:pt x="2469" y="18247"/>
                  </a:moveTo>
                  <a:cubicBezTo>
                    <a:pt x="2564" y="18288"/>
                    <a:pt x="2648" y="18320"/>
                    <a:pt x="2719" y="18347"/>
                  </a:cubicBezTo>
                  <a:lnTo>
                    <a:pt x="2719" y="18347"/>
                  </a:lnTo>
                  <a:cubicBezTo>
                    <a:pt x="2658" y="18324"/>
                    <a:pt x="2575" y="18290"/>
                    <a:pt x="2469" y="18247"/>
                  </a:cubicBezTo>
                  <a:close/>
                  <a:moveTo>
                    <a:pt x="2719" y="18347"/>
                  </a:moveTo>
                  <a:cubicBezTo>
                    <a:pt x="2762" y="18364"/>
                    <a:pt x="2795" y="18376"/>
                    <a:pt x="2816" y="18383"/>
                  </a:cubicBezTo>
                  <a:lnTo>
                    <a:pt x="2816" y="18383"/>
                  </a:lnTo>
                  <a:cubicBezTo>
                    <a:pt x="2787" y="18372"/>
                    <a:pt x="2754" y="18360"/>
                    <a:pt x="2719" y="18347"/>
                  </a:cubicBezTo>
                  <a:close/>
                  <a:moveTo>
                    <a:pt x="23245" y="0"/>
                  </a:moveTo>
                  <a:cubicBezTo>
                    <a:pt x="23135" y="0"/>
                    <a:pt x="23023" y="14"/>
                    <a:pt x="22904" y="44"/>
                  </a:cubicBezTo>
                  <a:cubicBezTo>
                    <a:pt x="22695" y="100"/>
                    <a:pt x="22471" y="184"/>
                    <a:pt x="22262" y="309"/>
                  </a:cubicBezTo>
                  <a:cubicBezTo>
                    <a:pt x="22053" y="407"/>
                    <a:pt x="21844" y="546"/>
                    <a:pt x="21649" y="672"/>
                  </a:cubicBezTo>
                  <a:cubicBezTo>
                    <a:pt x="21397" y="853"/>
                    <a:pt x="21132" y="1006"/>
                    <a:pt x="20867" y="1174"/>
                  </a:cubicBezTo>
                  <a:cubicBezTo>
                    <a:pt x="18496" y="2708"/>
                    <a:pt x="16111" y="4229"/>
                    <a:pt x="13740" y="5763"/>
                  </a:cubicBezTo>
                  <a:cubicBezTo>
                    <a:pt x="11494" y="7214"/>
                    <a:pt x="9220" y="8678"/>
                    <a:pt x="6933" y="10073"/>
                  </a:cubicBezTo>
                  <a:cubicBezTo>
                    <a:pt x="5092" y="11203"/>
                    <a:pt x="2567" y="12263"/>
                    <a:pt x="726" y="13560"/>
                  </a:cubicBezTo>
                  <a:cubicBezTo>
                    <a:pt x="475" y="13756"/>
                    <a:pt x="223" y="13923"/>
                    <a:pt x="0" y="14132"/>
                  </a:cubicBezTo>
                  <a:cubicBezTo>
                    <a:pt x="113" y="14223"/>
                    <a:pt x="171" y="14488"/>
                    <a:pt x="279" y="14488"/>
                  </a:cubicBezTo>
                  <a:cubicBezTo>
                    <a:pt x="304" y="14488"/>
                    <a:pt x="331" y="14473"/>
                    <a:pt x="363" y="14439"/>
                  </a:cubicBezTo>
                  <a:lnTo>
                    <a:pt x="363" y="14439"/>
                  </a:lnTo>
                  <a:cubicBezTo>
                    <a:pt x="353" y="14701"/>
                    <a:pt x="350" y="15058"/>
                    <a:pt x="439" y="15058"/>
                  </a:cubicBezTo>
                  <a:cubicBezTo>
                    <a:pt x="477" y="15058"/>
                    <a:pt x="533" y="14990"/>
                    <a:pt x="614" y="14816"/>
                  </a:cubicBezTo>
                  <a:lnTo>
                    <a:pt x="614" y="14816"/>
                  </a:lnTo>
                  <a:cubicBezTo>
                    <a:pt x="480" y="15262"/>
                    <a:pt x="660" y="15565"/>
                    <a:pt x="756" y="15565"/>
                  </a:cubicBezTo>
                  <a:cubicBezTo>
                    <a:pt x="803" y="15565"/>
                    <a:pt x="829" y="15495"/>
                    <a:pt x="792" y="15335"/>
                  </a:cubicBezTo>
                  <a:lnTo>
                    <a:pt x="792" y="15335"/>
                  </a:lnTo>
                  <a:cubicBezTo>
                    <a:pt x="822" y="15424"/>
                    <a:pt x="864" y="15502"/>
                    <a:pt x="907" y="15555"/>
                  </a:cubicBezTo>
                  <a:cubicBezTo>
                    <a:pt x="1172" y="15736"/>
                    <a:pt x="1367" y="15834"/>
                    <a:pt x="1395" y="15862"/>
                  </a:cubicBezTo>
                  <a:cubicBezTo>
                    <a:pt x="1507" y="15876"/>
                    <a:pt x="1576" y="15890"/>
                    <a:pt x="1590" y="15918"/>
                  </a:cubicBezTo>
                  <a:cubicBezTo>
                    <a:pt x="1604" y="15945"/>
                    <a:pt x="1437" y="15945"/>
                    <a:pt x="1019" y="15987"/>
                  </a:cubicBezTo>
                  <a:cubicBezTo>
                    <a:pt x="1437" y="15945"/>
                    <a:pt x="1674" y="15945"/>
                    <a:pt x="1688" y="15931"/>
                  </a:cubicBezTo>
                  <a:lnTo>
                    <a:pt x="1688" y="15931"/>
                  </a:lnTo>
                  <a:cubicBezTo>
                    <a:pt x="1716" y="15945"/>
                    <a:pt x="1507" y="15959"/>
                    <a:pt x="1060" y="16015"/>
                  </a:cubicBezTo>
                  <a:cubicBezTo>
                    <a:pt x="1480" y="15963"/>
                    <a:pt x="1703" y="15947"/>
                    <a:pt x="1716" y="15946"/>
                  </a:cubicBezTo>
                  <a:lnTo>
                    <a:pt x="1716" y="15946"/>
                  </a:lnTo>
                  <a:cubicBezTo>
                    <a:pt x="1715" y="15960"/>
                    <a:pt x="1618" y="16001"/>
                    <a:pt x="1479" y="16043"/>
                  </a:cubicBezTo>
                  <a:cubicBezTo>
                    <a:pt x="1469" y="16045"/>
                    <a:pt x="1458" y="16046"/>
                    <a:pt x="1447" y="16048"/>
                  </a:cubicBezTo>
                  <a:lnTo>
                    <a:pt x="1447" y="16048"/>
                  </a:lnTo>
                  <a:cubicBezTo>
                    <a:pt x="1453" y="16046"/>
                    <a:pt x="1459" y="16045"/>
                    <a:pt x="1465" y="16043"/>
                  </a:cubicBezTo>
                  <a:lnTo>
                    <a:pt x="1465" y="16043"/>
                  </a:lnTo>
                  <a:cubicBezTo>
                    <a:pt x="1459" y="16045"/>
                    <a:pt x="1453" y="16046"/>
                    <a:pt x="1446" y="16048"/>
                  </a:cubicBezTo>
                  <a:lnTo>
                    <a:pt x="1446" y="16048"/>
                  </a:lnTo>
                  <a:cubicBezTo>
                    <a:pt x="1396" y="16056"/>
                    <a:pt x="1339" y="16068"/>
                    <a:pt x="1275" y="16083"/>
                  </a:cubicBezTo>
                  <a:lnTo>
                    <a:pt x="1275" y="16083"/>
                  </a:lnTo>
                  <a:cubicBezTo>
                    <a:pt x="1205" y="16097"/>
                    <a:pt x="1127" y="16114"/>
                    <a:pt x="1046" y="16141"/>
                  </a:cubicBezTo>
                  <a:cubicBezTo>
                    <a:pt x="1409" y="16057"/>
                    <a:pt x="1632" y="16015"/>
                    <a:pt x="1716" y="15987"/>
                  </a:cubicBezTo>
                  <a:lnTo>
                    <a:pt x="1744" y="15987"/>
                  </a:lnTo>
                  <a:lnTo>
                    <a:pt x="1744" y="16001"/>
                  </a:lnTo>
                  <a:cubicBezTo>
                    <a:pt x="1758" y="15987"/>
                    <a:pt x="1758" y="15987"/>
                    <a:pt x="1758" y="15973"/>
                  </a:cubicBezTo>
                  <a:lnTo>
                    <a:pt x="1786" y="15973"/>
                  </a:lnTo>
                  <a:cubicBezTo>
                    <a:pt x="1786" y="15973"/>
                    <a:pt x="1786" y="15987"/>
                    <a:pt x="1758" y="15987"/>
                  </a:cubicBezTo>
                  <a:lnTo>
                    <a:pt x="1744" y="16001"/>
                  </a:lnTo>
                  <a:cubicBezTo>
                    <a:pt x="1632" y="16029"/>
                    <a:pt x="1451" y="16071"/>
                    <a:pt x="1130" y="16169"/>
                  </a:cubicBezTo>
                  <a:cubicBezTo>
                    <a:pt x="1420" y="16086"/>
                    <a:pt x="1628" y="16030"/>
                    <a:pt x="1740" y="16016"/>
                  </a:cubicBezTo>
                  <a:lnTo>
                    <a:pt x="1740" y="16016"/>
                  </a:lnTo>
                  <a:cubicBezTo>
                    <a:pt x="1747" y="16011"/>
                    <a:pt x="1753" y="16006"/>
                    <a:pt x="1758" y="16001"/>
                  </a:cubicBezTo>
                  <a:lnTo>
                    <a:pt x="1772" y="16001"/>
                  </a:lnTo>
                  <a:cubicBezTo>
                    <a:pt x="1730" y="16057"/>
                    <a:pt x="1521" y="16141"/>
                    <a:pt x="1172" y="16280"/>
                  </a:cubicBezTo>
                  <a:cubicBezTo>
                    <a:pt x="1563" y="16127"/>
                    <a:pt x="1800" y="16057"/>
                    <a:pt x="1800" y="16001"/>
                  </a:cubicBezTo>
                  <a:lnTo>
                    <a:pt x="1814" y="16001"/>
                  </a:lnTo>
                  <a:cubicBezTo>
                    <a:pt x="1832" y="16048"/>
                    <a:pt x="1737" y="16108"/>
                    <a:pt x="1541" y="16197"/>
                  </a:cubicBezTo>
                  <a:lnTo>
                    <a:pt x="1541" y="16197"/>
                  </a:lnTo>
                  <a:cubicBezTo>
                    <a:pt x="1668" y="16144"/>
                    <a:pt x="1758" y="16105"/>
                    <a:pt x="1802" y="16073"/>
                  </a:cubicBezTo>
                  <a:lnTo>
                    <a:pt x="1802" y="16073"/>
                  </a:lnTo>
                  <a:cubicBezTo>
                    <a:pt x="1750" y="16122"/>
                    <a:pt x="1632" y="16178"/>
                    <a:pt x="1465" y="16252"/>
                  </a:cubicBezTo>
                  <a:cubicBezTo>
                    <a:pt x="1540" y="16222"/>
                    <a:pt x="1604" y="16195"/>
                    <a:pt x="1657" y="16170"/>
                  </a:cubicBezTo>
                  <a:lnTo>
                    <a:pt x="1657" y="16170"/>
                  </a:lnTo>
                  <a:cubicBezTo>
                    <a:pt x="1624" y="16187"/>
                    <a:pt x="1587" y="16205"/>
                    <a:pt x="1547" y="16224"/>
                  </a:cubicBezTo>
                  <a:lnTo>
                    <a:pt x="1547" y="16224"/>
                  </a:lnTo>
                  <a:cubicBezTo>
                    <a:pt x="1794" y="16126"/>
                    <a:pt x="1950" y="16071"/>
                    <a:pt x="1939" y="16015"/>
                  </a:cubicBezTo>
                  <a:lnTo>
                    <a:pt x="1939" y="16015"/>
                  </a:lnTo>
                  <a:cubicBezTo>
                    <a:pt x="1967" y="16057"/>
                    <a:pt x="1953" y="16113"/>
                    <a:pt x="1939" y="16155"/>
                  </a:cubicBezTo>
                  <a:cubicBezTo>
                    <a:pt x="1953" y="16127"/>
                    <a:pt x="1967" y="16085"/>
                    <a:pt x="1967" y="16057"/>
                  </a:cubicBezTo>
                  <a:lnTo>
                    <a:pt x="1981" y="16057"/>
                  </a:lnTo>
                  <a:cubicBezTo>
                    <a:pt x="2009" y="16057"/>
                    <a:pt x="2009" y="16057"/>
                    <a:pt x="2023" y="16071"/>
                  </a:cubicBezTo>
                  <a:lnTo>
                    <a:pt x="2023" y="16015"/>
                  </a:lnTo>
                  <a:cubicBezTo>
                    <a:pt x="2037" y="16043"/>
                    <a:pt x="2023" y="16057"/>
                    <a:pt x="2023" y="16071"/>
                  </a:cubicBezTo>
                  <a:cubicBezTo>
                    <a:pt x="2037" y="16071"/>
                    <a:pt x="2051" y="16085"/>
                    <a:pt x="2079" y="16085"/>
                  </a:cubicBezTo>
                  <a:lnTo>
                    <a:pt x="2079" y="16183"/>
                  </a:lnTo>
                  <a:cubicBezTo>
                    <a:pt x="2051" y="16197"/>
                    <a:pt x="2037" y="16224"/>
                    <a:pt x="2023" y="16252"/>
                  </a:cubicBezTo>
                  <a:cubicBezTo>
                    <a:pt x="2023" y="16252"/>
                    <a:pt x="2023" y="16266"/>
                    <a:pt x="2009" y="16266"/>
                  </a:cubicBezTo>
                  <a:cubicBezTo>
                    <a:pt x="2009" y="16294"/>
                    <a:pt x="2009" y="16350"/>
                    <a:pt x="1981" y="16406"/>
                  </a:cubicBezTo>
                  <a:cubicBezTo>
                    <a:pt x="1981" y="16434"/>
                    <a:pt x="1967" y="16475"/>
                    <a:pt x="1953" y="16503"/>
                  </a:cubicBezTo>
                  <a:cubicBezTo>
                    <a:pt x="1953" y="16601"/>
                    <a:pt x="1939" y="16699"/>
                    <a:pt x="1911" y="16768"/>
                  </a:cubicBezTo>
                  <a:cubicBezTo>
                    <a:pt x="1911" y="16780"/>
                    <a:pt x="1902" y="16801"/>
                    <a:pt x="1898" y="16823"/>
                  </a:cubicBezTo>
                  <a:lnTo>
                    <a:pt x="1898" y="16823"/>
                  </a:lnTo>
                  <a:lnTo>
                    <a:pt x="1897" y="16824"/>
                  </a:lnTo>
                  <a:cubicBezTo>
                    <a:pt x="1911" y="16754"/>
                    <a:pt x="1911" y="16671"/>
                    <a:pt x="1911" y="16601"/>
                  </a:cubicBezTo>
                  <a:lnTo>
                    <a:pt x="1911" y="16601"/>
                  </a:lnTo>
                  <a:cubicBezTo>
                    <a:pt x="1897" y="16615"/>
                    <a:pt x="1897" y="16643"/>
                    <a:pt x="1883" y="16671"/>
                  </a:cubicBezTo>
                  <a:lnTo>
                    <a:pt x="1883" y="16685"/>
                  </a:lnTo>
                  <a:cubicBezTo>
                    <a:pt x="1883" y="16741"/>
                    <a:pt x="1883" y="16810"/>
                    <a:pt x="1869" y="16852"/>
                  </a:cubicBezTo>
                  <a:lnTo>
                    <a:pt x="1869" y="16713"/>
                  </a:lnTo>
                  <a:cubicBezTo>
                    <a:pt x="1869" y="16741"/>
                    <a:pt x="1869" y="16741"/>
                    <a:pt x="1841" y="16754"/>
                  </a:cubicBezTo>
                  <a:cubicBezTo>
                    <a:pt x="1841" y="16774"/>
                    <a:pt x="1841" y="16799"/>
                    <a:pt x="1837" y="16823"/>
                  </a:cubicBezTo>
                  <a:lnTo>
                    <a:pt x="1837" y="16823"/>
                  </a:lnTo>
                  <a:cubicBezTo>
                    <a:pt x="1841" y="16819"/>
                    <a:pt x="1847" y="16815"/>
                    <a:pt x="1855" y="16810"/>
                  </a:cubicBezTo>
                  <a:lnTo>
                    <a:pt x="1855" y="16810"/>
                  </a:lnTo>
                  <a:cubicBezTo>
                    <a:pt x="1847" y="16815"/>
                    <a:pt x="1841" y="16819"/>
                    <a:pt x="1837" y="16824"/>
                  </a:cubicBezTo>
                  <a:lnTo>
                    <a:pt x="1837" y="16824"/>
                  </a:lnTo>
                  <a:cubicBezTo>
                    <a:pt x="1837" y="16824"/>
                    <a:pt x="1837" y="16823"/>
                    <a:pt x="1837" y="16823"/>
                  </a:cubicBezTo>
                  <a:lnTo>
                    <a:pt x="1837" y="16823"/>
                  </a:lnTo>
                  <a:cubicBezTo>
                    <a:pt x="1833" y="16826"/>
                    <a:pt x="1830" y="16830"/>
                    <a:pt x="1828" y="16834"/>
                  </a:cubicBezTo>
                  <a:lnTo>
                    <a:pt x="1828" y="16834"/>
                  </a:lnTo>
                  <a:lnTo>
                    <a:pt x="1828" y="16782"/>
                  </a:lnTo>
                  <a:lnTo>
                    <a:pt x="1828" y="16741"/>
                  </a:lnTo>
                  <a:cubicBezTo>
                    <a:pt x="1828" y="16713"/>
                    <a:pt x="1841" y="16713"/>
                    <a:pt x="1841" y="16699"/>
                  </a:cubicBezTo>
                  <a:lnTo>
                    <a:pt x="1841" y="16741"/>
                  </a:lnTo>
                  <a:cubicBezTo>
                    <a:pt x="1841" y="16713"/>
                    <a:pt x="1841" y="16713"/>
                    <a:pt x="1869" y="16699"/>
                  </a:cubicBezTo>
                  <a:lnTo>
                    <a:pt x="1869" y="16685"/>
                  </a:lnTo>
                  <a:lnTo>
                    <a:pt x="1869" y="16671"/>
                  </a:lnTo>
                  <a:lnTo>
                    <a:pt x="1869" y="16643"/>
                  </a:lnTo>
                  <a:cubicBezTo>
                    <a:pt x="1869" y="16643"/>
                    <a:pt x="1869" y="16671"/>
                    <a:pt x="1841" y="16671"/>
                  </a:cubicBezTo>
                  <a:lnTo>
                    <a:pt x="1841" y="16685"/>
                  </a:lnTo>
                  <a:cubicBezTo>
                    <a:pt x="1841" y="16699"/>
                    <a:pt x="1828" y="16699"/>
                    <a:pt x="1828" y="16713"/>
                  </a:cubicBezTo>
                  <a:cubicBezTo>
                    <a:pt x="1814" y="16741"/>
                    <a:pt x="1800" y="16741"/>
                    <a:pt x="1772" y="16754"/>
                  </a:cubicBezTo>
                  <a:cubicBezTo>
                    <a:pt x="1724" y="16802"/>
                    <a:pt x="1663" y="16824"/>
                    <a:pt x="1594" y="16824"/>
                  </a:cubicBezTo>
                  <a:cubicBezTo>
                    <a:pt x="1562" y="16824"/>
                    <a:pt x="1528" y="16819"/>
                    <a:pt x="1493" y="16810"/>
                  </a:cubicBezTo>
                  <a:lnTo>
                    <a:pt x="1493" y="16810"/>
                  </a:lnTo>
                  <a:cubicBezTo>
                    <a:pt x="1530" y="16824"/>
                    <a:pt x="1566" y="16830"/>
                    <a:pt x="1599" y="16830"/>
                  </a:cubicBezTo>
                  <a:cubicBezTo>
                    <a:pt x="1666" y="16830"/>
                    <a:pt x="1725" y="16806"/>
                    <a:pt x="1772" y="16768"/>
                  </a:cubicBezTo>
                  <a:cubicBezTo>
                    <a:pt x="1772" y="16779"/>
                    <a:pt x="1789" y="16798"/>
                    <a:pt x="1796" y="16813"/>
                  </a:cubicBezTo>
                  <a:lnTo>
                    <a:pt x="1796" y="16813"/>
                  </a:lnTo>
                  <a:cubicBezTo>
                    <a:pt x="1795" y="16805"/>
                    <a:pt x="1792" y="16795"/>
                    <a:pt x="1786" y="16782"/>
                  </a:cubicBezTo>
                  <a:cubicBezTo>
                    <a:pt x="1800" y="16768"/>
                    <a:pt x="1814" y="16754"/>
                    <a:pt x="1814" y="16741"/>
                  </a:cubicBezTo>
                  <a:lnTo>
                    <a:pt x="1814" y="16782"/>
                  </a:lnTo>
                  <a:cubicBezTo>
                    <a:pt x="1814" y="16801"/>
                    <a:pt x="1808" y="16813"/>
                    <a:pt x="1800" y="16823"/>
                  </a:cubicBezTo>
                  <a:lnTo>
                    <a:pt x="1800" y="16823"/>
                  </a:lnTo>
                  <a:cubicBezTo>
                    <a:pt x="1799" y="16820"/>
                    <a:pt x="1798" y="16817"/>
                    <a:pt x="1796" y="16813"/>
                  </a:cubicBezTo>
                  <a:lnTo>
                    <a:pt x="1796" y="16813"/>
                  </a:lnTo>
                  <a:cubicBezTo>
                    <a:pt x="1797" y="16823"/>
                    <a:pt x="1793" y="16831"/>
                    <a:pt x="1786" y="16838"/>
                  </a:cubicBezTo>
                  <a:cubicBezTo>
                    <a:pt x="1791" y="16833"/>
                    <a:pt x="1795" y="16829"/>
                    <a:pt x="1800" y="16823"/>
                  </a:cubicBezTo>
                  <a:lnTo>
                    <a:pt x="1800" y="16823"/>
                  </a:lnTo>
                  <a:cubicBezTo>
                    <a:pt x="1800" y="16823"/>
                    <a:pt x="1800" y="16824"/>
                    <a:pt x="1800" y="16824"/>
                  </a:cubicBezTo>
                  <a:cubicBezTo>
                    <a:pt x="1800" y="16838"/>
                    <a:pt x="1772" y="16838"/>
                    <a:pt x="1772" y="16852"/>
                  </a:cubicBezTo>
                  <a:cubicBezTo>
                    <a:pt x="1727" y="16897"/>
                    <a:pt x="1677" y="16930"/>
                    <a:pt x="1621" y="16930"/>
                  </a:cubicBezTo>
                  <a:cubicBezTo>
                    <a:pt x="1589" y="16930"/>
                    <a:pt x="1556" y="16919"/>
                    <a:pt x="1521" y="16894"/>
                  </a:cubicBezTo>
                  <a:lnTo>
                    <a:pt x="1521" y="16894"/>
                  </a:lnTo>
                  <a:cubicBezTo>
                    <a:pt x="1563" y="16930"/>
                    <a:pt x="1608" y="16946"/>
                    <a:pt x="1649" y="16946"/>
                  </a:cubicBezTo>
                  <a:cubicBezTo>
                    <a:pt x="1702" y="16946"/>
                    <a:pt x="1748" y="16919"/>
                    <a:pt x="1772" y="16880"/>
                  </a:cubicBezTo>
                  <a:cubicBezTo>
                    <a:pt x="1800" y="16908"/>
                    <a:pt x="1800" y="16964"/>
                    <a:pt x="1800" y="16992"/>
                  </a:cubicBezTo>
                  <a:cubicBezTo>
                    <a:pt x="1800" y="16999"/>
                    <a:pt x="1793" y="17009"/>
                    <a:pt x="1786" y="17019"/>
                  </a:cubicBezTo>
                  <a:lnTo>
                    <a:pt x="1772" y="17019"/>
                  </a:lnTo>
                  <a:cubicBezTo>
                    <a:pt x="1772" y="17033"/>
                    <a:pt x="1758" y="17033"/>
                    <a:pt x="1758" y="17047"/>
                  </a:cubicBezTo>
                  <a:cubicBezTo>
                    <a:pt x="1746" y="17083"/>
                    <a:pt x="1714" y="17088"/>
                    <a:pt x="1696" y="17089"/>
                  </a:cubicBezTo>
                  <a:lnTo>
                    <a:pt x="1696" y="17089"/>
                  </a:lnTo>
                  <a:cubicBezTo>
                    <a:pt x="1698" y="17089"/>
                    <a:pt x="1700" y="17089"/>
                    <a:pt x="1702" y="17089"/>
                  </a:cubicBezTo>
                  <a:cubicBezTo>
                    <a:pt x="1706" y="17094"/>
                    <a:pt x="1711" y="17097"/>
                    <a:pt x="1716" y="17101"/>
                  </a:cubicBezTo>
                  <a:lnTo>
                    <a:pt x="1716" y="17101"/>
                  </a:lnTo>
                  <a:cubicBezTo>
                    <a:pt x="1742" y="17095"/>
                    <a:pt x="1761" y="17079"/>
                    <a:pt x="1772" y="17047"/>
                  </a:cubicBezTo>
                  <a:lnTo>
                    <a:pt x="1800" y="17047"/>
                  </a:lnTo>
                  <a:cubicBezTo>
                    <a:pt x="1800" y="17033"/>
                    <a:pt x="1814" y="17033"/>
                    <a:pt x="1814" y="17019"/>
                  </a:cubicBezTo>
                  <a:lnTo>
                    <a:pt x="1814" y="17033"/>
                  </a:lnTo>
                  <a:lnTo>
                    <a:pt x="1814" y="17047"/>
                  </a:lnTo>
                  <a:cubicBezTo>
                    <a:pt x="1801" y="17074"/>
                    <a:pt x="1787" y="17094"/>
                    <a:pt x="1774" y="17109"/>
                  </a:cubicBezTo>
                  <a:lnTo>
                    <a:pt x="1774" y="17109"/>
                  </a:lnTo>
                  <a:cubicBezTo>
                    <a:pt x="1795" y="17100"/>
                    <a:pt x="1814" y="17080"/>
                    <a:pt x="1828" y="17047"/>
                  </a:cubicBezTo>
                  <a:lnTo>
                    <a:pt x="1828" y="17047"/>
                  </a:lnTo>
                  <a:cubicBezTo>
                    <a:pt x="1795" y="17154"/>
                    <a:pt x="1757" y="17226"/>
                    <a:pt x="1724" y="17226"/>
                  </a:cubicBezTo>
                  <a:cubicBezTo>
                    <a:pt x="1700" y="17226"/>
                    <a:pt x="1677" y="17190"/>
                    <a:pt x="1660" y="17103"/>
                  </a:cubicBezTo>
                  <a:lnTo>
                    <a:pt x="1660" y="17103"/>
                  </a:lnTo>
                  <a:cubicBezTo>
                    <a:pt x="1674" y="17187"/>
                    <a:pt x="1702" y="17243"/>
                    <a:pt x="1730" y="17243"/>
                  </a:cubicBezTo>
                  <a:cubicBezTo>
                    <a:pt x="1732" y="17244"/>
                    <a:pt x="1735" y="17244"/>
                    <a:pt x="1737" y="17244"/>
                  </a:cubicBezTo>
                  <a:cubicBezTo>
                    <a:pt x="1765" y="17244"/>
                    <a:pt x="1801" y="17181"/>
                    <a:pt x="1826" y="17106"/>
                  </a:cubicBezTo>
                  <a:lnTo>
                    <a:pt x="1826" y="17106"/>
                  </a:lnTo>
                  <a:cubicBezTo>
                    <a:pt x="1819" y="17229"/>
                    <a:pt x="1811" y="17342"/>
                    <a:pt x="1795" y="17422"/>
                  </a:cubicBezTo>
                  <a:lnTo>
                    <a:pt x="1795" y="17422"/>
                  </a:lnTo>
                  <a:cubicBezTo>
                    <a:pt x="1805" y="17395"/>
                    <a:pt x="1813" y="17362"/>
                    <a:pt x="1818" y="17322"/>
                  </a:cubicBezTo>
                  <a:lnTo>
                    <a:pt x="1818" y="17322"/>
                  </a:lnTo>
                  <a:cubicBezTo>
                    <a:pt x="1814" y="17366"/>
                    <a:pt x="1810" y="17406"/>
                    <a:pt x="1806" y="17440"/>
                  </a:cubicBezTo>
                  <a:lnTo>
                    <a:pt x="1806" y="17440"/>
                  </a:lnTo>
                  <a:lnTo>
                    <a:pt x="1772" y="17508"/>
                  </a:lnTo>
                  <a:cubicBezTo>
                    <a:pt x="1772" y="17522"/>
                    <a:pt x="1758" y="17536"/>
                    <a:pt x="1758" y="17536"/>
                  </a:cubicBezTo>
                  <a:cubicBezTo>
                    <a:pt x="1758" y="17536"/>
                    <a:pt x="1758" y="17536"/>
                    <a:pt x="1758" y="17536"/>
                  </a:cubicBezTo>
                  <a:lnTo>
                    <a:pt x="1758" y="17536"/>
                  </a:lnTo>
                  <a:cubicBezTo>
                    <a:pt x="1758" y="17550"/>
                    <a:pt x="1744" y="17577"/>
                    <a:pt x="1744" y="17577"/>
                  </a:cubicBezTo>
                  <a:lnTo>
                    <a:pt x="1744" y="17605"/>
                  </a:lnTo>
                  <a:cubicBezTo>
                    <a:pt x="1731" y="17680"/>
                    <a:pt x="1708" y="17733"/>
                    <a:pt x="1673" y="17733"/>
                  </a:cubicBezTo>
                  <a:cubicBezTo>
                    <a:pt x="1669" y="17733"/>
                    <a:pt x="1664" y="17732"/>
                    <a:pt x="1660" y="17731"/>
                  </a:cubicBezTo>
                  <a:lnTo>
                    <a:pt x="1660" y="17731"/>
                  </a:lnTo>
                  <a:cubicBezTo>
                    <a:pt x="1673" y="17744"/>
                    <a:pt x="1684" y="17750"/>
                    <a:pt x="1694" y="17750"/>
                  </a:cubicBezTo>
                  <a:cubicBezTo>
                    <a:pt x="1738" y="17750"/>
                    <a:pt x="1762" y="17633"/>
                    <a:pt x="1841" y="17452"/>
                  </a:cubicBezTo>
                  <a:lnTo>
                    <a:pt x="1841" y="17452"/>
                  </a:lnTo>
                  <a:cubicBezTo>
                    <a:pt x="1756" y="17648"/>
                    <a:pt x="1745" y="17811"/>
                    <a:pt x="1669" y="17811"/>
                  </a:cubicBezTo>
                  <a:cubicBezTo>
                    <a:pt x="1658" y="17811"/>
                    <a:pt x="1646" y="17808"/>
                    <a:pt x="1632" y="17801"/>
                  </a:cubicBezTo>
                  <a:lnTo>
                    <a:pt x="1632" y="17801"/>
                  </a:lnTo>
                  <a:cubicBezTo>
                    <a:pt x="1667" y="17824"/>
                    <a:pt x="1699" y="17836"/>
                    <a:pt x="1728" y="17836"/>
                  </a:cubicBezTo>
                  <a:cubicBezTo>
                    <a:pt x="1803" y="17836"/>
                    <a:pt x="1861" y="17751"/>
                    <a:pt x="1911" y="17550"/>
                  </a:cubicBezTo>
                  <a:lnTo>
                    <a:pt x="1911" y="17550"/>
                  </a:lnTo>
                  <a:cubicBezTo>
                    <a:pt x="1855" y="17774"/>
                    <a:pt x="1862" y="17908"/>
                    <a:pt x="1765" y="17908"/>
                  </a:cubicBezTo>
                  <a:cubicBezTo>
                    <a:pt x="1742" y="17908"/>
                    <a:pt x="1712" y="17901"/>
                    <a:pt x="1674" y="17884"/>
                  </a:cubicBezTo>
                  <a:lnTo>
                    <a:pt x="1674" y="17884"/>
                  </a:lnTo>
                  <a:cubicBezTo>
                    <a:pt x="1733" y="17932"/>
                    <a:pt x="1813" y="17969"/>
                    <a:pt x="1903" y="18005"/>
                  </a:cubicBezTo>
                  <a:lnTo>
                    <a:pt x="1903" y="18005"/>
                  </a:lnTo>
                  <a:cubicBezTo>
                    <a:pt x="1866" y="17986"/>
                    <a:pt x="1833" y="17960"/>
                    <a:pt x="1814" y="17940"/>
                  </a:cubicBezTo>
                  <a:lnTo>
                    <a:pt x="1814" y="17940"/>
                  </a:lnTo>
                  <a:lnTo>
                    <a:pt x="2023" y="18038"/>
                  </a:lnTo>
                  <a:cubicBezTo>
                    <a:pt x="2079" y="18052"/>
                    <a:pt x="2120" y="18080"/>
                    <a:pt x="2162" y="18080"/>
                  </a:cubicBezTo>
                  <a:cubicBezTo>
                    <a:pt x="2172" y="18081"/>
                    <a:pt x="2181" y="18082"/>
                    <a:pt x="2189" y="18082"/>
                  </a:cubicBezTo>
                  <a:cubicBezTo>
                    <a:pt x="2255" y="18082"/>
                    <a:pt x="2289" y="18041"/>
                    <a:pt x="2229" y="17942"/>
                  </a:cubicBezTo>
                  <a:lnTo>
                    <a:pt x="2229" y="17942"/>
                  </a:lnTo>
                  <a:cubicBezTo>
                    <a:pt x="2314" y="18067"/>
                    <a:pt x="2306" y="18107"/>
                    <a:pt x="2246" y="18107"/>
                  </a:cubicBezTo>
                  <a:cubicBezTo>
                    <a:pt x="2288" y="18135"/>
                    <a:pt x="2330" y="18163"/>
                    <a:pt x="2372" y="18177"/>
                  </a:cubicBezTo>
                  <a:cubicBezTo>
                    <a:pt x="2404" y="18187"/>
                    <a:pt x="2432" y="18192"/>
                    <a:pt x="2452" y="18192"/>
                  </a:cubicBezTo>
                  <a:cubicBezTo>
                    <a:pt x="2492" y="18192"/>
                    <a:pt x="2506" y="18173"/>
                    <a:pt x="2475" y="18130"/>
                  </a:cubicBezTo>
                  <a:lnTo>
                    <a:pt x="2475" y="18130"/>
                  </a:lnTo>
                  <a:lnTo>
                    <a:pt x="2511" y="18163"/>
                  </a:lnTo>
                  <a:cubicBezTo>
                    <a:pt x="2757" y="18317"/>
                    <a:pt x="2876" y="18390"/>
                    <a:pt x="2847" y="18390"/>
                  </a:cubicBezTo>
                  <a:cubicBezTo>
                    <a:pt x="2842" y="18390"/>
                    <a:pt x="2831" y="18388"/>
                    <a:pt x="2816" y="18383"/>
                  </a:cubicBezTo>
                  <a:lnTo>
                    <a:pt x="2816" y="18383"/>
                  </a:lnTo>
                  <a:cubicBezTo>
                    <a:pt x="3100" y="18485"/>
                    <a:pt x="3137" y="18486"/>
                    <a:pt x="2957" y="18624"/>
                  </a:cubicBezTo>
                  <a:cubicBezTo>
                    <a:pt x="3052" y="18557"/>
                    <a:pt x="3111" y="18516"/>
                    <a:pt x="3147" y="18516"/>
                  </a:cubicBezTo>
                  <a:cubicBezTo>
                    <a:pt x="3201" y="18516"/>
                    <a:pt x="3203" y="18607"/>
                    <a:pt x="3194" y="18833"/>
                  </a:cubicBezTo>
                  <a:cubicBezTo>
                    <a:pt x="3200" y="18689"/>
                    <a:pt x="3204" y="18616"/>
                    <a:pt x="3225" y="18616"/>
                  </a:cubicBezTo>
                  <a:cubicBezTo>
                    <a:pt x="3256" y="18616"/>
                    <a:pt x="3324" y="18762"/>
                    <a:pt x="3487" y="19056"/>
                  </a:cubicBezTo>
                  <a:cubicBezTo>
                    <a:pt x="3387" y="18860"/>
                    <a:pt x="3342" y="18774"/>
                    <a:pt x="3353" y="18774"/>
                  </a:cubicBezTo>
                  <a:cubicBezTo>
                    <a:pt x="3369" y="18774"/>
                    <a:pt x="3508" y="18965"/>
                    <a:pt x="3766" y="19265"/>
                  </a:cubicBezTo>
                  <a:cubicBezTo>
                    <a:pt x="3639" y="19104"/>
                    <a:pt x="3595" y="19042"/>
                    <a:pt x="3605" y="19042"/>
                  </a:cubicBezTo>
                  <a:cubicBezTo>
                    <a:pt x="3624" y="19042"/>
                    <a:pt x="3833" y="19256"/>
                    <a:pt x="4059" y="19447"/>
                  </a:cubicBezTo>
                  <a:cubicBezTo>
                    <a:pt x="3990" y="19070"/>
                    <a:pt x="4561" y="19056"/>
                    <a:pt x="4882" y="18986"/>
                  </a:cubicBezTo>
                  <a:cubicBezTo>
                    <a:pt x="5092" y="18749"/>
                    <a:pt x="5398" y="18582"/>
                    <a:pt x="5705" y="18512"/>
                  </a:cubicBezTo>
                  <a:cubicBezTo>
                    <a:pt x="5914" y="18289"/>
                    <a:pt x="6221" y="18149"/>
                    <a:pt x="6514" y="18038"/>
                  </a:cubicBezTo>
                  <a:cubicBezTo>
                    <a:pt x="6751" y="17829"/>
                    <a:pt x="7030" y="17661"/>
                    <a:pt x="7337" y="17577"/>
                  </a:cubicBezTo>
                  <a:cubicBezTo>
                    <a:pt x="7546" y="17368"/>
                    <a:pt x="7881" y="17243"/>
                    <a:pt x="8160" y="17103"/>
                  </a:cubicBezTo>
                  <a:cubicBezTo>
                    <a:pt x="8425" y="16950"/>
                    <a:pt x="8704" y="16768"/>
                    <a:pt x="8983" y="16629"/>
                  </a:cubicBezTo>
                  <a:cubicBezTo>
                    <a:pt x="9234" y="16462"/>
                    <a:pt x="9513" y="16322"/>
                    <a:pt x="9792" y="16155"/>
                  </a:cubicBezTo>
                  <a:cubicBezTo>
                    <a:pt x="10336" y="15848"/>
                    <a:pt x="10880" y="15513"/>
                    <a:pt x="11424" y="15206"/>
                  </a:cubicBezTo>
                  <a:cubicBezTo>
                    <a:pt x="12624" y="14481"/>
                    <a:pt x="13837" y="13769"/>
                    <a:pt x="14953" y="12933"/>
                  </a:cubicBezTo>
                  <a:cubicBezTo>
                    <a:pt x="16097" y="12096"/>
                    <a:pt x="17115" y="11133"/>
                    <a:pt x="18273" y="10324"/>
                  </a:cubicBezTo>
                  <a:cubicBezTo>
                    <a:pt x="19542" y="9390"/>
                    <a:pt x="20937" y="8608"/>
                    <a:pt x="22332" y="7841"/>
                  </a:cubicBezTo>
                  <a:cubicBezTo>
                    <a:pt x="24787" y="6488"/>
                    <a:pt x="27256" y="5107"/>
                    <a:pt x="29711" y="3740"/>
                  </a:cubicBezTo>
                  <a:cubicBezTo>
                    <a:pt x="29404" y="3713"/>
                    <a:pt x="29139" y="3629"/>
                    <a:pt x="28874" y="3531"/>
                  </a:cubicBezTo>
                  <a:cubicBezTo>
                    <a:pt x="28790" y="3503"/>
                    <a:pt x="28707" y="3461"/>
                    <a:pt x="28609" y="3447"/>
                  </a:cubicBezTo>
                  <a:cubicBezTo>
                    <a:pt x="28545" y="3426"/>
                    <a:pt x="28482" y="3308"/>
                    <a:pt x="28418" y="3308"/>
                  </a:cubicBezTo>
                  <a:cubicBezTo>
                    <a:pt x="28398" y="3308"/>
                    <a:pt x="28378" y="3320"/>
                    <a:pt x="28358" y="3350"/>
                  </a:cubicBezTo>
                  <a:cubicBezTo>
                    <a:pt x="28330" y="3231"/>
                    <a:pt x="27779" y="2985"/>
                    <a:pt x="27697" y="2985"/>
                  </a:cubicBezTo>
                  <a:cubicBezTo>
                    <a:pt x="27658" y="2985"/>
                    <a:pt x="27726" y="3041"/>
                    <a:pt x="28010" y="3194"/>
                  </a:cubicBezTo>
                  <a:lnTo>
                    <a:pt x="28010" y="3194"/>
                  </a:lnTo>
                  <a:cubicBezTo>
                    <a:pt x="27660" y="3009"/>
                    <a:pt x="27395" y="2884"/>
                    <a:pt x="27214" y="2820"/>
                  </a:cubicBezTo>
                  <a:cubicBezTo>
                    <a:pt x="27172" y="2806"/>
                    <a:pt x="27130" y="2806"/>
                    <a:pt x="27102" y="2806"/>
                  </a:cubicBezTo>
                  <a:cubicBezTo>
                    <a:pt x="27172" y="2848"/>
                    <a:pt x="27395" y="2959"/>
                    <a:pt x="27828" y="3127"/>
                  </a:cubicBezTo>
                  <a:cubicBezTo>
                    <a:pt x="27730" y="3099"/>
                    <a:pt x="27660" y="3071"/>
                    <a:pt x="27563" y="3029"/>
                  </a:cubicBezTo>
                  <a:cubicBezTo>
                    <a:pt x="27409" y="2973"/>
                    <a:pt x="27270" y="2945"/>
                    <a:pt x="27144" y="2903"/>
                  </a:cubicBezTo>
                  <a:cubicBezTo>
                    <a:pt x="27005" y="2903"/>
                    <a:pt x="26893" y="2890"/>
                    <a:pt x="26782" y="2890"/>
                  </a:cubicBezTo>
                  <a:cubicBezTo>
                    <a:pt x="26656" y="2903"/>
                    <a:pt x="26572" y="2903"/>
                    <a:pt x="26489" y="2903"/>
                  </a:cubicBezTo>
                  <a:cubicBezTo>
                    <a:pt x="26335" y="2945"/>
                    <a:pt x="26224" y="2959"/>
                    <a:pt x="26168" y="2973"/>
                  </a:cubicBezTo>
                  <a:cubicBezTo>
                    <a:pt x="26126" y="2987"/>
                    <a:pt x="26084" y="2987"/>
                    <a:pt x="26070" y="3015"/>
                  </a:cubicBezTo>
                  <a:cubicBezTo>
                    <a:pt x="26005" y="3031"/>
                    <a:pt x="25968" y="3038"/>
                    <a:pt x="25960" y="3038"/>
                  </a:cubicBezTo>
                  <a:cubicBezTo>
                    <a:pt x="25955" y="3038"/>
                    <a:pt x="25963" y="3035"/>
                    <a:pt x="25987" y="3029"/>
                  </a:cubicBezTo>
                  <a:cubicBezTo>
                    <a:pt x="26056" y="2987"/>
                    <a:pt x="26196" y="2945"/>
                    <a:pt x="26377" y="2848"/>
                  </a:cubicBezTo>
                  <a:lnTo>
                    <a:pt x="26377" y="2848"/>
                  </a:lnTo>
                  <a:cubicBezTo>
                    <a:pt x="26230" y="2914"/>
                    <a:pt x="26134" y="2956"/>
                    <a:pt x="26041" y="2984"/>
                  </a:cubicBezTo>
                  <a:lnTo>
                    <a:pt x="26041" y="2984"/>
                  </a:lnTo>
                  <a:cubicBezTo>
                    <a:pt x="26069" y="2974"/>
                    <a:pt x="26104" y="2956"/>
                    <a:pt x="26145" y="2936"/>
                  </a:cubicBezTo>
                  <a:lnTo>
                    <a:pt x="26145" y="2936"/>
                  </a:lnTo>
                  <a:cubicBezTo>
                    <a:pt x="26070" y="2967"/>
                    <a:pt x="26014" y="2988"/>
                    <a:pt x="25987" y="3015"/>
                  </a:cubicBezTo>
                  <a:cubicBezTo>
                    <a:pt x="25914" y="3041"/>
                    <a:pt x="25870" y="3055"/>
                    <a:pt x="25854" y="3055"/>
                  </a:cubicBezTo>
                  <a:cubicBezTo>
                    <a:pt x="25803" y="3055"/>
                    <a:pt x="26052" y="2910"/>
                    <a:pt x="26627" y="2570"/>
                  </a:cubicBezTo>
                  <a:lnTo>
                    <a:pt x="26627" y="2570"/>
                  </a:lnTo>
                  <a:cubicBezTo>
                    <a:pt x="26068" y="2900"/>
                    <a:pt x="25773" y="3071"/>
                    <a:pt x="25750" y="3071"/>
                  </a:cubicBezTo>
                  <a:cubicBezTo>
                    <a:pt x="25727" y="3071"/>
                    <a:pt x="25988" y="2893"/>
                    <a:pt x="26544" y="2527"/>
                  </a:cubicBezTo>
                  <a:lnTo>
                    <a:pt x="26544" y="2527"/>
                  </a:lnTo>
                  <a:cubicBezTo>
                    <a:pt x="26008" y="2880"/>
                    <a:pt x="25720" y="3064"/>
                    <a:pt x="25682" y="3064"/>
                  </a:cubicBezTo>
                  <a:cubicBezTo>
                    <a:pt x="25643" y="3064"/>
                    <a:pt x="25882" y="2859"/>
                    <a:pt x="26404" y="2430"/>
                  </a:cubicBezTo>
                  <a:lnTo>
                    <a:pt x="26404" y="2430"/>
                  </a:lnTo>
                  <a:cubicBezTo>
                    <a:pt x="25906" y="2840"/>
                    <a:pt x="25648" y="3048"/>
                    <a:pt x="25622" y="3048"/>
                  </a:cubicBezTo>
                  <a:cubicBezTo>
                    <a:pt x="25594" y="3048"/>
                    <a:pt x="25817" y="2822"/>
                    <a:pt x="26279" y="2359"/>
                  </a:cubicBezTo>
                  <a:lnTo>
                    <a:pt x="26279" y="2359"/>
                  </a:lnTo>
                  <a:cubicBezTo>
                    <a:pt x="25819" y="2813"/>
                    <a:pt x="25579" y="3046"/>
                    <a:pt x="25558" y="3046"/>
                  </a:cubicBezTo>
                  <a:cubicBezTo>
                    <a:pt x="25542" y="3046"/>
                    <a:pt x="25650" y="2914"/>
                    <a:pt x="25883" y="2645"/>
                  </a:cubicBezTo>
                  <a:lnTo>
                    <a:pt x="25883" y="2645"/>
                  </a:lnTo>
                  <a:cubicBezTo>
                    <a:pt x="25668" y="2893"/>
                    <a:pt x="25559" y="3018"/>
                    <a:pt x="25542" y="3018"/>
                  </a:cubicBezTo>
                  <a:cubicBezTo>
                    <a:pt x="25533" y="3018"/>
                    <a:pt x="25552" y="2980"/>
                    <a:pt x="25596" y="2903"/>
                  </a:cubicBezTo>
                  <a:cubicBezTo>
                    <a:pt x="25680" y="2806"/>
                    <a:pt x="25819" y="2625"/>
                    <a:pt x="26014" y="2401"/>
                  </a:cubicBezTo>
                  <a:lnTo>
                    <a:pt x="26014" y="2401"/>
                  </a:lnTo>
                  <a:cubicBezTo>
                    <a:pt x="25819" y="2611"/>
                    <a:pt x="25708" y="2764"/>
                    <a:pt x="25610" y="2876"/>
                  </a:cubicBezTo>
                  <a:cubicBezTo>
                    <a:pt x="25652" y="2806"/>
                    <a:pt x="25722" y="2708"/>
                    <a:pt x="25791" y="2597"/>
                  </a:cubicBezTo>
                  <a:lnTo>
                    <a:pt x="25791" y="2597"/>
                  </a:lnTo>
                  <a:cubicBezTo>
                    <a:pt x="25666" y="2764"/>
                    <a:pt x="25582" y="2903"/>
                    <a:pt x="25526" y="2973"/>
                  </a:cubicBezTo>
                  <a:cubicBezTo>
                    <a:pt x="25472" y="3027"/>
                    <a:pt x="25441" y="3055"/>
                    <a:pt x="25431" y="3055"/>
                  </a:cubicBezTo>
                  <a:cubicBezTo>
                    <a:pt x="25421" y="3055"/>
                    <a:pt x="25435" y="3024"/>
                    <a:pt x="25470" y="2959"/>
                  </a:cubicBezTo>
                  <a:lnTo>
                    <a:pt x="25470" y="2903"/>
                  </a:lnTo>
                  <a:cubicBezTo>
                    <a:pt x="25498" y="2862"/>
                    <a:pt x="25415" y="2652"/>
                    <a:pt x="25415" y="2471"/>
                  </a:cubicBezTo>
                  <a:cubicBezTo>
                    <a:pt x="25317" y="2318"/>
                    <a:pt x="25191" y="2136"/>
                    <a:pt x="25136" y="2025"/>
                  </a:cubicBezTo>
                  <a:cubicBezTo>
                    <a:pt x="24968" y="1899"/>
                    <a:pt x="24843" y="1788"/>
                    <a:pt x="24899" y="1732"/>
                  </a:cubicBezTo>
                  <a:cubicBezTo>
                    <a:pt x="24620" y="1648"/>
                    <a:pt x="24438" y="1634"/>
                    <a:pt x="24522" y="1620"/>
                  </a:cubicBezTo>
                  <a:lnTo>
                    <a:pt x="24522" y="1620"/>
                  </a:lnTo>
                  <a:cubicBezTo>
                    <a:pt x="24324" y="1646"/>
                    <a:pt x="24196" y="1663"/>
                    <a:pt x="24142" y="1663"/>
                  </a:cubicBezTo>
                  <a:cubicBezTo>
                    <a:pt x="24053" y="1663"/>
                    <a:pt x="24173" y="1617"/>
                    <a:pt x="24522" y="1495"/>
                  </a:cubicBezTo>
                  <a:lnTo>
                    <a:pt x="24522" y="1495"/>
                  </a:lnTo>
                  <a:cubicBezTo>
                    <a:pt x="24216" y="1600"/>
                    <a:pt x="24034" y="1658"/>
                    <a:pt x="23977" y="1658"/>
                  </a:cubicBezTo>
                  <a:cubicBezTo>
                    <a:pt x="23903" y="1658"/>
                    <a:pt x="24036" y="1563"/>
                    <a:pt x="24377" y="1353"/>
                  </a:cubicBezTo>
                  <a:lnTo>
                    <a:pt x="24377" y="1353"/>
                  </a:lnTo>
                  <a:cubicBezTo>
                    <a:pt x="24093" y="1524"/>
                    <a:pt x="23933" y="1614"/>
                    <a:pt x="23894" y="1614"/>
                  </a:cubicBezTo>
                  <a:cubicBezTo>
                    <a:pt x="23867" y="1614"/>
                    <a:pt x="23896" y="1572"/>
                    <a:pt x="23979" y="1485"/>
                  </a:cubicBezTo>
                  <a:lnTo>
                    <a:pt x="23979" y="1485"/>
                  </a:lnTo>
                  <a:cubicBezTo>
                    <a:pt x="23927" y="1531"/>
                    <a:pt x="23895" y="1554"/>
                    <a:pt x="23883" y="1554"/>
                  </a:cubicBezTo>
                  <a:cubicBezTo>
                    <a:pt x="23869" y="1554"/>
                    <a:pt x="23882" y="1521"/>
                    <a:pt x="23922" y="1453"/>
                  </a:cubicBezTo>
                  <a:cubicBezTo>
                    <a:pt x="23908" y="1453"/>
                    <a:pt x="23936" y="1369"/>
                    <a:pt x="24020" y="1174"/>
                  </a:cubicBezTo>
                  <a:cubicBezTo>
                    <a:pt x="24048" y="1104"/>
                    <a:pt x="24048" y="1034"/>
                    <a:pt x="24062" y="937"/>
                  </a:cubicBezTo>
                  <a:cubicBezTo>
                    <a:pt x="24048" y="783"/>
                    <a:pt x="23992" y="504"/>
                    <a:pt x="23866" y="170"/>
                  </a:cubicBezTo>
                  <a:lnTo>
                    <a:pt x="23866" y="170"/>
                  </a:lnTo>
                  <a:cubicBezTo>
                    <a:pt x="23954" y="446"/>
                    <a:pt x="23970" y="543"/>
                    <a:pt x="23945" y="543"/>
                  </a:cubicBezTo>
                  <a:cubicBezTo>
                    <a:pt x="23893" y="543"/>
                    <a:pt x="23672" y="142"/>
                    <a:pt x="23532" y="30"/>
                  </a:cubicBezTo>
                  <a:cubicBezTo>
                    <a:pt x="23434" y="11"/>
                    <a:pt x="23340" y="0"/>
                    <a:pt x="23245" y="0"/>
                  </a:cubicBezTo>
                  <a:close/>
                </a:path>
              </a:pathLst>
            </a:custGeom>
            <a:solidFill>
              <a:srgbClr val="9EB9AF">
                <a:alpha val="7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769126">
              <a:off x="7018837" y="3500631"/>
              <a:ext cx="1594037" cy="1240953"/>
            </a:xfrm>
            <a:custGeom>
              <a:avLst/>
              <a:gdLst/>
              <a:ahLst/>
              <a:cxnLst/>
              <a:rect l="l" t="t" r="r" b="b"/>
              <a:pathLst>
                <a:path w="26573" h="20687" extrusionOk="0">
                  <a:moveTo>
                    <a:pt x="1214" y="2121"/>
                  </a:moveTo>
                  <a:lnTo>
                    <a:pt x="1214" y="2121"/>
                  </a:lnTo>
                  <a:cubicBezTo>
                    <a:pt x="1244" y="2141"/>
                    <a:pt x="1275" y="2169"/>
                    <a:pt x="1311" y="2193"/>
                  </a:cubicBezTo>
                  <a:lnTo>
                    <a:pt x="1311" y="2193"/>
                  </a:lnTo>
                  <a:cubicBezTo>
                    <a:pt x="1290" y="2177"/>
                    <a:pt x="1267" y="2160"/>
                    <a:pt x="1245" y="2138"/>
                  </a:cubicBezTo>
                  <a:lnTo>
                    <a:pt x="1245" y="2138"/>
                  </a:lnTo>
                  <a:cubicBezTo>
                    <a:pt x="1278" y="2158"/>
                    <a:pt x="1300" y="2179"/>
                    <a:pt x="1321" y="2200"/>
                  </a:cubicBezTo>
                  <a:lnTo>
                    <a:pt x="1321" y="2200"/>
                  </a:lnTo>
                  <a:cubicBezTo>
                    <a:pt x="1317" y="2198"/>
                    <a:pt x="1314" y="2195"/>
                    <a:pt x="1311" y="2193"/>
                  </a:cubicBezTo>
                  <a:lnTo>
                    <a:pt x="1311" y="2193"/>
                  </a:lnTo>
                  <a:cubicBezTo>
                    <a:pt x="1315" y="2196"/>
                    <a:pt x="1319" y="2199"/>
                    <a:pt x="1323" y="2202"/>
                  </a:cubicBezTo>
                  <a:lnTo>
                    <a:pt x="1323" y="2202"/>
                  </a:lnTo>
                  <a:cubicBezTo>
                    <a:pt x="1324" y="2203"/>
                    <a:pt x="1325" y="2204"/>
                    <a:pt x="1325" y="2204"/>
                  </a:cubicBezTo>
                  <a:cubicBezTo>
                    <a:pt x="1325" y="2204"/>
                    <a:pt x="1324" y="2203"/>
                    <a:pt x="1324" y="2203"/>
                  </a:cubicBezTo>
                  <a:lnTo>
                    <a:pt x="1324" y="2203"/>
                  </a:lnTo>
                  <a:cubicBezTo>
                    <a:pt x="1350" y="2222"/>
                    <a:pt x="1374" y="2239"/>
                    <a:pt x="1395" y="2260"/>
                  </a:cubicBezTo>
                  <a:cubicBezTo>
                    <a:pt x="1412" y="2271"/>
                    <a:pt x="1428" y="2282"/>
                    <a:pt x="1444" y="2293"/>
                  </a:cubicBezTo>
                  <a:lnTo>
                    <a:pt x="1444" y="2293"/>
                  </a:lnTo>
                  <a:cubicBezTo>
                    <a:pt x="1415" y="2269"/>
                    <a:pt x="1385" y="2244"/>
                    <a:pt x="1353" y="2218"/>
                  </a:cubicBezTo>
                  <a:cubicBezTo>
                    <a:pt x="1342" y="2213"/>
                    <a:pt x="1331" y="2206"/>
                    <a:pt x="1321" y="2200"/>
                  </a:cubicBezTo>
                  <a:lnTo>
                    <a:pt x="1321" y="2200"/>
                  </a:lnTo>
                  <a:cubicBezTo>
                    <a:pt x="1296" y="2173"/>
                    <a:pt x="1281" y="2148"/>
                    <a:pt x="1242" y="2134"/>
                  </a:cubicBezTo>
                  <a:lnTo>
                    <a:pt x="1242" y="2134"/>
                  </a:lnTo>
                  <a:cubicBezTo>
                    <a:pt x="1243" y="2136"/>
                    <a:pt x="1244" y="2137"/>
                    <a:pt x="1245" y="2138"/>
                  </a:cubicBezTo>
                  <a:lnTo>
                    <a:pt x="1245" y="2138"/>
                  </a:lnTo>
                  <a:cubicBezTo>
                    <a:pt x="1236" y="2132"/>
                    <a:pt x="1225" y="2126"/>
                    <a:pt x="1214" y="2121"/>
                  </a:cubicBezTo>
                  <a:close/>
                  <a:moveTo>
                    <a:pt x="1451" y="1828"/>
                  </a:moveTo>
                  <a:cubicBezTo>
                    <a:pt x="1643" y="2091"/>
                    <a:pt x="1762" y="2259"/>
                    <a:pt x="1813" y="2315"/>
                  </a:cubicBezTo>
                  <a:lnTo>
                    <a:pt x="1813" y="2315"/>
                  </a:lnTo>
                  <a:cubicBezTo>
                    <a:pt x="1764" y="2248"/>
                    <a:pt x="1650" y="2077"/>
                    <a:pt x="1451" y="1828"/>
                  </a:cubicBezTo>
                  <a:close/>
                  <a:moveTo>
                    <a:pt x="1255" y="2037"/>
                  </a:moveTo>
                  <a:cubicBezTo>
                    <a:pt x="1561" y="2278"/>
                    <a:pt x="1738" y="2427"/>
                    <a:pt x="1799" y="2441"/>
                  </a:cubicBezTo>
                  <a:lnTo>
                    <a:pt x="1799" y="2441"/>
                  </a:lnTo>
                  <a:cubicBezTo>
                    <a:pt x="1729" y="2413"/>
                    <a:pt x="1562" y="2273"/>
                    <a:pt x="1255" y="2037"/>
                  </a:cubicBezTo>
                  <a:close/>
                  <a:moveTo>
                    <a:pt x="1730" y="2479"/>
                  </a:moveTo>
                  <a:lnTo>
                    <a:pt x="1730" y="2479"/>
                  </a:lnTo>
                  <a:cubicBezTo>
                    <a:pt x="1760" y="2493"/>
                    <a:pt x="1784" y="2501"/>
                    <a:pt x="1803" y="2501"/>
                  </a:cubicBezTo>
                  <a:cubicBezTo>
                    <a:pt x="1820" y="2501"/>
                    <a:pt x="1832" y="2495"/>
                    <a:pt x="1841" y="2483"/>
                  </a:cubicBezTo>
                  <a:lnTo>
                    <a:pt x="1841" y="2483"/>
                  </a:lnTo>
                  <a:cubicBezTo>
                    <a:pt x="1838" y="2500"/>
                    <a:pt x="1828" y="2508"/>
                    <a:pt x="1812" y="2508"/>
                  </a:cubicBezTo>
                  <a:cubicBezTo>
                    <a:pt x="1793" y="2508"/>
                    <a:pt x="1766" y="2498"/>
                    <a:pt x="1730" y="2479"/>
                  </a:cubicBezTo>
                  <a:close/>
                  <a:moveTo>
                    <a:pt x="1214" y="2386"/>
                  </a:moveTo>
                  <a:lnTo>
                    <a:pt x="1214" y="2386"/>
                  </a:lnTo>
                  <a:cubicBezTo>
                    <a:pt x="1297" y="2469"/>
                    <a:pt x="1367" y="2539"/>
                    <a:pt x="1451" y="2595"/>
                  </a:cubicBezTo>
                  <a:cubicBezTo>
                    <a:pt x="1381" y="2539"/>
                    <a:pt x="1297" y="2469"/>
                    <a:pt x="1214" y="2386"/>
                  </a:cubicBezTo>
                  <a:close/>
                  <a:moveTo>
                    <a:pt x="1046" y="2678"/>
                  </a:moveTo>
                  <a:cubicBezTo>
                    <a:pt x="1046" y="2716"/>
                    <a:pt x="1060" y="2749"/>
                    <a:pt x="1082" y="2778"/>
                  </a:cubicBezTo>
                  <a:lnTo>
                    <a:pt x="1082" y="2778"/>
                  </a:lnTo>
                  <a:cubicBezTo>
                    <a:pt x="1067" y="2749"/>
                    <a:pt x="1055" y="2717"/>
                    <a:pt x="1046" y="2678"/>
                  </a:cubicBezTo>
                  <a:close/>
                  <a:moveTo>
                    <a:pt x="1004" y="2748"/>
                  </a:moveTo>
                  <a:cubicBezTo>
                    <a:pt x="1000" y="2768"/>
                    <a:pt x="998" y="2786"/>
                    <a:pt x="998" y="2803"/>
                  </a:cubicBezTo>
                  <a:lnTo>
                    <a:pt x="998" y="2803"/>
                  </a:lnTo>
                  <a:cubicBezTo>
                    <a:pt x="998" y="2786"/>
                    <a:pt x="1000" y="2768"/>
                    <a:pt x="1004" y="2748"/>
                  </a:cubicBezTo>
                  <a:close/>
                  <a:moveTo>
                    <a:pt x="1730" y="2818"/>
                  </a:moveTo>
                  <a:cubicBezTo>
                    <a:pt x="1730" y="2818"/>
                    <a:pt x="1730" y="2832"/>
                    <a:pt x="1716" y="2832"/>
                  </a:cubicBezTo>
                  <a:cubicBezTo>
                    <a:pt x="1716" y="2832"/>
                    <a:pt x="1716" y="2818"/>
                    <a:pt x="1730" y="2818"/>
                  </a:cubicBezTo>
                  <a:close/>
                  <a:moveTo>
                    <a:pt x="1082" y="2778"/>
                  </a:moveTo>
                  <a:cubicBezTo>
                    <a:pt x="1098" y="2807"/>
                    <a:pt x="1118" y="2831"/>
                    <a:pt x="1139" y="2851"/>
                  </a:cubicBezTo>
                  <a:lnTo>
                    <a:pt x="1139" y="2851"/>
                  </a:lnTo>
                  <a:lnTo>
                    <a:pt x="1149" y="2841"/>
                  </a:lnTo>
                  <a:lnTo>
                    <a:pt x="1149" y="2841"/>
                  </a:lnTo>
                  <a:cubicBezTo>
                    <a:pt x="1164" y="2852"/>
                    <a:pt x="1180" y="2861"/>
                    <a:pt x="1195" y="2870"/>
                  </a:cubicBezTo>
                  <a:lnTo>
                    <a:pt x="1195" y="2870"/>
                  </a:lnTo>
                  <a:cubicBezTo>
                    <a:pt x="1202" y="2868"/>
                    <a:pt x="1209" y="2865"/>
                    <a:pt x="1214" y="2860"/>
                  </a:cubicBezTo>
                  <a:cubicBezTo>
                    <a:pt x="1200" y="2860"/>
                    <a:pt x="1172" y="2832"/>
                    <a:pt x="1158" y="2832"/>
                  </a:cubicBezTo>
                  <a:lnTo>
                    <a:pt x="1149" y="2841"/>
                  </a:lnTo>
                  <a:lnTo>
                    <a:pt x="1149" y="2841"/>
                  </a:lnTo>
                  <a:cubicBezTo>
                    <a:pt x="1124" y="2822"/>
                    <a:pt x="1100" y="2801"/>
                    <a:pt x="1082" y="2778"/>
                  </a:cubicBezTo>
                  <a:close/>
                  <a:moveTo>
                    <a:pt x="1297" y="2888"/>
                  </a:moveTo>
                  <a:lnTo>
                    <a:pt x="1297" y="2888"/>
                  </a:lnTo>
                  <a:cubicBezTo>
                    <a:pt x="1297" y="2888"/>
                    <a:pt x="1283" y="2888"/>
                    <a:pt x="1283" y="2902"/>
                  </a:cubicBezTo>
                  <a:cubicBezTo>
                    <a:pt x="1283" y="2902"/>
                    <a:pt x="1297" y="2902"/>
                    <a:pt x="1297" y="2888"/>
                  </a:cubicBezTo>
                  <a:close/>
                  <a:moveTo>
                    <a:pt x="1325" y="2888"/>
                  </a:moveTo>
                  <a:cubicBezTo>
                    <a:pt x="1325" y="2888"/>
                    <a:pt x="1311" y="2888"/>
                    <a:pt x="1311" y="2902"/>
                  </a:cubicBezTo>
                  <a:lnTo>
                    <a:pt x="1325" y="2902"/>
                  </a:lnTo>
                  <a:cubicBezTo>
                    <a:pt x="1325" y="2902"/>
                    <a:pt x="1353" y="2902"/>
                    <a:pt x="1353" y="2888"/>
                  </a:cubicBezTo>
                  <a:close/>
                  <a:moveTo>
                    <a:pt x="998" y="2803"/>
                  </a:moveTo>
                  <a:cubicBezTo>
                    <a:pt x="998" y="2863"/>
                    <a:pt x="1021" y="2903"/>
                    <a:pt x="1060" y="2930"/>
                  </a:cubicBezTo>
                  <a:lnTo>
                    <a:pt x="1060" y="2930"/>
                  </a:lnTo>
                  <a:lnTo>
                    <a:pt x="1064" y="2926"/>
                  </a:lnTo>
                  <a:lnTo>
                    <a:pt x="1064" y="2926"/>
                  </a:lnTo>
                  <a:cubicBezTo>
                    <a:pt x="1068" y="2929"/>
                    <a:pt x="1073" y="2932"/>
                    <a:pt x="1078" y="2934"/>
                  </a:cubicBezTo>
                  <a:lnTo>
                    <a:pt x="1078" y="2934"/>
                  </a:lnTo>
                  <a:cubicBezTo>
                    <a:pt x="1080" y="2932"/>
                    <a:pt x="1083" y="2931"/>
                    <a:pt x="1087" y="2930"/>
                  </a:cubicBezTo>
                  <a:lnTo>
                    <a:pt x="1087" y="2930"/>
                  </a:lnTo>
                  <a:cubicBezTo>
                    <a:pt x="1088" y="2923"/>
                    <a:pt x="1088" y="2914"/>
                    <a:pt x="1088" y="2902"/>
                  </a:cubicBezTo>
                  <a:lnTo>
                    <a:pt x="1088" y="2902"/>
                  </a:lnTo>
                  <a:lnTo>
                    <a:pt x="1064" y="2926"/>
                  </a:lnTo>
                  <a:lnTo>
                    <a:pt x="1064" y="2926"/>
                  </a:lnTo>
                  <a:cubicBezTo>
                    <a:pt x="1023" y="2900"/>
                    <a:pt x="999" y="2859"/>
                    <a:pt x="998" y="2803"/>
                  </a:cubicBezTo>
                  <a:close/>
                  <a:moveTo>
                    <a:pt x="1074" y="2944"/>
                  </a:moveTo>
                  <a:cubicBezTo>
                    <a:pt x="1067" y="2950"/>
                    <a:pt x="1053" y="2954"/>
                    <a:pt x="1039" y="2957"/>
                  </a:cubicBezTo>
                  <a:lnTo>
                    <a:pt x="1039" y="2957"/>
                  </a:lnTo>
                  <a:cubicBezTo>
                    <a:pt x="1063" y="2957"/>
                    <a:pt x="1074" y="2956"/>
                    <a:pt x="1074" y="2944"/>
                  </a:cubicBezTo>
                  <a:close/>
                  <a:moveTo>
                    <a:pt x="1043" y="2946"/>
                  </a:moveTo>
                  <a:cubicBezTo>
                    <a:pt x="1037" y="2948"/>
                    <a:pt x="1032" y="2952"/>
                    <a:pt x="1032" y="2957"/>
                  </a:cubicBezTo>
                  <a:lnTo>
                    <a:pt x="1043" y="2946"/>
                  </a:lnTo>
                  <a:close/>
                  <a:moveTo>
                    <a:pt x="1175" y="2877"/>
                  </a:moveTo>
                  <a:cubicBezTo>
                    <a:pt x="1192" y="2888"/>
                    <a:pt x="1209" y="2896"/>
                    <a:pt x="1228" y="2902"/>
                  </a:cubicBezTo>
                  <a:cubicBezTo>
                    <a:pt x="1214" y="2915"/>
                    <a:pt x="1188" y="2941"/>
                    <a:pt x="1186" y="2955"/>
                  </a:cubicBezTo>
                  <a:lnTo>
                    <a:pt x="1186" y="2955"/>
                  </a:lnTo>
                  <a:lnTo>
                    <a:pt x="1182" y="2957"/>
                  </a:lnTo>
                  <a:lnTo>
                    <a:pt x="1158" y="2957"/>
                  </a:lnTo>
                  <a:cubicBezTo>
                    <a:pt x="1150" y="2935"/>
                    <a:pt x="1147" y="2916"/>
                    <a:pt x="1145" y="2897"/>
                  </a:cubicBezTo>
                  <a:lnTo>
                    <a:pt x="1145" y="2897"/>
                  </a:lnTo>
                  <a:cubicBezTo>
                    <a:pt x="1150" y="2895"/>
                    <a:pt x="1154" y="2892"/>
                    <a:pt x="1158" y="2888"/>
                  </a:cubicBezTo>
                  <a:cubicBezTo>
                    <a:pt x="1162" y="2883"/>
                    <a:pt x="1169" y="2880"/>
                    <a:pt x="1175" y="2877"/>
                  </a:cubicBezTo>
                  <a:close/>
                  <a:moveTo>
                    <a:pt x="1039" y="2957"/>
                  </a:moveTo>
                  <a:cubicBezTo>
                    <a:pt x="1037" y="2957"/>
                    <a:pt x="1035" y="2957"/>
                    <a:pt x="1032" y="2957"/>
                  </a:cubicBezTo>
                  <a:cubicBezTo>
                    <a:pt x="1020" y="2957"/>
                    <a:pt x="1008" y="2968"/>
                    <a:pt x="1005" y="2971"/>
                  </a:cubicBezTo>
                  <a:lnTo>
                    <a:pt x="1005" y="2971"/>
                  </a:lnTo>
                  <a:cubicBezTo>
                    <a:pt x="1012" y="2964"/>
                    <a:pt x="1026" y="2961"/>
                    <a:pt x="1039" y="2957"/>
                  </a:cubicBezTo>
                  <a:close/>
                  <a:moveTo>
                    <a:pt x="1005" y="2971"/>
                  </a:moveTo>
                  <a:cubicBezTo>
                    <a:pt x="1005" y="2971"/>
                    <a:pt x="1005" y="2971"/>
                    <a:pt x="1004" y="2971"/>
                  </a:cubicBezTo>
                  <a:lnTo>
                    <a:pt x="1004" y="2971"/>
                  </a:lnTo>
                  <a:cubicBezTo>
                    <a:pt x="1004" y="2971"/>
                    <a:pt x="1005" y="2971"/>
                    <a:pt x="1005" y="2971"/>
                  </a:cubicBezTo>
                  <a:close/>
                  <a:moveTo>
                    <a:pt x="935" y="3013"/>
                  </a:moveTo>
                  <a:cubicBezTo>
                    <a:pt x="931" y="3019"/>
                    <a:pt x="928" y="3025"/>
                    <a:pt x="926" y="3030"/>
                  </a:cubicBezTo>
                  <a:lnTo>
                    <a:pt x="926" y="3030"/>
                  </a:lnTo>
                  <a:cubicBezTo>
                    <a:pt x="948" y="3047"/>
                    <a:pt x="972" y="3055"/>
                    <a:pt x="1004" y="3055"/>
                  </a:cubicBezTo>
                  <a:cubicBezTo>
                    <a:pt x="963" y="3055"/>
                    <a:pt x="949" y="3041"/>
                    <a:pt x="935" y="3013"/>
                  </a:cubicBezTo>
                  <a:close/>
                  <a:moveTo>
                    <a:pt x="907" y="3013"/>
                  </a:moveTo>
                  <a:lnTo>
                    <a:pt x="907" y="3013"/>
                  </a:lnTo>
                  <a:cubicBezTo>
                    <a:pt x="893" y="3035"/>
                    <a:pt x="900" y="3052"/>
                    <a:pt x="922" y="3064"/>
                  </a:cubicBezTo>
                  <a:lnTo>
                    <a:pt x="922" y="3064"/>
                  </a:lnTo>
                  <a:cubicBezTo>
                    <a:pt x="919" y="3055"/>
                    <a:pt x="920" y="3044"/>
                    <a:pt x="926" y="3030"/>
                  </a:cubicBezTo>
                  <a:lnTo>
                    <a:pt x="926" y="3030"/>
                  </a:lnTo>
                  <a:cubicBezTo>
                    <a:pt x="919" y="3025"/>
                    <a:pt x="913" y="3020"/>
                    <a:pt x="907" y="3013"/>
                  </a:cubicBezTo>
                  <a:close/>
                  <a:moveTo>
                    <a:pt x="879" y="2972"/>
                  </a:moveTo>
                  <a:lnTo>
                    <a:pt x="879" y="2972"/>
                  </a:lnTo>
                  <a:cubicBezTo>
                    <a:pt x="817" y="3033"/>
                    <a:pt x="799" y="3073"/>
                    <a:pt x="796" y="3101"/>
                  </a:cubicBezTo>
                  <a:lnTo>
                    <a:pt x="796" y="3101"/>
                  </a:lnTo>
                  <a:cubicBezTo>
                    <a:pt x="795" y="3103"/>
                    <a:pt x="795" y="3106"/>
                    <a:pt x="795" y="3111"/>
                  </a:cubicBezTo>
                  <a:cubicBezTo>
                    <a:pt x="803" y="3134"/>
                    <a:pt x="827" y="3144"/>
                    <a:pt x="862" y="3144"/>
                  </a:cubicBezTo>
                  <a:cubicBezTo>
                    <a:pt x="890" y="3144"/>
                    <a:pt x="925" y="3137"/>
                    <a:pt x="963" y="3125"/>
                  </a:cubicBezTo>
                  <a:cubicBezTo>
                    <a:pt x="976" y="3111"/>
                    <a:pt x="1004" y="3111"/>
                    <a:pt x="1018" y="3097"/>
                  </a:cubicBezTo>
                  <a:lnTo>
                    <a:pt x="1018" y="3097"/>
                  </a:lnTo>
                  <a:cubicBezTo>
                    <a:pt x="967" y="3113"/>
                    <a:pt x="922" y="3121"/>
                    <a:pt x="887" y="3121"/>
                  </a:cubicBezTo>
                  <a:cubicBezTo>
                    <a:pt x="801" y="3121"/>
                    <a:pt x="779" y="3071"/>
                    <a:pt x="879" y="2972"/>
                  </a:cubicBezTo>
                  <a:close/>
                  <a:moveTo>
                    <a:pt x="1004" y="3153"/>
                  </a:moveTo>
                  <a:lnTo>
                    <a:pt x="1004" y="3153"/>
                  </a:lnTo>
                  <a:cubicBezTo>
                    <a:pt x="889" y="3210"/>
                    <a:pt x="775" y="3268"/>
                    <a:pt x="683" y="3294"/>
                  </a:cubicBezTo>
                  <a:lnTo>
                    <a:pt x="683" y="3294"/>
                  </a:lnTo>
                  <a:cubicBezTo>
                    <a:pt x="664" y="3296"/>
                    <a:pt x="642" y="3299"/>
                    <a:pt x="614" y="3306"/>
                  </a:cubicBezTo>
                  <a:lnTo>
                    <a:pt x="599" y="3306"/>
                  </a:lnTo>
                  <a:cubicBezTo>
                    <a:pt x="682" y="3295"/>
                    <a:pt x="843" y="3234"/>
                    <a:pt x="1004" y="3153"/>
                  </a:cubicBezTo>
                  <a:close/>
                  <a:moveTo>
                    <a:pt x="419" y="4032"/>
                  </a:moveTo>
                  <a:lnTo>
                    <a:pt x="419" y="4032"/>
                  </a:lnTo>
                  <a:cubicBezTo>
                    <a:pt x="414" y="4073"/>
                    <a:pt x="408" y="4109"/>
                    <a:pt x="400" y="4140"/>
                  </a:cubicBezTo>
                  <a:lnTo>
                    <a:pt x="400" y="4140"/>
                  </a:lnTo>
                  <a:cubicBezTo>
                    <a:pt x="407" y="4110"/>
                    <a:pt x="413" y="4074"/>
                    <a:pt x="419" y="4032"/>
                  </a:cubicBezTo>
                  <a:close/>
                  <a:moveTo>
                    <a:pt x="25590" y="14554"/>
                  </a:moveTo>
                  <a:cubicBezTo>
                    <a:pt x="25734" y="14598"/>
                    <a:pt x="25954" y="14660"/>
                    <a:pt x="26251" y="14744"/>
                  </a:cubicBezTo>
                  <a:cubicBezTo>
                    <a:pt x="25964" y="14659"/>
                    <a:pt x="25744" y="14595"/>
                    <a:pt x="25590" y="14554"/>
                  </a:cubicBezTo>
                  <a:close/>
                  <a:moveTo>
                    <a:pt x="25572" y="14849"/>
                  </a:moveTo>
                  <a:cubicBezTo>
                    <a:pt x="25620" y="14892"/>
                    <a:pt x="25674" y="14941"/>
                    <a:pt x="25735" y="14995"/>
                  </a:cubicBezTo>
                  <a:cubicBezTo>
                    <a:pt x="25671" y="14937"/>
                    <a:pt x="25616" y="14888"/>
                    <a:pt x="25572" y="14849"/>
                  </a:cubicBezTo>
                  <a:close/>
                  <a:moveTo>
                    <a:pt x="25726" y="14779"/>
                  </a:moveTo>
                  <a:lnTo>
                    <a:pt x="25726" y="14779"/>
                  </a:lnTo>
                  <a:cubicBezTo>
                    <a:pt x="25840" y="14844"/>
                    <a:pt x="25978" y="14920"/>
                    <a:pt x="26140" y="15009"/>
                  </a:cubicBezTo>
                  <a:cubicBezTo>
                    <a:pt x="25976" y="14918"/>
                    <a:pt x="25839" y="14841"/>
                    <a:pt x="25726" y="14779"/>
                  </a:cubicBezTo>
                  <a:close/>
                  <a:moveTo>
                    <a:pt x="25045" y="16633"/>
                  </a:moveTo>
                  <a:cubicBezTo>
                    <a:pt x="25167" y="16667"/>
                    <a:pt x="25328" y="16693"/>
                    <a:pt x="25546" y="16735"/>
                  </a:cubicBezTo>
                  <a:lnTo>
                    <a:pt x="25546" y="16735"/>
                  </a:lnTo>
                  <a:cubicBezTo>
                    <a:pt x="25331" y="16692"/>
                    <a:pt x="25166" y="16651"/>
                    <a:pt x="25045" y="16633"/>
                  </a:cubicBezTo>
                  <a:close/>
                  <a:moveTo>
                    <a:pt x="25546" y="16735"/>
                  </a:moveTo>
                  <a:lnTo>
                    <a:pt x="25546" y="16735"/>
                  </a:lnTo>
                  <a:cubicBezTo>
                    <a:pt x="25576" y="16741"/>
                    <a:pt x="25606" y="16747"/>
                    <a:pt x="25638" y="16753"/>
                  </a:cubicBezTo>
                  <a:cubicBezTo>
                    <a:pt x="25606" y="16746"/>
                    <a:pt x="25576" y="16740"/>
                    <a:pt x="25546" y="16735"/>
                  </a:cubicBezTo>
                  <a:close/>
                  <a:moveTo>
                    <a:pt x="25026" y="16690"/>
                  </a:moveTo>
                  <a:lnTo>
                    <a:pt x="25026" y="16690"/>
                  </a:lnTo>
                  <a:cubicBezTo>
                    <a:pt x="25172" y="16724"/>
                    <a:pt x="25422" y="16771"/>
                    <a:pt x="25777" y="16836"/>
                  </a:cubicBezTo>
                  <a:cubicBezTo>
                    <a:pt x="25423" y="16765"/>
                    <a:pt x="25173" y="16716"/>
                    <a:pt x="25026" y="16690"/>
                  </a:cubicBezTo>
                  <a:close/>
                  <a:moveTo>
                    <a:pt x="25160" y="16852"/>
                  </a:moveTo>
                  <a:lnTo>
                    <a:pt x="25160" y="16852"/>
                  </a:lnTo>
                  <a:cubicBezTo>
                    <a:pt x="25314" y="16912"/>
                    <a:pt x="25534" y="16994"/>
                    <a:pt x="25819" y="17101"/>
                  </a:cubicBezTo>
                  <a:cubicBezTo>
                    <a:pt x="25528" y="16989"/>
                    <a:pt x="25309" y="16906"/>
                    <a:pt x="25160" y="16852"/>
                  </a:cubicBezTo>
                  <a:close/>
                  <a:moveTo>
                    <a:pt x="25356" y="17096"/>
                  </a:moveTo>
                  <a:cubicBezTo>
                    <a:pt x="25482" y="17169"/>
                    <a:pt x="25636" y="17260"/>
                    <a:pt x="25819" y="17366"/>
                  </a:cubicBezTo>
                  <a:cubicBezTo>
                    <a:pt x="25630" y="17255"/>
                    <a:pt x="25477" y="17165"/>
                    <a:pt x="25356" y="17096"/>
                  </a:cubicBezTo>
                  <a:close/>
                  <a:moveTo>
                    <a:pt x="25909" y="18602"/>
                  </a:moveTo>
                  <a:cubicBezTo>
                    <a:pt x="25912" y="18622"/>
                    <a:pt x="25914" y="18643"/>
                    <a:pt x="25917" y="18664"/>
                  </a:cubicBezTo>
                  <a:cubicBezTo>
                    <a:pt x="25914" y="18642"/>
                    <a:pt x="25911" y="18622"/>
                    <a:pt x="25909" y="18602"/>
                  </a:cubicBezTo>
                  <a:close/>
                  <a:moveTo>
                    <a:pt x="2553" y="0"/>
                  </a:moveTo>
                  <a:cubicBezTo>
                    <a:pt x="2539" y="168"/>
                    <a:pt x="2218" y="391"/>
                    <a:pt x="2469" y="461"/>
                  </a:cubicBezTo>
                  <a:cubicBezTo>
                    <a:pt x="2164" y="626"/>
                    <a:pt x="1720" y="872"/>
                    <a:pt x="2119" y="872"/>
                  </a:cubicBezTo>
                  <a:cubicBezTo>
                    <a:pt x="2158" y="872"/>
                    <a:pt x="2204" y="870"/>
                    <a:pt x="2260" y="865"/>
                  </a:cubicBezTo>
                  <a:lnTo>
                    <a:pt x="2260" y="865"/>
                  </a:lnTo>
                  <a:cubicBezTo>
                    <a:pt x="1734" y="999"/>
                    <a:pt x="1581" y="1385"/>
                    <a:pt x="1718" y="1385"/>
                  </a:cubicBezTo>
                  <a:cubicBezTo>
                    <a:pt x="1758" y="1385"/>
                    <a:pt x="1822" y="1353"/>
                    <a:pt x="1909" y="1272"/>
                  </a:cubicBezTo>
                  <a:lnTo>
                    <a:pt x="1909" y="1272"/>
                  </a:lnTo>
                  <a:cubicBezTo>
                    <a:pt x="1850" y="1340"/>
                    <a:pt x="1815" y="1414"/>
                    <a:pt x="1772" y="1479"/>
                  </a:cubicBezTo>
                  <a:cubicBezTo>
                    <a:pt x="1730" y="1786"/>
                    <a:pt x="1744" y="1995"/>
                    <a:pt x="1744" y="2051"/>
                  </a:cubicBezTo>
                  <a:cubicBezTo>
                    <a:pt x="1786" y="2162"/>
                    <a:pt x="1799" y="2232"/>
                    <a:pt x="1799" y="2246"/>
                  </a:cubicBezTo>
                  <a:cubicBezTo>
                    <a:pt x="1798" y="2248"/>
                    <a:pt x="1797" y="2249"/>
                    <a:pt x="1795" y="2249"/>
                  </a:cubicBezTo>
                  <a:cubicBezTo>
                    <a:pt x="1772" y="2249"/>
                    <a:pt x="1683" y="2094"/>
                    <a:pt x="1451" y="1773"/>
                  </a:cubicBezTo>
                  <a:lnTo>
                    <a:pt x="1451" y="1773"/>
                  </a:lnTo>
                  <a:cubicBezTo>
                    <a:pt x="1702" y="2121"/>
                    <a:pt x="1813" y="2330"/>
                    <a:pt x="1841" y="2330"/>
                  </a:cubicBezTo>
                  <a:cubicBezTo>
                    <a:pt x="1841" y="2334"/>
                    <a:pt x="1840" y="2336"/>
                    <a:pt x="1838" y="2336"/>
                  </a:cubicBezTo>
                  <a:cubicBezTo>
                    <a:pt x="1834" y="2336"/>
                    <a:pt x="1825" y="2329"/>
                    <a:pt x="1813" y="2315"/>
                  </a:cubicBezTo>
                  <a:lnTo>
                    <a:pt x="1813" y="2315"/>
                  </a:lnTo>
                  <a:cubicBezTo>
                    <a:pt x="1826" y="2333"/>
                    <a:pt x="1835" y="2344"/>
                    <a:pt x="1839" y="2346"/>
                  </a:cubicBezTo>
                  <a:lnTo>
                    <a:pt x="1839" y="2346"/>
                  </a:lnTo>
                  <a:cubicBezTo>
                    <a:pt x="1835" y="2349"/>
                    <a:pt x="1831" y="2350"/>
                    <a:pt x="1826" y="2350"/>
                  </a:cubicBezTo>
                  <a:cubicBezTo>
                    <a:pt x="1792" y="2350"/>
                    <a:pt x="1729" y="2285"/>
                    <a:pt x="1646" y="2190"/>
                  </a:cubicBezTo>
                  <a:cubicBezTo>
                    <a:pt x="1577" y="2108"/>
                    <a:pt x="1494" y="2025"/>
                    <a:pt x="1385" y="1915"/>
                  </a:cubicBezTo>
                  <a:lnTo>
                    <a:pt x="1385" y="1915"/>
                  </a:lnTo>
                  <a:cubicBezTo>
                    <a:pt x="1494" y="2025"/>
                    <a:pt x="1577" y="2108"/>
                    <a:pt x="1632" y="2190"/>
                  </a:cubicBezTo>
                  <a:cubicBezTo>
                    <a:pt x="1562" y="2107"/>
                    <a:pt x="1451" y="1995"/>
                    <a:pt x="1325" y="1883"/>
                  </a:cubicBezTo>
                  <a:lnTo>
                    <a:pt x="1325" y="1883"/>
                  </a:lnTo>
                  <a:cubicBezTo>
                    <a:pt x="1590" y="2134"/>
                    <a:pt x="1730" y="2330"/>
                    <a:pt x="1786" y="2386"/>
                  </a:cubicBezTo>
                  <a:lnTo>
                    <a:pt x="1799" y="2400"/>
                  </a:lnTo>
                  <a:lnTo>
                    <a:pt x="1786" y="2400"/>
                  </a:lnTo>
                  <a:cubicBezTo>
                    <a:pt x="1716" y="2330"/>
                    <a:pt x="1576" y="2176"/>
                    <a:pt x="1325" y="1967"/>
                  </a:cubicBezTo>
                  <a:lnTo>
                    <a:pt x="1325" y="1967"/>
                  </a:lnTo>
                  <a:cubicBezTo>
                    <a:pt x="1562" y="2176"/>
                    <a:pt x="1702" y="2330"/>
                    <a:pt x="1772" y="2400"/>
                  </a:cubicBezTo>
                  <a:cubicBezTo>
                    <a:pt x="1702" y="2386"/>
                    <a:pt x="1535" y="2246"/>
                    <a:pt x="1257" y="2024"/>
                  </a:cubicBezTo>
                  <a:lnTo>
                    <a:pt x="1257" y="2024"/>
                  </a:lnTo>
                  <a:cubicBezTo>
                    <a:pt x="1535" y="2246"/>
                    <a:pt x="1716" y="2400"/>
                    <a:pt x="1786" y="2413"/>
                  </a:cubicBezTo>
                  <a:lnTo>
                    <a:pt x="1799" y="2441"/>
                  </a:lnTo>
                  <a:lnTo>
                    <a:pt x="1799" y="2441"/>
                  </a:lnTo>
                  <a:cubicBezTo>
                    <a:pt x="1799" y="2441"/>
                    <a:pt x="1799" y="2441"/>
                    <a:pt x="1799" y="2441"/>
                  </a:cubicBezTo>
                  <a:lnTo>
                    <a:pt x="1799" y="2441"/>
                  </a:lnTo>
                  <a:cubicBezTo>
                    <a:pt x="1799" y="2441"/>
                    <a:pt x="1799" y="2441"/>
                    <a:pt x="1799" y="2441"/>
                  </a:cubicBezTo>
                  <a:lnTo>
                    <a:pt x="1799" y="2441"/>
                  </a:lnTo>
                  <a:lnTo>
                    <a:pt x="1799" y="2441"/>
                  </a:lnTo>
                  <a:cubicBezTo>
                    <a:pt x="1802" y="2442"/>
                    <a:pt x="1805" y="2442"/>
                    <a:pt x="1807" y="2442"/>
                  </a:cubicBezTo>
                  <a:cubicBezTo>
                    <a:pt x="1810" y="2442"/>
                    <a:pt x="1812" y="2442"/>
                    <a:pt x="1813" y="2441"/>
                  </a:cubicBezTo>
                  <a:lnTo>
                    <a:pt x="1841" y="2441"/>
                  </a:lnTo>
                  <a:cubicBezTo>
                    <a:pt x="1827" y="2413"/>
                    <a:pt x="1827" y="2413"/>
                    <a:pt x="1799" y="2413"/>
                  </a:cubicBezTo>
                  <a:lnTo>
                    <a:pt x="1841" y="2413"/>
                  </a:lnTo>
                  <a:lnTo>
                    <a:pt x="1855" y="2441"/>
                  </a:lnTo>
                  <a:lnTo>
                    <a:pt x="1841" y="2441"/>
                  </a:lnTo>
                  <a:cubicBezTo>
                    <a:pt x="1835" y="2452"/>
                    <a:pt x="1825" y="2457"/>
                    <a:pt x="1810" y="2457"/>
                  </a:cubicBezTo>
                  <a:cubicBezTo>
                    <a:pt x="1732" y="2457"/>
                    <a:pt x="1535" y="2301"/>
                    <a:pt x="1228" y="2065"/>
                  </a:cubicBezTo>
                  <a:lnTo>
                    <a:pt x="1228" y="2065"/>
                  </a:lnTo>
                  <a:cubicBezTo>
                    <a:pt x="1565" y="2330"/>
                    <a:pt x="1746" y="2481"/>
                    <a:pt x="1798" y="2481"/>
                  </a:cubicBezTo>
                  <a:cubicBezTo>
                    <a:pt x="1801" y="2481"/>
                    <a:pt x="1803" y="2480"/>
                    <a:pt x="1805" y="2480"/>
                  </a:cubicBezTo>
                  <a:lnTo>
                    <a:pt x="1805" y="2480"/>
                  </a:lnTo>
                  <a:cubicBezTo>
                    <a:pt x="1800" y="2483"/>
                    <a:pt x="1793" y="2485"/>
                    <a:pt x="1785" y="2485"/>
                  </a:cubicBezTo>
                  <a:cubicBezTo>
                    <a:pt x="1733" y="2485"/>
                    <a:pt x="1619" y="2410"/>
                    <a:pt x="1444" y="2293"/>
                  </a:cubicBezTo>
                  <a:lnTo>
                    <a:pt x="1444" y="2293"/>
                  </a:lnTo>
                  <a:cubicBezTo>
                    <a:pt x="1455" y="2301"/>
                    <a:pt x="1465" y="2310"/>
                    <a:pt x="1474" y="2318"/>
                  </a:cubicBezTo>
                  <a:lnTo>
                    <a:pt x="1474" y="2318"/>
                  </a:lnTo>
                  <a:cubicBezTo>
                    <a:pt x="1467" y="2312"/>
                    <a:pt x="1459" y="2307"/>
                    <a:pt x="1451" y="2302"/>
                  </a:cubicBezTo>
                  <a:lnTo>
                    <a:pt x="1451" y="2302"/>
                  </a:lnTo>
                  <a:cubicBezTo>
                    <a:pt x="1460" y="2308"/>
                    <a:pt x="1469" y="2314"/>
                    <a:pt x="1478" y="2321"/>
                  </a:cubicBezTo>
                  <a:lnTo>
                    <a:pt x="1478" y="2321"/>
                  </a:lnTo>
                  <a:cubicBezTo>
                    <a:pt x="1684" y="2490"/>
                    <a:pt x="1823" y="2601"/>
                    <a:pt x="1869" y="2601"/>
                  </a:cubicBezTo>
                  <a:cubicBezTo>
                    <a:pt x="1876" y="2601"/>
                    <a:pt x="1880" y="2599"/>
                    <a:pt x="1883" y="2595"/>
                  </a:cubicBezTo>
                  <a:lnTo>
                    <a:pt x="1883" y="2595"/>
                  </a:lnTo>
                  <a:cubicBezTo>
                    <a:pt x="1869" y="2623"/>
                    <a:pt x="1813" y="2665"/>
                    <a:pt x="1772" y="2665"/>
                  </a:cubicBezTo>
                  <a:lnTo>
                    <a:pt x="1772" y="2637"/>
                  </a:lnTo>
                  <a:lnTo>
                    <a:pt x="1744" y="2665"/>
                  </a:lnTo>
                  <a:cubicBezTo>
                    <a:pt x="1725" y="2668"/>
                    <a:pt x="1705" y="2669"/>
                    <a:pt x="1685" y="2669"/>
                  </a:cubicBezTo>
                  <a:cubicBezTo>
                    <a:pt x="1615" y="2669"/>
                    <a:pt x="1537" y="2649"/>
                    <a:pt x="1451" y="2595"/>
                  </a:cubicBezTo>
                  <a:cubicBezTo>
                    <a:pt x="1367" y="2539"/>
                    <a:pt x="1255" y="2483"/>
                    <a:pt x="1172" y="2386"/>
                  </a:cubicBezTo>
                  <a:lnTo>
                    <a:pt x="1172" y="2386"/>
                  </a:lnTo>
                  <a:cubicBezTo>
                    <a:pt x="1283" y="2553"/>
                    <a:pt x="1451" y="2665"/>
                    <a:pt x="1604" y="2678"/>
                  </a:cubicBezTo>
                  <a:cubicBezTo>
                    <a:pt x="1632" y="2678"/>
                    <a:pt x="1646" y="2692"/>
                    <a:pt x="1660" y="2692"/>
                  </a:cubicBezTo>
                  <a:cubicBezTo>
                    <a:pt x="1646" y="2692"/>
                    <a:pt x="1632" y="2678"/>
                    <a:pt x="1632" y="2678"/>
                  </a:cubicBezTo>
                  <a:cubicBezTo>
                    <a:pt x="1660" y="2678"/>
                    <a:pt x="1688" y="2685"/>
                    <a:pt x="1720" y="2685"/>
                  </a:cubicBezTo>
                  <a:cubicBezTo>
                    <a:pt x="1736" y="2685"/>
                    <a:pt x="1753" y="2683"/>
                    <a:pt x="1772" y="2678"/>
                  </a:cubicBezTo>
                  <a:lnTo>
                    <a:pt x="1772" y="2678"/>
                  </a:lnTo>
                  <a:lnTo>
                    <a:pt x="1772" y="2678"/>
                  </a:lnTo>
                  <a:cubicBezTo>
                    <a:pt x="1799" y="2678"/>
                    <a:pt x="1841" y="2665"/>
                    <a:pt x="1869" y="2665"/>
                  </a:cubicBezTo>
                  <a:lnTo>
                    <a:pt x="1869" y="2678"/>
                  </a:lnTo>
                  <a:lnTo>
                    <a:pt x="1869" y="2706"/>
                  </a:lnTo>
                  <a:cubicBezTo>
                    <a:pt x="1883" y="2692"/>
                    <a:pt x="1911" y="2692"/>
                    <a:pt x="1925" y="2678"/>
                  </a:cubicBezTo>
                  <a:lnTo>
                    <a:pt x="1925" y="2678"/>
                  </a:lnTo>
                  <a:cubicBezTo>
                    <a:pt x="1925" y="2692"/>
                    <a:pt x="1883" y="2692"/>
                    <a:pt x="1869" y="2706"/>
                  </a:cubicBezTo>
                  <a:cubicBezTo>
                    <a:pt x="1869" y="2734"/>
                    <a:pt x="1869" y="2748"/>
                    <a:pt x="1883" y="2762"/>
                  </a:cubicBezTo>
                  <a:cubicBezTo>
                    <a:pt x="1869" y="2776"/>
                    <a:pt x="1855" y="2804"/>
                    <a:pt x="1813" y="2818"/>
                  </a:cubicBezTo>
                  <a:lnTo>
                    <a:pt x="1716" y="2818"/>
                  </a:lnTo>
                  <a:cubicBezTo>
                    <a:pt x="1674" y="2832"/>
                    <a:pt x="1646" y="2846"/>
                    <a:pt x="1590" y="2874"/>
                  </a:cubicBezTo>
                  <a:cubicBezTo>
                    <a:pt x="1562" y="2888"/>
                    <a:pt x="1520" y="2888"/>
                    <a:pt x="1493" y="2902"/>
                  </a:cubicBezTo>
                  <a:cubicBezTo>
                    <a:pt x="1423" y="2957"/>
                    <a:pt x="1311" y="2985"/>
                    <a:pt x="1242" y="3013"/>
                  </a:cubicBezTo>
                  <a:cubicBezTo>
                    <a:pt x="1228" y="3013"/>
                    <a:pt x="1214" y="3027"/>
                    <a:pt x="1172" y="3027"/>
                  </a:cubicBezTo>
                  <a:cubicBezTo>
                    <a:pt x="1141" y="3035"/>
                    <a:pt x="1114" y="3038"/>
                    <a:pt x="1089" y="3040"/>
                  </a:cubicBezTo>
                  <a:lnTo>
                    <a:pt x="1089" y="3040"/>
                  </a:lnTo>
                  <a:cubicBezTo>
                    <a:pt x="1090" y="3040"/>
                    <a:pt x="1090" y="3040"/>
                    <a:pt x="1090" y="3039"/>
                  </a:cubicBezTo>
                  <a:lnTo>
                    <a:pt x="1090" y="3039"/>
                  </a:lnTo>
                  <a:cubicBezTo>
                    <a:pt x="1075" y="3041"/>
                    <a:pt x="1061" y="3041"/>
                    <a:pt x="1046" y="3041"/>
                  </a:cubicBezTo>
                  <a:lnTo>
                    <a:pt x="1046" y="3041"/>
                  </a:lnTo>
                  <a:cubicBezTo>
                    <a:pt x="1086" y="3028"/>
                    <a:pt x="1113" y="3015"/>
                    <a:pt x="1151" y="2978"/>
                  </a:cubicBezTo>
                  <a:lnTo>
                    <a:pt x="1151" y="2978"/>
                  </a:lnTo>
                  <a:lnTo>
                    <a:pt x="1158" y="2985"/>
                  </a:lnTo>
                  <a:cubicBezTo>
                    <a:pt x="1144" y="3012"/>
                    <a:pt x="1106" y="3026"/>
                    <a:pt x="1090" y="3039"/>
                  </a:cubicBezTo>
                  <a:lnTo>
                    <a:pt x="1090" y="3039"/>
                  </a:lnTo>
                  <a:cubicBezTo>
                    <a:pt x="1109" y="3038"/>
                    <a:pt x="1130" y="3034"/>
                    <a:pt x="1158" y="3027"/>
                  </a:cubicBezTo>
                  <a:cubicBezTo>
                    <a:pt x="1172" y="3027"/>
                    <a:pt x="1186" y="3013"/>
                    <a:pt x="1214" y="3013"/>
                  </a:cubicBezTo>
                  <a:cubicBezTo>
                    <a:pt x="1283" y="2985"/>
                    <a:pt x="1353" y="2957"/>
                    <a:pt x="1423" y="2916"/>
                  </a:cubicBezTo>
                  <a:lnTo>
                    <a:pt x="1325" y="2916"/>
                  </a:lnTo>
                  <a:cubicBezTo>
                    <a:pt x="1283" y="2957"/>
                    <a:pt x="1228" y="2971"/>
                    <a:pt x="1172" y="2985"/>
                  </a:cubicBezTo>
                  <a:cubicBezTo>
                    <a:pt x="1214" y="2971"/>
                    <a:pt x="1255" y="2957"/>
                    <a:pt x="1297" y="2916"/>
                  </a:cubicBezTo>
                  <a:lnTo>
                    <a:pt x="1311" y="2902"/>
                  </a:lnTo>
                  <a:lnTo>
                    <a:pt x="1297" y="2902"/>
                  </a:lnTo>
                  <a:cubicBezTo>
                    <a:pt x="1283" y="2902"/>
                    <a:pt x="1283" y="2916"/>
                    <a:pt x="1255" y="2916"/>
                  </a:cubicBezTo>
                  <a:lnTo>
                    <a:pt x="1240" y="2924"/>
                  </a:lnTo>
                  <a:lnTo>
                    <a:pt x="1240" y="2924"/>
                  </a:lnTo>
                  <a:cubicBezTo>
                    <a:pt x="1249" y="2914"/>
                    <a:pt x="1255" y="2911"/>
                    <a:pt x="1255" y="2902"/>
                  </a:cubicBezTo>
                  <a:lnTo>
                    <a:pt x="1283" y="2902"/>
                  </a:lnTo>
                  <a:cubicBezTo>
                    <a:pt x="1255" y="2902"/>
                    <a:pt x="1242" y="2888"/>
                    <a:pt x="1228" y="2888"/>
                  </a:cubicBezTo>
                  <a:cubicBezTo>
                    <a:pt x="1217" y="2882"/>
                    <a:pt x="1206" y="2877"/>
                    <a:pt x="1195" y="2870"/>
                  </a:cubicBezTo>
                  <a:lnTo>
                    <a:pt x="1195" y="2870"/>
                  </a:lnTo>
                  <a:cubicBezTo>
                    <a:pt x="1189" y="2873"/>
                    <a:pt x="1182" y="2875"/>
                    <a:pt x="1175" y="2877"/>
                  </a:cubicBezTo>
                  <a:lnTo>
                    <a:pt x="1175" y="2877"/>
                  </a:lnTo>
                  <a:cubicBezTo>
                    <a:pt x="1164" y="2871"/>
                    <a:pt x="1154" y="2863"/>
                    <a:pt x="1144" y="2855"/>
                  </a:cubicBezTo>
                  <a:lnTo>
                    <a:pt x="1144" y="2855"/>
                  </a:lnTo>
                  <a:cubicBezTo>
                    <a:pt x="1144" y="2852"/>
                    <a:pt x="1144" y="2850"/>
                    <a:pt x="1144" y="2848"/>
                  </a:cubicBezTo>
                  <a:lnTo>
                    <a:pt x="1144" y="2848"/>
                  </a:lnTo>
                  <a:cubicBezTo>
                    <a:pt x="1144" y="2850"/>
                    <a:pt x="1144" y="2852"/>
                    <a:pt x="1144" y="2855"/>
                  </a:cubicBezTo>
                  <a:lnTo>
                    <a:pt x="1144" y="2855"/>
                  </a:lnTo>
                  <a:cubicBezTo>
                    <a:pt x="1142" y="2853"/>
                    <a:pt x="1141" y="2852"/>
                    <a:pt x="1139" y="2851"/>
                  </a:cubicBezTo>
                  <a:lnTo>
                    <a:pt x="1139" y="2851"/>
                  </a:lnTo>
                  <a:lnTo>
                    <a:pt x="1102" y="2888"/>
                  </a:lnTo>
                  <a:lnTo>
                    <a:pt x="1074" y="2888"/>
                  </a:lnTo>
                  <a:cubicBezTo>
                    <a:pt x="1074" y="2888"/>
                    <a:pt x="1088" y="2888"/>
                    <a:pt x="1088" y="2902"/>
                  </a:cubicBezTo>
                  <a:lnTo>
                    <a:pt x="1102" y="2930"/>
                  </a:lnTo>
                  <a:cubicBezTo>
                    <a:pt x="1122" y="2910"/>
                    <a:pt x="1134" y="2904"/>
                    <a:pt x="1145" y="2898"/>
                  </a:cubicBezTo>
                  <a:lnTo>
                    <a:pt x="1145" y="2898"/>
                  </a:lnTo>
                  <a:cubicBezTo>
                    <a:pt x="1146" y="2918"/>
                    <a:pt x="1150" y="2933"/>
                    <a:pt x="1158" y="2957"/>
                  </a:cubicBezTo>
                  <a:cubicBezTo>
                    <a:pt x="1131" y="2954"/>
                    <a:pt x="1107" y="2948"/>
                    <a:pt x="1086" y="2938"/>
                  </a:cubicBezTo>
                  <a:lnTo>
                    <a:pt x="1086" y="2938"/>
                  </a:lnTo>
                  <a:cubicBezTo>
                    <a:pt x="1091" y="2934"/>
                    <a:pt x="1094" y="2930"/>
                    <a:pt x="1102" y="2930"/>
                  </a:cubicBezTo>
                  <a:cubicBezTo>
                    <a:pt x="1097" y="2930"/>
                    <a:pt x="1091" y="2930"/>
                    <a:pt x="1087" y="2930"/>
                  </a:cubicBezTo>
                  <a:lnTo>
                    <a:pt x="1087" y="2930"/>
                  </a:lnTo>
                  <a:cubicBezTo>
                    <a:pt x="1086" y="2933"/>
                    <a:pt x="1086" y="2936"/>
                    <a:pt x="1085" y="2937"/>
                  </a:cubicBezTo>
                  <a:lnTo>
                    <a:pt x="1085" y="2937"/>
                  </a:lnTo>
                  <a:cubicBezTo>
                    <a:pt x="1082" y="2936"/>
                    <a:pt x="1080" y="2935"/>
                    <a:pt x="1078" y="2934"/>
                  </a:cubicBezTo>
                  <a:lnTo>
                    <a:pt x="1078" y="2934"/>
                  </a:lnTo>
                  <a:cubicBezTo>
                    <a:pt x="1076" y="2935"/>
                    <a:pt x="1075" y="2937"/>
                    <a:pt x="1075" y="2940"/>
                  </a:cubicBezTo>
                  <a:lnTo>
                    <a:pt x="1075" y="2940"/>
                  </a:lnTo>
                  <a:cubicBezTo>
                    <a:pt x="1069" y="2937"/>
                    <a:pt x="1064" y="2934"/>
                    <a:pt x="1060" y="2930"/>
                  </a:cubicBezTo>
                  <a:lnTo>
                    <a:pt x="1060" y="2930"/>
                  </a:lnTo>
                  <a:lnTo>
                    <a:pt x="1043" y="2946"/>
                  </a:lnTo>
                  <a:lnTo>
                    <a:pt x="1043" y="2946"/>
                  </a:lnTo>
                  <a:cubicBezTo>
                    <a:pt x="1053" y="2944"/>
                    <a:pt x="1066" y="2944"/>
                    <a:pt x="1074" y="2944"/>
                  </a:cubicBezTo>
                  <a:cubicBezTo>
                    <a:pt x="1074" y="2942"/>
                    <a:pt x="1074" y="2941"/>
                    <a:pt x="1075" y="2940"/>
                  </a:cubicBezTo>
                  <a:lnTo>
                    <a:pt x="1075" y="2940"/>
                  </a:lnTo>
                  <a:cubicBezTo>
                    <a:pt x="1076" y="2941"/>
                    <a:pt x="1078" y="2942"/>
                    <a:pt x="1079" y="2943"/>
                  </a:cubicBezTo>
                  <a:lnTo>
                    <a:pt x="1079" y="2943"/>
                  </a:lnTo>
                  <a:cubicBezTo>
                    <a:pt x="1078" y="2943"/>
                    <a:pt x="1076" y="2944"/>
                    <a:pt x="1074" y="2944"/>
                  </a:cubicBezTo>
                  <a:lnTo>
                    <a:pt x="1074" y="2944"/>
                  </a:lnTo>
                  <a:cubicBezTo>
                    <a:pt x="1076" y="2944"/>
                    <a:pt x="1078" y="2943"/>
                    <a:pt x="1080" y="2943"/>
                  </a:cubicBezTo>
                  <a:lnTo>
                    <a:pt x="1080" y="2943"/>
                  </a:lnTo>
                  <a:cubicBezTo>
                    <a:pt x="1102" y="2955"/>
                    <a:pt x="1129" y="2964"/>
                    <a:pt x="1158" y="2971"/>
                  </a:cubicBezTo>
                  <a:cubicBezTo>
                    <a:pt x="1161" y="2968"/>
                    <a:pt x="1166" y="2966"/>
                    <a:pt x="1172" y="2963"/>
                  </a:cubicBezTo>
                  <a:lnTo>
                    <a:pt x="1172" y="2963"/>
                  </a:lnTo>
                  <a:lnTo>
                    <a:pt x="1158" y="2971"/>
                  </a:lnTo>
                  <a:cubicBezTo>
                    <a:pt x="1155" y="2974"/>
                    <a:pt x="1153" y="2976"/>
                    <a:pt x="1151" y="2978"/>
                  </a:cubicBezTo>
                  <a:lnTo>
                    <a:pt x="1151" y="2978"/>
                  </a:lnTo>
                  <a:lnTo>
                    <a:pt x="1144" y="2971"/>
                  </a:lnTo>
                  <a:cubicBezTo>
                    <a:pt x="1116" y="3013"/>
                    <a:pt x="1088" y="3027"/>
                    <a:pt x="1046" y="3041"/>
                  </a:cubicBezTo>
                  <a:lnTo>
                    <a:pt x="1046" y="3041"/>
                  </a:lnTo>
                  <a:cubicBezTo>
                    <a:pt x="1042" y="3041"/>
                    <a:pt x="1037" y="3041"/>
                    <a:pt x="1032" y="3041"/>
                  </a:cubicBezTo>
                  <a:cubicBezTo>
                    <a:pt x="1037" y="3041"/>
                    <a:pt x="1042" y="3041"/>
                    <a:pt x="1046" y="3041"/>
                  </a:cubicBezTo>
                  <a:lnTo>
                    <a:pt x="1046" y="3041"/>
                  </a:lnTo>
                  <a:cubicBezTo>
                    <a:pt x="1046" y="3041"/>
                    <a:pt x="1046" y="3041"/>
                    <a:pt x="1046" y="3041"/>
                  </a:cubicBezTo>
                  <a:cubicBezTo>
                    <a:pt x="1046" y="3041"/>
                    <a:pt x="1046" y="3041"/>
                    <a:pt x="1046" y="3041"/>
                  </a:cubicBezTo>
                  <a:lnTo>
                    <a:pt x="1046" y="3041"/>
                  </a:lnTo>
                  <a:cubicBezTo>
                    <a:pt x="1060" y="3041"/>
                    <a:pt x="1075" y="3041"/>
                    <a:pt x="1089" y="3040"/>
                  </a:cubicBezTo>
                  <a:lnTo>
                    <a:pt x="1089" y="3040"/>
                  </a:lnTo>
                  <a:cubicBezTo>
                    <a:pt x="1089" y="3040"/>
                    <a:pt x="1088" y="3041"/>
                    <a:pt x="1088" y="3041"/>
                  </a:cubicBezTo>
                  <a:lnTo>
                    <a:pt x="1032" y="3041"/>
                  </a:lnTo>
                  <a:cubicBezTo>
                    <a:pt x="1032" y="3041"/>
                    <a:pt x="1018" y="3041"/>
                    <a:pt x="1018" y="3055"/>
                  </a:cubicBezTo>
                  <a:lnTo>
                    <a:pt x="1032" y="3055"/>
                  </a:lnTo>
                  <a:cubicBezTo>
                    <a:pt x="1046" y="3055"/>
                    <a:pt x="1074" y="3041"/>
                    <a:pt x="1088" y="3041"/>
                  </a:cubicBezTo>
                  <a:lnTo>
                    <a:pt x="1088" y="3041"/>
                  </a:lnTo>
                  <a:lnTo>
                    <a:pt x="1046" y="3083"/>
                  </a:lnTo>
                  <a:lnTo>
                    <a:pt x="1032" y="3083"/>
                  </a:lnTo>
                  <a:cubicBezTo>
                    <a:pt x="1018" y="3083"/>
                    <a:pt x="1018" y="3055"/>
                    <a:pt x="1004" y="3055"/>
                  </a:cubicBezTo>
                  <a:lnTo>
                    <a:pt x="1004" y="3055"/>
                  </a:lnTo>
                  <a:cubicBezTo>
                    <a:pt x="1018" y="3083"/>
                    <a:pt x="1018" y="3083"/>
                    <a:pt x="1032" y="3083"/>
                  </a:cubicBezTo>
                  <a:lnTo>
                    <a:pt x="1018" y="3083"/>
                  </a:lnTo>
                  <a:cubicBezTo>
                    <a:pt x="977" y="3083"/>
                    <a:pt x="943" y="3076"/>
                    <a:pt x="922" y="3064"/>
                  </a:cubicBezTo>
                  <a:lnTo>
                    <a:pt x="922" y="3064"/>
                  </a:lnTo>
                  <a:cubicBezTo>
                    <a:pt x="930" y="3090"/>
                    <a:pt x="971" y="3097"/>
                    <a:pt x="1018" y="3097"/>
                  </a:cubicBezTo>
                  <a:lnTo>
                    <a:pt x="1032" y="3097"/>
                  </a:lnTo>
                  <a:cubicBezTo>
                    <a:pt x="1018" y="3097"/>
                    <a:pt x="1018" y="3111"/>
                    <a:pt x="1004" y="3125"/>
                  </a:cubicBezTo>
                  <a:lnTo>
                    <a:pt x="976" y="3153"/>
                  </a:lnTo>
                  <a:lnTo>
                    <a:pt x="963" y="3153"/>
                  </a:lnTo>
                  <a:cubicBezTo>
                    <a:pt x="963" y="3153"/>
                    <a:pt x="949" y="3153"/>
                    <a:pt x="949" y="3167"/>
                  </a:cubicBezTo>
                  <a:cubicBezTo>
                    <a:pt x="823" y="3236"/>
                    <a:pt x="698" y="3292"/>
                    <a:pt x="628" y="3292"/>
                  </a:cubicBezTo>
                  <a:cubicBezTo>
                    <a:pt x="607" y="3299"/>
                    <a:pt x="589" y="3303"/>
                    <a:pt x="581" y="3303"/>
                  </a:cubicBezTo>
                  <a:cubicBezTo>
                    <a:pt x="572" y="3303"/>
                    <a:pt x="572" y="3299"/>
                    <a:pt x="586" y="3292"/>
                  </a:cubicBezTo>
                  <a:lnTo>
                    <a:pt x="586" y="3292"/>
                  </a:lnTo>
                  <a:cubicBezTo>
                    <a:pt x="566" y="3297"/>
                    <a:pt x="551" y="3302"/>
                    <a:pt x="542" y="3306"/>
                  </a:cubicBezTo>
                  <a:lnTo>
                    <a:pt x="530" y="3306"/>
                  </a:lnTo>
                  <a:cubicBezTo>
                    <a:pt x="516" y="3320"/>
                    <a:pt x="488" y="3320"/>
                    <a:pt x="488" y="3320"/>
                  </a:cubicBezTo>
                  <a:cubicBezTo>
                    <a:pt x="488" y="3320"/>
                    <a:pt x="490" y="3320"/>
                    <a:pt x="492" y="3320"/>
                  </a:cubicBezTo>
                  <a:lnTo>
                    <a:pt x="492" y="3320"/>
                  </a:lnTo>
                  <a:cubicBezTo>
                    <a:pt x="491" y="3320"/>
                    <a:pt x="489" y="3320"/>
                    <a:pt x="488" y="3320"/>
                  </a:cubicBezTo>
                  <a:cubicBezTo>
                    <a:pt x="443" y="3328"/>
                    <a:pt x="405" y="3340"/>
                    <a:pt x="381" y="3340"/>
                  </a:cubicBezTo>
                  <a:cubicBezTo>
                    <a:pt x="360" y="3340"/>
                    <a:pt x="349" y="3331"/>
                    <a:pt x="349" y="3306"/>
                  </a:cubicBezTo>
                  <a:lnTo>
                    <a:pt x="349" y="3306"/>
                  </a:lnTo>
                  <a:cubicBezTo>
                    <a:pt x="342" y="3348"/>
                    <a:pt x="366" y="3362"/>
                    <a:pt x="424" y="3362"/>
                  </a:cubicBezTo>
                  <a:cubicBezTo>
                    <a:pt x="481" y="3362"/>
                    <a:pt x="572" y="3348"/>
                    <a:pt x="697" y="3334"/>
                  </a:cubicBezTo>
                  <a:lnTo>
                    <a:pt x="697" y="3334"/>
                  </a:lnTo>
                  <a:cubicBezTo>
                    <a:pt x="540" y="3352"/>
                    <a:pt x="426" y="3397"/>
                    <a:pt x="357" y="3397"/>
                  </a:cubicBezTo>
                  <a:cubicBezTo>
                    <a:pt x="315" y="3397"/>
                    <a:pt x="289" y="3381"/>
                    <a:pt x="279" y="3334"/>
                  </a:cubicBezTo>
                  <a:lnTo>
                    <a:pt x="279" y="3334"/>
                  </a:lnTo>
                  <a:cubicBezTo>
                    <a:pt x="269" y="3432"/>
                    <a:pt x="308" y="3496"/>
                    <a:pt x="428" y="3496"/>
                  </a:cubicBezTo>
                  <a:cubicBezTo>
                    <a:pt x="479" y="3496"/>
                    <a:pt x="545" y="3484"/>
                    <a:pt x="628" y="3460"/>
                  </a:cubicBezTo>
                  <a:lnTo>
                    <a:pt x="628" y="3460"/>
                  </a:lnTo>
                  <a:cubicBezTo>
                    <a:pt x="478" y="3505"/>
                    <a:pt x="376" y="3546"/>
                    <a:pt x="314" y="3546"/>
                  </a:cubicBezTo>
                  <a:cubicBezTo>
                    <a:pt x="261" y="3546"/>
                    <a:pt x="237" y="3515"/>
                    <a:pt x="237" y="3432"/>
                  </a:cubicBezTo>
                  <a:lnTo>
                    <a:pt x="237" y="3432"/>
                  </a:lnTo>
                  <a:cubicBezTo>
                    <a:pt x="237" y="3516"/>
                    <a:pt x="237" y="3641"/>
                    <a:pt x="251" y="3739"/>
                  </a:cubicBezTo>
                  <a:lnTo>
                    <a:pt x="251" y="3794"/>
                  </a:lnTo>
                  <a:cubicBezTo>
                    <a:pt x="265" y="3850"/>
                    <a:pt x="265" y="3892"/>
                    <a:pt x="279" y="3934"/>
                  </a:cubicBezTo>
                  <a:cubicBezTo>
                    <a:pt x="298" y="3978"/>
                    <a:pt x="323" y="4008"/>
                    <a:pt x="352" y="4008"/>
                  </a:cubicBezTo>
                  <a:cubicBezTo>
                    <a:pt x="387" y="4008"/>
                    <a:pt x="429" y="3965"/>
                    <a:pt x="474" y="3850"/>
                  </a:cubicBezTo>
                  <a:lnTo>
                    <a:pt x="474" y="3850"/>
                  </a:lnTo>
                  <a:cubicBezTo>
                    <a:pt x="419" y="3999"/>
                    <a:pt x="369" y="4055"/>
                    <a:pt x="330" y="4055"/>
                  </a:cubicBezTo>
                  <a:cubicBezTo>
                    <a:pt x="310" y="4055"/>
                    <a:pt x="293" y="4041"/>
                    <a:pt x="279" y="4018"/>
                  </a:cubicBezTo>
                  <a:lnTo>
                    <a:pt x="279" y="4157"/>
                  </a:lnTo>
                  <a:cubicBezTo>
                    <a:pt x="298" y="4220"/>
                    <a:pt x="320" y="4263"/>
                    <a:pt x="342" y="4263"/>
                  </a:cubicBezTo>
                  <a:cubicBezTo>
                    <a:pt x="347" y="4263"/>
                    <a:pt x="351" y="4261"/>
                    <a:pt x="356" y="4257"/>
                  </a:cubicBezTo>
                  <a:lnTo>
                    <a:pt x="356" y="4257"/>
                  </a:lnTo>
                  <a:cubicBezTo>
                    <a:pt x="354" y="4261"/>
                    <a:pt x="351" y="4265"/>
                    <a:pt x="349" y="4269"/>
                  </a:cubicBezTo>
                  <a:cubicBezTo>
                    <a:pt x="342" y="4539"/>
                    <a:pt x="338" y="4679"/>
                    <a:pt x="325" y="4679"/>
                  </a:cubicBezTo>
                  <a:cubicBezTo>
                    <a:pt x="313" y="4679"/>
                    <a:pt x="292" y="4549"/>
                    <a:pt x="251" y="4283"/>
                  </a:cubicBezTo>
                  <a:lnTo>
                    <a:pt x="251" y="4283"/>
                  </a:lnTo>
                  <a:cubicBezTo>
                    <a:pt x="306" y="4766"/>
                    <a:pt x="396" y="4929"/>
                    <a:pt x="302" y="4929"/>
                  </a:cubicBezTo>
                  <a:cubicBezTo>
                    <a:pt x="277" y="4929"/>
                    <a:pt x="238" y="4917"/>
                    <a:pt x="181" y="4896"/>
                  </a:cubicBezTo>
                  <a:lnTo>
                    <a:pt x="181" y="4896"/>
                  </a:lnTo>
                  <a:cubicBezTo>
                    <a:pt x="419" y="5008"/>
                    <a:pt x="419" y="5036"/>
                    <a:pt x="112" y="5189"/>
                  </a:cubicBezTo>
                  <a:cubicBezTo>
                    <a:pt x="215" y="5138"/>
                    <a:pt x="275" y="5107"/>
                    <a:pt x="299" y="5107"/>
                  </a:cubicBezTo>
                  <a:cubicBezTo>
                    <a:pt x="346" y="5107"/>
                    <a:pt x="250" y="5228"/>
                    <a:pt x="56" y="5552"/>
                  </a:cubicBezTo>
                  <a:cubicBezTo>
                    <a:pt x="168" y="5381"/>
                    <a:pt x="223" y="5301"/>
                    <a:pt x="235" y="5301"/>
                  </a:cubicBezTo>
                  <a:lnTo>
                    <a:pt x="235" y="5301"/>
                  </a:lnTo>
                  <a:cubicBezTo>
                    <a:pt x="256" y="5301"/>
                    <a:pt x="166" y="5513"/>
                    <a:pt x="28" y="5901"/>
                  </a:cubicBezTo>
                  <a:cubicBezTo>
                    <a:pt x="97" y="5722"/>
                    <a:pt x="128" y="5650"/>
                    <a:pt x="135" y="5650"/>
                  </a:cubicBezTo>
                  <a:lnTo>
                    <a:pt x="135" y="5650"/>
                  </a:lnTo>
                  <a:cubicBezTo>
                    <a:pt x="150" y="5650"/>
                    <a:pt x="66" y="5950"/>
                    <a:pt x="0" y="6249"/>
                  </a:cubicBezTo>
                  <a:cubicBezTo>
                    <a:pt x="58" y="6205"/>
                    <a:pt x="115" y="6186"/>
                    <a:pt x="171" y="6186"/>
                  </a:cubicBezTo>
                  <a:cubicBezTo>
                    <a:pt x="414" y="6186"/>
                    <a:pt x="642" y="6542"/>
                    <a:pt x="823" y="6724"/>
                  </a:cubicBezTo>
                  <a:cubicBezTo>
                    <a:pt x="1116" y="6793"/>
                    <a:pt x="1437" y="6961"/>
                    <a:pt x="1646" y="7198"/>
                  </a:cubicBezTo>
                  <a:cubicBezTo>
                    <a:pt x="1939" y="7268"/>
                    <a:pt x="2218" y="7449"/>
                    <a:pt x="2469" y="7658"/>
                  </a:cubicBezTo>
                  <a:cubicBezTo>
                    <a:pt x="2748" y="7770"/>
                    <a:pt x="3055" y="7923"/>
                    <a:pt x="3278" y="8132"/>
                  </a:cubicBezTo>
                  <a:cubicBezTo>
                    <a:pt x="3585" y="8216"/>
                    <a:pt x="3822" y="8425"/>
                    <a:pt x="4101" y="8607"/>
                  </a:cubicBezTo>
                  <a:cubicBezTo>
                    <a:pt x="4380" y="8760"/>
                    <a:pt x="4659" y="8900"/>
                    <a:pt x="4924" y="9081"/>
                  </a:cubicBezTo>
                  <a:cubicBezTo>
                    <a:pt x="5203" y="9220"/>
                    <a:pt x="5468" y="9388"/>
                    <a:pt x="5747" y="9541"/>
                  </a:cubicBezTo>
                  <a:cubicBezTo>
                    <a:pt x="6291" y="9862"/>
                    <a:pt x="6849" y="10169"/>
                    <a:pt x="7379" y="10490"/>
                  </a:cubicBezTo>
                  <a:cubicBezTo>
                    <a:pt x="8606" y="11187"/>
                    <a:pt x="9820" y="11885"/>
                    <a:pt x="11089" y="12443"/>
                  </a:cubicBezTo>
                  <a:cubicBezTo>
                    <a:pt x="12386" y="13014"/>
                    <a:pt x="13726" y="13433"/>
                    <a:pt x="15023" y="14005"/>
                  </a:cubicBezTo>
                  <a:cubicBezTo>
                    <a:pt x="16459" y="14660"/>
                    <a:pt x="17826" y="15469"/>
                    <a:pt x="19179" y="16306"/>
                  </a:cubicBezTo>
                  <a:cubicBezTo>
                    <a:pt x="21593" y="17771"/>
                    <a:pt x="23992" y="19222"/>
                    <a:pt x="26405" y="20686"/>
                  </a:cubicBezTo>
                  <a:cubicBezTo>
                    <a:pt x="26210" y="20323"/>
                    <a:pt x="26168" y="20058"/>
                    <a:pt x="26112" y="19779"/>
                  </a:cubicBezTo>
                  <a:cubicBezTo>
                    <a:pt x="26098" y="19696"/>
                    <a:pt x="26070" y="19598"/>
                    <a:pt x="26056" y="19501"/>
                  </a:cubicBezTo>
                  <a:cubicBezTo>
                    <a:pt x="26042" y="19417"/>
                    <a:pt x="26168" y="19249"/>
                    <a:pt x="26000" y="19222"/>
                  </a:cubicBezTo>
                  <a:cubicBezTo>
                    <a:pt x="26088" y="19143"/>
                    <a:pt x="26019" y="18471"/>
                    <a:pt x="25979" y="18471"/>
                  </a:cubicBezTo>
                  <a:cubicBezTo>
                    <a:pt x="25962" y="18471"/>
                    <a:pt x="25950" y="18595"/>
                    <a:pt x="25958" y="18943"/>
                  </a:cubicBezTo>
                  <a:cubicBezTo>
                    <a:pt x="25931" y="18510"/>
                    <a:pt x="25903" y="18175"/>
                    <a:pt x="25889" y="17994"/>
                  </a:cubicBezTo>
                  <a:cubicBezTo>
                    <a:pt x="25861" y="17938"/>
                    <a:pt x="25847" y="17896"/>
                    <a:pt x="25847" y="17869"/>
                  </a:cubicBezTo>
                  <a:lnTo>
                    <a:pt x="25847" y="17869"/>
                  </a:lnTo>
                  <a:cubicBezTo>
                    <a:pt x="25847" y="17932"/>
                    <a:pt x="25855" y="18090"/>
                    <a:pt x="25883" y="18362"/>
                  </a:cubicBezTo>
                  <a:lnTo>
                    <a:pt x="25883" y="18362"/>
                  </a:lnTo>
                  <a:cubicBezTo>
                    <a:pt x="25844" y="18218"/>
                    <a:pt x="25817" y="18086"/>
                    <a:pt x="25777" y="17966"/>
                  </a:cubicBezTo>
                  <a:cubicBezTo>
                    <a:pt x="25707" y="17855"/>
                    <a:pt x="25652" y="17743"/>
                    <a:pt x="25610" y="17645"/>
                  </a:cubicBezTo>
                  <a:cubicBezTo>
                    <a:pt x="25540" y="17534"/>
                    <a:pt x="25484" y="17464"/>
                    <a:pt x="25428" y="17394"/>
                  </a:cubicBezTo>
                  <a:cubicBezTo>
                    <a:pt x="25331" y="17269"/>
                    <a:pt x="25261" y="17199"/>
                    <a:pt x="25219" y="17157"/>
                  </a:cubicBezTo>
                  <a:lnTo>
                    <a:pt x="25149" y="17087"/>
                  </a:lnTo>
                  <a:cubicBezTo>
                    <a:pt x="25089" y="17037"/>
                    <a:pt x="25065" y="17001"/>
                    <a:pt x="25072" y="17001"/>
                  </a:cubicBezTo>
                  <a:lnTo>
                    <a:pt x="25072" y="17001"/>
                  </a:lnTo>
                  <a:cubicBezTo>
                    <a:pt x="25075" y="17001"/>
                    <a:pt x="25082" y="17006"/>
                    <a:pt x="25094" y="17018"/>
                  </a:cubicBezTo>
                  <a:cubicBezTo>
                    <a:pt x="25163" y="17060"/>
                    <a:pt x="25275" y="17157"/>
                    <a:pt x="25442" y="17269"/>
                  </a:cubicBezTo>
                  <a:cubicBezTo>
                    <a:pt x="25303" y="17171"/>
                    <a:pt x="25219" y="17101"/>
                    <a:pt x="25149" y="17046"/>
                  </a:cubicBezTo>
                  <a:lnTo>
                    <a:pt x="25149" y="17046"/>
                  </a:lnTo>
                  <a:cubicBezTo>
                    <a:pt x="25205" y="17073"/>
                    <a:pt x="25275" y="17129"/>
                    <a:pt x="25373" y="17199"/>
                  </a:cubicBezTo>
                  <a:cubicBezTo>
                    <a:pt x="25261" y="17115"/>
                    <a:pt x="25163" y="17046"/>
                    <a:pt x="25122" y="17018"/>
                  </a:cubicBezTo>
                  <a:cubicBezTo>
                    <a:pt x="25040" y="16955"/>
                    <a:pt x="25006" y="16922"/>
                    <a:pt x="25022" y="16922"/>
                  </a:cubicBezTo>
                  <a:cubicBezTo>
                    <a:pt x="25043" y="16922"/>
                    <a:pt x="25151" y="16978"/>
                    <a:pt x="25356" y="17096"/>
                  </a:cubicBezTo>
                  <a:lnTo>
                    <a:pt x="25356" y="17096"/>
                  </a:lnTo>
                  <a:cubicBezTo>
                    <a:pt x="25068" y="16927"/>
                    <a:pt x="24929" y="16844"/>
                    <a:pt x="24947" y="16844"/>
                  </a:cubicBezTo>
                  <a:lnTo>
                    <a:pt x="24947" y="16844"/>
                  </a:lnTo>
                  <a:cubicBezTo>
                    <a:pt x="24970" y="16844"/>
                    <a:pt x="25256" y="16983"/>
                    <a:pt x="25819" y="17255"/>
                  </a:cubicBezTo>
                  <a:cubicBezTo>
                    <a:pt x="25179" y="16935"/>
                    <a:pt x="24872" y="16777"/>
                    <a:pt x="24925" y="16777"/>
                  </a:cubicBezTo>
                  <a:cubicBezTo>
                    <a:pt x="24946" y="16777"/>
                    <a:pt x="25024" y="16802"/>
                    <a:pt x="25160" y="16852"/>
                  </a:cubicBezTo>
                  <a:lnTo>
                    <a:pt x="25160" y="16852"/>
                  </a:lnTo>
                  <a:cubicBezTo>
                    <a:pt x="24951" y="16770"/>
                    <a:pt x="24865" y="16731"/>
                    <a:pt x="24901" y="16731"/>
                  </a:cubicBezTo>
                  <a:cubicBezTo>
                    <a:pt x="24954" y="16731"/>
                    <a:pt x="25259" y="16811"/>
                    <a:pt x="25819" y="16962"/>
                  </a:cubicBezTo>
                  <a:cubicBezTo>
                    <a:pt x="25119" y="16765"/>
                    <a:pt x="24800" y="16670"/>
                    <a:pt x="24878" y="16670"/>
                  </a:cubicBezTo>
                  <a:cubicBezTo>
                    <a:pt x="24899" y="16670"/>
                    <a:pt x="24948" y="16677"/>
                    <a:pt x="25026" y="16690"/>
                  </a:cubicBezTo>
                  <a:lnTo>
                    <a:pt x="25026" y="16690"/>
                  </a:lnTo>
                  <a:cubicBezTo>
                    <a:pt x="24828" y="16646"/>
                    <a:pt x="24819" y="16627"/>
                    <a:pt x="24996" y="16627"/>
                  </a:cubicBezTo>
                  <a:cubicBezTo>
                    <a:pt x="25012" y="16629"/>
                    <a:pt x="25028" y="16631"/>
                    <a:pt x="25045" y="16633"/>
                  </a:cubicBezTo>
                  <a:lnTo>
                    <a:pt x="25045" y="16633"/>
                  </a:lnTo>
                  <a:cubicBezTo>
                    <a:pt x="25038" y="16631"/>
                    <a:pt x="25031" y="16629"/>
                    <a:pt x="25024" y="16627"/>
                  </a:cubicBezTo>
                  <a:cubicBezTo>
                    <a:pt x="25122" y="16627"/>
                    <a:pt x="25219" y="16627"/>
                    <a:pt x="25359" y="16641"/>
                  </a:cubicBezTo>
                  <a:cubicBezTo>
                    <a:pt x="25359" y="16662"/>
                    <a:pt x="25362" y="16672"/>
                    <a:pt x="25373" y="16672"/>
                  </a:cubicBezTo>
                  <a:cubicBezTo>
                    <a:pt x="25383" y="16672"/>
                    <a:pt x="25401" y="16662"/>
                    <a:pt x="25428" y="16641"/>
                  </a:cubicBezTo>
                  <a:lnTo>
                    <a:pt x="25498" y="16571"/>
                  </a:lnTo>
                  <a:cubicBezTo>
                    <a:pt x="25512" y="16557"/>
                    <a:pt x="25512" y="16516"/>
                    <a:pt x="25540" y="16460"/>
                  </a:cubicBezTo>
                  <a:lnTo>
                    <a:pt x="25414" y="16460"/>
                  </a:lnTo>
                  <a:lnTo>
                    <a:pt x="25373" y="16599"/>
                  </a:lnTo>
                  <a:lnTo>
                    <a:pt x="25373" y="16627"/>
                  </a:lnTo>
                  <a:cubicBezTo>
                    <a:pt x="25163" y="16613"/>
                    <a:pt x="25010" y="16599"/>
                    <a:pt x="24926" y="16599"/>
                  </a:cubicBezTo>
                  <a:cubicBezTo>
                    <a:pt x="24759" y="16557"/>
                    <a:pt x="24759" y="16543"/>
                    <a:pt x="24926" y="16543"/>
                  </a:cubicBezTo>
                  <a:cubicBezTo>
                    <a:pt x="24926" y="16543"/>
                    <a:pt x="24926" y="16529"/>
                    <a:pt x="24968" y="16529"/>
                  </a:cubicBezTo>
                  <a:cubicBezTo>
                    <a:pt x="25024" y="16502"/>
                    <a:pt x="25177" y="16348"/>
                    <a:pt x="25317" y="16264"/>
                  </a:cubicBezTo>
                  <a:cubicBezTo>
                    <a:pt x="25414" y="16111"/>
                    <a:pt x="25498" y="15902"/>
                    <a:pt x="25582" y="15790"/>
                  </a:cubicBezTo>
                  <a:cubicBezTo>
                    <a:pt x="25595" y="15590"/>
                    <a:pt x="25634" y="15441"/>
                    <a:pt x="25699" y="15441"/>
                  </a:cubicBezTo>
                  <a:cubicBezTo>
                    <a:pt x="25702" y="15441"/>
                    <a:pt x="25704" y="15441"/>
                    <a:pt x="25707" y="15441"/>
                  </a:cubicBezTo>
                  <a:cubicBezTo>
                    <a:pt x="25647" y="15201"/>
                    <a:pt x="25597" y="15053"/>
                    <a:pt x="25621" y="15053"/>
                  </a:cubicBezTo>
                  <a:lnTo>
                    <a:pt x="25621" y="15053"/>
                  </a:lnTo>
                  <a:cubicBezTo>
                    <a:pt x="25624" y="15053"/>
                    <a:pt x="25630" y="15057"/>
                    <a:pt x="25638" y="15065"/>
                  </a:cubicBezTo>
                  <a:cubicBezTo>
                    <a:pt x="25474" y="14841"/>
                    <a:pt x="25389" y="14725"/>
                    <a:pt x="25412" y="14725"/>
                  </a:cubicBezTo>
                  <a:lnTo>
                    <a:pt x="25412" y="14725"/>
                  </a:lnTo>
                  <a:cubicBezTo>
                    <a:pt x="25426" y="14725"/>
                    <a:pt x="25477" y="14766"/>
                    <a:pt x="25572" y="14849"/>
                  </a:cubicBezTo>
                  <a:lnTo>
                    <a:pt x="25572" y="14849"/>
                  </a:lnTo>
                  <a:cubicBezTo>
                    <a:pt x="25378" y="14674"/>
                    <a:pt x="25294" y="14589"/>
                    <a:pt x="25333" y="14589"/>
                  </a:cubicBezTo>
                  <a:cubicBezTo>
                    <a:pt x="25367" y="14589"/>
                    <a:pt x="25495" y="14653"/>
                    <a:pt x="25726" y="14779"/>
                  </a:cubicBezTo>
                  <a:lnTo>
                    <a:pt x="25726" y="14779"/>
                  </a:lnTo>
                  <a:cubicBezTo>
                    <a:pt x="25387" y="14589"/>
                    <a:pt x="25256" y="14503"/>
                    <a:pt x="25341" y="14503"/>
                  </a:cubicBezTo>
                  <a:cubicBezTo>
                    <a:pt x="25380" y="14503"/>
                    <a:pt x="25462" y="14520"/>
                    <a:pt x="25590" y="14554"/>
                  </a:cubicBezTo>
                  <a:lnTo>
                    <a:pt x="25590" y="14554"/>
                  </a:lnTo>
                  <a:cubicBezTo>
                    <a:pt x="25380" y="14490"/>
                    <a:pt x="25330" y="14463"/>
                    <a:pt x="25430" y="14463"/>
                  </a:cubicBezTo>
                  <a:cubicBezTo>
                    <a:pt x="25445" y="14463"/>
                    <a:pt x="25463" y="14464"/>
                    <a:pt x="25484" y="14465"/>
                  </a:cubicBezTo>
                  <a:cubicBezTo>
                    <a:pt x="25456" y="14451"/>
                    <a:pt x="25568" y="14451"/>
                    <a:pt x="25777" y="14409"/>
                  </a:cubicBezTo>
                  <a:cubicBezTo>
                    <a:pt x="25833" y="14395"/>
                    <a:pt x="25917" y="14367"/>
                    <a:pt x="26000" y="14326"/>
                  </a:cubicBezTo>
                  <a:cubicBezTo>
                    <a:pt x="26126" y="14242"/>
                    <a:pt x="26335" y="14047"/>
                    <a:pt x="26572" y="13782"/>
                  </a:cubicBezTo>
                  <a:lnTo>
                    <a:pt x="26572" y="13782"/>
                  </a:lnTo>
                  <a:cubicBezTo>
                    <a:pt x="26402" y="13964"/>
                    <a:pt x="26324" y="14033"/>
                    <a:pt x="26299" y="14033"/>
                  </a:cubicBezTo>
                  <a:cubicBezTo>
                    <a:pt x="26239" y="14033"/>
                    <a:pt x="26501" y="13621"/>
                    <a:pt x="26530" y="13433"/>
                  </a:cubicBezTo>
                  <a:cubicBezTo>
                    <a:pt x="26461" y="13252"/>
                    <a:pt x="26349" y="13070"/>
                    <a:pt x="26196" y="12917"/>
                  </a:cubicBezTo>
                  <a:cubicBezTo>
                    <a:pt x="26042" y="12763"/>
                    <a:pt x="25861" y="12624"/>
                    <a:pt x="25652" y="12484"/>
                  </a:cubicBezTo>
                  <a:cubicBezTo>
                    <a:pt x="25456" y="12359"/>
                    <a:pt x="25233" y="12233"/>
                    <a:pt x="25038" y="12136"/>
                  </a:cubicBezTo>
                  <a:cubicBezTo>
                    <a:pt x="24759" y="11996"/>
                    <a:pt x="24480" y="11829"/>
                    <a:pt x="24215" y="11689"/>
                  </a:cubicBezTo>
                  <a:cubicBezTo>
                    <a:pt x="21704" y="10392"/>
                    <a:pt x="19193" y="9081"/>
                    <a:pt x="16697" y="7770"/>
                  </a:cubicBezTo>
                  <a:cubicBezTo>
                    <a:pt x="14256" y="6542"/>
                    <a:pt x="11870" y="5315"/>
                    <a:pt x="9513" y="4004"/>
                  </a:cubicBezTo>
                  <a:cubicBezTo>
                    <a:pt x="7616" y="2957"/>
                    <a:pt x="5426" y="1284"/>
                    <a:pt x="3404" y="349"/>
                  </a:cubicBezTo>
                  <a:cubicBezTo>
                    <a:pt x="3111" y="210"/>
                    <a:pt x="2832" y="84"/>
                    <a:pt x="2553" y="0"/>
                  </a:cubicBezTo>
                  <a:close/>
                </a:path>
              </a:pathLst>
            </a:custGeom>
            <a:solidFill>
              <a:srgbClr val="9EB9AF">
                <a:alpha val="7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578300" y="1453950"/>
            <a:ext cx="5987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99900" y="3309007"/>
            <a:ext cx="41442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1029517" y="1146492"/>
            <a:ext cx="7669181" cy="2941023"/>
          </a:xfrm>
          <a:custGeom>
            <a:avLst/>
            <a:gdLst/>
            <a:ahLst/>
            <a:cxnLst/>
            <a:rect l="l" t="t" r="r" b="b"/>
            <a:pathLst>
              <a:path w="116081" h="34956" extrusionOk="0">
                <a:moveTo>
                  <a:pt x="0" y="0"/>
                </a:moveTo>
                <a:lnTo>
                  <a:pt x="0" y="34956"/>
                </a:lnTo>
                <a:lnTo>
                  <a:pt x="116081" y="34956"/>
                </a:lnTo>
                <a:lnTo>
                  <a:pt x="116081" y="0"/>
                </a:lnTo>
                <a:close/>
              </a:path>
            </a:pathLst>
          </a:custGeom>
          <a:solidFill>
            <a:srgbClr val="DBE0DF">
              <a:alpha val="8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521442" y="1093921"/>
            <a:ext cx="8046458" cy="2897260"/>
          </a:xfrm>
          <a:custGeom>
            <a:avLst/>
            <a:gdLst/>
            <a:ahLst/>
            <a:cxnLst/>
            <a:rect l="l" t="t" r="r" b="b"/>
            <a:pathLst>
              <a:path w="116081" h="34956" extrusionOk="0">
                <a:moveTo>
                  <a:pt x="0" y="0"/>
                </a:moveTo>
                <a:lnTo>
                  <a:pt x="0" y="34956"/>
                </a:lnTo>
                <a:lnTo>
                  <a:pt x="116081" y="34956"/>
                </a:lnTo>
                <a:lnTo>
                  <a:pt x="1160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42726" y="699463"/>
            <a:ext cx="767762" cy="728277"/>
          </a:xfrm>
          <a:custGeom>
            <a:avLst/>
            <a:gdLst/>
            <a:ahLst/>
            <a:cxnLst/>
            <a:rect l="l" t="t" r="r" b="b"/>
            <a:pathLst>
              <a:path w="11076" h="13936" extrusionOk="0">
                <a:moveTo>
                  <a:pt x="2651" y="1549"/>
                </a:moveTo>
                <a:lnTo>
                  <a:pt x="2651" y="1549"/>
                </a:lnTo>
                <a:cubicBezTo>
                  <a:pt x="2644" y="1564"/>
                  <a:pt x="2638" y="1579"/>
                  <a:pt x="2632" y="1593"/>
                </a:cubicBezTo>
                <a:lnTo>
                  <a:pt x="2632" y="1593"/>
                </a:lnTo>
                <a:cubicBezTo>
                  <a:pt x="2624" y="1609"/>
                  <a:pt x="2616" y="1624"/>
                  <a:pt x="2608" y="1639"/>
                </a:cubicBezTo>
                <a:lnTo>
                  <a:pt x="2608" y="1639"/>
                </a:lnTo>
                <a:cubicBezTo>
                  <a:pt x="2621" y="1611"/>
                  <a:pt x="2634" y="1581"/>
                  <a:pt x="2651" y="1549"/>
                </a:cubicBezTo>
                <a:close/>
                <a:moveTo>
                  <a:pt x="2550" y="1775"/>
                </a:moveTo>
                <a:cubicBezTo>
                  <a:pt x="2547" y="1782"/>
                  <a:pt x="2544" y="1788"/>
                  <a:pt x="2541" y="1795"/>
                </a:cubicBezTo>
                <a:lnTo>
                  <a:pt x="2541" y="1795"/>
                </a:lnTo>
                <a:cubicBezTo>
                  <a:pt x="2544" y="1789"/>
                  <a:pt x="2548" y="1782"/>
                  <a:pt x="2550" y="1775"/>
                </a:cubicBezTo>
                <a:close/>
                <a:moveTo>
                  <a:pt x="2541" y="1795"/>
                </a:moveTo>
                <a:cubicBezTo>
                  <a:pt x="2533" y="1809"/>
                  <a:pt x="2525" y="1821"/>
                  <a:pt x="2525" y="1828"/>
                </a:cubicBezTo>
                <a:cubicBezTo>
                  <a:pt x="2530" y="1817"/>
                  <a:pt x="2536" y="1806"/>
                  <a:pt x="2541" y="1795"/>
                </a:cubicBezTo>
                <a:close/>
                <a:moveTo>
                  <a:pt x="2445" y="1935"/>
                </a:moveTo>
                <a:cubicBezTo>
                  <a:pt x="2444" y="1937"/>
                  <a:pt x="2442" y="1938"/>
                  <a:pt x="2441" y="1940"/>
                </a:cubicBezTo>
                <a:cubicBezTo>
                  <a:pt x="2443" y="1939"/>
                  <a:pt x="2444" y="1937"/>
                  <a:pt x="2445" y="1935"/>
                </a:cubicBezTo>
                <a:close/>
                <a:moveTo>
                  <a:pt x="2232" y="2302"/>
                </a:moveTo>
                <a:cubicBezTo>
                  <a:pt x="2325" y="2432"/>
                  <a:pt x="2396" y="2528"/>
                  <a:pt x="2447" y="2592"/>
                </a:cubicBezTo>
                <a:lnTo>
                  <a:pt x="2447" y="2592"/>
                </a:lnTo>
                <a:cubicBezTo>
                  <a:pt x="2395" y="2520"/>
                  <a:pt x="2323" y="2424"/>
                  <a:pt x="2232" y="2302"/>
                </a:cubicBezTo>
                <a:close/>
                <a:moveTo>
                  <a:pt x="2079" y="2581"/>
                </a:moveTo>
                <a:cubicBezTo>
                  <a:pt x="2210" y="2657"/>
                  <a:pt x="2314" y="2717"/>
                  <a:pt x="2391" y="2759"/>
                </a:cubicBezTo>
                <a:lnTo>
                  <a:pt x="2391" y="2759"/>
                </a:lnTo>
                <a:cubicBezTo>
                  <a:pt x="2314" y="2714"/>
                  <a:pt x="2210" y="2654"/>
                  <a:pt x="2079" y="2581"/>
                </a:cubicBezTo>
                <a:close/>
                <a:moveTo>
                  <a:pt x="2051" y="2665"/>
                </a:moveTo>
                <a:cubicBezTo>
                  <a:pt x="2255" y="2759"/>
                  <a:pt x="2395" y="2820"/>
                  <a:pt x="2474" y="2850"/>
                </a:cubicBezTo>
                <a:lnTo>
                  <a:pt x="2474" y="2850"/>
                </a:lnTo>
                <a:cubicBezTo>
                  <a:pt x="2398" y="2815"/>
                  <a:pt x="2255" y="2755"/>
                  <a:pt x="2051" y="2665"/>
                </a:cubicBezTo>
                <a:close/>
                <a:moveTo>
                  <a:pt x="10518" y="10518"/>
                </a:moveTo>
                <a:cubicBezTo>
                  <a:pt x="10479" y="10530"/>
                  <a:pt x="10446" y="10540"/>
                  <a:pt x="10417" y="10549"/>
                </a:cubicBezTo>
                <a:lnTo>
                  <a:pt x="10417" y="10549"/>
                </a:lnTo>
                <a:cubicBezTo>
                  <a:pt x="10443" y="10542"/>
                  <a:pt x="10476" y="10531"/>
                  <a:pt x="10518" y="10518"/>
                </a:cubicBezTo>
                <a:close/>
                <a:moveTo>
                  <a:pt x="9756" y="11544"/>
                </a:moveTo>
                <a:lnTo>
                  <a:pt x="9756" y="11544"/>
                </a:lnTo>
                <a:cubicBezTo>
                  <a:pt x="9741" y="11582"/>
                  <a:pt x="9716" y="11625"/>
                  <a:pt x="9681" y="11648"/>
                </a:cubicBezTo>
                <a:lnTo>
                  <a:pt x="9756" y="11544"/>
                </a:lnTo>
                <a:close/>
                <a:moveTo>
                  <a:pt x="9158" y="11857"/>
                </a:moveTo>
                <a:cubicBezTo>
                  <a:pt x="9121" y="11867"/>
                  <a:pt x="9080" y="11879"/>
                  <a:pt x="9039" y="11893"/>
                </a:cubicBezTo>
                <a:lnTo>
                  <a:pt x="9039" y="11893"/>
                </a:lnTo>
                <a:cubicBezTo>
                  <a:pt x="9037" y="11894"/>
                  <a:pt x="9034" y="11894"/>
                  <a:pt x="9031" y="11895"/>
                </a:cubicBezTo>
                <a:lnTo>
                  <a:pt x="9031" y="11895"/>
                </a:lnTo>
                <a:cubicBezTo>
                  <a:pt x="9070" y="11871"/>
                  <a:pt x="9119" y="11859"/>
                  <a:pt x="9158" y="11857"/>
                </a:cubicBezTo>
                <a:close/>
                <a:moveTo>
                  <a:pt x="9189" y="11858"/>
                </a:moveTo>
                <a:cubicBezTo>
                  <a:pt x="9172" y="11862"/>
                  <a:pt x="9153" y="11866"/>
                  <a:pt x="9134" y="11871"/>
                </a:cubicBezTo>
                <a:lnTo>
                  <a:pt x="9134" y="11871"/>
                </a:lnTo>
                <a:cubicBezTo>
                  <a:pt x="9122" y="11872"/>
                  <a:pt x="9107" y="11876"/>
                  <a:pt x="9090" y="11882"/>
                </a:cubicBezTo>
                <a:lnTo>
                  <a:pt x="9090" y="11882"/>
                </a:lnTo>
                <a:cubicBezTo>
                  <a:pt x="9087" y="11883"/>
                  <a:pt x="9084" y="11884"/>
                  <a:pt x="9081" y="11885"/>
                </a:cubicBezTo>
                <a:lnTo>
                  <a:pt x="9081" y="11885"/>
                </a:lnTo>
                <a:cubicBezTo>
                  <a:pt x="9082" y="11885"/>
                  <a:pt x="9083" y="11884"/>
                  <a:pt x="9085" y="11884"/>
                </a:cubicBezTo>
                <a:lnTo>
                  <a:pt x="9085" y="11884"/>
                </a:lnTo>
                <a:cubicBezTo>
                  <a:pt x="9066" y="11891"/>
                  <a:pt x="9045" y="11899"/>
                  <a:pt x="9023" y="11906"/>
                </a:cubicBezTo>
                <a:lnTo>
                  <a:pt x="9023" y="11906"/>
                </a:lnTo>
                <a:cubicBezTo>
                  <a:pt x="9015" y="11906"/>
                  <a:pt x="9006" y="11908"/>
                  <a:pt x="8997" y="11909"/>
                </a:cubicBezTo>
                <a:lnTo>
                  <a:pt x="8997" y="11909"/>
                </a:lnTo>
                <a:cubicBezTo>
                  <a:pt x="9026" y="11900"/>
                  <a:pt x="9054" y="11892"/>
                  <a:pt x="9081" y="11885"/>
                </a:cubicBezTo>
                <a:lnTo>
                  <a:pt x="9081" y="11885"/>
                </a:lnTo>
                <a:cubicBezTo>
                  <a:pt x="9072" y="11886"/>
                  <a:pt x="9063" y="11888"/>
                  <a:pt x="9053" y="11890"/>
                </a:cubicBezTo>
                <a:lnTo>
                  <a:pt x="9053" y="11890"/>
                </a:lnTo>
                <a:cubicBezTo>
                  <a:pt x="9111" y="11872"/>
                  <a:pt x="9160" y="11862"/>
                  <a:pt x="9189" y="11858"/>
                </a:cubicBezTo>
                <a:close/>
                <a:moveTo>
                  <a:pt x="9031" y="11895"/>
                </a:moveTo>
                <a:cubicBezTo>
                  <a:pt x="9030" y="11896"/>
                  <a:pt x="9030" y="11896"/>
                  <a:pt x="9029" y="11897"/>
                </a:cubicBezTo>
                <a:lnTo>
                  <a:pt x="9029" y="11897"/>
                </a:lnTo>
                <a:cubicBezTo>
                  <a:pt x="9017" y="11901"/>
                  <a:pt x="9005" y="11905"/>
                  <a:pt x="8993" y="11909"/>
                </a:cubicBezTo>
                <a:lnTo>
                  <a:pt x="8993" y="11909"/>
                </a:lnTo>
                <a:cubicBezTo>
                  <a:pt x="8995" y="11909"/>
                  <a:pt x="8996" y="11909"/>
                  <a:pt x="8997" y="11909"/>
                </a:cubicBezTo>
                <a:lnTo>
                  <a:pt x="8997" y="11909"/>
                </a:lnTo>
                <a:cubicBezTo>
                  <a:pt x="8993" y="11910"/>
                  <a:pt x="8988" y="11912"/>
                  <a:pt x="8983" y="11913"/>
                </a:cubicBezTo>
                <a:cubicBezTo>
                  <a:pt x="8987" y="11912"/>
                  <a:pt x="8990" y="11911"/>
                  <a:pt x="8993" y="11909"/>
                </a:cubicBezTo>
                <a:lnTo>
                  <a:pt x="8993" y="11909"/>
                </a:lnTo>
                <a:cubicBezTo>
                  <a:pt x="8986" y="11910"/>
                  <a:pt x="8978" y="11912"/>
                  <a:pt x="8969" y="11913"/>
                </a:cubicBezTo>
                <a:cubicBezTo>
                  <a:pt x="8991" y="11906"/>
                  <a:pt x="9012" y="11900"/>
                  <a:pt x="9031" y="11895"/>
                </a:cubicBezTo>
                <a:close/>
                <a:moveTo>
                  <a:pt x="8858" y="11969"/>
                </a:moveTo>
                <a:cubicBezTo>
                  <a:pt x="8858" y="11969"/>
                  <a:pt x="8844" y="11969"/>
                  <a:pt x="8844" y="11983"/>
                </a:cubicBezTo>
                <a:cubicBezTo>
                  <a:pt x="8844" y="11983"/>
                  <a:pt x="8858" y="11983"/>
                  <a:pt x="8858" y="11969"/>
                </a:cubicBezTo>
                <a:close/>
                <a:moveTo>
                  <a:pt x="9048" y="11963"/>
                </a:moveTo>
                <a:lnTo>
                  <a:pt x="9048" y="11963"/>
                </a:lnTo>
                <a:cubicBezTo>
                  <a:pt x="9038" y="11971"/>
                  <a:pt x="9027" y="11980"/>
                  <a:pt x="9014" y="11988"/>
                </a:cubicBezTo>
                <a:lnTo>
                  <a:pt x="9014" y="11988"/>
                </a:lnTo>
                <a:cubicBezTo>
                  <a:pt x="9030" y="11979"/>
                  <a:pt x="9041" y="11971"/>
                  <a:pt x="9048" y="11963"/>
                </a:cubicBezTo>
                <a:close/>
                <a:moveTo>
                  <a:pt x="8690" y="11983"/>
                </a:moveTo>
                <a:cubicBezTo>
                  <a:pt x="8690" y="11997"/>
                  <a:pt x="8676" y="11997"/>
                  <a:pt x="8676" y="11997"/>
                </a:cubicBezTo>
                <a:cubicBezTo>
                  <a:pt x="8670" y="11998"/>
                  <a:pt x="8663" y="12000"/>
                  <a:pt x="8656" y="12002"/>
                </a:cubicBezTo>
                <a:lnTo>
                  <a:pt x="8656" y="12002"/>
                </a:lnTo>
                <a:cubicBezTo>
                  <a:pt x="8662" y="11999"/>
                  <a:pt x="8669" y="11997"/>
                  <a:pt x="8676" y="11997"/>
                </a:cubicBezTo>
                <a:lnTo>
                  <a:pt x="8634" y="11997"/>
                </a:lnTo>
                <a:cubicBezTo>
                  <a:pt x="8648" y="11983"/>
                  <a:pt x="8676" y="11983"/>
                  <a:pt x="8690" y="11983"/>
                </a:cubicBezTo>
                <a:close/>
                <a:moveTo>
                  <a:pt x="9014" y="11988"/>
                </a:moveTo>
                <a:cubicBezTo>
                  <a:pt x="9002" y="11995"/>
                  <a:pt x="8987" y="12003"/>
                  <a:pt x="8969" y="12011"/>
                </a:cubicBezTo>
                <a:cubicBezTo>
                  <a:pt x="8986" y="12004"/>
                  <a:pt x="9001" y="11996"/>
                  <a:pt x="9014" y="11988"/>
                </a:cubicBezTo>
                <a:close/>
                <a:moveTo>
                  <a:pt x="8704" y="11997"/>
                </a:moveTo>
                <a:cubicBezTo>
                  <a:pt x="8703" y="12002"/>
                  <a:pt x="8701" y="12006"/>
                  <a:pt x="8700" y="12011"/>
                </a:cubicBezTo>
                <a:lnTo>
                  <a:pt x="8700" y="12011"/>
                </a:lnTo>
                <a:cubicBezTo>
                  <a:pt x="8701" y="12011"/>
                  <a:pt x="8703" y="12011"/>
                  <a:pt x="8704" y="12011"/>
                </a:cubicBezTo>
                <a:lnTo>
                  <a:pt x="8704" y="11997"/>
                </a:lnTo>
                <a:close/>
                <a:moveTo>
                  <a:pt x="8625" y="12012"/>
                </a:moveTo>
                <a:cubicBezTo>
                  <a:pt x="8581" y="12026"/>
                  <a:pt x="8535" y="12043"/>
                  <a:pt x="8495" y="12053"/>
                </a:cubicBezTo>
                <a:lnTo>
                  <a:pt x="8565" y="12053"/>
                </a:lnTo>
                <a:cubicBezTo>
                  <a:pt x="8586" y="12047"/>
                  <a:pt x="8603" y="12040"/>
                  <a:pt x="8620" y="12033"/>
                </a:cubicBezTo>
                <a:lnTo>
                  <a:pt x="8620" y="12033"/>
                </a:lnTo>
                <a:cubicBezTo>
                  <a:pt x="8620" y="12034"/>
                  <a:pt x="8621" y="12036"/>
                  <a:pt x="8621" y="12039"/>
                </a:cubicBezTo>
                <a:cubicBezTo>
                  <a:pt x="8623" y="12036"/>
                  <a:pt x="8626" y="12032"/>
                  <a:pt x="8629" y="12029"/>
                </a:cubicBezTo>
                <a:lnTo>
                  <a:pt x="8629" y="12029"/>
                </a:lnTo>
                <a:cubicBezTo>
                  <a:pt x="8626" y="12030"/>
                  <a:pt x="8623" y="12031"/>
                  <a:pt x="8620" y="12033"/>
                </a:cubicBezTo>
                <a:lnTo>
                  <a:pt x="8620" y="12033"/>
                </a:lnTo>
                <a:cubicBezTo>
                  <a:pt x="8616" y="12025"/>
                  <a:pt x="8607" y="12025"/>
                  <a:pt x="8607" y="12025"/>
                </a:cubicBezTo>
                <a:cubicBezTo>
                  <a:pt x="8613" y="12025"/>
                  <a:pt x="8620" y="12018"/>
                  <a:pt x="8625" y="12012"/>
                </a:cubicBezTo>
                <a:close/>
                <a:moveTo>
                  <a:pt x="8621" y="12053"/>
                </a:moveTo>
                <a:cubicBezTo>
                  <a:pt x="8625" y="12053"/>
                  <a:pt x="8628" y="12054"/>
                  <a:pt x="8631" y="12056"/>
                </a:cubicBezTo>
                <a:lnTo>
                  <a:pt x="8631" y="12056"/>
                </a:lnTo>
                <a:cubicBezTo>
                  <a:pt x="8632" y="12055"/>
                  <a:pt x="8633" y="12054"/>
                  <a:pt x="8634" y="12053"/>
                </a:cubicBezTo>
                <a:close/>
                <a:moveTo>
                  <a:pt x="8651" y="12052"/>
                </a:moveTo>
                <a:cubicBezTo>
                  <a:pt x="8650" y="12052"/>
                  <a:pt x="8649" y="12053"/>
                  <a:pt x="8648" y="12053"/>
                </a:cubicBezTo>
                <a:cubicBezTo>
                  <a:pt x="8643" y="12053"/>
                  <a:pt x="8637" y="12055"/>
                  <a:pt x="8632" y="12057"/>
                </a:cubicBezTo>
                <a:lnTo>
                  <a:pt x="8632" y="12057"/>
                </a:lnTo>
                <a:cubicBezTo>
                  <a:pt x="8632" y="12057"/>
                  <a:pt x="8631" y="12057"/>
                  <a:pt x="8631" y="12056"/>
                </a:cubicBezTo>
                <a:lnTo>
                  <a:pt x="8631" y="12056"/>
                </a:lnTo>
                <a:cubicBezTo>
                  <a:pt x="8620" y="12066"/>
                  <a:pt x="8619" y="12066"/>
                  <a:pt x="8607" y="12066"/>
                </a:cubicBezTo>
                <a:lnTo>
                  <a:pt x="8621" y="12066"/>
                </a:lnTo>
                <a:cubicBezTo>
                  <a:pt x="8621" y="12066"/>
                  <a:pt x="8625" y="12062"/>
                  <a:pt x="8632" y="12057"/>
                </a:cubicBezTo>
                <a:lnTo>
                  <a:pt x="8632" y="12057"/>
                </a:lnTo>
                <a:cubicBezTo>
                  <a:pt x="8637" y="12062"/>
                  <a:pt x="8640" y="12066"/>
                  <a:pt x="8648" y="12066"/>
                </a:cubicBezTo>
                <a:cubicBezTo>
                  <a:pt x="8660" y="12075"/>
                  <a:pt x="8669" y="12084"/>
                  <a:pt x="8676" y="12093"/>
                </a:cubicBezTo>
                <a:lnTo>
                  <a:pt x="8676" y="12093"/>
                </a:lnTo>
                <a:cubicBezTo>
                  <a:pt x="8676" y="12075"/>
                  <a:pt x="8663" y="12063"/>
                  <a:pt x="8651" y="12052"/>
                </a:cubicBezTo>
                <a:close/>
                <a:moveTo>
                  <a:pt x="8118" y="12053"/>
                </a:moveTo>
                <a:lnTo>
                  <a:pt x="8118" y="12053"/>
                </a:lnTo>
                <a:cubicBezTo>
                  <a:pt x="8090" y="12066"/>
                  <a:pt x="8077" y="12094"/>
                  <a:pt x="8063" y="12094"/>
                </a:cubicBezTo>
                <a:cubicBezTo>
                  <a:pt x="8077" y="12066"/>
                  <a:pt x="8090" y="12066"/>
                  <a:pt x="8118" y="12053"/>
                </a:cubicBezTo>
                <a:close/>
                <a:moveTo>
                  <a:pt x="8188" y="12108"/>
                </a:moveTo>
                <a:cubicBezTo>
                  <a:pt x="8146" y="12108"/>
                  <a:pt x="8118" y="12108"/>
                  <a:pt x="8090" y="12122"/>
                </a:cubicBezTo>
                <a:lnTo>
                  <a:pt x="8160" y="12122"/>
                </a:lnTo>
                <a:lnTo>
                  <a:pt x="8188" y="12108"/>
                </a:lnTo>
                <a:close/>
                <a:moveTo>
                  <a:pt x="8146" y="12122"/>
                </a:moveTo>
                <a:cubicBezTo>
                  <a:pt x="8118" y="12122"/>
                  <a:pt x="8090" y="12122"/>
                  <a:pt x="8077" y="12136"/>
                </a:cubicBezTo>
                <a:cubicBezTo>
                  <a:pt x="8090" y="12122"/>
                  <a:pt x="8132" y="12122"/>
                  <a:pt x="8146" y="12122"/>
                </a:cubicBezTo>
                <a:close/>
                <a:moveTo>
                  <a:pt x="8789" y="12112"/>
                </a:moveTo>
                <a:lnTo>
                  <a:pt x="8789" y="12112"/>
                </a:lnTo>
                <a:cubicBezTo>
                  <a:pt x="8788" y="12138"/>
                  <a:pt x="8777" y="12169"/>
                  <a:pt x="8746" y="12206"/>
                </a:cubicBezTo>
                <a:cubicBezTo>
                  <a:pt x="8777" y="12169"/>
                  <a:pt x="8789" y="12137"/>
                  <a:pt x="8789" y="12112"/>
                </a:cubicBezTo>
                <a:close/>
                <a:moveTo>
                  <a:pt x="8043" y="12199"/>
                </a:moveTo>
                <a:cubicBezTo>
                  <a:pt x="8047" y="12199"/>
                  <a:pt x="8052" y="12200"/>
                  <a:pt x="8057" y="12202"/>
                </a:cubicBezTo>
                <a:lnTo>
                  <a:pt x="8057" y="12202"/>
                </a:lnTo>
                <a:cubicBezTo>
                  <a:pt x="8053" y="12201"/>
                  <a:pt x="8049" y="12200"/>
                  <a:pt x="8044" y="12200"/>
                </a:cubicBezTo>
                <a:cubicBezTo>
                  <a:pt x="8037" y="12200"/>
                  <a:pt x="8029" y="12202"/>
                  <a:pt x="8021" y="12206"/>
                </a:cubicBezTo>
                <a:cubicBezTo>
                  <a:pt x="8028" y="12201"/>
                  <a:pt x="8035" y="12199"/>
                  <a:pt x="8043" y="12199"/>
                </a:cubicBezTo>
                <a:close/>
                <a:moveTo>
                  <a:pt x="8003" y="12256"/>
                </a:moveTo>
                <a:cubicBezTo>
                  <a:pt x="8007" y="12256"/>
                  <a:pt x="8007" y="12262"/>
                  <a:pt x="8007" y="12262"/>
                </a:cubicBezTo>
                <a:lnTo>
                  <a:pt x="7993" y="12262"/>
                </a:lnTo>
                <a:cubicBezTo>
                  <a:pt x="7997" y="12257"/>
                  <a:pt x="8001" y="12256"/>
                  <a:pt x="8003" y="12256"/>
                </a:cubicBezTo>
                <a:close/>
                <a:moveTo>
                  <a:pt x="8108" y="12245"/>
                </a:moveTo>
                <a:cubicBezTo>
                  <a:pt x="8131" y="12277"/>
                  <a:pt x="8157" y="12325"/>
                  <a:pt x="8188" y="12387"/>
                </a:cubicBezTo>
                <a:cubicBezTo>
                  <a:pt x="8159" y="12323"/>
                  <a:pt x="8132" y="12276"/>
                  <a:pt x="8108" y="12245"/>
                </a:cubicBezTo>
                <a:close/>
                <a:moveTo>
                  <a:pt x="8216" y="12485"/>
                </a:moveTo>
                <a:lnTo>
                  <a:pt x="8216" y="12485"/>
                </a:lnTo>
                <a:cubicBezTo>
                  <a:pt x="8222" y="12491"/>
                  <a:pt x="8225" y="12502"/>
                  <a:pt x="8229" y="12513"/>
                </a:cubicBezTo>
                <a:lnTo>
                  <a:pt x="8229" y="12513"/>
                </a:lnTo>
                <a:cubicBezTo>
                  <a:pt x="8224" y="12505"/>
                  <a:pt x="8220" y="12496"/>
                  <a:pt x="8216" y="12485"/>
                </a:cubicBezTo>
                <a:close/>
                <a:moveTo>
                  <a:pt x="8147" y="12340"/>
                </a:moveTo>
                <a:cubicBezTo>
                  <a:pt x="8163" y="12378"/>
                  <a:pt x="8181" y="12423"/>
                  <a:pt x="8202" y="12471"/>
                </a:cubicBezTo>
                <a:lnTo>
                  <a:pt x="8237" y="12532"/>
                </a:lnTo>
                <a:lnTo>
                  <a:pt x="8237" y="12532"/>
                </a:lnTo>
                <a:cubicBezTo>
                  <a:pt x="8238" y="12534"/>
                  <a:pt x="8239" y="12537"/>
                  <a:pt x="8241" y="12539"/>
                </a:cubicBezTo>
                <a:lnTo>
                  <a:pt x="8241" y="12539"/>
                </a:lnTo>
                <a:lnTo>
                  <a:pt x="8258" y="12569"/>
                </a:lnTo>
                <a:cubicBezTo>
                  <a:pt x="8258" y="12563"/>
                  <a:pt x="8257" y="12558"/>
                  <a:pt x="8255" y="12553"/>
                </a:cubicBezTo>
                <a:lnTo>
                  <a:pt x="8255" y="12553"/>
                </a:lnTo>
                <a:cubicBezTo>
                  <a:pt x="8256" y="12554"/>
                  <a:pt x="8257" y="12554"/>
                  <a:pt x="8258" y="12555"/>
                </a:cubicBezTo>
                <a:lnTo>
                  <a:pt x="8202" y="12457"/>
                </a:lnTo>
                <a:cubicBezTo>
                  <a:pt x="8183" y="12410"/>
                  <a:pt x="8164" y="12371"/>
                  <a:pt x="8147" y="12340"/>
                </a:cubicBezTo>
                <a:close/>
                <a:moveTo>
                  <a:pt x="8063" y="12338"/>
                </a:moveTo>
                <a:lnTo>
                  <a:pt x="8063" y="12338"/>
                </a:lnTo>
                <a:cubicBezTo>
                  <a:pt x="8093" y="12396"/>
                  <a:pt x="8131" y="12493"/>
                  <a:pt x="8188" y="12624"/>
                </a:cubicBezTo>
                <a:cubicBezTo>
                  <a:pt x="8139" y="12488"/>
                  <a:pt x="8098" y="12393"/>
                  <a:pt x="8063" y="12338"/>
                </a:cubicBezTo>
                <a:close/>
                <a:moveTo>
                  <a:pt x="8138" y="12515"/>
                </a:moveTo>
                <a:lnTo>
                  <a:pt x="8138" y="12515"/>
                </a:lnTo>
                <a:cubicBezTo>
                  <a:pt x="8153" y="12552"/>
                  <a:pt x="8169" y="12594"/>
                  <a:pt x="8188" y="12638"/>
                </a:cubicBezTo>
                <a:cubicBezTo>
                  <a:pt x="8171" y="12593"/>
                  <a:pt x="8154" y="12551"/>
                  <a:pt x="8138" y="12515"/>
                </a:cubicBezTo>
                <a:close/>
                <a:moveTo>
                  <a:pt x="8030" y="12510"/>
                </a:moveTo>
                <a:cubicBezTo>
                  <a:pt x="8039" y="12574"/>
                  <a:pt x="8053" y="12654"/>
                  <a:pt x="8077" y="12750"/>
                </a:cubicBezTo>
                <a:cubicBezTo>
                  <a:pt x="8064" y="12652"/>
                  <a:pt x="8052" y="12575"/>
                  <a:pt x="8030" y="12510"/>
                </a:cubicBezTo>
                <a:close/>
                <a:moveTo>
                  <a:pt x="3446" y="1"/>
                </a:moveTo>
                <a:cubicBezTo>
                  <a:pt x="3348" y="196"/>
                  <a:pt x="3264" y="405"/>
                  <a:pt x="3167" y="601"/>
                </a:cubicBezTo>
                <a:cubicBezTo>
                  <a:pt x="3125" y="670"/>
                  <a:pt x="3097" y="740"/>
                  <a:pt x="3069" y="782"/>
                </a:cubicBezTo>
                <a:cubicBezTo>
                  <a:pt x="3041" y="852"/>
                  <a:pt x="2874" y="963"/>
                  <a:pt x="2971" y="977"/>
                </a:cubicBezTo>
                <a:cubicBezTo>
                  <a:pt x="2874" y="1026"/>
                  <a:pt x="2611" y="1507"/>
                  <a:pt x="2636" y="1507"/>
                </a:cubicBezTo>
                <a:cubicBezTo>
                  <a:pt x="2643" y="1507"/>
                  <a:pt x="2672" y="1469"/>
                  <a:pt x="2733" y="1375"/>
                </a:cubicBezTo>
                <a:lnTo>
                  <a:pt x="2733" y="1375"/>
                </a:lnTo>
                <a:cubicBezTo>
                  <a:pt x="2613" y="1579"/>
                  <a:pt x="2536" y="1750"/>
                  <a:pt x="2483" y="1856"/>
                </a:cubicBezTo>
                <a:cubicBezTo>
                  <a:pt x="2458" y="1881"/>
                  <a:pt x="2455" y="1918"/>
                  <a:pt x="2445" y="1935"/>
                </a:cubicBezTo>
                <a:lnTo>
                  <a:pt x="2445" y="1935"/>
                </a:lnTo>
                <a:cubicBezTo>
                  <a:pt x="2472" y="1899"/>
                  <a:pt x="2507" y="1840"/>
                  <a:pt x="2557" y="1749"/>
                </a:cubicBezTo>
                <a:lnTo>
                  <a:pt x="2557" y="1749"/>
                </a:lnTo>
                <a:cubicBezTo>
                  <a:pt x="2556" y="1752"/>
                  <a:pt x="2554" y="1755"/>
                  <a:pt x="2553" y="1758"/>
                </a:cubicBezTo>
                <a:cubicBezTo>
                  <a:pt x="2553" y="1764"/>
                  <a:pt x="2552" y="1769"/>
                  <a:pt x="2550" y="1775"/>
                </a:cubicBezTo>
                <a:lnTo>
                  <a:pt x="2550" y="1775"/>
                </a:lnTo>
                <a:cubicBezTo>
                  <a:pt x="2559" y="1754"/>
                  <a:pt x="2568" y="1733"/>
                  <a:pt x="2577" y="1712"/>
                </a:cubicBezTo>
                <a:lnTo>
                  <a:pt x="2577" y="1712"/>
                </a:lnTo>
                <a:cubicBezTo>
                  <a:pt x="2587" y="1694"/>
                  <a:pt x="2597" y="1675"/>
                  <a:pt x="2608" y="1654"/>
                </a:cubicBezTo>
                <a:lnTo>
                  <a:pt x="2608" y="1654"/>
                </a:lnTo>
                <a:cubicBezTo>
                  <a:pt x="2577" y="1737"/>
                  <a:pt x="2555" y="1811"/>
                  <a:pt x="2525" y="1870"/>
                </a:cubicBezTo>
                <a:cubicBezTo>
                  <a:pt x="2511" y="1954"/>
                  <a:pt x="2497" y="2037"/>
                  <a:pt x="2497" y="2107"/>
                </a:cubicBezTo>
                <a:lnTo>
                  <a:pt x="2497" y="2302"/>
                </a:lnTo>
                <a:cubicBezTo>
                  <a:pt x="2511" y="2386"/>
                  <a:pt x="2511" y="2456"/>
                  <a:pt x="2511" y="2498"/>
                </a:cubicBezTo>
                <a:cubicBezTo>
                  <a:pt x="2511" y="2526"/>
                  <a:pt x="2539" y="2554"/>
                  <a:pt x="2539" y="2567"/>
                </a:cubicBezTo>
                <a:cubicBezTo>
                  <a:pt x="2550" y="2610"/>
                  <a:pt x="2552" y="2628"/>
                  <a:pt x="2546" y="2628"/>
                </a:cubicBezTo>
                <a:cubicBezTo>
                  <a:pt x="2545" y="2628"/>
                  <a:pt x="2542" y="2627"/>
                  <a:pt x="2539" y="2623"/>
                </a:cubicBezTo>
                <a:lnTo>
                  <a:pt x="2427" y="2414"/>
                </a:lnTo>
                <a:lnTo>
                  <a:pt x="2427" y="2414"/>
                </a:lnTo>
                <a:cubicBezTo>
                  <a:pt x="2447" y="2473"/>
                  <a:pt x="2474" y="2518"/>
                  <a:pt x="2492" y="2559"/>
                </a:cubicBezTo>
                <a:lnTo>
                  <a:pt x="2492" y="2559"/>
                </a:lnTo>
                <a:cubicBezTo>
                  <a:pt x="2483" y="2540"/>
                  <a:pt x="2471" y="2519"/>
                  <a:pt x="2455" y="2498"/>
                </a:cubicBezTo>
                <a:lnTo>
                  <a:pt x="2455" y="2498"/>
                </a:lnTo>
                <a:cubicBezTo>
                  <a:pt x="2483" y="2554"/>
                  <a:pt x="2497" y="2581"/>
                  <a:pt x="2511" y="2609"/>
                </a:cubicBezTo>
                <a:cubicBezTo>
                  <a:pt x="2507" y="2593"/>
                  <a:pt x="2500" y="2576"/>
                  <a:pt x="2492" y="2559"/>
                </a:cubicBezTo>
                <a:lnTo>
                  <a:pt x="2492" y="2559"/>
                </a:lnTo>
                <a:cubicBezTo>
                  <a:pt x="2508" y="2590"/>
                  <a:pt x="2516" y="2615"/>
                  <a:pt x="2525" y="2623"/>
                </a:cubicBezTo>
                <a:cubicBezTo>
                  <a:pt x="2547" y="2671"/>
                  <a:pt x="2553" y="2695"/>
                  <a:pt x="2544" y="2695"/>
                </a:cubicBezTo>
                <a:cubicBezTo>
                  <a:pt x="2534" y="2695"/>
                  <a:pt x="2502" y="2662"/>
                  <a:pt x="2447" y="2592"/>
                </a:cubicBezTo>
                <a:lnTo>
                  <a:pt x="2447" y="2592"/>
                </a:lnTo>
                <a:cubicBezTo>
                  <a:pt x="2521" y="2694"/>
                  <a:pt x="2555" y="2746"/>
                  <a:pt x="2547" y="2746"/>
                </a:cubicBezTo>
                <a:cubicBezTo>
                  <a:pt x="2534" y="2746"/>
                  <a:pt x="2423" y="2624"/>
                  <a:pt x="2205" y="2373"/>
                </a:cubicBezTo>
                <a:lnTo>
                  <a:pt x="2205" y="2373"/>
                </a:lnTo>
                <a:cubicBezTo>
                  <a:pt x="2452" y="2657"/>
                  <a:pt x="2574" y="2793"/>
                  <a:pt x="2548" y="2793"/>
                </a:cubicBezTo>
                <a:cubicBezTo>
                  <a:pt x="2526" y="2793"/>
                  <a:pt x="2393" y="2692"/>
                  <a:pt x="2134" y="2498"/>
                </a:cubicBezTo>
                <a:lnTo>
                  <a:pt x="2134" y="2498"/>
                </a:lnTo>
                <a:cubicBezTo>
                  <a:pt x="2438" y="2727"/>
                  <a:pt x="2580" y="2839"/>
                  <a:pt x="2553" y="2839"/>
                </a:cubicBezTo>
                <a:cubicBezTo>
                  <a:pt x="2540" y="2839"/>
                  <a:pt x="2486" y="2812"/>
                  <a:pt x="2391" y="2759"/>
                </a:cubicBezTo>
                <a:lnTo>
                  <a:pt x="2391" y="2759"/>
                </a:lnTo>
                <a:cubicBezTo>
                  <a:pt x="2516" y="2833"/>
                  <a:pt x="2568" y="2871"/>
                  <a:pt x="2546" y="2871"/>
                </a:cubicBezTo>
                <a:cubicBezTo>
                  <a:pt x="2537" y="2871"/>
                  <a:pt x="2513" y="2864"/>
                  <a:pt x="2474" y="2850"/>
                </a:cubicBezTo>
                <a:lnTo>
                  <a:pt x="2474" y="2850"/>
                </a:lnTo>
                <a:cubicBezTo>
                  <a:pt x="2530" y="2875"/>
                  <a:pt x="2550" y="2887"/>
                  <a:pt x="2532" y="2887"/>
                </a:cubicBezTo>
                <a:cubicBezTo>
                  <a:pt x="2521" y="2887"/>
                  <a:pt x="2495" y="2883"/>
                  <a:pt x="2455" y="2874"/>
                </a:cubicBezTo>
                <a:cubicBezTo>
                  <a:pt x="2399" y="2846"/>
                  <a:pt x="2274" y="2805"/>
                  <a:pt x="2093" y="2735"/>
                </a:cubicBezTo>
                <a:lnTo>
                  <a:pt x="2093" y="2735"/>
                </a:lnTo>
                <a:cubicBezTo>
                  <a:pt x="2246" y="2805"/>
                  <a:pt x="2358" y="2846"/>
                  <a:pt x="2427" y="2874"/>
                </a:cubicBezTo>
                <a:cubicBezTo>
                  <a:pt x="2372" y="2860"/>
                  <a:pt x="2302" y="2860"/>
                  <a:pt x="2218" y="2846"/>
                </a:cubicBezTo>
                <a:cubicBezTo>
                  <a:pt x="2227" y="2838"/>
                  <a:pt x="2225" y="2824"/>
                  <a:pt x="2213" y="2824"/>
                </a:cubicBezTo>
                <a:cubicBezTo>
                  <a:pt x="2205" y="2824"/>
                  <a:pt x="2193" y="2830"/>
                  <a:pt x="2176" y="2846"/>
                </a:cubicBezTo>
                <a:cubicBezTo>
                  <a:pt x="2162" y="2860"/>
                  <a:pt x="2134" y="2860"/>
                  <a:pt x="2107" y="2874"/>
                </a:cubicBezTo>
                <a:cubicBezTo>
                  <a:pt x="2093" y="2902"/>
                  <a:pt x="2079" y="2916"/>
                  <a:pt x="2051" y="2972"/>
                </a:cubicBezTo>
                <a:cubicBezTo>
                  <a:pt x="2065" y="2972"/>
                  <a:pt x="2093" y="2986"/>
                  <a:pt x="2107" y="2986"/>
                </a:cubicBezTo>
                <a:lnTo>
                  <a:pt x="2218" y="2874"/>
                </a:lnTo>
                <a:lnTo>
                  <a:pt x="2232" y="2860"/>
                </a:lnTo>
                <a:cubicBezTo>
                  <a:pt x="2358" y="2902"/>
                  <a:pt x="2469" y="2916"/>
                  <a:pt x="2511" y="2930"/>
                </a:cubicBezTo>
                <a:cubicBezTo>
                  <a:pt x="2584" y="2962"/>
                  <a:pt x="2587" y="2977"/>
                  <a:pt x="2548" y="2977"/>
                </a:cubicBezTo>
                <a:cubicBezTo>
                  <a:pt x="2535" y="2977"/>
                  <a:pt x="2518" y="2975"/>
                  <a:pt x="2497" y="2972"/>
                </a:cubicBezTo>
                <a:cubicBezTo>
                  <a:pt x="2497" y="2972"/>
                  <a:pt x="2483" y="2972"/>
                  <a:pt x="2441" y="2986"/>
                </a:cubicBezTo>
                <a:cubicBezTo>
                  <a:pt x="2413" y="2986"/>
                  <a:pt x="2232" y="3084"/>
                  <a:pt x="2093" y="3125"/>
                </a:cubicBezTo>
                <a:cubicBezTo>
                  <a:pt x="1981" y="3223"/>
                  <a:pt x="1814" y="3363"/>
                  <a:pt x="1716" y="3432"/>
                </a:cubicBezTo>
                <a:cubicBezTo>
                  <a:pt x="1611" y="3564"/>
                  <a:pt x="1530" y="3671"/>
                  <a:pt x="1498" y="3671"/>
                </a:cubicBezTo>
                <a:cubicBezTo>
                  <a:pt x="1496" y="3671"/>
                  <a:pt x="1494" y="3670"/>
                  <a:pt x="1493" y="3669"/>
                </a:cubicBezTo>
                <a:cubicBezTo>
                  <a:pt x="1400" y="3842"/>
                  <a:pt x="1370" y="3963"/>
                  <a:pt x="1356" y="3963"/>
                </a:cubicBezTo>
                <a:cubicBezTo>
                  <a:pt x="1355" y="3963"/>
                  <a:pt x="1354" y="3963"/>
                  <a:pt x="1353" y="3962"/>
                </a:cubicBezTo>
                <a:cubicBezTo>
                  <a:pt x="1353" y="4123"/>
                  <a:pt x="1353" y="4207"/>
                  <a:pt x="1337" y="4207"/>
                </a:cubicBezTo>
                <a:cubicBezTo>
                  <a:pt x="1323" y="4207"/>
                  <a:pt x="1295" y="4137"/>
                  <a:pt x="1242" y="3990"/>
                </a:cubicBezTo>
                <a:lnTo>
                  <a:pt x="1242" y="3990"/>
                </a:lnTo>
                <a:cubicBezTo>
                  <a:pt x="1309" y="4205"/>
                  <a:pt x="1340" y="4310"/>
                  <a:pt x="1315" y="4310"/>
                </a:cubicBezTo>
                <a:cubicBezTo>
                  <a:pt x="1287" y="4310"/>
                  <a:pt x="1193" y="4187"/>
                  <a:pt x="1005" y="3948"/>
                </a:cubicBezTo>
                <a:lnTo>
                  <a:pt x="1005" y="3948"/>
                </a:lnTo>
                <a:cubicBezTo>
                  <a:pt x="1229" y="4239"/>
                  <a:pt x="1329" y="4366"/>
                  <a:pt x="1277" y="4366"/>
                </a:cubicBezTo>
                <a:cubicBezTo>
                  <a:pt x="1242" y="4366"/>
                  <a:pt x="1135" y="4307"/>
                  <a:pt x="949" y="4199"/>
                </a:cubicBezTo>
                <a:lnTo>
                  <a:pt x="949" y="4199"/>
                </a:lnTo>
                <a:cubicBezTo>
                  <a:pt x="1189" y="4355"/>
                  <a:pt x="1284" y="4398"/>
                  <a:pt x="1218" y="4398"/>
                </a:cubicBezTo>
                <a:cubicBezTo>
                  <a:pt x="1207" y="4398"/>
                  <a:pt x="1192" y="4397"/>
                  <a:pt x="1172" y="4395"/>
                </a:cubicBezTo>
                <a:lnTo>
                  <a:pt x="963" y="4395"/>
                </a:lnTo>
                <a:cubicBezTo>
                  <a:pt x="907" y="4409"/>
                  <a:pt x="851" y="4409"/>
                  <a:pt x="795" y="4437"/>
                </a:cubicBezTo>
                <a:cubicBezTo>
                  <a:pt x="670" y="4478"/>
                  <a:pt x="447" y="4590"/>
                  <a:pt x="182" y="4757"/>
                </a:cubicBezTo>
                <a:cubicBezTo>
                  <a:pt x="366" y="4652"/>
                  <a:pt x="448" y="4611"/>
                  <a:pt x="467" y="4611"/>
                </a:cubicBezTo>
                <a:cubicBezTo>
                  <a:pt x="516" y="4611"/>
                  <a:pt x="156" y="4878"/>
                  <a:pt x="56" y="5008"/>
                </a:cubicBezTo>
                <a:cubicBezTo>
                  <a:pt x="0" y="5148"/>
                  <a:pt x="0" y="5287"/>
                  <a:pt x="28" y="5413"/>
                </a:cubicBezTo>
                <a:cubicBezTo>
                  <a:pt x="42" y="5525"/>
                  <a:pt x="98" y="5650"/>
                  <a:pt x="168" y="5762"/>
                </a:cubicBezTo>
                <a:cubicBezTo>
                  <a:pt x="237" y="5859"/>
                  <a:pt x="321" y="5971"/>
                  <a:pt x="391" y="6055"/>
                </a:cubicBezTo>
                <a:cubicBezTo>
                  <a:pt x="488" y="6180"/>
                  <a:pt x="614" y="6320"/>
                  <a:pt x="726" y="6431"/>
                </a:cubicBezTo>
                <a:cubicBezTo>
                  <a:pt x="1716" y="7575"/>
                  <a:pt x="1214" y="6919"/>
                  <a:pt x="2204" y="8077"/>
                </a:cubicBezTo>
                <a:cubicBezTo>
                  <a:pt x="3139" y="9151"/>
                  <a:pt x="2916" y="9360"/>
                  <a:pt x="3836" y="10476"/>
                </a:cubicBezTo>
                <a:cubicBezTo>
                  <a:pt x="4575" y="11383"/>
                  <a:pt x="5189" y="12750"/>
                  <a:pt x="6054" y="13601"/>
                </a:cubicBezTo>
                <a:cubicBezTo>
                  <a:pt x="6180" y="13726"/>
                  <a:pt x="6305" y="13824"/>
                  <a:pt x="6445" y="13936"/>
                </a:cubicBezTo>
                <a:cubicBezTo>
                  <a:pt x="6528" y="13810"/>
                  <a:pt x="6835" y="13671"/>
                  <a:pt x="6696" y="13615"/>
                </a:cubicBezTo>
                <a:cubicBezTo>
                  <a:pt x="7002" y="13531"/>
                  <a:pt x="7449" y="13378"/>
                  <a:pt x="7016" y="13364"/>
                </a:cubicBezTo>
                <a:cubicBezTo>
                  <a:pt x="7414" y="13321"/>
                  <a:pt x="7696" y="13037"/>
                  <a:pt x="7581" y="13037"/>
                </a:cubicBezTo>
                <a:cubicBezTo>
                  <a:pt x="7554" y="13037"/>
                  <a:pt x="7505" y="13053"/>
                  <a:pt x="7432" y="13091"/>
                </a:cubicBezTo>
                <a:lnTo>
                  <a:pt x="7432" y="13091"/>
                </a:lnTo>
                <a:cubicBezTo>
                  <a:pt x="7492" y="13055"/>
                  <a:pt x="7551" y="13014"/>
                  <a:pt x="7602" y="12973"/>
                </a:cubicBezTo>
                <a:cubicBezTo>
                  <a:pt x="7784" y="12764"/>
                  <a:pt x="7867" y="12610"/>
                  <a:pt x="7881" y="12569"/>
                </a:cubicBezTo>
                <a:cubicBezTo>
                  <a:pt x="7909" y="12499"/>
                  <a:pt x="7923" y="12457"/>
                  <a:pt x="7937" y="12429"/>
                </a:cubicBezTo>
                <a:cubicBezTo>
                  <a:pt x="7938" y="12428"/>
                  <a:pt x="7939" y="12428"/>
                  <a:pt x="7939" y="12428"/>
                </a:cubicBezTo>
                <a:cubicBezTo>
                  <a:pt x="7951" y="12428"/>
                  <a:pt x="7951" y="12542"/>
                  <a:pt x="7951" y="12806"/>
                </a:cubicBezTo>
                <a:cubicBezTo>
                  <a:pt x="7951" y="12541"/>
                  <a:pt x="7979" y="12387"/>
                  <a:pt x="7979" y="12387"/>
                </a:cubicBezTo>
                <a:cubicBezTo>
                  <a:pt x="7980" y="12385"/>
                  <a:pt x="7981" y="12384"/>
                  <a:pt x="7982" y="12384"/>
                </a:cubicBezTo>
                <a:lnTo>
                  <a:pt x="7982" y="12384"/>
                </a:lnTo>
                <a:cubicBezTo>
                  <a:pt x="7991" y="12384"/>
                  <a:pt x="7980" y="12521"/>
                  <a:pt x="7993" y="12764"/>
                </a:cubicBezTo>
                <a:cubicBezTo>
                  <a:pt x="7980" y="12498"/>
                  <a:pt x="7992" y="12358"/>
                  <a:pt x="7993" y="12358"/>
                </a:cubicBezTo>
                <a:lnTo>
                  <a:pt x="7993" y="12358"/>
                </a:lnTo>
                <a:cubicBezTo>
                  <a:pt x="7993" y="12358"/>
                  <a:pt x="7993" y="12359"/>
                  <a:pt x="7993" y="12359"/>
                </a:cubicBezTo>
                <a:cubicBezTo>
                  <a:pt x="8007" y="12359"/>
                  <a:pt x="8021" y="12401"/>
                  <a:pt x="8021" y="12485"/>
                </a:cubicBezTo>
                <a:cubicBezTo>
                  <a:pt x="8024" y="12493"/>
                  <a:pt x="8027" y="12502"/>
                  <a:pt x="8030" y="12510"/>
                </a:cubicBezTo>
                <a:lnTo>
                  <a:pt x="8030" y="12510"/>
                </a:lnTo>
                <a:cubicBezTo>
                  <a:pt x="8018" y="12425"/>
                  <a:pt x="8015" y="12369"/>
                  <a:pt x="8007" y="12345"/>
                </a:cubicBezTo>
                <a:lnTo>
                  <a:pt x="8007" y="12331"/>
                </a:lnTo>
                <a:lnTo>
                  <a:pt x="8021" y="12331"/>
                </a:lnTo>
                <a:cubicBezTo>
                  <a:pt x="8049" y="12387"/>
                  <a:pt x="8063" y="12527"/>
                  <a:pt x="8118" y="12680"/>
                </a:cubicBezTo>
                <a:cubicBezTo>
                  <a:pt x="8067" y="12539"/>
                  <a:pt x="8051" y="12409"/>
                  <a:pt x="8049" y="12346"/>
                </a:cubicBezTo>
                <a:lnTo>
                  <a:pt x="8049" y="12346"/>
                </a:lnTo>
                <a:cubicBezTo>
                  <a:pt x="8075" y="12380"/>
                  <a:pt x="8104" y="12436"/>
                  <a:pt x="8138" y="12515"/>
                </a:cubicBezTo>
                <a:lnTo>
                  <a:pt x="8138" y="12515"/>
                </a:lnTo>
                <a:cubicBezTo>
                  <a:pt x="8097" y="12412"/>
                  <a:pt x="8069" y="12342"/>
                  <a:pt x="8049" y="12331"/>
                </a:cubicBezTo>
                <a:lnTo>
                  <a:pt x="8049" y="12331"/>
                </a:lnTo>
                <a:cubicBezTo>
                  <a:pt x="8049" y="12336"/>
                  <a:pt x="8049" y="12341"/>
                  <a:pt x="8049" y="12346"/>
                </a:cubicBezTo>
                <a:lnTo>
                  <a:pt x="8049" y="12346"/>
                </a:lnTo>
                <a:cubicBezTo>
                  <a:pt x="8039" y="12333"/>
                  <a:pt x="8030" y="12323"/>
                  <a:pt x="8021" y="12318"/>
                </a:cubicBezTo>
                <a:lnTo>
                  <a:pt x="8021" y="12290"/>
                </a:lnTo>
                <a:cubicBezTo>
                  <a:pt x="8033" y="12298"/>
                  <a:pt x="8047" y="12314"/>
                  <a:pt x="8063" y="12338"/>
                </a:cubicBezTo>
                <a:lnTo>
                  <a:pt x="8063" y="12338"/>
                </a:lnTo>
                <a:cubicBezTo>
                  <a:pt x="8041" y="12297"/>
                  <a:pt x="8024" y="12276"/>
                  <a:pt x="8007" y="12276"/>
                </a:cubicBezTo>
                <a:cubicBezTo>
                  <a:pt x="8015" y="12267"/>
                  <a:pt x="8024" y="12263"/>
                  <a:pt x="8033" y="12263"/>
                </a:cubicBezTo>
                <a:cubicBezTo>
                  <a:pt x="8084" y="12263"/>
                  <a:pt x="8147" y="12395"/>
                  <a:pt x="8230" y="12597"/>
                </a:cubicBezTo>
                <a:cubicBezTo>
                  <a:pt x="8145" y="12377"/>
                  <a:pt x="8091" y="12254"/>
                  <a:pt x="8042" y="12254"/>
                </a:cubicBezTo>
                <a:cubicBezTo>
                  <a:pt x="8035" y="12254"/>
                  <a:pt x="8028" y="12256"/>
                  <a:pt x="8021" y="12262"/>
                </a:cubicBezTo>
                <a:lnTo>
                  <a:pt x="8021" y="12262"/>
                </a:lnTo>
                <a:cubicBezTo>
                  <a:pt x="8031" y="12254"/>
                  <a:pt x="8042" y="12250"/>
                  <a:pt x="8053" y="12250"/>
                </a:cubicBezTo>
                <a:cubicBezTo>
                  <a:pt x="8083" y="12250"/>
                  <a:pt x="8113" y="12281"/>
                  <a:pt x="8147" y="12340"/>
                </a:cubicBezTo>
                <a:lnTo>
                  <a:pt x="8147" y="12340"/>
                </a:lnTo>
                <a:cubicBezTo>
                  <a:pt x="8126" y="12292"/>
                  <a:pt x="8108" y="12252"/>
                  <a:pt x="8091" y="12225"/>
                </a:cubicBezTo>
                <a:lnTo>
                  <a:pt x="8091" y="12225"/>
                </a:lnTo>
                <a:cubicBezTo>
                  <a:pt x="8096" y="12231"/>
                  <a:pt x="8102" y="12237"/>
                  <a:pt x="8108" y="12245"/>
                </a:cubicBezTo>
                <a:lnTo>
                  <a:pt x="8108" y="12245"/>
                </a:lnTo>
                <a:cubicBezTo>
                  <a:pt x="8101" y="12236"/>
                  <a:pt x="8095" y="12229"/>
                  <a:pt x="8089" y="12223"/>
                </a:cubicBezTo>
                <a:lnTo>
                  <a:pt x="8089" y="12223"/>
                </a:lnTo>
                <a:cubicBezTo>
                  <a:pt x="8073" y="12198"/>
                  <a:pt x="8058" y="12184"/>
                  <a:pt x="8042" y="12184"/>
                </a:cubicBezTo>
                <a:cubicBezTo>
                  <a:pt x="8035" y="12184"/>
                  <a:pt x="8028" y="12187"/>
                  <a:pt x="8021" y="12192"/>
                </a:cubicBezTo>
                <a:cubicBezTo>
                  <a:pt x="8063" y="12150"/>
                  <a:pt x="8090" y="12150"/>
                  <a:pt x="8146" y="12150"/>
                </a:cubicBezTo>
                <a:cubicBezTo>
                  <a:pt x="8146" y="12150"/>
                  <a:pt x="8160" y="12150"/>
                  <a:pt x="8160" y="12136"/>
                </a:cubicBezTo>
                <a:cubicBezTo>
                  <a:pt x="8132" y="12136"/>
                  <a:pt x="8118" y="12136"/>
                  <a:pt x="8077" y="12150"/>
                </a:cubicBezTo>
                <a:lnTo>
                  <a:pt x="8077" y="12136"/>
                </a:lnTo>
                <a:cubicBezTo>
                  <a:pt x="8077" y="12136"/>
                  <a:pt x="8077" y="12122"/>
                  <a:pt x="8090" y="12122"/>
                </a:cubicBezTo>
                <a:cubicBezTo>
                  <a:pt x="8090" y="12108"/>
                  <a:pt x="8090" y="12108"/>
                  <a:pt x="8118" y="12108"/>
                </a:cubicBezTo>
                <a:cubicBezTo>
                  <a:pt x="8132" y="12080"/>
                  <a:pt x="8146" y="12080"/>
                  <a:pt x="8188" y="12080"/>
                </a:cubicBezTo>
                <a:lnTo>
                  <a:pt x="8258" y="12080"/>
                </a:lnTo>
                <a:cubicBezTo>
                  <a:pt x="8286" y="12066"/>
                  <a:pt x="8300" y="12066"/>
                  <a:pt x="8342" y="12066"/>
                </a:cubicBezTo>
                <a:cubicBezTo>
                  <a:pt x="8369" y="12066"/>
                  <a:pt x="8397" y="12066"/>
                  <a:pt x="8425" y="12053"/>
                </a:cubicBezTo>
                <a:lnTo>
                  <a:pt x="8634" y="11997"/>
                </a:lnTo>
                <a:lnTo>
                  <a:pt x="8634" y="11997"/>
                </a:lnTo>
                <a:cubicBezTo>
                  <a:pt x="8634" y="11997"/>
                  <a:pt x="8631" y="12004"/>
                  <a:pt x="8625" y="12012"/>
                </a:cubicBezTo>
                <a:lnTo>
                  <a:pt x="8625" y="12012"/>
                </a:lnTo>
                <a:cubicBezTo>
                  <a:pt x="8636" y="12008"/>
                  <a:pt x="8646" y="12005"/>
                  <a:pt x="8656" y="12002"/>
                </a:cubicBezTo>
                <a:lnTo>
                  <a:pt x="8656" y="12002"/>
                </a:lnTo>
                <a:cubicBezTo>
                  <a:pt x="8645" y="12008"/>
                  <a:pt x="8637" y="12019"/>
                  <a:pt x="8629" y="12029"/>
                </a:cubicBezTo>
                <a:lnTo>
                  <a:pt x="8629" y="12029"/>
                </a:lnTo>
                <a:cubicBezTo>
                  <a:pt x="8645" y="12022"/>
                  <a:pt x="8660" y="12016"/>
                  <a:pt x="8678" y="12013"/>
                </a:cubicBezTo>
                <a:lnTo>
                  <a:pt x="8678" y="12013"/>
                </a:lnTo>
                <a:cubicBezTo>
                  <a:pt x="8683" y="12009"/>
                  <a:pt x="8687" y="12004"/>
                  <a:pt x="8690" y="11997"/>
                </a:cubicBezTo>
                <a:lnTo>
                  <a:pt x="8704" y="11997"/>
                </a:lnTo>
                <a:cubicBezTo>
                  <a:pt x="8718" y="11983"/>
                  <a:pt x="8746" y="11983"/>
                  <a:pt x="8760" y="11969"/>
                </a:cubicBezTo>
                <a:cubicBezTo>
                  <a:pt x="8746" y="11969"/>
                  <a:pt x="8718" y="11983"/>
                  <a:pt x="8704" y="11983"/>
                </a:cubicBezTo>
                <a:lnTo>
                  <a:pt x="8704" y="11969"/>
                </a:lnTo>
                <a:lnTo>
                  <a:pt x="8718" y="11969"/>
                </a:lnTo>
                <a:cubicBezTo>
                  <a:pt x="8746" y="11969"/>
                  <a:pt x="8774" y="11941"/>
                  <a:pt x="8788" y="11941"/>
                </a:cubicBezTo>
                <a:cubicBezTo>
                  <a:pt x="8774" y="11955"/>
                  <a:pt x="8760" y="11969"/>
                  <a:pt x="8760" y="11969"/>
                </a:cubicBezTo>
                <a:lnTo>
                  <a:pt x="8788" y="11969"/>
                </a:lnTo>
                <a:cubicBezTo>
                  <a:pt x="8760" y="11983"/>
                  <a:pt x="8746" y="11997"/>
                  <a:pt x="8704" y="12025"/>
                </a:cubicBezTo>
                <a:lnTo>
                  <a:pt x="8704" y="12011"/>
                </a:lnTo>
                <a:cubicBezTo>
                  <a:pt x="8702" y="12013"/>
                  <a:pt x="8700" y="12014"/>
                  <a:pt x="8698" y="12016"/>
                </a:cubicBezTo>
                <a:lnTo>
                  <a:pt x="8698" y="12016"/>
                </a:lnTo>
                <a:cubicBezTo>
                  <a:pt x="8699" y="12014"/>
                  <a:pt x="8699" y="12013"/>
                  <a:pt x="8700" y="12011"/>
                </a:cubicBezTo>
                <a:lnTo>
                  <a:pt x="8700" y="12011"/>
                </a:lnTo>
                <a:cubicBezTo>
                  <a:pt x="8692" y="12011"/>
                  <a:pt x="8685" y="12012"/>
                  <a:pt x="8678" y="12013"/>
                </a:cubicBezTo>
                <a:lnTo>
                  <a:pt x="8678" y="12013"/>
                </a:lnTo>
                <a:cubicBezTo>
                  <a:pt x="8663" y="12025"/>
                  <a:pt x="8645" y="12028"/>
                  <a:pt x="8634" y="12039"/>
                </a:cubicBezTo>
                <a:cubicBezTo>
                  <a:pt x="8636" y="12040"/>
                  <a:pt x="8637" y="12041"/>
                  <a:pt x="8638" y="12042"/>
                </a:cubicBezTo>
                <a:lnTo>
                  <a:pt x="8638" y="12042"/>
                </a:lnTo>
                <a:cubicBezTo>
                  <a:pt x="8658" y="12036"/>
                  <a:pt x="8680" y="12031"/>
                  <a:pt x="8698" y="12016"/>
                </a:cubicBezTo>
                <a:lnTo>
                  <a:pt x="8698" y="12016"/>
                </a:lnTo>
                <a:cubicBezTo>
                  <a:pt x="8696" y="12024"/>
                  <a:pt x="8694" y="12032"/>
                  <a:pt x="8692" y="12039"/>
                </a:cubicBezTo>
                <a:lnTo>
                  <a:pt x="8692" y="12039"/>
                </a:lnTo>
                <a:cubicBezTo>
                  <a:pt x="8696" y="12039"/>
                  <a:pt x="8700" y="12039"/>
                  <a:pt x="8704" y="12039"/>
                </a:cubicBezTo>
                <a:cubicBezTo>
                  <a:pt x="8700" y="12039"/>
                  <a:pt x="8696" y="12040"/>
                  <a:pt x="8691" y="12042"/>
                </a:cubicBezTo>
                <a:lnTo>
                  <a:pt x="8691" y="12042"/>
                </a:lnTo>
                <a:cubicBezTo>
                  <a:pt x="8692" y="12041"/>
                  <a:pt x="8692" y="12040"/>
                  <a:pt x="8692" y="12039"/>
                </a:cubicBezTo>
                <a:lnTo>
                  <a:pt x="8692" y="12039"/>
                </a:lnTo>
                <a:cubicBezTo>
                  <a:pt x="8675" y="12039"/>
                  <a:pt x="8658" y="12040"/>
                  <a:pt x="8641" y="12045"/>
                </a:cubicBezTo>
                <a:lnTo>
                  <a:pt x="8641" y="12045"/>
                </a:lnTo>
                <a:cubicBezTo>
                  <a:pt x="8640" y="12044"/>
                  <a:pt x="8639" y="12043"/>
                  <a:pt x="8638" y="12042"/>
                </a:cubicBezTo>
                <a:lnTo>
                  <a:pt x="8638" y="12042"/>
                </a:lnTo>
                <a:cubicBezTo>
                  <a:pt x="8627" y="12045"/>
                  <a:pt x="8616" y="12048"/>
                  <a:pt x="8607" y="12053"/>
                </a:cubicBezTo>
                <a:lnTo>
                  <a:pt x="8621" y="12053"/>
                </a:lnTo>
                <a:cubicBezTo>
                  <a:pt x="8627" y="12049"/>
                  <a:pt x="8634" y="12046"/>
                  <a:pt x="8641" y="12045"/>
                </a:cubicBezTo>
                <a:lnTo>
                  <a:pt x="8641" y="12045"/>
                </a:lnTo>
                <a:cubicBezTo>
                  <a:pt x="8644" y="12047"/>
                  <a:pt x="8648" y="12050"/>
                  <a:pt x="8651" y="12052"/>
                </a:cubicBezTo>
                <a:lnTo>
                  <a:pt x="8651" y="12052"/>
                </a:lnTo>
                <a:cubicBezTo>
                  <a:pt x="8669" y="12052"/>
                  <a:pt x="8681" y="12046"/>
                  <a:pt x="8691" y="12042"/>
                </a:cubicBezTo>
                <a:lnTo>
                  <a:pt x="8691" y="12042"/>
                </a:lnTo>
                <a:cubicBezTo>
                  <a:pt x="8687" y="12057"/>
                  <a:pt x="8684" y="12071"/>
                  <a:pt x="8677" y="12094"/>
                </a:cubicBezTo>
                <a:lnTo>
                  <a:pt x="8677" y="12094"/>
                </a:lnTo>
                <a:cubicBezTo>
                  <a:pt x="8676" y="12093"/>
                  <a:pt x="8676" y="12093"/>
                  <a:pt x="8676" y="12093"/>
                </a:cubicBezTo>
                <a:lnTo>
                  <a:pt x="8676" y="12093"/>
                </a:lnTo>
                <a:cubicBezTo>
                  <a:pt x="8676" y="12094"/>
                  <a:pt x="8676" y="12094"/>
                  <a:pt x="8676" y="12094"/>
                </a:cubicBezTo>
                <a:cubicBezTo>
                  <a:pt x="8676" y="12094"/>
                  <a:pt x="8677" y="12094"/>
                  <a:pt x="8677" y="12094"/>
                </a:cubicBezTo>
                <a:lnTo>
                  <a:pt x="8677" y="12094"/>
                </a:lnTo>
                <a:cubicBezTo>
                  <a:pt x="8703" y="12128"/>
                  <a:pt x="8698" y="12171"/>
                  <a:pt x="8676" y="12248"/>
                </a:cubicBezTo>
                <a:cubicBezTo>
                  <a:pt x="8704" y="12192"/>
                  <a:pt x="8704" y="12150"/>
                  <a:pt x="8704" y="12122"/>
                </a:cubicBezTo>
                <a:cubicBezTo>
                  <a:pt x="8718" y="12080"/>
                  <a:pt x="8746" y="12066"/>
                  <a:pt x="8746" y="12053"/>
                </a:cubicBezTo>
                <a:cubicBezTo>
                  <a:pt x="8769" y="12060"/>
                  <a:pt x="8788" y="12081"/>
                  <a:pt x="8789" y="12112"/>
                </a:cubicBezTo>
                <a:lnTo>
                  <a:pt x="8789" y="12112"/>
                </a:lnTo>
                <a:cubicBezTo>
                  <a:pt x="8789" y="12079"/>
                  <a:pt x="8770" y="12054"/>
                  <a:pt x="8746" y="12039"/>
                </a:cubicBezTo>
                <a:cubicBezTo>
                  <a:pt x="8774" y="12011"/>
                  <a:pt x="8788" y="11997"/>
                  <a:pt x="8830" y="11983"/>
                </a:cubicBezTo>
                <a:lnTo>
                  <a:pt x="8816" y="11983"/>
                </a:lnTo>
                <a:cubicBezTo>
                  <a:pt x="8830" y="11983"/>
                  <a:pt x="8830" y="11969"/>
                  <a:pt x="8844" y="11969"/>
                </a:cubicBezTo>
                <a:lnTo>
                  <a:pt x="8858" y="11969"/>
                </a:lnTo>
                <a:cubicBezTo>
                  <a:pt x="8858" y="11955"/>
                  <a:pt x="8844" y="11955"/>
                  <a:pt x="8844" y="11955"/>
                </a:cubicBezTo>
                <a:cubicBezTo>
                  <a:pt x="8903" y="11955"/>
                  <a:pt x="8922" y="11965"/>
                  <a:pt x="8909" y="11985"/>
                </a:cubicBezTo>
                <a:lnTo>
                  <a:pt x="8909" y="11985"/>
                </a:lnTo>
                <a:cubicBezTo>
                  <a:pt x="8906" y="11984"/>
                  <a:pt x="8903" y="11983"/>
                  <a:pt x="8899" y="11983"/>
                </a:cubicBezTo>
                <a:lnTo>
                  <a:pt x="8898" y="11984"/>
                </a:lnTo>
                <a:lnTo>
                  <a:pt x="8898" y="11984"/>
                </a:lnTo>
                <a:cubicBezTo>
                  <a:pt x="8895" y="11975"/>
                  <a:pt x="8886" y="11969"/>
                  <a:pt x="8858" y="11969"/>
                </a:cubicBezTo>
                <a:cubicBezTo>
                  <a:pt x="8886" y="11969"/>
                  <a:pt x="8886" y="11983"/>
                  <a:pt x="8886" y="11983"/>
                </a:cubicBezTo>
                <a:cubicBezTo>
                  <a:pt x="8886" y="11997"/>
                  <a:pt x="8858" y="12011"/>
                  <a:pt x="8830" y="12053"/>
                </a:cubicBezTo>
                <a:lnTo>
                  <a:pt x="8898" y="11984"/>
                </a:lnTo>
                <a:lnTo>
                  <a:pt x="8898" y="11984"/>
                </a:lnTo>
                <a:cubicBezTo>
                  <a:pt x="8899" y="11988"/>
                  <a:pt x="8899" y="11992"/>
                  <a:pt x="8899" y="11997"/>
                </a:cubicBezTo>
                <a:cubicBezTo>
                  <a:pt x="8904" y="11992"/>
                  <a:pt x="8907" y="11989"/>
                  <a:pt x="8909" y="11985"/>
                </a:cubicBezTo>
                <a:lnTo>
                  <a:pt x="8909" y="11985"/>
                </a:lnTo>
                <a:cubicBezTo>
                  <a:pt x="8919" y="11989"/>
                  <a:pt x="8927" y="12000"/>
                  <a:pt x="8927" y="12011"/>
                </a:cubicBezTo>
                <a:cubicBezTo>
                  <a:pt x="8927" y="12011"/>
                  <a:pt x="8927" y="12011"/>
                  <a:pt x="8927" y="12011"/>
                </a:cubicBezTo>
                <a:lnTo>
                  <a:pt x="8927" y="12011"/>
                </a:lnTo>
                <a:lnTo>
                  <a:pt x="8899" y="12053"/>
                </a:lnTo>
                <a:cubicBezTo>
                  <a:pt x="8908" y="12044"/>
                  <a:pt x="8916" y="12041"/>
                  <a:pt x="8922" y="12033"/>
                </a:cubicBezTo>
                <a:lnTo>
                  <a:pt x="8922" y="12033"/>
                </a:lnTo>
                <a:cubicBezTo>
                  <a:pt x="8911" y="12054"/>
                  <a:pt x="8888" y="12078"/>
                  <a:pt x="8858" y="12108"/>
                </a:cubicBezTo>
                <a:cubicBezTo>
                  <a:pt x="8913" y="12066"/>
                  <a:pt x="8927" y="12039"/>
                  <a:pt x="8955" y="11997"/>
                </a:cubicBezTo>
                <a:cubicBezTo>
                  <a:pt x="8997" y="11941"/>
                  <a:pt x="8983" y="11927"/>
                  <a:pt x="8927" y="11927"/>
                </a:cubicBezTo>
                <a:cubicBezTo>
                  <a:pt x="8942" y="11925"/>
                  <a:pt x="8955" y="11924"/>
                  <a:pt x="8968" y="11924"/>
                </a:cubicBezTo>
                <a:lnTo>
                  <a:pt x="8968" y="11924"/>
                </a:lnTo>
                <a:cubicBezTo>
                  <a:pt x="8964" y="11926"/>
                  <a:pt x="8960" y="11927"/>
                  <a:pt x="8955" y="11927"/>
                </a:cubicBezTo>
                <a:lnTo>
                  <a:pt x="8969" y="11927"/>
                </a:lnTo>
                <a:cubicBezTo>
                  <a:pt x="8978" y="11927"/>
                  <a:pt x="8981" y="11927"/>
                  <a:pt x="8986" y="11923"/>
                </a:cubicBezTo>
                <a:lnTo>
                  <a:pt x="8986" y="11923"/>
                </a:lnTo>
                <a:cubicBezTo>
                  <a:pt x="9043" y="11924"/>
                  <a:pt x="9073" y="11937"/>
                  <a:pt x="9048" y="11963"/>
                </a:cubicBezTo>
                <a:lnTo>
                  <a:pt x="9048" y="11963"/>
                </a:lnTo>
                <a:cubicBezTo>
                  <a:pt x="9067" y="11948"/>
                  <a:pt x="9081" y="11934"/>
                  <a:pt x="9095" y="11927"/>
                </a:cubicBezTo>
                <a:cubicBezTo>
                  <a:pt x="9102" y="11912"/>
                  <a:pt x="9089" y="11905"/>
                  <a:pt x="9062" y="11904"/>
                </a:cubicBezTo>
                <a:lnTo>
                  <a:pt x="9062" y="11904"/>
                </a:lnTo>
                <a:cubicBezTo>
                  <a:pt x="9087" y="11894"/>
                  <a:pt x="9114" y="11886"/>
                  <a:pt x="9139" y="11880"/>
                </a:cubicBezTo>
                <a:lnTo>
                  <a:pt x="9139" y="11880"/>
                </a:lnTo>
                <a:cubicBezTo>
                  <a:pt x="9169" y="11880"/>
                  <a:pt x="9185" y="11887"/>
                  <a:pt x="9178" y="11899"/>
                </a:cubicBezTo>
                <a:cubicBezTo>
                  <a:pt x="9178" y="11899"/>
                  <a:pt x="9165" y="11913"/>
                  <a:pt x="9123" y="11927"/>
                </a:cubicBezTo>
                <a:cubicBezTo>
                  <a:pt x="9165" y="11913"/>
                  <a:pt x="9192" y="11913"/>
                  <a:pt x="9192" y="11899"/>
                </a:cubicBezTo>
                <a:cubicBezTo>
                  <a:pt x="9203" y="11879"/>
                  <a:pt x="9198" y="11873"/>
                  <a:pt x="9173" y="11872"/>
                </a:cubicBezTo>
                <a:lnTo>
                  <a:pt x="9173" y="11872"/>
                </a:lnTo>
                <a:cubicBezTo>
                  <a:pt x="9187" y="11869"/>
                  <a:pt x="9200" y="11866"/>
                  <a:pt x="9212" y="11864"/>
                </a:cubicBezTo>
                <a:lnTo>
                  <a:pt x="9212" y="11864"/>
                </a:lnTo>
                <a:cubicBezTo>
                  <a:pt x="9216" y="11870"/>
                  <a:pt x="9211" y="11880"/>
                  <a:pt x="9192" y="11899"/>
                </a:cubicBezTo>
                <a:cubicBezTo>
                  <a:pt x="9223" y="11879"/>
                  <a:pt x="9239" y="11866"/>
                  <a:pt x="9239" y="11860"/>
                </a:cubicBezTo>
                <a:lnTo>
                  <a:pt x="9239" y="11860"/>
                </a:lnTo>
                <a:cubicBezTo>
                  <a:pt x="9256" y="11858"/>
                  <a:pt x="9269" y="11857"/>
                  <a:pt x="9276" y="11857"/>
                </a:cubicBezTo>
                <a:lnTo>
                  <a:pt x="9318" y="11857"/>
                </a:lnTo>
                <a:cubicBezTo>
                  <a:pt x="9374" y="11843"/>
                  <a:pt x="9374" y="11843"/>
                  <a:pt x="9332" y="11843"/>
                </a:cubicBezTo>
                <a:cubicBezTo>
                  <a:pt x="9330" y="11841"/>
                  <a:pt x="9323" y="11840"/>
                  <a:pt x="9313" y="11840"/>
                </a:cubicBezTo>
                <a:cubicBezTo>
                  <a:pt x="9290" y="11840"/>
                  <a:pt x="9247" y="11846"/>
                  <a:pt x="9192" y="11858"/>
                </a:cubicBezTo>
                <a:lnTo>
                  <a:pt x="9192" y="11858"/>
                </a:lnTo>
                <a:cubicBezTo>
                  <a:pt x="9192" y="11858"/>
                  <a:pt x="9193" y="11858"/>
                  <a:pt x="9193" y="11858"/>
                </a:cubicBezTo>
                <a:lnTo>
                  <a:pt x="9193" y="11858"/>
                </a:lnTo>
                <a:cubicBezTo>
                  <a:pt x="9192" y="11858"/>
                  <a:pt x="9191" y="11858"/>
                  <a:pt x="9189" y="11858"/>
                </a:cubicBezTo>
                <a:lnTo>
                  <a:pt x="9189" y="11858"/>
                </a:lnTo>
                <a:cubicBezTo>
                  <a:pt x="9190" y="11858"/>
                  <a:pt x="9191" y="11858"/>
                  <a:pt x="9192" y="11858"/>
                </a:cubicBezTo>
                <a:lnTo>
                  <a:pt x="9192" y="11858"/>
                </a:lnTo>
                <a:cubicBezTo>
                  <a:pt x="9184" y="11857"/>
                  <a:pt x="9175" y="11857"/>
                  <a:pt x="9165" y="11857"/>
                </a:cubicBezTo>
                <a:cubicBezTo>
                  <a:pt x="9162" y="11857"/>
                  <a:pt x="9160" y="11857"/>
                  <a:pt x="9158" y="11857"/>
                </a:cubicBezTo>
                <a:lnTo>
                  <a:pt x="9158" y="11857"/>
                </a:lnTo>
                <a:cubicBezTo>
                  <a:pt x="9203" y="11845"/>
                  <a:pt x="9244" y="11836"/>
                  <a:pt x="9276" y="11829"/>
                </a:cubicBezTo>
                <a:lnTo>
                  <a:pt x="9374" y="11829"/>
                </a:lnTo>
                <a:cubicBezTo>
                  <a:pt x="9388" y="11829"/>
                  <a:pt x="9388" y="11801"/>
                  <a:pt x="9402" y="11801"/>
                </a:cubicBezTo>
                <a:cubicBezTo>
                  <a:pt x="9430" y="11801"/>
                  <a:pt x="9453" y="11799"/>
                  <a:pt x="9469" y="11799"/>
                </a:cubicBezTo>
                <a:cubicBezTo>
                  <a:pt x="9494" y="11799"/>
                  <a:pt x="9502" y="11804"/>
                  <a:pt x="9485" y="11829"/>
                </a:cubicBezTo>
                <a:cubicBezTo>
                  <a:pt x="9541" y="11760"/>
                  <a:pt x="9457" y="11787"/>
                  <a:pt x="9276" y="11774"/>
                </a:cubicBezTo>
                <a:lnTo>
                  <a:pt x="9276" y="11774"/>
                </a:lnTo>
                <a:cubicBezTo>
                  <a:pt x="9298" y="11775"/>
                  <a:pt x="9319" y="11776"/>
                  <a:pt x="9339" y="11776"/>
                </a:cubicBezTo>
                <a:cubicBezTo>
                  <a:pt x="9420" y="11776"/>
                  <a:pt x="9486" y="11765"/>
                  <a:pt x="9523" y="11765"/>
                </a:cubicBezTo>
                <a:cubicBezTo>
                  <a:pt x="9554" y="11765"/>
                  <a:pt x="9564" y="11773"/>
                  <a:pt x="9541" y="11801"/>
                </a:cubicBezTo>
                <a:cubicBezTo>
                  <a:pt x="9606" y="11726"/>
                  <a:pt x="9604" y="11676"/>
                  <a:pt x="9504" y="11676"/>
                </a:cubicBezTo>
                <a:cubicBezTo>
                  <a:pt x="9474" y="11676"/>
                  <a:pt x="9436" y="11680"/>
                  <a:pt x="9388" y="11690"/>
                </a:cubicBezTo>
                <a:cubicBezTo>
                  <a:pt x="9480" y="11671"/>
                  <a:pt x="9555" y="11656"/>
                  <a:pt x="9603" y="11656"/>
                </a:cubicBezTo>
                <a:cubicBezTo>
                  <a:pt x="9664" y="11656"/>
                  <a:pt x="9680" y="11681"/>
                  <a:pt x="9625" y="11760"/>
                </a:cubicBezTo>
                <a:cubicBezTo>
                  <a:pt x="9677" y="11694"/>
                  <a:pt x="9729" y="11629"/>
                  <a:pt x="9759" y="11541"/>
                </a:cubicBezTo>
                <a:lnTo>
                  <a:pt x="9759" y="11541"/>
                </a:lnTo>
                <a:lnTo>
                  <a:pt x="9792" y="11495"/>
                </a:lnTo>
                <a:cubicBezTo>
                  <a:pt x="9806" y="11453"/>
                  <a:pt x="9820" y="11411"/>
                  <a:pt x="9834" y="11383"/>
                </a:cubicBezTo>
                <a:lnTo>
                  <a:pt x="9834" y="11383"/>
                </a:lnTo>
                <a:cubicBezTo>
                  <a:pt x="9806" y="11439"/>
                  <a:pt x="9764" y="11481"/>
                  <a:pt x="9736" y="11522"/>
                </a:cubicBezTo>
                <a:lnTo>
                  <a:pt x="9834" y="11369"/>
                </a:lnTo>
                <a:cubicBezTo>
                  <a:pt x="9847" y="11338"/>
                  <a:pt x="9845" y="11318"/>
                  <a:pt x="9827" y="11318"/>
                </a:cubicBezTo>
                <a:cubicBezTo>
                  <a:pt x="9821" y="11318"/>
                  <a:pt x="9812" y="11320"/>
                  <a:pt x="9802" y="11325"/>
                </a:cubicBezTo>
                <a:lnTo>
                  <a:pt x="9802" y="11325"/>
                </a:lnTo>
                <a:cubicBezTo>
                  <a:pt x="9835" y="11302"/>
                  <a:pt x="9858" y="11292"/>
                  <a:pt x="9872" y="11292"/>
                </a:cubicBezTo>
                <a:cubicBezTo>
                  <a:pt x="9884" y="11292"/>
                  <a:pt x="9890" y="11300"/>
                  <a:pt x="9890" y="11313"/>
                </a:cubicBezTo>
                <a:cubicBezTo>
                  <a:pt x="9904" y="11285"/>
                  <a:pt x="9932" y="11243"/>
                  <a:pt x="9946" y="11230"/>
                </a:cubicBezTo>
                <a:cubicBezTo>
                  <a:pt x="9966" y="11178"/>
                  <a:pt x="9972" y="11149"/>
                  <a:pt x="9956" y="11149"/>
                </a:cubicBezTo>
                <a:cubicBezTo>
                  <a:pt x="9951" y="11149"/>
                  <a:pt x="9943" y="11153"/>
                  <a:pt x="9932" y="11160"/>
                </a:cubicBezTo>
                <a:cubicBezTo>
                  <a:pt x="9904" y="11174"/>
                  <a:pt x="9862" y="11216"/>
                  <a:pt x="9792" y="11299"/>
                </a:cubicBezTo>
                <a:cubicBezTo>
                  <a:pt x="9862" y="11216"/>
                  <a:pt x="9904" y="11160"/>
                  <a:pt x="9946" y="11146"/>
                </a:cubicBezTo>
                <a:cubicBezTo>
                  <a:pt x="10066" y="10961"/>
                  <a:pt x="10133" y="10863"/>
                  <a:pt x="10143" y="10863"/>
                </a:cubicBezTo>
                <a:cubicBezTo>
                  <a:pt x="10153" y="10863"/>
                  <a:pt x="10111" y="10954"/>
                  <a:pt x="10015" y="11146"/>
                </a:cubicBezTo>
                <a:cubicBezTo>
                  <a:pt x="10183" y="10821"/>
                  <a:pt x="10217" y="10685"/>
                  <a:pt x="10277" y="10685"/>
                </a:cubicBezTo>
                <a:cubicBezTo>
                  <a:pt x="10296" y="10685"/>
                  <a:pt x="10319" y="10700"/>
                  <a:pt x="10350" y="10727"/>
                </a:cubicBezTo>
                <a:cubicBezTo>
                  <a:pt x="10254" y="10631"/>
                  <a:pt x="10241" y="10608"/>
                  <a:pt x="10417" y="10549"/>
                </a:cubicBezTo>
                <a:lnTo>
                  <a:pt x="10417" y="10549"/>
                </a:lnTo>
                <a:cubicBezTo>
                  <a:pt x="10390" y="10557"/>
                  <a:pt x="10372" y="10562"/>
                  <a:pt x="10363" y="10562"/>
                </a:cubicBezTo>
                <a:cubicBezTo>
                  <a:pt x="10325" y="10562"/>
                  <a:pt x="10442" y="10485"/>
                  <a:pt x="10727" y="10267"/>
                </a:cubicBezTo>
                <a:lnTo>
                  <a:pt x="10727" y="10267"/>
                </a:lnTo>
                <a:cubicBezTo>
                  <a:pt x="10574" y="10383"/>
                  <a:pt x="10503" y="10437"/>
                  <a:pt x="10496" y="10437"/>
                </a:cubicBezTo>
                <a:cubicBezTo>
                  <a:pt x="10485" y="10437"/>
                  <a:pt x="10648" y="10290"/>
                  <a:pt x="10908" y="10030"/>
                </a:cubicBezTo>
                <a:lnTo>
                  <a:pt x="10908" y="10030"/>
                </a:lnTo>
                <a:cubicBezTo>
                  <a:pt x="10782" y="10147"/>
                  <a:pt x="10727" y="10194"/>
                  <a:pt x="10720" y="10194"/>
                </a:cubicBezTo>
                <a:cubicBezTo>
                  <a:pt x="10704" y="10194"/>
                  <a:pt x="10896" y="9987"/>
                  <a:pt x="11075" y="9779"/>
                </a:cubicBezTo>
                <a:lnTo>
                  <a:pt x="11075" y="9779"/>
                </a:lnTo>
                <a:cubicBezTo>
                  <a:pt x="11030" y="9801"/>
                  <a:pt x="10992" y="9810"/>
                  <a:pt x="10960" y="9810"/>
                </a:cubicBezTo>
                <a:cubicBezTo>
                  <a:pt x="10786" y="9810"/>
                  <a:pt x="10792" y="9530"/>
                  <a:pt x="10769" y="9388"/>
                </a:cubicBezTo>
                <a:cubicBezTo>
                  <a:pt x="10601" y="9319"/>
                  <a:pt x="10490" y="9151"/>
                  <a:pt x="10448" y="8984"/>
                </a:cubicBezTo>
                <a:cubicBezTo>
                  <a:pt x="10294" y="8914"/>
                  <a:pt x="10211" y="8733"/>
                  <a:pt x="10141" y="8579"/>
                </a:cubicBezTo>
                <a:cubicBezTo>
                  <a:pt x="9987" y="8496"/>
                  <a:pt x="9876" y="8356"/>
                  <a:pt x="9820" y="8175"/>
                </a:cubicBezTo>
                <a:cubicBezTo>
                  <a:pt x="9681" y="8091"/>
                  <a:pt x="9611" y="7924"/>
                  <a:pt x="9499" y="7784"/>
                </a:cubicBezTo>
                <a:cubicBezTo>
                  <a:pt x="9402" y="7645"/>
                  <a:pt x="9290" y="7519"/>
                  <a:pt x="9192" y="7380"/>
                </a:cubicBezTo>
                <a:cubicBezTo>
                  <a:pt x="9081" y="7254"/>
                  <a:pt x="8983" y="7115"/>
                  <a:pt x="8872" y="6975"/>
                </a:cubicBezTo>
                <a:cubicBezTo>
                  <a:pt x="8662" y="6710"/>
                  <a:pt x="8481" y="6431"/>
                  <a:pt x="8272" y="6180"/>
                </a:cubicBezTo>
                <a:cubicBezTo>
                  <a:pt x="7812" y="5580"/>
                  <a:pt x="7337" y="4967"/>
                  <a:pt x="6807" y="4464"/>
                </a:cubicBezTo>
                <a:cubicBezTo>
                  <a:pt x="6193" y="3976"/>
                  <a:pt x="6668" y="4395"/>
                  <a:pt x="6180" y="3948"/>
                </a:cubicBezTo>
                <a:cubicBezTo>
                  <a:pt x="6180" y="3920"/>
                  <a:pt x="6138" y="3851"/>
                  <a:pt x="6040" y="3711"/>
                </a:cubicBezTo>
                <a:cubicBezTo>
                  <a:pt x="5161" y="2484"/>
                  <a:pt x="4310" y="1242"/>
                  <a:pt x="3446" y="1"/>
                </a:cubicBezTo>
                <a:close/>
              </a:path>
            </a:pathLst>
          </a:custGeom>
          <a:solidFill>
            <a:srgbClr val="2E7185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8098032" y="1197932"/>
            <a:ext cx="2981" cy="1243"/>
          </a:xfrm>
          <a:custGeom>
            <a:avLst/>
            <a:gdLst/>
            <a:ahLst/>
            <a:cxnLst/>
            <a:rect l="l" t="t" r="r" b="b"/>
            <a:pathLst>
              <a:path w="43" h="15" extrusionOk="0">
                <a:moveTo>
                  <a:pt x="1" y="1"/>
                </a:moveTo>
                <a:cubicBezTo>
                  <a:pt x="15" y="1"/>
                  <a:pt x="29" y="15"/>
                  <a:pt x="42" y="15"/>
                </a:cubicBezTo>
                <a:cubicBezTo>
                  <a:pt x="29" y="1"/>
                  <a:pt x="15" y="1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117372" y="1221055"/>
            <a:ext cx="5892" cy="11687"/>
          </a:xfrm>
          <a:custGeom>
            <a:avLst/>
            <a:gdLst/>
            <a:ahLst/>
            <a:cxnLst/>
            <a:rect l="l" t="t" r="r" b="b"/>
            <a:pathLst>
              <a:path w="85" h="141" extrusionOk="0">
                <a:moveTo>
                  <a:pt x="15" y="1"/>
                </a:moveTo>
                <a:cubicBezTo>
                  <a:pt x="1" y="15"/>
                  <a:pt x="15" y="56"/>
                  <a:pt x="28" y="84"/>
                </a:cubicBezTo>
                <a:lnTo>
                  <a:pt x="84" y="140"/>
                </a:lnTo>
                <a:cubicBezTo>
                  <a:pt x="56" y="98"/>
                  <a:pt x="42" y="70"/>
                  <a:pt x="42" y="29"/>
                </a:cubicBezTo>
                <a:lnTo>
                  <a:pt x="15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100944" y="1202573"/>
            <a:ext cx="9704" cy="8205"/>
          </a:xfrm>
          <a:custGeom>
            <a:avLst/>
            <a:gdLst/>
            <a:ahLst/>
            <a:cxnLst/>
            <a:rect l="l" t="t" r="r" b="b"/>
            <a:pathLst>
              <a:path w="140" h="99" extrusionOk="0">
                <a:moveTo>
                  <a:pt x="1" y="0"/>
                </a:moveTo>
                <a:lnTo>
                  <a:pt x="1" y="0"/>
                </a:lnTo>
                <a:cubicBezTo>
                  <a:pt x="42" y="1"/>
                  <a:pt x="42" y="14"/>
                  <a:pt x="56" y="42"/>
                </a:cubicBezTo>
                <a:cubicBezTo>
                  <a:pt x="70" y="70"/>
                  <a:pt x="112" y="84"/>
                  <a:pt x="140" y="98"/>
                </a:cubicBezTo>
                <a:cubicBezTo>
                  <a:pt x="126" y="70"/>
                  <a:pt x="112" y="42"/>
                  <a:pt x="98" y="28"/>
                </a:cubicBezTo>
                <a:cubicBezTo>
                  <a:pt x="56" y="14"/>
                  <a:pt x="42" y="1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8110579" y="1208374"/>
            <a:ext cx="4922" cy="6962"/>
          </a:xfrm>
          <a:custGeom>
            <a:avLst/>
            <a:gdLst/>
            <a:ahLst/>
            <a:cxnLst/>
            <a:rect l="l" t="t" r="r" b="b"/>
            <a:pathLst>
              <a:path w="71" h="84" extrusionOk="0">
                <a:moveTo>
                  <a:pt x="1" y="0"/>
                </a:moveTo>
                <a:lnTo>
                  <a:pt x="21" y="16"/>
                </a:lnTo>
                <a:lnTo>
                  <a:pt x="21" y="16"/>
                </a:lnTo>
                <a:cubicBezTo>
                  <a:pt x="17" y="10"/>
                  <a:pt x="10" y="5"/>
                  <a:pt x="1" y="0"/>
                </a:cubicBezTo>
                <a:close/>
                <a:moveTo>
                  <a:pt x="21" y="16"/>
                </a:moveTo>
                <a:cubicBezTo>
                  <a:pt x="30" y="27"/>
                  <a:pt x="34" y="42"/>
                  <a:pt x="43" y="70"/>
                </a:cubicBezTo>
                <a:cubicBezTo>
                  <a:pt x="57" y="70"/>
                  <a:pt x="71" y="70"/>
                  <a:pt x="71" y="84"/>
                </a:cubicBezTo>
                <a:lnTo>
                  <a:pt x="71" y="84"/>
                </a:lnTo>
                <a:cubicBezTo>
                  <a:pt x="71" y="70"/>
                  <a:pt x="57" y="42"/>
                  <a:pt x="57" y="42"/>
                </a:cubicBezTo>
                <a:lnTo>
                  <a:pt x="21" y="16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8094150" y="1194451"/>
            <a:ext cx="4922" cy="4724"/>
          </a:xfrm>
          <a:custGeom>
            <a:avLst/>
            <a:gdLst/>
            <a:ahLst/>
            <a:cxnLst/>
            <a:rect l="l" t="t" r="r" b="b"/>
            <a:pathLst>
              <a:path w="71" h="57" extrusionOk="0">
                <a:moveTo>
                  <a:pt x="1" y="1"/>
                </a:moveTo>
                <a:lnTo>
                  <a:pt x="15" y="29"/>
                </a:lnTo>
                <a:cubicBezTo>
                  <a:pt x="29" y="29"/>
                  <a:pt x="57" y="43"/>
                  <a:pt x="71" y="57"/>
                </a:cubicBezTo>
                <a:cubicBezTo>
                  <a:pt x="71" y="43"/>
                  <a:pt x="57" y="43"/>
                  <a:pt x="57" y="29"/>
                </a:cubicBezTo>
                <a:cubicBezTo>
                  <a:pt x="29" y="29"/>
                  <a:pt x="15" y="1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8112520" y="1211855"/>
            <a:ext cx="5892" cy="11604"/>
          </a:xfrm>
          <a:custGeom>
            <a:avLst/>
            <a:gdLst/>
            <a:ahLst/>
            <a:cxnLst/>
            <a:rect l="l" t="t" r="r" b="b"/>
            <a:pathLst>
              <a:path w="85" h="140" extrusionOk="0">
                <a:moveTo>
                  <a:pt x="1" y="0"/>
                </a:moveTo>
                <a:cubicBezTo>
                  <a:pt x="1" y="9"/>
                  <a:pt x="6" y="12"/>
                  <a:pt x="14" y="20"/>
                </a:cubicBezTo>
                <a:lnTo>
                  <a:pt x="14" y="20"/>
                </a:lnTo>
                <a:cubicBezTo>
                  <a:pt x="10" y="14"/>
                  <a:pt x="5" y="7"/>
                  <a:pt x="1" y="0"/>
                </a:cubicBezTo>
                <a:close/>
                <a:moveTo>
                  <a:pt x="14" y="20"/>
                </a:moveTo>
                <a:lnTo>
                  <a:pt x="14" y="20"/>
                </a:lnTo>
                <a:cubicBezTo>
                  <a:pt x="33" y="52"/>
                  <a:pt x="43" y="77"/>
                  <a:pt x="43" y="112"/>
                </a:cubicBezTo>
                <a:lnTo>
                  <a:pt x="85" y="140"/>
                </a:lnTo>
                <a:lnTo>
                  <a:pt x="85" y="140"/>
                </a:lnTo>
                <a:lnTo>
                  <a:pt x="29" y="42"/>
                </a:lnTo>
                <a:cubicBezTo>
                  <a:pt x="23" y="31"/>
                  <a:pt x="18" y="25"/>
                  <a:pt x="14" y="2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8109678" y="1214093"/>
            <a:ext cx="7764" cy="11687"/>
          </a:xfrm>
          <a:custGeom>
            <a:avLst/>
            <a:gdLst/>
            <a:ahLst/>
            <a:cxnLst/>
            <a:rect l="l" t="t" r="r" b="b"/>
            <a:pathLst>
              <a:path w="112" h="141" extrusionOk="0">
                <a:moveTo>
                  <a:pt x="0" y="1"/>
                </a:moveTo>
                <a:lnTo>
                  <a:pt x="0" y="1"/>
                </a:lnTo>
                <a:cubicBezTo>
                  <a:pt x="42" y="29"/>
                  <a:pt x="70" y="85"/>
                  <a:pt x="112" y="140"/>
                </a:cubicBezTo>
                <a:cubicBezTo>
                  <a:pt x="84" y="99"/>
                  <a:pt x="70" y="85"/>
                  <a:pt x="56" y="43"/>
                </a:cubicBezTo>
                <a:cubicBezTo>
                  <a:pt x="56" y="29"/>
                  <a:pt x="42" y="15"/>
                  <a:pt x="0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8100944" y="1197932"/>
            <a:ext cx="7833" cy="5885"/>
          </a:xfrm>
          <a:custGeom>
            <a:avLst/>
            <a:gdLst/>
            <a:ahLst/>
            <a:cxnLst/>
            <a:rect l="l" t="t" r="r" b="b"/>
            <a:pathLst>
              <a:path w="113" h="71" extrusionOk="0">
                <a:moveTo>
                  <a:pt x="28" y="1"/>
                </a:moveTo>
                <a:cubicBezTo>
                  <a:pt x="0" y="15"/>
                  <a:pt x="0" y="15"/>
                  <a:pt x="28" y="29"/>
                </a:cubicBezTo>
                <a:cubicBezTo>
                  <a:pt x="42" y="56"/>
                  <a:pt x="70" y="70"/>
                  <a:pt x="112" y="70"/>
                </a:cubicBezTo>
                <a:cubicBezTo>
                  <a:pt x="112" y="56"/>
                  <a:pt x="98" y="56"/>
                  <a:pt x="98" y="29"/>
                </a:cubicBezTo>
                <a:cubicBezTo>
                  <a:pt x="70" y="15"/>
                  <a:pt x="42" y="15"/>
                  <a:pt x="28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8095121" y="1197932"/>
            <a:ext cx="7833" cy="7045"/>
          </a:xfrm>
          <a:custGeom>
            <a:avLst/>
            <a:gdLst/>
            <a:ahLst/>
            <a:cxnLst/>
            <a:rect l="l" t="t" r="r" b="b"/>
            <a:pathLst>
              <a:path w="113" h="85" extrusionOk="0">
                <a:moveTo>
                  <a:pt x="1" y="1"/>
                </a:moveTo>
                <a:lnTo>
                  <a:pt x="43" y="29"/>
                </a:lnTo>
                <a:cubicBezTo>
                  <a:pt x="57" y="56"/>
                  <a:pt x="71" y="70"/>
                  <a:pt x="112" y="84"/>
                </a:cubicBezTo>
                <a:cubicBezTo>
                  <a:pt x="84" y="56"/>
                  <a:pt x="71" y="29"/>
                  <a:pt x="57" y="15"/>
                </a:cubicBezTo>
                <a:cubicBezTo>
                  <a:pt x="43" y="15"/>
                  <a:pt x="15" y="1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301284" y="1067317"/>
            <a:ext cx="1040" cy="8205"/>
          </a:xfrm>
          <a:custGeom>
            <a:avLst/>
            <a:gdLst/>
            <a:ahLst/>
            <a:cxnLst/>
            <a:rect l="l" t="t" r="r" b="b"/>
            <a:pathLst>
              <a:path w="15" h="99" extrusionOk="0">
                <a:moveTo>
                  <a:pt x="1" y="1"/>
                </a:moveTo>
                <a:cubicBezTo>
                  <a:pt x="1" y="56"/>
                  <a:pt x="1" y="70"/>
                  <a:pt x="15" y="98"/>
                </a:cubicBezTo>
                <a:cubicBezTo>
                  <a:pt x="15" y="70"/>
                  <a:pt x="1" y="56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8066146" y="1030354"/>
            <a:ext cx="15527" cy="6962"/>
          </a:xfrm>
          <a:custGeom>
            <a:avLst/>
            <a:gdLst/>
            <a:ahLst/>
            <a:cxnLst/>
            <a:rect l="l" t="t" r="r" b="b"/>
            <a:pathLst>
              <a:path w="224" h="84" extrusionOk="0">
                <a:moveTo>
                  <a:pt x="0" y="0"/>
                </a:moveTo>
                <a:cubicBezTo>
                  <a:pt x="70" y="14"/>
                  <a:pt x="140" y="56"/>
                  <a:pt x="223" y="84"/>
                </a:cubicBezTo>
                <a:cubicBezTo>
                  <a:pt x="140" y="56"/>
                  <a:pt x="70" y="14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8068225" y="1045852"/>
            <a:ext cx="18300" cy="31993"/>
          </a:xfrm>
          <a:custGeom>
            <a:avLst/>
            <a:gdLst/>
            <a:ahLst/>
            <a:cxnLst/>
            <a:rect l="l" t="t" r="r" b="b"/>
            <a:pathLst>
              <a:path w="264" h="386" extrusionOk="0">
                <a:moveTo>
                  <a:pt x="6" y="0"/>
                </a:moveTo>
                <a:cubicBezTo>
                  <a:pt x="1" y="0"/>
                  <a:pt x="33" y="69"/>
                  <a:pt x="82" y="190"/>
                </a:cubicBezTo>
                <a:cubicBezTo>
                  <a:pt x="110" y="190"/>
                  <a:pt x="166" y="246"/>
                  <a:pt x="263" y="385"/>
                </a:cubicBezTo>
                <a:cubicBezTo>
                  <a:pt x="82" y="117"/>
                  <a:pt x="12" y="0"/>
                  <a:pt x="6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8064205" y="1037232"/>
            <a:ext cx="20379" cy="20887"/>
          </a:xfrm>
          <a:custGeom>
            <a:avLst/>
            <a:gdLst/>
            <a:ahLst/>
            <a:cxnLst/>
            <a:rect l="l" t="t" r="r" b="b"/>
            <a:pathLst>
              <a:path w="294" h="252" extrusionOk="0">
                <a:moveTo>
                  <a:pt x="0" y="1"/>
                </a:moveTo>
                <a:cubicBezTo>
                  <a:pt x="49" y="49"/>
                  <a:pt x="110" y="97"/>
                  <a:pt x="185" y="159"/>
                </a:cubicBezTo>
                <a:lnTo>
                  <a:pt x="185" y="159"/>
                </a:lnTo>
                <a:cubicBezTo>
                  <a:pt x="66" y="58"/>
                  <a:pt x="12" y="12"/>
                  <a:pt x="0" y="1"/>
                </a:cubicBezTo>
                <a:close/>
                <a:moveTo>
                  <a:pt x="185" y="159"/>
                </a:moveTo>
                <a:cubicBezTo>
                  <a:pt x="216" y="186"/>
                  <a:pt x="252" y="217"/>
                  <a:pt x="293" y="252"/>
                </a:cubicBezTo>
                <a:cubicBezTo>
                  <a:pt x="255" y="217"/>
                  <a:pt x="218" y="187"/>
                  <a:pt x="185" y="159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070028" y="995628"/>
            <a:ext cx="10675" cy="4724"/>
          </a:xfrm>
          <a:custGeom>
            <a:avLst/>
            <a:gdLst/>
            <a:ahLst/>
            <a:cxnLst/>
            <a:rect l="l" t="t" r="r" b="b"/>
            <a:pathLst>
              <a:path w="154" h="57" extrusionOk="0">
                <a:moveTo>
                  <a:pt x="153" y="1"/>
                </a:moveTo>
                <a:lnTo>
                  <a:pt x="153" y="1"/>
                </a:lnTo>
                <a:cubicBezTo>
                  <a:pt x="84" y="15"/>
                  <a:pt x="28" y="29"/>
                  <a:pt x="0" y="56"/>
                </a:cubicBezTo>
                <a:cubicBezTo>
                  <a:pt x="42" y="29"/>
                  <a:pt x="84" y="15"/>
                  <a:pt x="153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080633" y="1118204"/>
            <a:ext cx="1040" cy="83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4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307592" y="945901"/>
            <a:ext cx="2842" cy="24036"/>
          </a:xfrm>
          <a:custGeom>
            <a:avLst/>
            <a:gdLst/>
            <a:ahLst/>
            <a:cxnLst/>
            <a:rect l="l" t="t" r="r" b="b"/>
            <a:pathLst>
              <a:path w="41" h="290" extrusionOk="0">
                <a:moveTo>
                  <a:pt x="8" y="1"/>
                </a:moveTo>
                <a:lnTo>
                  <a:pt x="8" y="1"/>
                </a:lnTo>
                <a:cubicBezTo>
                  <a:pt x="0" y="183"/>
                  <a:pt x="20" y="289"/>
                  <a:pt x="30" y="289"/>
                </a:cubicBezTo>
                <a:cubicBezTo>
                  <a:pt x="39" y="289"/>
                  <a:pt x="41" y="201"/>
                  <a:pt x="8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073840" y="1061516"/>
            <a:ext cx="2981" cy="10526"/>
          </a:xfrm>
          <a:custGeom>
            <a:avLst/>
            <a:gdLst/>
            <a:ahLst/>
            <a:cxnLst/>
            <a:rect l="l" t="t" r="r" b="b"/>
            <a:pathLst>
              <a:path w="43" h="127" extrusionOk="0">
                <a:moveTo>
                  <a:pt x="1" y="1"/>
                </a:moveTo>
                <a:lnTo>
                  <a:pt x="1" y="1"/>
                </a:lnTo>
                <a:cubicBezTo>
                  <a:pt x="15" y="43"/>
                  <a:pt x="29" y="70"/>
                  <a:pt x="43" y="126"/>
                </a:cubicBezTo>
                <a:cubicBezTo>
                  <a:pt x="29" y="70"/>
                  <a:pt x="15" y="43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8081604" y="1118204"/>
            <a:ext cx="7833" cy="5802"/>
          </a:xfrm>
          <a:custGeom>
            <a:avLst/>
            <a:gdLst/>
            <a:ahLst/>
            <a:cxnLst/>
            <a:rect l="l" t="t" r="r" b="b"/>
            <a:pathLst>
              <a:path w="113" h="70" extrusionOk="0">
                <a:moveTo>
                  <a:pt x="0" y="0"/>
                </a:moveTo>
                <a:cubicBezTo>
                  <a:pt x="42" y="0"/>
                  <a:pt x="70" y="14"/>
                  <a:pt x="112" y="70"/>
                </a:cubicBezTo>
                <a:cubicBezTo>
                  <a:pt x="70" y="14"/>
                  <a:pt x="42" y="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300383" y="1049996"/>
            <a:ext cx="9704" cy="9614"/>
          </a:xfrm>
          <a:custGeom>
            <a:avLst/>
            <a:gdLst/>
            <a:ahLst/>
            <a:cxnLst/>
            <a:rect l="l" t="t" r="r" b="b"/>
            <a:pathLst>
              <a:path w="140" h="116" extrusionOk="0">
                <a:moveTo>
                  <a:pt x="0" y="0"/>
                </a:moveTo>
                <a:cubicBezTo>
                  <a:pt x="23" y="82"/>
                  <a:pt x="67" y="115"/>
                  <a:pt x="113" y="115"/>
                </a:cubicBezTo>
                <a:cubicBezTo>
                  <a:pt x="122" y="115"/>
                  <a:pt x="131" y="114"/>
                  <a:pt x="140" y="112"/>
                </a:cubicBezTo>
                <a:cubicBezTo>
                  <a:pt x="84" y="112"/>
                  <a:pt x="28" y="7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084515" y="1130884"/>
            <a:ext cx="8734" cy="3564"/>
          </a:xfrm>
          <a:custGeom>
            <a:avLst/>
            <a:gdLst/>
            <a:ahLst/>
            <a:cxnLst/>
            <a:rect l="l" t="t" r="r" b="b"/>
            <a:pathLst>
              <a:path w="126" h="43" extrusionOk="0">
                <a:moveTo>
                  <a:pt x="126" y="1"/>
                </a:moveTo>
                <a:cubicBezTo>
                  <a:pt x="70" y="1"/>
                  <a:pt x="28" y="29"/>
                  <a:pt x="0" y="43"/>
                </a:cubicBezTo>
                <a:lnTo>
                  <a:pt x="0" y="43"/>
                </a:lnTo>
                <a:cubicBezTo>
                  <a:pt x="28" y="29"/>
                  <a:pt x="70" y="1"/>
                  <a:pt x="126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319654" y="1036072"/>
            <a:ext cx="69" cy="2404"/>
          </a:xfrm>
          <a:custGeom>
            <a:avLst/>
            <a:gdLst/>
            <a:ahLst/>
            <a:cxnLst/>
            <a:rect l="l" t="t" r="r" b="b"/>
            <a:pathLst>
              <a:path w="1" h="29" extrusionOk="0">
                <a:moveTo>
                  <a:pt x="1" y="1"/>
                </a:moveTo>
                <a:lnTo>
                  <a:pt x="1" y="29"/>
                </a:lnTo>
                <a:lnTo>
                  <a:pt x="1" y="29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300383" y="1038393"/>
            <a:ext cx="11645" cy="6796"/>
          </a:xfrm>
          <a:custGeom>
            <a:avLst/>
            <a:gdLst/>
            <a:ahLst/>
            <a:cxnLst/>
            <a:rect l="l" t="t" r="r" b="b"/>
            <a:pathLst>
              <a:path w="168" h="82" extrusionOk="0">
                <a:moveTo>
                  <a:pt x="0" y="1"/>
                </a:moveTo>
                <a:cubicBezTo>
                  <a:pt x="31" y="53"/>
                  <a:pt x="77" y="81"/>
                  <a:pt x="122" y="81"/>
                </a:cubicBezTo>
                <a:cubicBezTo>
                  <a:pt x="138" y="81"/>
                  <a:pt x="153" y="78"/>
                  <a:pt x="167" y="71"/>
                </a:cubicBezTo>
                <a:lnTo>
                  <a:pt x="153" y="71"/>
                </a:lnTo>
                <a:cubicBezTo>
                  <a:pt x="98" y="71"/>
                  <a:pt x="42" y="57"/>
                  <a:pt x="0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302255" y="1075439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0"/>
                </a:moveTo>
                <a:cubicBezTo>
                  <a:pt x="1" y="14"/>
                  <a:pt x="1" y="14"/>
                  <a:pt x="1" y="0"/>
                </a:cubicBezTo>
                <a:cubicBezTo>
                  <a:pt x="15" y="14"/>
                  <a:pt x="15" y="14"/>
                  <a:pt x="1" y="0"/>
                </a:cubicBezTo>
                <a:cubicBezTo>
                  <a:pt x="1" y="14"/>
                  <a:pt x="1" y="14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326447" y="1024552"/>
            <a:ext cx="69" cy="124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0"/>
                </a:moveTo>
                <a:cubicBezTo>
                  <a:pt x="1" y="0"/>
                  <a:pt x="1" y="14"/>
                  <a:pt x="1" y="0"/>
                </a:cubicBezTo>
                <a:cubicBezTo>
                  <a:pt x="1" y="14"/>
                  <a:pt x="1" y="14"/>
                  <a:pt x="1" y="0"/>
                </a:cubicBezTo>
                <a:cubicBezTo>
                  <a:pt x="1" y="14"/>
                  <a:pt x="1" y="0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320624" y="1034912"/>
            <a:ext cx="69" cy="3564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1" y="1"/>
                </a:moveTo>
                <a:lnTo>
                  <a:pt x="1" y="43"/>
                </a:lnTo>
                <a:lnTo>
                  <a:pt x="1" y="43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305166" y="962145"/>
            <a:ext cx="11923" cy="24533"/>
          </a:xfrm>
          <a:custGeom>
            <a:avLst/>
            <a:gdLst/>
            <a:ahLst/>
            <a:cxnLst/>
            <a:rect l="l" t="t" r="r" b="b"/>
            <a:pathLst>
              <a:path w="172" h="296" extrusionOk="0">
                <a:moveTo>
                  <a:pt x="1" y="0"/>
                </a:moveTo>
                <a:cubicBezTo>
                  <a:pt x="113" y="202"/>
                  <a:pt x="162" y="296"/>
                  <a:pt x="170" y="296"/>
                </a:cubicBezTo>
                <a:cubicBezTo>
                  <a:pt x="171" y="296"/>
                  <a:pt x="171" y="290"/>
                  <a:pt x="168" y="279"/>
                </a:cubicBezTo>
                <a:cubicBezTo>
                  <a:pt x="140" y="209"/>
                  <a:pt x="71" y="126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322565" y="1032674"/>
            <a:ext cx="69" cy="4641"/>
          </a:xfrm>
          <a:custGeom>
            <a:avLst/>
            <a:gdLst/>
            <a:ahLst/>
            <a:cxnLst/>
            <a:rect l="l" t="t" r="r" b="b"/>
            <a:pathLst>
              <a:path w="1" h="56" extrusionOk="0">
                <a:moveTo>
                  <a:pt x="1" y="0"/>
                </a:moveTo>
                <a:lnTo>
                  <a:pt x="1" y="56"/>
                </a:lnTo>
                <a:lnTo>
                  <a:pt x="1" y="56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109678" y="1203733"/>
            <a:ext cx="3882" cy="3398"/>
          </a:xfrm>
          <a:custGeom>
            <a:avLst/>
            <a:gdLst/>
            <a:ahLst/>
            <a:cxnLst/>
            <a:rect l="l" t="t" r="r" b="b"/>
            <a:pathLst>
              <a:path w="56" h="41" extrusionOk="0">
                <a:moveTo>
                  <a:pt x="0" y="0"/>
                </a:moveTo>
                <a:lnTo>
                  <a:pt x="14" y="14"/>
                </a:lnTo>
                <a:cubicBezTo>
                  <a:pt x="33" y="24"/>
                  <a:pt x="46" y="40"/>
                  <a:pt x="52" y="40"/>
                </a:cubicBezTo>
                <a:cubicBezTo>
                  <a:pt x="54" y="40"/>
                  <a:pt x="56" y="37"/>
                  <a:pt x="56" y="28"/>
                </a:cubicBezTo>
                <a:cubicBezTo>
                  <a:pt x="42" y="14"/>
                  <a:pt x="14" y="14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8117372" y="1215253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5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119313" y="1223375"/>
            <a:ext cx="1040" cy="2404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14" y="28"/>
                </a:moveTo>
                <a:cubicBezTo>
                  <a:pt x="0" y="1"/>
                  <a:pt x="0" y="1"/>
                  <a:pt x="14" y="28"/>
                </a:cubicBezTo>
                <a:lnTo>
                  <a:pt x="14" y="28"/>
                </a:lnTo>
                <a:cubicBezTo>
                  <a:pt x="0" y="1"/>
                  <a:pt x="0" y="1"/>
                  <a:pt x="14" y="28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8099003" y="1199092"/>
            <a:ext cx="3951" cy="1243"/>
          </a:xfrm>
          <a:custGeom>
            <a:avLst/>
            <a:gdLst/>
            <a:ahLst/>
            <a:cxnLst/>
            <a:rect l="l" t="t" r="r" b="b"/>
            <a:pathLst>
              <a:path w="57" h="15" extrusionOk="0">
                <a:moveTo>
                  <a:pt x="1" y="1"/>
                </a:moveTo>
                <a:cubicBezTo>
                  <a:pt x="15" y="1"/>
                  <a:pt x="28" y="15"/>
                  <a:pt x="56" y="15"/>
                </a:cubicBezTo>
                <a:cubicBezTo>
                  <a:pt x="28" y="1"/>
                  <a:pt x="15" y="1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110579" y="1206054"/>
            <a:ext cx="3951" cy="4724"/>
          </a:xfrm>
          <a:custGeom>
            <a:avLst/>
            <a:gdLst/>
            <a:ahLst/>
            <a:cxnLst/>
            <a:rect l="l" t="t" r="r" b="b"/>
            <a:pathLst>
              <a:path w="57" h="57" extrusionOk="0">
                <a:moveTo>
                  <a:pt x="1" y="0"/>
                </a:moveTo>
                <a:lnTo>
                  <a:pt x="57" y="56"/>
                </a:lnTo>
                <a:cubicBezTo>
                  <a:pt x="57" y="42"/>
                  <a:pt x="57" y="42"/>
                  <a:pt x="43" y="28"/>
                </a:cubicBezTo>
                <a:cubicBezTo>
                  <a:pt x="29" y="28"/>
                  <a:pt x="29" y="0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8110579" y="1210695"/>
            <a:ext cx="2981" cy="1243"/>
          </a:xfrm>
          <a:custGeom>
            <a:avLst/>
            <a:gdLst/>
            <a:ahLst/>
            <a:cxnLst/>
            <a:rect l="l" t="t" r="r" b="b"/>
            <a:pathLst>
              <a:path w="43" h="15" extrusionOk="0">
                <a:moveTo>
                  <a:pt x="43" y="14"/>
                </a:moveTo>
                <a:lnTo>
                  <a:pt x="43" y="14"/>
                </a:lnTo>
                <a:cubicBezTo>
                  <a:pt x="29" y="14"/>
                  <a:pt x="29" y="0"/>
                  <a:pt x="1" y="0"/>
                </a:cubicBezTo>
                <a:lnTo>
                  <a:pt x="1" y="0"/>
                </a:lnTo>
                <a:cubicBezTo>
                  <a:pt x="29" y="0"/>
                  <a:pt x="29" y="14"/>
                  <a:pt x="43" y="1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8089367" y="1188733"/>
            <a:ext cx="23221" cy="8123"/>
          </a:xfrm>
          <a:custGeom>
            <a:avLst/>
            <a:gdLst/>
            <a:ahLst/>
            <a:cxnLst/>
            <a:rect l="l" t="t" r="r" b="b"/>
            <a:pathLst>
              <a:path w="335" h="98" extrusionOk="0">
                <a:moveTo>
                  <a:pt x="0" y="0"/>
                </a:moveTo>
                <a:cubicBezTo>
                  <a:pt x="28" y="11"/>
                  <a:pt x="60" y="20"/>
                  <a:pt x="100" y="30"/>
                </a:cubicBezTo>
                <a:lnTo>
                  <a:pt x="100" y="30"/>
                </a:lnTo>
                <a:cubicBezTo>
                  <a:pt x="63" y="20"/>
                  <a:pt x="30" y="10"/>
                  <a:pt x="0" y="0"/>
                </a:cubicBezTo>
                <a:close/>
                <a:moveTo>
                  <a:pt x="100" y="30"/>
                </a:moveTo>
                <a:cubicBezTo>
                  <a:pt x="166" y="50"/>
                  <a:pt x="245" y="71"/>
                  <a:pt x="335" y="98"/>
                </a:cubicBezTo>
                <a:cubicBezTo>
                  <a:pt x="234" y="64"/>
                  <a:pt x="159" y="46"/>
                  <a:pt x="100" y="3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8114461" y="1217574"/>
            <a:ext cx="1040" cy="2404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1" y="1"/>
                </a:moveTo>
                <a:lnTo>
                  <a:pt x="15" y="29"/>
                </a:lnTo>
                <a:lnTo>
                  <a:pt x="15" y="29"/>
                </a:lnTo>
                <a:lnTo>
                  <a:pt x="1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8105796" y="1206054"/>
            <a:ext cx="8734" cy="11604"/>
          </a:xfrm>
          <a:custGeom>
            <a:avLst/>
            <a:gdLst/>
            <a:ahLst/>
            <a:cxnLst/>
            <a:rect l="l" t="t" r="r" b="b"/>
            <a:pathLst>
              <a:path w="126" h="140" extrusionOk="0">
                <a:moveTo>
                  <a:pt x="0" y="0"/>
                </a:moveTo>
                <a:lnTo>
                  <a:pt x="0" y="0"/>
                </a:lnTo>
                <a:cubicBezTo>
                  <a:pt x="28" y="28"/>
                  <a:pt x="42" y="56"/>
                  <a:pt x="56" y="70"/>
                </a:cubicBezTo>
                <a:cubicBezTo>
                  <a:pt x="70" y="98"/>
                  <a:pt x="112" y="112"/>
                  <a:pt x="126" y="140"/>
                </a:cubicBezTo>
                <a:cubicBezTo>
                  <a:pt x="112" y="112"/>
                  <a:pt x="98" y="98"/>
                  <a:pt x="70" y="56"/>
                </a:cubicBezTo>
                <a:cubicBezTo>
                  <a:pt x="42" y="42"/>
                  <a:pt x="28" y="28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8100944" y="1203733"/>
            <a:ext cx="3951" cy="2404"/>
          </a:xfrm>
          <a:custGeom>
            <a:avLst/>
            <a:gdLst/>
            <a:ahLst/>
            <a:cxnLst/>
            <a:rect l="l" t="t" r="r" b="b"/>
            <a:pathLst>
              <a:path w="57" h="29" extrusionOk="0">
                <a:moveTo>
                  <a:pt x="0" y="0"/>
                </a:moveTo>
                <a:cubicBezTo>
                  <a:pt x="0" y="0"/>
                  <a:pt x="0" y="14"/>
                  <a:pt x="28" y="14"/>
                </a:cubicBezTo>
                <a:cubicBezTo>
                  <a:pt x="30" y="14"/>
                  <a:pt x="32" y="14"/>
                  <a:pt x="34" y="14"/>
                </a:cubicBezTo>
                <a:lnTo>
                  <a:pt x="34" y="14"/>
                </a:lnTo>
                <a:cubicBezTo>
                  <a:pt x="25" y="11"/>
                  <a:pt x="14" y="7"/>
                  <a:pt x="0" y="0"/>
                </a:cubicBezTo>
                <a:close/>
                <a:moveTo>
                  <a:pt x="34" y="14"/>
                </a:moveTo>
                <a:cubicBezTo>
                  <a:pt x="42" y="18"/>
                  <a:pt x="49" y="21"/>
                  <a:pt x="56" y="28"/>
                </a:cubicBezTo>
                <a:cubicBezTo>
                  <a:pt x="56" y="16"/>
                  <a:pt x="46" y="15"/>
                  <a:pt x="34" y="1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8099072" y="1194120"/>
            <a:ext cx="6793" cy="8537"/>
          </a:xfrm>
          <a:custGeom>
            <a:avLst/>
            <a:gdLst/>
            <a:ahLst/>
            <a:cxnLst/>
            <a:rect l="l" t="t" r="r" b="b"/>
            <a:pathLst>
              <a:path w="98" h="103" extrusionOk="0">
                <a:moveTo>
                  <a:pt x="6" y="1"/>
                </a:moveTo>
                <a:cubicBezTo>
                  <a:pt x="0" y="1"/>
                  <a:pt x="3" y="12"/>
                  <a:pt x="14" y="33"/>
                </a:cubicBezTo>
                <a:cubicBezTo>
                  <a:pt x="26" y="45"/>
                  <a:pt x="60" y="57"/>
                  <a:pt x="87" y="89"/>
                </a:cubicBezTo>
                <a:lnTo>
                  <a:pt x="87" y="89"/>
                </a:lnTo>
                <a:cubicBezTo>
                  <a:pt x="41" y="28"/>
                  <a:pt x="14" y="1"/>
                  <a:pt x="6" y="1"/>
                </a:cubicBezTo>
                <a:close/>
                <a:moveTo>
                  <a:pt x="87" y="89"/>
                </a:moveTo>
                <a:cubicBezTo>
                  <a:pt x="90" y="93"/>
                  <a:pt x="94" y="98"/>
                  <a:pt x="97" y="102"/>
                </a:cubicBezTo>
                <a:cubicBezTo>
                  <a:pt x="94" y="98"/>
                  <a:pt x="91" y="93"/>
                  <a:pt x="87" y="89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8109678" y="1203733"/>
            <a:ext cx="3882" cy="1741"/>
          </a:xfrm>
          <a:custGeom>
            <a:avLst/>
            <a:gdLst/>
            <a:ahLst/>
            <a:cxnLst/>
            <a:rect l="l" t="t" r="r" b="b"/>
            <a:pathLst>
              <a:path w="56" h="21" extrusionOk="0">
                <a:moveTo>
                  <a:pt x="0" y="0"/>
                </a:moveTo>
                <a:lnTo>
                  <a:pt x="0" y="14"/>
                </a:lnTo>
                <a:cubicBezTo>
                  <a:pt x="9" y="14"/>
                  <a:pt x="25" y="21"/>
                  <a:pt x="38" y="21"/>
                </a:cubicBezTo>
                <a:cubicBezTo>
                  <a:pt x="45" y="21"/>
                  <a:pt x="51" y="19"/>
                  <a:pt x="56" y="14"/>
                </a:cubicBezTo>
                <a:cubicBezTo>
                  <a:pt x="42" y="0"/>
                  <a:pt x="14" y="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8108499" y="1197766"/>
            <a:ext cx="4090" cy="7211"/>
          </a:xfrm>
          <a:custGeom>
            <a:avLst/>
            <a:gdLst/>
            <a:ahLst/>
            <a:cxnLst/>
            <a:rect l="l" t="t" r="r" b="b"/>
            <a:pathLst>
              <a:path w="59" h="87" extrusionOk="0">
                <a:moveTo>
                  <a:pt x="5" y="0"/>
                </a:moveTo>
                <a:cubicBezTo>
                  <a:pt x="0" y="0"/>
                  <a:pt x="4" y="22"/>
                  <a:pt x="17" y="72"/>
                </a:cubicBezTo>
                <a:cubicBezTo>
                  <a:pt x="31" y="72"/>
                  <a:pt x="31" y="86"/>
                  <a:pt x="59" y="86"/>
                </a:cubicBezTo>
                <a:cubicBezTo>
                  <a:pt x="28" y="33"/>
                  <a:pt x="10" y="0"/>
                  <a:pt x="5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095121" y="1192130"/>
            <a:ext cx="17468" cy="5885"/>
          </a:xfrm>
          <a:custGeom>
            <a:avLst/>
            <a:gdLst/>
            <a:ahLst/>
            <a:cxnLst/>
            <a:rect l="l" t="t" r="r" b="b"/>
            <a:pathLst>
              <a:path w="252" h="71" extrusionOk="0">
                <a:moveTo>
                  <a:pt x="1" y="1"/>
                </a:moveTo>
                <a:cubicBezTo>
                  <a:pt x="71" y="15"/>
                  <a:pt x="154" y="29"/>
                  <a:pt x="252" y="71"/>
                </a:cubicBezTo>
                <a:cubicBezTo>
                  <a:pt x="154" y="29"/>
                  <a:pt x="71" y="15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8089367" y="1192130"/>
            <a:ext cx="69" cy="8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8099973" y="1196772"/>
            <a:ext cx="5892" cy="3564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1" y="1"/>
                </a:moveTo>
                <a:lnTo>
                  <a:pt x="14" y="15"/>
                </a:lnTo>
                <a:cubicBezTo>
                  <a:pt x="27" y="21"/>
                  <a:pt x="39" y="24"/>
                  <a:pt x="51" y="28"/>
                </a:cubicBezTo>
                <a:lnTo>
                  <a:pt x="51" y="28"/>
                </a:lnTo>
                <a:cubicBezTo>
                  <a:pt x="30" y="19"/>
                  <a:pt x="9" y="10"/>
                  <a:pt x="1" y="1"/>
                </a:cubicBezTo>
                <a:close/>
                <a:moveTo>
                  <a:pt x="51" y="28"/>
                </a:moveTo>
                <a:cubicBezTo>
                  <a:pt x="62" y="33"/>
                  <a:pt x="74" y="38"/>
                  <a:pt x="84" y="43"/>
                </a:cubicBezTo>
                <a:cubicBezTo>
                  <a:pt x="76" y="35"/>
                  <a:pt x="64" y="31"/>
                  <a:pt x="51" y="28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8119313" y="1216414"/>
            <a:ext cx="7833" cy="9366"/>
          </a:xfrm>
          <a:custGeom>
            <a:avLst/>
            <a:gdLst/>
            <a:ahLst/>
            <a:cxnLst/>
            <a:rect l="l" t="t" r="r" b="b"/>
            <a:pathLst>
              <a:path w="113" h="113" extrusionOk="0">
                <a:moveTo>
                  <a:pt x="112" y="112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8122224" y="1222215"/>
            <a:ext cx="10675" cy="23207"/>
          </a:xfrm>
          <a:custGeom>
            <a:avLst/>
            <a:gdLst/>
            <a:ahLst/>
            <a:cxnLst/>
            <a:rect l="l" t="t" r="r" b="b"/>
            <a:pathLst>
              <a:path w="154" h="280" extrusionOk="0">
                <a:moveTo>
                  <a:pt x="0" y="1"/>
                </a:moveTo>
                <a:lnTo>
                  <a:pt x="0" y="15"/>
                </a:lnTo>
                <a:cubicBezTo>
                  <a:pt x="7" y="26"/>
                  <a:pt x="15" y="39"/>
                  <a:pt x="23" y="52"/>
                </a:cubicBezTo>
                <a:lnTo>
                  <a:pt x="23" y="52"/>
                </a:lnTo>
                <a:cubicBezTo>
                  <a:pt x="14" y="33"/>
                  <a:pt x="6" y="16"/>
                  <a:pt x="0" y="1"/>
                </a:cubicBezTo>
                <a:close/>
                <a:moveTo>
                  <a:pt x="23" y="52"/>
                </a:moveTo>
                <a:cubicBezTo>
                  <a:pt x="53" y="119"/>
                  <a:pt x="99" y="203"/>
                  <a:pt x="154" y="280"/>
                </a:cubicBezTo>
                <a:cubicBezTo>
                  <a:pt x="107" y="198"/>
                  <a:pt x="61" y="117"/>
                  <a:pt x="23" y="52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7307107" y="942503"/>
            <a:ext cx="1040" cy="3481"/>
          </a:xfrm>
          <a:custGeom>
            <a:avLst/>
            <a:gdLst/>
            <a:ahLst/>
            <a:cxnLst/>
            <a:rect l="l" t="t" r="r" b="b"/>
            <a:pathLst>
              <a:path w="15" h="42" extrusionOk="0">
                <a:moveTo>
                  <a:pt x="1" y="0"/>
                </a:moveTo>
                <a:cubicBezTo>
                  <a:pt x="1" y="14"/>
                  <a:pt x="15" y="28"/>
                  <a:pt x="15" y="42"/>
                </a:cubicBezTo>
                <a:cubicBezTo>
                  <a:pt x="15" y="28"/>
                  <a:pt x="15" y="14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7319654" y="1048835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0"/>
                </a:moveTo>
                <a:lnTo>
                  <a:pt x="1" y="14"/>
                </a:lnTo>
                <a:lnTo>
                  <a:pt x="1" y="0"/>
                </a:lnTo>
                <a:cubicBezTo>
                  <a:pt x="15" y="0"/>
                  <a:pt x="15" y="0"/>
                  <a:pt x="1" y="0"/>
                </a:cubicBezTo>
                <a:cubicBezTo>
                  <a:pt x="15" y="0"/>
                  <a:pt x="15" y="0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7327418" y="1031514"/>
            <a:ext cx="69" cy="124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4"/>
                </a:moveTo>
                <a:lnTo>
                  <a:pt x="1" y="14"/>
                </a:lnTo>
                <a:cubicBezTo>
                  <a:pt x="1" y="0"/>
                  <a:pt x="1" y="0"/>
                  <a:pt x="1" y="1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7302255" y="1034912"/>
            <a:ext cx="17468" cy="9366"/>
          </a:xfrm>
          <a:custGeom>
            <a:avLst/>
            <a:gdLst/>
            <a:ahLst/>
            <a:cxnLst/>
            <a:rect l="l" t="t" r="r" b="b"/>
            <a:pathLst>
              <a:path w="252" h="113" extrusionOk="0">
                <a:moveTo>
                  <a:pt x="1" y="1"/>
                </a:moveTo>
                <a:lnTo>
                  <a:pt x="1" y="1"/>
                </a:lnTo>
                <a:cubicBezTo>
                  <a:pt x="15" y="15"/>
                  <a:pt x="57" y="29"/>
                  <a:pt x="85" y="43"/>
                </a:cubicBezTo>
                <a:cubicBezTo>
                  <a:pt x="57" y="29"/>
                  <a:pt x="43" y="15"/>
                  <a:pt x="1" y="1"/>
                </a:cubicBezTo>
                <a:close/>
                <a:moveTo>
                  <a:pt x="252" y="43"/>
                </a:moveTo>
                <a:cubicBezTo>
                  <a:pt x="224" y="57"/>
                  <a:pt x="196" y="64"/>
                  <a:pt x="168" y="64"/>
                </a:cubicBezTo>
                <a:cubicBezTo>
                  <a:pt x="140" y="64"/>
                  <a:pt x="113" y="57"/>
                  <a:pt x="85" y="43"/>
                </a:cubicBezTo>
                <a:lnTo>
                  <a:pt x="85" y="43"/>
                </a:lnTo>
                <a:cubicBezTo>
                  <a:pt x="126" y="71"/>
                  <a:pt x="182" y="71"/>
                  <a:pt x="210" y="71"/>
                </a:cubicBezTo>
                <a:lnTo>
                  <a:pt x="252" y="71"/>
                </a:lnTo>
                <a:lnTo>
                  <a:pt x="252" y="43"/>
                </a:lnTo>
                <a:close/>
                <a:moveTo>
                  <a:pt x="85" y="43"/>
                </a:moveTo>
                <a:cubicBezTo>
                  <a:pt x="113" y="85"/>
                  <a:pt x="126" y="99"/>
                  <a:pt x="140" y="113"/>
                </a:cubicBezTo>
                <a:lnTo>
                  <a:pt x="182" y="113"/>
                </a:lnTo>
                <a:cubicBezTo>
                  <a:pt x="140" y="99"/>
                  <a:pt x="113" y="85"/>
                  <a:pt x="85" y="43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7325477" y="1032674"/>
            <a:ext cx="1040" cy="4641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15" y="0"/>
                </a:moveTo>
                <a:cubicBezTo>
                  <a:pt x="15" y="28"/>
                  <a:pt x="1" y="42"/>
                  <a:pt x="1" y="56"/>
                </a:cubicBezTo>
                <a:cubicBezTo>
                  <a:pt x="15" y="42"/>
                  <a:pt x="15" y="28"/>
                  <a:pt x="15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322565" y="1031514"/>
            <a:ext cx="69" cy="4641"/>
          </a:xfrm>
          <a:custGeom>
            <a:avLst/>
            <a:gdLst/>
            <a:ahLst/>
            <a:cxnLst/>
            <a:rect l="l" t="t" r="r" b="b"/>
            <a:pathLst>
              <a:path w="1" h="56" extrusionOk="0">
                <a:moveTo>
                  <a:pt x="1" y="56"/>
                </a:moveTo>
                <a:lnTo>
                  <a:pt x="1" y="56"/>
                </a:lnTo>
                <a:lnTo>
                  <a:pt x="1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317782" y="1038393"/>
            <a:ext cx="2911" cy="3564"/>
          </a:xfrm>
          <a:custGeom>
            <a:avLst/>
            <a:gdLst/>
            <a:ahLst/>
            <a:cxnLst/>
            <a:rect l="l" t="t" r="r" b="b"/>
            <a:pathLst>
              <a:path w="42" h="43" extrusionOk="0">
                <a:moveTo>
                  <a:pt x="42" y="1"/>
                </a:moveTo>
                <a:cubicBezTo>
                  <a:pt x="42" y="1"/>
                  <a:pt x="28" y="1"/>
                  <a:pt x="0" y="29"/>
                </a:cubicBezTo>
                <a:lnTo>
                  <a:pt x="0" y="43"/>
                </a:lnTo>
                <a:cubicBezTo>
                  <a:pt x="28" y="29"/>
                  <a:pt x="28" y="29"/>
                  <a:pt x="42" y="29"/>
                </a:cubicBezTo>
                <a:lnTo>
                  <a:pt x="42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21110" y="1029193"/>
            <a:ext cx="6377" cy="11023"/>
          </a:xfrm>
          <a:custGeom>
            <a:avLst/>
            <a:gdLst/>
            <a:ahLst/>
            <a:cxnLst/>
            <a:rect l="l" t="t" r="r" b="b"/>
            <a:pathLst>
              <a:path w="92" h="133" extrusionOk="0">
                <a:moveTo>
                  <a:pt x="13" y="101"/>
                </a:moveTo>
                <a:lnTo>
                  <a:pt x="13" y="101"/>
                </a:lnTo>
                <a:cubicBezTo>
                  <a:pt x="11" y="101"/>
                  <a:pt x="8" y="105"/>
                  <a:pt x="8" y="112"/>
                </a:cubicBezTo>
                <a:cubicBezTo>
                  <a:pt x="15" y="105"/>
                  <a:pt x="15" y="101"/>
                  <a:pt x="13" y="101"/>
                </a:cubicBezTo>
                <a:close/>
                <a:moveTo>
                  <a:pt x="92" y="0"/>
                </a:moveTo>
                <a:cubicBezTo>
                  <a:pt x="78" y="0"/>
                  <a:pt x="78" y="14"/>
                  <a:pt x="64" y="14"/>
                </a:cubicBezTo>
                <a:cubicBezTo>
                  <a:pt x="50" y="14"/>
                  <a:pt x="50" y="28"/>
                  <a:pt x="22" y="28"/>
                </a:cubicBezTo>
                <a:cubicBezTo>
                  <a:pt x="50" y="28"/>
                  <a:pt x="50" y="28"/>
                  <a:pt x="64" y="14"/>
                </a:cubicBezTo>
                <a:lnTo>
                  <a:pt x="64" y="14"/>
                </a:lnTo>
                <a:cubicBezTo>
                  <a:pt x="64" y="28"/>
                  <a:pt x="50" y="42"/>
                  <a:pt x="22" y="70"/>
                </a:cubicBezTo>
                <a:lnTo>
                  <a:pt x="22" y="84"/>
                </a:lnTo>
                <a:cubicBezTo>
                  <a:pt x="22" y="98"/>
                  <a:pt x="22" y="98"/>
                  <a:pt x="8" y="112"/>
                </a:cubicBezTo>
                <a:cubicBezTo>
                  <a:pt x="22" y="98"/>
                  <a:pt x="22" y="98"/>
                  <a:pt x="50" y="98"/>
                </a:cubicBezTo>
                <a:cubicBezTo>
                  <a:pt x="64" y="84"/>
                  <a:pt x="64" y="70"/>
                  <a:pt x="64" y="28"/>
                </a:cubicBezTo>
                <a:cubicBezTo>
                  <a:pt x="78" y="28"/>
                  <a:pt x="78" y="28"/>
                  <a:pt x="92" y="14"/>
                </a:cubicBezTo>
                <a:lnTo>
                  <a:pt x="92" y="0"/>
                </a:lnTo>
                <a:close/>
                <a:moveTo>
                  <a:pt x="8" y="112"/>
                </a:moveTo>
                <a:cubicBezTo>
                  <a:pt x="8" y="112"/>
                  <a:pt x="8" y="112"/>
                  <a:pt x="8" y="112"/>
                </a:cubicBezTo>
                <a:lnTo>
                  <a:pt x="8" y="112"/>
                </a:lnTo>
                <a:cubicBezTo>
                  <a:pt x="1" y="126"/>
                  <a:pt x="1" y="133"/>
                  <a:pt x="3" y="133"/>
                </a:cubicBezTo>
                <a:cubicBezTo>
                  <a:pt x="4" y="133"/>
                  <a:pt x="8" y="126"/>
                  <a:pt x="8" y="112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7324506" y="1030354"/>
            <a:ext cx="2981" cy="5802"/>
          </a:xfrm>
          <a:custGeom>
            <a:avLst/>
            <a:gdLst/>
            <a:ahLst/>
            <a:cxnLst/>
            <a:rect l="l" t="t" r="r" b="b"/>
            <a:pathLst>
              <a:path w="43" h="70" extrusionOk="0">
                <a:moveTo>
                  <a:pt x="43" y="0"/>
                </a:moveTo>
                <a:cubicBezTo>
                  <a:pt x="33" y="10"/>
                  <a:pt x="23" y="33"/>
                  <a:pt x="13" y="51"/>
                </a:cubicBezTo>
                <a:lnTo>
                  <a:pt x="13" y="51"/>
                </a:lnTo>
                <a:cubicBezTo>
                  <a:pt x="23" y="41"/>
                  <a:pt x="33" y="38"/>
                  <a:pt x="43" y="28"/>
                </a:cubicBezTo>
                <a:cubicBezTo>
                  <a:pt x="29" y="14"/>
                  <a:pt x="43" y="14"/>
                  <a:pt x="43" y="0"/>
                </a:cubicBezTo>
                <a:close/>
                <a:moveTo>
                  <a:pt x="13" y="51"/>
                </a:moveTo>
                <a:lnTo>
                  <a:pt x="13" y="51"/>
                </a:lnTo>
                <a:cubicBezTo>
                  <a:pt x="9" y="56"/>
                  <a:pt x="5" y="61"/>
                  <a:pt x="1" y="70"/>
                </a:cubicBezTo>
                <a:cubicBezTo>
                  <a:pt x="5" y="66"/>
                  <a:pt x="9" y="59"/>
                  <a:pt x="13" y="5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7301284" y="1026873"/>
            <a:ext cx="24261" cy="8868"/>
          </a:xfrm>
          <a:custGeom>
            <a:avLst/>
            <a:gdLst/>
            <a:ahLst/>
            <a:cxnLst/>
            <a:rect l="l" t="t" r="r" b="b"/>
            <a:pathLst>
              <a:path w="350" h="107" extrusionOk="0">
                <a:moveTo>
                  <a:pt x="350" y="0"/>
                </a:moveTo>
                <a:cubicBezTo>
                  <a:pt x="308" y="42"/>
                  <a:pt x="266" y="70"/>
                  <a:pt x="210" y="70"/>
                </a:cubicBezTo>
                <a:cubicBezTo>
                  <a:pt x="154" y="70"/>
                  <a:pt x="85" y="42"/>
                  <a:pt x="15" y="0"/>
                </a:cubicBezTo>
                <a:lnTo>
                  <a:pt x="15" y="0"/>
                </a:lnTo>
                <a:cubicBezTo>
                  <a:pt x="85" y="42"/>
                  <a:pt x="140" y="70"/>
                  <a:pt x="210" y="70"/>
                </a:cubicBezTo>
                <a:cubicBezTo>
                  <a:pt x="154" y="70"/>
                  <a:pt x="85" y="70"/>
                  <a:pt x="1" y="14"/>
                </a:cubicBezTo>
                <a:lnTo>
                  <a:pt x="1" y="14"/>
                </a:lnTo>
                <a:cubicBezTo>
                  <a:pt x="50" y="80"/>
                  <a:pt x="113" y="107"/>
                  <a:pt x="171" y="107"/>
                </a:cubicBezTo>
                <a:cubicBezTo>
                  <a:pt x="213" y="107"/>
                  <a:pt x="251" y="93"/>
                  <a:pt x="280" y="70"/>
                </a:cubicBezTo>
                <a:lnTo>
                  <a:pt x="294" y="70"/>
                </a:lnTo>
                <a:lnTo>
                  <a:pt x="350" y="28"/>
                </a:lnTo>
                <a:lnTo>
                  <a:pt x="350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7325477" y="1026873"/>
            <a:ext cx="1040" cy="2404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1" y="28"/>
                </a:moveTo>
                <a:cubicBezTo>
                  <a:pt x="15" y="0"/>
                  <a:pt x="15" y="0"/>
                  <a:pt x="1" y="28"/>
                </a:cubicBezTo>
                <a:cubicBezTo>
                  <a:pt x="15" y="0"/>
                  <a:pt x="15" y="0"/>
                  <a:pt x="1" y="28"/>
                </a:cubicBezTo>
                <a:cubicBezTo>
                  <a:pt x="15" y="0"/>
                  <a:pt x="15" y="0"/>
                  <a:pt x="1" y="28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7327418" y="1030354"/>
            <a:ext cx="69" cy="2404"/>
          </a:xfrm>
          <a:custGeom>
            <a:avLst/>
            <a:gdLst/>
            <a:ahLst/>
            <a:cxnLst/>
            <a:rect l="l" t="t" r="r" b="b"/>
            <a:pathLst>
              <a:path w="1" h="29" extrusionOk="0">
                <a:moveTo>
                  <a:pt x="1" y="14"/>
                </a:moveTo>
                <a:lnTo>
                  <a:pt x="1" y="0"/>
                </a:lnTo>
                <a:lnTo>
                  <a:pt x="1" y="0"/>
                </a:lnTo>
                <a:lnTo>
                  <a:pt x="1" y="14"/>
                </a:lnTo>
                <a:cubicBezTo>
                  <a:pt x="1" y="28"/>
                  <a:pt x="1" y="28"/>
                  <a:pt x="1" y="1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7314871" y="1041874"/>
            <a:ext cx="4852" cy="2404"/>
          </a:xfrm>
          <a:custGeom>
            <a:avLst/>
            <a:gdLst/>
            <a:ahLst/>
            <a:cxnLst/>
            <a:rect l="l" t="t" r="r" b="b"/>
            <a:pathLst>
              <a:path w="70" h="29" extrusionOk="0">
                <a:moveTo>
                  <a:pt x="70" y="1"/>
                </a:moveTo>
                <a:lnTo>
                  <a:pt x="42" y="15"/>
                </a:lnTo>
                <a:cubicBezTo>
                  <a:pt x="70" y="15"/>
                  <a:pt x="70" y="1"/>
                  <a:pt x="70" y="1"/>
                </a:cubicBezTo>
                <a:close/>
                <a:moveTo>
                  <a:pt x="7" y="18"/>
                </a:moveTo>
                <a:cubicBezTo>
                  <a:pt x="4" y="18"/>
                  <a:pt x="0" y="22"/>
                  <a:pt x="0" y="29"/>
                </a:cubicBezTo>
                <a:lnTo>
                  <a:pt x="14" y="29"/>
                </a:lnTo>
                <a:cubicBezTo>
                  <a:pt x="14" y="22"/>
                  <a:pt x="11" y="18"/>
                  <a:pt x="7" y="18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7322565" y="1044194"/>
            <a:ext cx="69" cy="8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7312930" y="1044194"/>
            <a:ext cx="2981" cy="3564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28" y="1"/>
                </a:moveTo>
                <a:cubicBezTo>
                  <a:pt x="0" y="28"/>
                  <a:pt x="0" y="28"/>
                  <a:pt x="0" y="42"/>
                </a:cubicBezTo>
                <a:lnTo>
                  <a:pt x="28" y="42"/>
                </a:lnTo>
                <a:cubicBezTo>
                  <a:pt x="42" y="28"/>
                  <a:pt x="42" y="28"/>
                  <a:pt x="28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7320624" y="1040713"/>
            <a:ext cx="69" cy="8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320624" y="1040713"/>
            <a:ext cx="69" cy="8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099973" y="1200252"/>
            <a:ext cx="5892" cy="8205"/>
          </a:xfrm>
          <a:custGeom>
            <a:avLst/>
            <a:gdLst/>
            <a:ahLst/>
            <a:cxnLst/>
            <a:rect l="l" t="t" r="r" b="b"/>
            <a:pathLst>
              <a:path w="85" h="99" extrusionOk="0">
                <a:moveTo>
                  <a:pt x="1" y="1"/>
                </a:moveTo>
                <a:cubicBezTo>
                  <a:pt x="1" y="28"/>
                  <a:pt x="14" y="28"/>
                  <a:pt x="42" y="42"/>
                </a:cubicBezTo>
                <a:cubicBezTo>
                  <a:pt x="56" y="70"/>
                  <a:pt x="70" y="98"/>
                  <a:pt x="84" y="98"/>
                </a:cubicBezTo>
                <a:cubicBezTo>
                  <a:pt x="56" y="56"/>
                  <a:pt x="42" y="28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7315841" y="1044194"/>
            <a:ext cx="1040" cy="3564"/>
          </a:xfrm>
          <a:custGeom>
            <a:avLst/>
            <a:gdLst/>
            <a:ahLst/>
            <a:cxnLst/>
            <a:rect l="l" t="t" r="r" b="b"/>
            <a:pathLst>
              <a:path w="15" h="43" extrusionOk="0">
                <a:moveTo>
                  <a:pt x="0" y="1"/>
                </a:moveTo>
                <a:lnTo>
                  <a:pt x="0" y="42"/>
                </a:lnTo>
                <a:lnTo>
                  <a:pt x="14" y="42"/>
                </a:lnTo>
                <a:lnTo>
                  <a:pt x="14" y="14"/>
                </a:lnTo>
                <a:cubicBezTo>
                  <a:pt x="14" y="1"/>
                  <a:pt x="14" y="1"/>
                  <a:pt x="0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7325477" y="1026873"/>
            <a:ext cx="69" cy="3564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1" y="42"/>
                </a:moveTo>
                <a:lnTo>
                  <a:pt x="1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7292620" y="1164449"/>
            <a:ext cx="1040" cy="5802"/>
          </a:xfrm>
          <a:custGeom>
            <a:avLst/>
            <a:gdLst/>
            <a:ahLst/>
            <a:cxnLst/>
            <a:rect l="l" t="t" r="r" b="b"/>
            <a:pathLst>
              <a:path w="15" h="70" extrusionOk="0">
                <a:moveTo>
                  <a:pt x="0" y="0"/>
                </a:moveTo>
                <a:cubicBezTo>
                  <a:pt x="0" y="14"/>
                  <a:pt x="0" y="42"/>
                  <a:pt x="14" y="70"/>
                </a:cubicBezTo>
                <a:cubicBezTo>
                  <a:pt x="14" y="56"/>
                  <a:pt x="0" y="14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7291649" y="1164449"/>
            <a:ext cx="4922" cy="12764"/>
          </a:xfrm>
          <a:custGeom>
            <a:avLst/>
            <a:gdLst/>
            <a:ahLst/>
            <a:cxnLst/>
            <a:rect l="l" t="t" r="r" b="b"/>
            <a:pathLst>
              <a:path w="71" h="154" extrusionOk="0">
                <a:moveTo>
                  <a:pt x="0" y="0"/>
                </a:moveTo>
                <a:lnTo>
                  <a:pt x="0" y="0"/>
                </a:lnTo>
                <a:cubicBezTo>
                  <a:pt x="0" y="29"/>
                  <a:pt x="7" y="44"/>
                  <a:pt x="16" y="56"/>
                </a:cubicBezTo>
                <a:lnTo>
                  <a:pt x="16" y="56"/>
                </a:lnTo>
                <a:cubicBezTo>
                  <a:pt x="10" y="38"/>
                  <a:pt x="5" y="19"/>
                  <a:pt x="0" y="0"/>
                </a:cubicBezTo>
                <a:close/>
                <a:moveTo>
                  <a:pt x="16" y="56"/>
                </a:moveTo>
                <a:lnTo>
                  <a:pt x="16" y="56"/>
                </a:lnTo>
                <a:cubicBezTo>
                  <a:pt x="27" y="92"/>
                  <a:pt x="42" y="126"/>
                  <a:pt x="70" y="154"/>
                </a:cubicBezTo>
                <a:cubicBezTo>
                  <a:pt x="56" y="126"/>
                  <a:pt x="56" y="112"/>
                  <a:pt x="28" y="70"/>
                </a:cubicBezTo>
                <a:cubicBezTo>
                  <a:pt x="24" y="66"/>
                  <a:pt x="20" y="61"/>
                  <a:pt x="16" y="56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7311960" y="1044194"/>
            <a:ext cx="2981" cy="2404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0" y="1"/>
                </a:moveTo>
                <a:cubicBezTo>
                  <a:pt x="14" y="1"/>
                  <a:pt x="14" y="28"/>
                  <a:pt x="42" y="28"/>
                </a:cubicBezTo>
                <a:lnTo>
                  <a:pt x="42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7286797" y="1151686"/>
            <a:ext cx="3882" cy="12764"/>
          </a:xfrm>
          <a:custGeom>
            <a:avLst/>
            <a:gdLst/>
            <a:ahLst/>
            <a:cxnLst/>
            <a:rect l="l" t="t" r="r" b="b"/>
            <a:pathLst>
              <a:path w="56" h="154" extrusionOk="0">
                <a:moveTo>
                  <a:pt x="1" y="1"/>
                </a:moveTo>
                <a:cubicBezTo>
                  <a:pt x="11" y="51"/>
                  <a:pt x="21" y="94"/>
                  <a:pt x="36" y="125"/>
                </a:cubicBezTo>
                <a:lnTo>
                  <a:pt x="36" y="125"/>
                </a:lnTo>
                <a:cubicBezTo>
                  <a:pt x="22" y="96"/>
                  <a:pt x="15" y="59"/>
                  <a:pt x="15" y="29"/>
                </a:cubicBezTo>
                <a:cubicBezTo>
                  <a:pt x="15" y="29"/>
                  <a:pt x="15" y="15"/>
                  <a:pt x="1" y="1"/>
                </a:cubicBezTo>
                <a:close/>
                <a:moveTo>
                  <a:pt x="36" y="125"/>
                </a:moveTo>
                <a:cubicBezTo>
                  <a:pt x="42" y="136"/>
                  <a:pt x="48" y="146"/>
                  <a:pt x="56" y="153"/>
                </a:cubicBezTo>
                <a:lnTo>
                  <a:pt x="56" y="153"/>
                </a:lnTo>
                <a:cubicBezTo>
                  <a:pt x="48" y="146"/>
                  <a:pt x="42" y="136"/>
                  <a:pt x="36" y="125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7295531" y="1177130"/>
            <a:ext cx="1040" cy="5885"/>
          </a:xfrm>
          <a:custGeom>
            <a:avLst/>
            <a:gdLst/>
            <a:ahLst/>
            <a:cxnLst/>
            <a:rect l="l" t="t" r="r" b="b"/>
            <a:pathLst>
              <a:path w="15" h="71" extrusionOk="0">
                <a:moveTo>
                  <a:pt x="0" y="1"/>
                </a:moveTo>
                <a:cubicBezTo>
                  <a:pt x="14" y="42"/>
                  <a:pt x="14" y="56"/>
                  <a:pt x="14" y="70"/>
                </a:cubicBezTo>
                <a:cubicBezTo>
                  <a:pt x="14" y="56"/>
                  <a:pt x="14" y="29"/>
                  <a:pt x="0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7308078" y="1067317"/>
            <a:ext cx="2010" cy="3564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9" y="0"/>
                </a:moveTo>
                <a:cubicBezTo>
                  <a:pt x="3" y="0"/>
                  <a:pt x="1" y="0"/>
                  <a:pt x="22" y="22"/>
                </a:cubicBezTo>
                <a:lnTo>
                  <a:pt x="22" y="22"/>
                </a:lnTo>
                <a:cubicBezTo>
                  <a:pt x="26" y="16"/>
                  <a:pt x="29" y="9"/>
                  <a:pt x="29" y="0"/>
                </a:cubicBezTo>
                <a:close/>
                <a:moveTo>
                  <a:pt x="22" y="22"/>
                </a:moveTo>
                <a:lnTo>
                  <a:pt x="22" y="22"/>
                </a:lnTo>
                <a:cubicBezTo>
                  <a:pt x="14" y="36"/>
                  <a:pt x="1" y="42"/>
                  <a:pt x="1" y="42"/>
                </a:cubicBezTo>
                <a:lnTo>
                  <a:pt x="29" y="28"/>
                </a:lnTo>
                <a:cubicBezTo>
                  <a:pt x="26" y="26"/>
                  <a:pt x="24" y="24"/>
                  <a:pt x="22" y="22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7297472" y="1182931"/>
            <a:ext cx="6516" cy="15665"/>
          </a:xfrm>
          <a:custGeom>
            <a:avLst/>
            <a:gdLst/>
            <a:ahLst/>
            <a:cxnLst/>
            <a:rect l="l" t="t" r="r" b="b"/>
            <a:pathLst>
              <a:path w="94" h="189" extrusionOk="0">
                <a:moveTo>
                  <a:pt x="0" y="0"/>
                </a:moveTo>
                <a:lnTo>
                  <a:pt x="0" y="0"/>
                </a:lnTo>
                <a:cubicBezTo>
                  <a:pt x="39" y="116"/>
                  <a:pt x="73" y="189"/>
                  <a:pt x="84" y="189"/>
                </a:cubicBezTo>
                <a:cubicBezTo>
                  <a:pt x="93" y="189"/>
                  <a:pt x="87" y="141"/>
                  <a:pt x="56" y="28"/>
                </a:cubicBezTo>
                <a:cubicBezTo>
                  <a:pt x="56" y="56"/>
                  <a:pt x="54" y="69"/>
                  <a:pt x="48" y="69"/>
                </a:cubicBezTo>
                <a:cubicBezTo>
                  <a:pt x="40" y="69"/>
                  <a:pt x="25" y="42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7284852" y="889583"/>
            <a:ext cx="891563" cy="440547"/>
          </a:xfrm>
          <a:custGeom>
            <a:avLst/>
            <a:gdLst/>
            <a:ahLst/>
            <a:cxnLst/>
            <a:rect l="l" t="t" r="r" b="b"/>
            <a:pathLst>
              <a:path w="12862" h="6813" extrusionOk="0">
                <a:moveTo>
                  <a:pt x="252" y="2084"/>
                </a:moveTo>
                <a:cubicBezTo>
                  <a:pt x="322" y="2140"/>
                  <a:pt x="391" y="2181"/>
                  <a:pt x="447" y="2209"/>
                </a:cubicBezTo>
                <a:cubicBezTo>
                  <a:pt x="391" y="2181"/>
                  <a:pt x="322" y="2126"/>
                  <a:pt x="252" y="2084"/>
                </a:cubicBezTo>
                <a:close/>
                <a:moveTo>
                  <a:pt x="210" y="2251"/>
                </a:moveTo>
                <a:cubicBezTo>
                  <a:pt x="277" y="2272"/>
                  <a:pt x="333" y="2289"/>
                  <a:pt x="381" y="2302"/>
                </a:cubicBezTo>
                <a:lnTo>
                  <a:pt x="381" y="2302"/>
                </a:lnTo>
                <a:cubicBezTo>
                  <a:pt x="333" y="2288"/>
                  <a:pt x="277" y="2271"/>
                  <a:pt x="210" y="2251"/>
                </a:cubicBezTo>
                <a:close/>
                <a:moveTo>
                  <a:pt x="196" y="2293"/>
                </a:moveTo>
                <a:cubicBezTo>
                  <a:pt x="376" y="2343"/>
                  <a:pt x="498" y="2386"/>
                  <a:pt x="553" y="2386"/>
                </a:cubicBezTo>
                <a:cubicBezTo>
                  <a:pt x="571" y="2386"/>
                  <a:pt x="582" y="2381"/>
                  <a:pt x="585" y="2371"/>
                </a:cubicBezTo>
                <a:lnTo>
                  <a:pt x="585" y="2371"/>
                </a:lnTo>
                <a:cubicBezTo>
                  <a:pt x="577" y="2375"/>
                  <a:pt x="566" y="2377"/>
                  <a:pt x="552" y="2377"/>
                </a:cubicBezTo>
                <a:cubicBezTo>
                  <a:pt x="529" y="2377"/>
                  <a:pt x="500" y="2372"/>
                  <a:pt x="464" y="2362"/>
                </a:cubicBezTo>
                <a:lnTo>
                  <a:pt x="464" y="2362"/>
                </a:lnTo>
                <a:cubicBezTo>
                  <a:pt x="492" y="2368"/>
                  <a:pt x="515" y="2371"/>
                  <a:pt x="533" y="2371"/>
                </a:cubicBezTo>
                <a:cubicBezTo>
                  <a:pt x="545" y="2371"/>
                  <a:pt x="555" y="2370"/>
                  <a:pt x="563" y="2367"/>
                </a:cubicBezTo>
                <a:lnTo>
                  <a:pt x="563" y="2367"/>
                </a:lnTo>
                <a:cubicBezTo>
                  <a:pt x="561" y="2367"/>
                  <a:pt x="560" y="2367"/>
                  <a:pt x="558" y="2367"/>
                </a:cubicBezTo>
                <a:cubicBezTo>
                  <a:pt x="520" y="2367"/>
                  <a:pt x="458" y="2351"/>
                  <a:pt x="377" y="2335"/>
                </a:cubicBezTo>
                <a:lnTo>
                  <a:pt x="377" y="2335"/>
                </a:lnTo>
                <a:cubicBezTo>
                  <a:pt x="409" y="2347"/>
                  <a:pt x="438" y="2356"/>
                  <a:pt x="464" y="2362"/>
                </a:cubicBezTo>
                <a:lnTo>
                  <a:pt x="464" y="2362"/>
                </a:lnTo>
                <a:cubicBezTo>
                  <a:pt x="399" y="2350"/>
                  <a:pt x="309" y="2324"/>
                  <a:pt x="196" y="2293"/>
                </a:cubicBezTo>
                <a:close/>
                <a:moveTo>
                  <a:pt x="11345" y="2454"/>
                </a:moveTo>
                <a:cubicBezTo>
                  <a:pt x="11387" y="2456"/>
                  <a:pt x="11432" y="2458"/>
                  <a:pt x="11481" y="2460"/>
                </a:cubicBezTo>
                <a:cubicBezTo>
                  <a:pt x="11432" y="2458"/>
                  <a:pt x="11386" y="2456"/>
                  <a:pt x="11345" y="2454"/>
                </a:cubicBezTo>
                <a:close/>
                <a:moveTo>
                  <a:pt x="670" y="2544"/>
                </a:moveTo>
                <a:cubicBezTo>
                  <a:pt x="664" y="2551"/>
                  <a:pt x="654" y="2563"/>
                  <a:pt x="645" y="2576"/>
                </a:cubicBezTo>
                <a:lnTo>
                  <a:pt x="645" y="2576"/>
                </a:lnTo>
                <a:cubicBezTo>
                  <a:pt x="658" y="2563"/>
                  <a:pt x="661" y="2554"/>
                  <a:pt x="670" y="2544"/>
                </a:cubicBezTo>
                <a:close/>
                <a:moveTo>
                  <a:pt x="645" y="2576"/>
                </a:moveTo>
                <a:cubicBezTo>
                  <a:pt x="638" y="2583"/>
                  <a:pt x="629" y="2591"/>
                  <a:pt x="615" y="2600"/>
                </a:cubicBezTo>
                <a:lnTo>
                  <a:pt x="615" y="2614"/>
                </a:lnTo>
                <a:cubicBezTo>
                  <a:pt x="622" y="2606"/>
                  <a:pt x="634" y="2591"/>
                  <a:pt x="645" y="2576"/>
                </a:cubicBezTo>
                <a:close/>
                <a:moveTo>
                  <a:pt x="364" y="2893"/>
                </a:moveTo>
                <a:cubicBezTo>
                  <a:pt x="364" y="2893"/>
                  <a:pt x="364" y="2893"/>
                  <a:pt x="364" y="2893"/>
                </a:cubicBezTo>
                <a:lnTo>
                  <a:pt x="364" y="2893"/>
                </a:lnTo>
                <a:cubicBezTo>
                  <a:pt x="343" y="2900"/>
                  <a:pt x="329" y="2903"/>
                  <a:pt x="318" y="2903"/>
                </a:cubicBezTo>
                <a:cubicBezTo>
                  <a:pt x="308" y="2903"/>
                  <a:pt x="301" y="2900"/>
                  <a:pt x="294" y="2893"/>
                </a:cubicBezTo>
                <a:lnTo>
                  <a:pt x="294" y="2893"/>
                </a:lnTo>
                <a:cubicBezTo>
                  <a:pt x="294" y="2921"/>
                  <a:pt x="308" y="2963"/>
                  <a:pt x="322" y="2963"/>
                </a:cubicBezTo>
                <a:cubicBezTo>
                  <a:pt x="322" y="2949"/>
                  <a:pt x="336" y="2949"/>
                  <a:pt x="336" y="2949"/>
                </a:cubicBezTo>
                <a:cubicBezTo>
                  <a:pt x="364" y="2949"/>
                  <a:pt x="364" y="2921"/>
                  <a:pt x="377" y="2921"/>
                </a:cubicBezTo>
                <a:cubicBezTo>
                  <a:pt x="377" y="2921"/>
                  <a:pt x="391" y="2907"/>
                  <a:pt x="391" y="2893"/>
                </a:cubicBezTo>
                <a:close/>
                <a:moveTo>
                  <a:pt x="419" y="2963"/>
                </a:moveTo>
                <a:cubicBezTo>
                  <a:pt x="419" y="2963"/>
                  <a:pt x="419" y="2963"/>
                  <a:pt x="419" y="2963"/>
                </a:cubicBezTo>
                <a:lnTo>
                  <a:pt x="419" y="2963"/>
                </a:lnTo>
                <a:close/>
                <a:moveTo>
                  <a:pt x="345" y="2984"/>
                </a:moveTo>
                <a:cubicBezTo>
                  <a:pt x="339" y="2984"/>
                  <a:pt x="345" y="2990"/>
                  <a:pt x="364" y="2990"/>
                </a:cubicBezTo>
                <a:cubicBezTo>
                  <a:pt x="354" y="2986"/>
                  <a:pt x="348" y="2984"/>
                  <a:pt x="345" y="2984"/>
                </a:cubicBezTo>
                <a:close/>
                <a:moveTo>
                  <a:pt x="391" y="2949"/>
                </a:moveTo>
                <a:cubicBezTo>
                  <a:pt x="377" y="2949"/>
                  <a:pt x="377" y="2963"/>
                  <a:pt x="364" y="2963"/>
                </a:cubicBezTo>
                <a:cubicBezTo>
                  <a:pt x="364" y="2977"/>
                  <a:pt x="336" y="2977"/>
                  <a:pt x="364" y="2990"/>
                </a:cubicBezTo>
                <a:cubicBezTo>
                  <a:pt x="364" y="2977"/>
                  <a:pt x="364" y="2963"/>
                  <a:pt x="391" y="2949"/>
                </a:cubicBezTo>
                <a:close/>
                <a:moveTo>
                  <a:pt x="363" y="2996"/>
                </a:moveTo>
                <a:cubicBezTo>
                  <a:pt x="361" y="3004"/>
                  <a:pt x="355" y="3018"/>
                  <a:pt x="336" y="3018"/>
                </a:cubicBezTo>
                <a:cubicBezTo>
                  <a:pt x="332" y="3022"/>
                  <a:pt x="330" y="3025"/>
                  <a:pt x="327" y="3029"/>
                </a:cubicBezTo>
                <a:lnTo>
                  <a:pt x="327" y="3029"/>
                </a:lnTo>
                <a:cubicBezTo>
                  <a:pt x="330" y="3020"/>
                  <a:pt x="334" y="3010"/>
                  <a:pt x="335" y="2999"/>
                </a:cubicBezTo>
                <a:lnTo>
                  <a:pt x="335" y="2999"/>
                </a:lnTo>
                <a:cubicBezTo>
                  <a:pt x="338" y="2999"/>
                  <a:pt x="340" y="2999"/>
                  <a:pt x="343" y="2999"/>
                </a:cubicBezTo>
                <a:cubicBezTo>
                  <a:pt x="349" y="2999"/>
                  <a:pt x="356" y="2998"/>
                  <a:pt x="363" y="2996"/>
                </a:cubicBezTo>
                <a:close/>
                <a:moveTo>
                  <a:pt x="210" y="2963"/>
                </a:moveTo>
                <a:cubicBezTo>
                  <a:pt x="229" y="3048"/>
                  <a:pt x="254" y="3081"/>
                  <a:pt x="286" y="3081"/>
                </a:cubicBezTo>
                <a:cubicBezTo>
                  <a:pt x="293" y="3081"/>
                  <a:pt x="301" y="3080"/>
                  <a:pt x="309" y="3076"/>
                </a:cubicBezTo>
                <a:lnTo>
                  <a:pt x="309" y="3076"/>
                </a:lnTo>
                <a:cubicBezTo>
                  <a:pt x="308" y="3080"/>
                  <a:pt x="308" y="3084"/>
                  <a:pt x="308" y="3088"/>
                </a:cubicBezTo>
                <a:cubicBezTo>
                  <a:pt x="309" y="3083"/>
                  <a:pt x="311" y="3079"/>
                  <a:pt x="312" y="3075"/>
                </a:cubicBezTo>
                <a:lnTo>
                  <a:pt x="312" y="3075"/>
                </a:lnTo>
                <a:cubicBezTo>
                  <a:pt x="311" y="3075"/>
                  <a:pt x="310" y="3076"/>
                  <a:pt x="309" y="3076"/>
                </a:cubicBezTo>
                <a:lnTo>
                  <a:pt x="309" y="3076"/>
                </a:lnTo>
                <a:cubicBezTo>
                  <a:pt x="309" y="3074"/>
                  <a:pt x="309" y="3071"/>
                  <a:pt x="310" y="3069"/>
                </a:cubicBezTo>
                <a:lnTo>
                  <a:pt x="310" y="3069"/>
                </a:lnTo>
                <a:cubicBezTo>
                  <a:pt x="306" y="3070"/>
                  <a:pt x="302" y="3070"/>
                  <a:pt x="297" y="3070"/>
                </a:cubicBezTo>
                <a:cubicBezTo>
                  <a:pt x="260" y="3070"/>
                  <a:pt x="231" y="3037"/>
                  <a:pt x="210" y="2963"/>
                </a:cubicBezTo>
                <a:close/>
                <a:moveTo>
                  <a:pt x="252" y="3108"/>
                </a:moveTo>
                <a:cubicBezTo>
                  <a:pt x="252" y="3111"/>
                  <a:pt x="252" y="3113"/>
                  <a:pt x="252" y="3116"/>
                </a:cubicBezTo>
                <a:lnTo>
                  <a:pt x="252" y="3116"/>
                </a:lnTo>
                <a:cubicBezTo>
                  <a:pt x="252" y="3113"/>
                  <a:pt x="252" y="3111"/>
                  <a:pt x="252" y="3108"/>
                </a:cubicBezTo>
                <a:close/>
                <a:moveTo>
                  <a:pt x="252" y="3116"/>
                </a:moveTo>
                <a:cubicBezTo>
                  <a:pt x="252" y="3131"/>
                  <a:pt x="252" y="3142"/>
                  <a:pt x="253" y="3151"/>
                </a:cubicBezTo>
                <a:lnTo>
                  <a:pt x="253" y="3151"/>
                </a:lnTo>
                <a:cubicBezTo>
                  <a:pt x="265" y="3143"/>
                  <a:pt x="279" y="3131"/>
                  <a:pt x="294" y="3116"/>
                </a:cubicBezTo>
                <a:close/>
                <a:moveTo>
                  <a:pt x="252" y="3116"/>
                </a:moveTo>
                <a:cubicBezTo>
                  <a:pt x="245" y="3123"/>
                  <a:pt x="238" y="3126"/>
                  <a:pt x="229" y="3126"/>
                </a:cubicBezTo>
                <a:cubicBezTo>
                  <a:pt x="221" y="3126"/>
                  <a:pt x="210" y="3123"/>
                  <a:pt x="196" y="3116"/>
                </a:cubicBezTo>
                <a:lnTo>
                  <a:pt x="196" y="3116"/>
                </a:lnTo>
                <a:cubicBezTo>
                  <a:pt x="196" y="3149"/>
                  <a:pt x="205" y="3163"/>
                  <a:pt x="221" y="3163"/>
                </a:cubicBezTo>
                <a:cubicBezTo>
                  <a:pt x="230" y="3163"/>
                  <a:pt x="240" y="3159"/>
                  <a:pt x="253" y="3151"/>
                </a:cubicBezTo>
                <a:lnTo>
                  <a:pt x="253" y="3151"/>
                </a:lnTo>
                <a:cubicBezTo>
                  <a:pt x="254" y="3174"/>
                  <a:pt x="257" y="3186"/>
                  <a:pt x="266" y="3186"/>
                </a:cubicBezTo>
                <a:cubicBezTo>
                  <a:pt x="257" y="3177"/>
                  <a:pt x="254" y="3169"/>
                  <a:pt x="253" y="3151"/>
                </a:cubicBezTo>
                <a:lnTo>
                  <a:pt x="253" y="3151"/>
                </a:lnTo>
                <a:cubicBezTo>
                  <a:pt x="253" y="3151"/>
                  <a:pt x="253" y="3151"/>
                  <a:pt x="253" y="3151"/>
                </a:cubicBezTo>
                <a:lnTo>
                  <a:pt x="253" y="3151"/>
                </a:lnTo>
                <a:cubicBezTo>
                  <a:pt x="252" y="3141"/>
                  <a:pt x="252" y="3130"/>
                  <a:pt x="252" y="3116"/>
                </a:cubicBezTo>
                <a:close/>
                <a:moveTo>
                  <a:pt x="336" y="3228"/>
                </a:moveTo>
                <a:cubicBezTo>
                  <a:pt x="336" y="3242"/>
                  <a:pt x="336" y="3242"/>
                  <a:pt x="322" y="3256"/>
                </a:cubicBezTo>
                <a:cubicBezTo>
                  <a:pt x="316" y="3261"/>
                  <a:pt x="313" y="3270"/>
                  <a:pt x="310" y="3280"/>
                </a:cubicBezTo>
                <a:lnTo>
                  <a:pt x="310" y="3280"/>
                </a:lnTo>
                <a:cubicBezTo>
                  <a:pt x="313" y="3263"/>
                  <a:pt x="322" y="3252"/>
                  <a:pt x="322" y="3242"/>
                </a:cubicBezTo>
                <a:lnTo>
                  <a:pt x="322" y="3256"/>
                </a:lnTo>
                <a:cubicBezTo>
                  <a:pt x="322" y="3242"/>
                  <a:pt x="336" y="3242"/>
                  <a:pt x="336" y="3228"/>
                </a:cubicBezTo>
                <a:close/>
                <a:moveTo>
                  <a:pt x="322" y="3256"/>
                </a:moveTo>
                <a:cubicBezTo>
                  <a:pt x="322" y="3269"/>
                  <a:pt x="322" y="3269"/>
                  <a:pt x="308" y="3297"/>
                </a:cubicBezTo>
                <a:cubicBezTo>
                  <a:pt x="308" y="3269"/>
                  <a:pt x="322" y="3269"/>
                  <a:pt x="322" y="3256"/>
                </a:cubicBezTo>
                <a:close/>
                <a:moveTo>
                  <a:pt x="196" y="3186"/>
                </a:moveTo>
                <a:lnTo>
                  <a:pt x="196" y="3186"/>
                </a:lnTo>
                <a:cubicBezTo>
                  <a:pt x="173" y="3261"/>
                  <a:pt x="171" y="3297"/>
                  <a:pt x="182" y="3308"/>
                </a:cubicBezTo>
                <a:lnTo>
                  <a:pt x="182" y="3308"/>
                </a:lnTo>
                <a:cubicBezTo>
                  <a:pt x="183" y="3283"/>
                  <a:pt x="186" y="3239"/>
                  <a:pt x="196" y="3186"/>
                </a:cubicBezTo>
                <a:close/>
                <a:moveTo>
                  <a:pt x="280" y="3311"/>
                </a:moveTo>
                <a:cubicBezTo>
                  <a:pt x="269" y="3353"/>
                  <a:pt x="251" y="3387"/>
                  <a:pt x="231" y="3413"/>
                </a:cubicBezTo>
                <a:lnTo>
                  <a:pt x="231" y="3413"/>
                </a:lnTo>
                <a:cubicBezTo>
                  <a:pt x="248" y="3385"/>
                  <a:pt x="267" y="3350"/>
                  <a:pt x="280" y="3311"/>
                </a:cubicBezTo>
                <a:close/>
                <a:moveTo>
                  <a:pt x="182" y="3381"/>
                </a:moveTo>
                <a:cubicBezTo>
                  <a:pt x="168" y="3409"/>
                  <a:pt x="168" y="3437"/>
                  <a:pt x="168" y="3437"/>
                </a:cubicBezTo>
                <a:cubicBezTo>
                  <a:pt x="168" y="3438"/>
                  <a:pt x="168" y="3438"/>
                  <a:pt x="169" y="3438"/>
                </a:cubicBezTo>
                <a:lnTo>
                  <a:pt x="169" y="3438"/>
                </a:lnTo>
                <a:cubicBezTo>
                  <a:pt x="170" y="3424"/>
                  <a:pt x="173" y="3399"/>
                  <a:pt x="182" y="3381"/>
                </a:cubicBezTo>
                <a:close/>
                <a:moveTo>
                  <a:pt x="222" y="3425"/>
                </a:moveTo>
                <a:lnTo>
                  <a:pt x="222" y="3425"/>
                </a:lnTo>
                <a:cubicBezTo>
                  <a:pt x="218" y="3429"/>
                  <a:pt x="214" y="3433"/>
                  <a:pt x="210" y="3437"/>
                </a:cubicBezTo>
                <a:cubicBezTo>
                  <a:pt x="210" y="3437"/>
                  <a:pt x="210" y="3437"/>
                  <a:pt x="210" y="3437"/>
                </a:cubicBezTo>
                <a:lnTo>
                  <a:pt x="210" y="3437"/>
                </a:lnTo>
                <a:cubicBezTo>
                  <a:pt x="210" y="3437"/>
                  <a:pt x="210" y="3437"/>
                  <a:pt x="210" y="3437"/>
                </a:cubicBezTo>
                <a:lnTo>
                  <a:pt x="210" y="3437"/>
                </a:lnTo>
                <a:cubicBezTo>
                  <a:pt x="195" y="3452"/>
                  <a:pt x="184" y="3463"/>
                  <a:pt x="179" y="3463"/>
                </a:cubicBezTo>
                <a:cubicBezTo>
                  <a:pt x="175" y="3463"/>
                  <a:pt x="176" y="3456"/>
                  <a:pt x="182" y="3437"/>
                </a:cubicBezTo>
                <a:cubicBezTo>
                  <a:pt x="182" y="3442"/>
                  <a:pt x="184" y="3445"/>
                  <a:pt x="188" y="3445"/>
                </a:cubicBezTo>
                <a:cubicBezTo>
                  <a:pt x="194" y="3445"/>
                  <a:pt x="205" y="3439"/>
                  <a:pt x="222" y="3425"/>
                </a:cubicBezTo>
                <a:close/>
                <a:moveTo>
                  <a:pt x="265" y="3374"/>
                </a:moveTo>
                <a:lnTo>
                  <a:pt x="265" y="3374"/>
                </a:lnTo>
                <a:cubicBezTo>
                  <a:pt x="248" y="3425"/>
                  <a:pt x="226" y="3467"/>
                  <a:pt x="206" y="3498"/>
                </a:cubicBezTo>
                <a:lnTo>
                  <a:pt x="206" y="3498"/>
                </a:lnTo>
                <a:cubicBezTo>
                  <a:pt x="225" y="3464"/>
                  <a:pt x="245" y="3422"/>
                  <a:pt x="265" y="3374"/>
                </a:cubicBezTo>
                <a:close/>
                <a:moveTo>
                  <a:pt x="1" y="3827"/>
                </a:moveTo>
                <a:lnTo>
                  <a:pt x="1" y="3827"/>
                </a:lnTo>
                <a:cubicBezTo>
                  <a:pt x="5" y="3840"/>
                  <a:pt x="9" y="3850"/>
                  <a:pt x="13" y="3860"/>
                </a:cubicBezTo>
                <a:lnTo>
                  <a:pt x="13" y="3860"/>
                </a:lnTo>
                <a:cubicBezTo>
                  <a:pt x="9" y="3848"/>
                  <a:pt x="5" y="3837"/>
                  <a:pt x="1" y="3827"/>
                </a:cubicBezTo>
                <a:close/>
                <a:moveTo>
                  <a:pt x="11704" y="3883"/>
                </a:moveTo>
                <a:lnTo>
                  <a:pt x="11704" y="3883"/>
                </a:lnTo>
                <a:cubicBezTo>
                  <a:pt x="11634" y="3939"/>
                  <a:pt x="11564" y="3995"/>
                  <a:pt x="11522" y="4037"/>
                </a:cubicBezTo>
                <a:cubicBezTo>
                  <a:pt x="11564" y="3995"/>
                  <a:pt x="11634" y="3953"/>
                  <a:pt x="11704" y="3883"/>
                </a:cubicBezTo>
                <a:close/>
                <a:moveTo>
                  <a:pt x="11522" y="3855"/>
                </a:moveTo>
                <a:lnTo>
                  <a:pt x="11467" y="3897"/>
                </a:lnTo>
                <a:cubicBezTo>
                  <a:pt x="11481" y="3967"/>
                  <a:pt x="11481" y="4023"/>
                  <a:pt x="11481" y="4037"/>
                </a:cubicBezTo>
                <a:lnTo>
                  <a:pt x="11481" y="4065"/>
                </a:lnTo>
                <a:cubicBezTo>
                  <a:pt x="11481" y="4074"/>
                  <a:pt x="11482" y="4079"/>
                  <a:pt x="11486" y="4079"/>
                </a:cubicBezTo>
                <a:cubicBezTo>
                  <a:pt x="11492" y="4079"/>
                  <a:pt x="11504" y="4064"/>
                  <a:pt x="11522" y="4037"/>
                </a:cubicBezTo>
                <a:cubicBezTo>
                  <a:pt x="11522" y="4023"/>
                  <a:pt x="11536" y="3995"/>
                  <a:pt x="11536" y="3953"/>
                </a:cubicBezTo>
                <a:cubicBezTo>
                  <a:pt x="11536" y="3939"/>
                  <a:pt x="11536" y="3897"/>
                  <a:pt x="11522" y="3855"/>
                </a:cubicBezTo>
                <a:close/>
                <a:moveTo>
                  <a:pt x="11829" y="4204"/>
                </a:moveTo>
                <a:cubicBezTo>
                  <a:pt x="11672" y="4235"/>
                  <a:pt x="11552" y="4261"/>
                  <a:pt x="11469" y="4280"/>
                </a:cubicBezTo>
                <a:lnTo>
                  <a:pt x="11469" y="4280"/>
                </a:lnTo>
                <a:cubicBezTo>
                  <a:pt x="11556" y="4263"/>
                  <a:pt x="11676" y="4238"/>
                  <a:pt x="11829" y="4204"/>
                </a:cubicBezTo>
                <a:close/>
                <a:moveTo>
                  <a:pt x="11871" y="4316"/>
                </a:moveTo>
                <a:cubicBezTo>
                  <a:pt x="11823" y="4318"/>
                  <a:pt x="11779" y="4321"/>
                  <a:pt x="11737" y="4323"/>
                </a:cubicBezTo>
                <a:lnTo>
                  <a:pt x="11737" y="4323"/>
                </a:lnTo>
                <a:cubicBezTo>
                  <a:pt x="11779" y="4321"/>
                  <a:pt x="11824" y="4318"/>
                  <a:pt x="11871" y="4316"/>
                </a:cubicBezTo>
                <a:close/>
                <a:moveTo>
                  <a:pt x="11569" y="4388"/>
                </a:moveTo>
                <a:cubicBezTo>
                  <a:pt x="11652" y="4395"/>
                  <a:pt x="11758" y="4403"/>
                  <a:pt x="11885" y="4413"/>
                </a:cubicBezTo>
                <a:cubicBezTo>
                  <a:pt x="11751" y="4401"/>
                  <a:pt x="11646" y="4392"/>
                  <a:pt x="11569" y="4388"/>
                </a:cubicBezTo>
                <a:close/>
                <a:moveTo>
                  <a:pt x="11494" y="4441"/>
                </a:moveTo>
                <a:lnTo>
                  <a:pt x="11494" y="4441"/>
                </a:lnTo>
                <a:cubicBezTo>
                  <a:pt x="11508" y="4441"/>
                  <a:pt x="11522" y="4445"/>
                  <a:pt x="11540" y="4448"/>
                </a:cubicBezTo>
                <a:lnTo>
                  <a:pt x="11540" y="4448"/>
                </a:lnTo>
                <a:cubicBezTo>
                  <a:pt x="11524" y="4444"/>
                  <a:pt x="11509" y="4441"/>
                  <a:pt x="11494" y="4441"/>
                </a:cubicBezTo>
                <a:close/>
                <a:moveTo>
                  <a:pt x="11490" y="4430"/>
                </a:moveTo>
                <a:lnTo>
                  <a:pt x="11490" y="4430"/>
                </a:lnTo>
                <a:cubicBezTo>
                  <a:pt x="11518" y="4436"/>
                  <a:pt x="11550" y="4444"/>
                  <a:pt x="11586" y="4455"/>
                </a:cubicBezTo>
                <a:lnTo>
                  <a:pt x="11586" y="4455"/>
                </a:lnTo>
                <a:cubicBezTo>
                  <a:pt x="11568" y="4453"/>
                  <a:pt x="11553" y="4451"/>
                  <a:pt x="11540" y="4448"/>
                </a:cubicBezTo>
                <a:lnTo>
                  <a:pt x="11540" y="4448"/>
                </a:lnTo>
                <a:cubicBezTo>
                  <a:pt x="11587" y="4461"/>
                  <a:pt x="11641" y="4487"/>
                  <a:pt x="11704" y="4497"/>
                </a:cubicBezTo>
                <a:cubicBezTo>
                  <a:pt x="11659" y="4478"/>
                  <a:pt x="11621" y="4465"/>
                  <a:pt x="11586" y="4455"/>
                </a:cubicBezTo>
                <a:lnTo>
                  <a:pt x="11586" y="4455"/>
                </a:lnTo>
                <a:cubicBezTo>
                  <a:pt x="11593" y="4455"/>
                  <a:pt x="11599" y="4455"/>
                  <a:pt x="11606" y="4455"/>
                </a:cubicBezTo>
                <a:cubicBezTo>
                  <a:pt x="11554" y="4445"/>
                  <a:pt x="11517" y="4434"/>
                  <a:pt x="11490" y="4430"/>
                </a:cubicBezTo>
                <a:close/>
                <a:moveTo>
                  <a:pt x="12038" y="4929"/>
                </a:moveTo>
                <a:cubicBezTo>
                  <a:pt x="12038" y="4939"/>
                  <a:pt x="12045" y="4955"/>
                  <a:pt x="12058" y="4969"/>
                </a:cubicBezTo>
                <a:lnTo>
                  <a:pt x="12058" y="4969"/>
                </a:lnTo>
                <a:lnTo>
                  <a:pt x="12038" y="4929"/>
                </a:lnTo>
                <a:close/>
                <a:moveTo>
                  <a:pt x="404" y="5197"/>
                </a:moveTo>
                <a:lnTo>
                  <a:pt x="404" y="5197"/>
                </a:lnTo>
                <a:cubicBezTo>
                  <a:pt x="391" y="5223"/>
                  <a:pt x="373" y="5264"/>
                  <a:pt x="350" y="5320"/>
                </a:cubicBezTo>
                <a:cubicBezTo>
                  <a:pt x="372" y="5271"/>
                  <a:pt x="390" y="5230"/>
                  <a:pt x="404" y="5197"/>
                </a:cubicBezTo>
                <a:close/>
                <a:moveTo>
                  <a:pt x="1281" y="1"/>
                </a:moveTo>
                <a:cubicBezTo>
                  <a:pt x="1135" y="1"/>
                  <a:pt x="992" y="6"/>
                  <a:pt x="852" y="19"/>
                </a:cubicBezTo>
                <a:cubicBezTo>
                  <a:pt x="670" y="33"/>
                  <a:pt x="517" y="47"/>
                  <a:pt x="364" y="103"/>
                </a:cubicBezTo>
                <a:cubicBezTo>
                  <a:pt x="389" y="230"/>
                  <a:pt x="311" y="517"/>
                  <a:pt x="400" y="517"/>
                </a:cubicBezTo>
                <a:cubicBezTo>
                  <a:pt x="409" y="517"/>
                  <a:pt x="420" y="514"/>
                  <a:pt x="433" y="508"/>
                </a:cubicBezTo>
                <a:lnTo>
                  <a:pt x="433" y="508"/>
                </a:lnTo>
                <a:cubicBezTo>
                  <a:pt x="339" y="716"/>
                  <a:pt x="215" y="1018"/>
                  <a:pt x="285" y="1018"/>
                </a:cubicBezTo>
                <a:cubicBezTo>
                  <a:pt x="309" y="1018"/>
                  <a:pt x="356" y="983"/>
                  <a:pt x="433" y="898"/>
                </a:cubicBezTo>
                <a:lnTo>
                  <a:pt x="433" y="898"/>
                </a:lnTo>
                <a:cubicBezTo>
                  <a:pt x="212" y="1205"/>
                  <a:pt x="216" y="1552"/>
                  <a:pt x="277" y="1552"/>
                </a:cubicBezTo>
                <a:cubicBezTo>
                  <a:pt x="304" y="1552"/>
                  <a:pt x="343" y="1481"/>
                  <a:pt x="377" y="1303"/>
                </a:cubicBezTo>
                <a:lnTo>
                  <a:pt x="377" y="1303"/>
                </a:lnTo>
                <a:cubicBezTo>
                  <a:pt x="364" y="1414"/>
                  <a:pt x="336" y="1512"/>
                  <a:pt x="336" y="1582"/>
                </a:cubicBezTo>
                <a:cubicBezTo>
                  <a:pt x="391" y="1847"/>
                  <a:pt x="461" y="2014"/>
                  <a:pt x="461" y="2056"/>
                </a:cubicBezTo>
                <a:cubicBezTo>
                  <a:pt x="503" y="2126"/>
                  <a:pt x="531" y="2181"/>
                  <a:pt x="531" y="2181"/>
                </a:cubicBezTo>
                <a:cubicBezTo>
                  <a:pt x="531" y="2185"/>
                  <a:pt x="530" y="2187"/>
                  <a:pt x="527" y="2187"/>
                </a:cubicBezTo>
                <a:cubicBezTo>
                  <a:pt x="508" y="2187"/>
                  <a:pt x="423" y="2103"/>
                  <a:pt x="252" y="1945"/>
                </a:cubicBezTo>
                <a:lnTo>
                  <a:pt x="252" y="1945"/>
                </a:lnTo>
                <a:cubicBezTo>
                  <a:pt x="429" y="2109"/>
                  <a:pt x="537" y="2227"/>
                  <a:pt x="556" y="2227"/>
                </a:cubicBezTo>
                <a:cubicBezTo>
                  <a:pt x="558" y="2227"/>
                  <a:pt x="559" y="2226"/>
                  <a:pt x="559" y="2223"/>
                </a:cubicBezTo>
                <a:lnTo>
                  <a:pt x="559" y="2223"/>
                </a:lnTo>
                <a:cubicBezTo>
                  <a:pt x="559" y="2227"/>
                  <a:pt x="558" y="2228"/>
                  <a:pt x="555" y="2228"/>
                </a:cubicBezTo>
                <a:cubicBezTo>
                  <a:pt x="538" y="2228"/>
                  <a:pt x="451" y="2136"/>
                  <a:pt x="266" y="2000"/>
                </a:cubicBezTo>
                <a:lnTo>
                  <a:pt x="266" y="2000"/>
                </a:lnTo>
                <a:cubicBezTo>
                  <a:pt x="462" y="2170"/>
                  <a:pt x="572" y="2266"/>
                  <a:pt x="562" y="2266"/>
                </a:cubicBezTo>
                <a:cubicBezTo>
                  <a:pt x="562" y="2266"/>
                  <a:pt x="561" y="2266"/>
                  <a:pt x="559" y="2265"/>
                </a:cubicBezTo>
                <a:cubicBezTo>
                  <a:pt x="559" y="2268"/>
                  <a:pt x="556" y="2270"/>
                  <a:pt x="552" y="2270"/>
                </a:cubicBezTo>
                <a:cubicBezTo>
                  <a:pt x="537" y="2270"/>
                  <a:pt x="500" y="2252"/>
                  <a:pt x="447" y="2209"/>
                </a:cubicBezTo>
                <a:cubicBezTo>
                  <a:pt x="391" y="2181"/>
                  <a:pt x="308" y="2140"/>
                  <a:pt x="210" y="2084"/>
                </a:cubicBezTo>
                <a:lnTo>
                  <a:pt x="210" y="2084"/>
                </a:lnTo>
                <a:cubicBezTo>
                  <a:pt x="405" y="2195"/>
                  <a:pt x="531" y="2293"/>
                  <a:pt x="559" y="2293"/>
                </a:cubicBezTo>
                <a:cubicBezTo>
                  <a:pt x="559" y="2293"/>
                  <a:pt x="559" y="2321"/>
                  <a:pt x="545" y="2321"/>
                </a:cubicBezTo>
                <a:cubicBezTo>
                  <a:pt x="503" y="2279"/>
                  <a:pt x="391" y="2209"/>
                  <a:pt x="238" y="2140"/>
                </a:cubicBezTo>
                <a:lnTo>
                  <a:pt x="238" y="2140"/>
                </a:lnTo>
                <a:cubicBezTo>
                  <a:pt x="391" y="2223"/>
                  <a:pt x="503" y="2279"/>
                  <a:pt x="545" y="2321"/>
                </a:cubicBezTo>
                <a:cubicBezTo>
                  <a:pt x="517" y="2321"/>
                  <a:pt x="391" y="2279"/>
                  <a:pt x="210" y="2223"/>
                </a:cubicBezTo>
                <a:lnTo>
                  <a:pt x="210" y="2223"/>
                </a:lnTo>
                <a:cubicBezTo>
                  <a:pt x="405" y="2293"/>
                  <a:pt x="531" y="2335"/>
                  <a:pt x="559" y="2335"/>
                </a:cubicBezTo>
                <a:lnTo>
                  <a:pt x="587" y="2335"/>
                </a:lnTo>
                <a:cubicBezTo>
                  <a:pt x="587" y="2335"/>
                  <a:pt x="587" y="2335"/>
                  <a:pt x="587" y="2335"/>
                </a:cubicBezTo>
                <a:lnTo>
                  <a:pt x="587" y="2335"/>
                </a:lnTo>
                <a:cubicBezTo>
                  <a:pt x="580" y="2337"/>
                  <a:pt x="571" y="2338"/>
                  <a:pt x="560" y="2338"/>
                </a:cubicBezTo>
                <a:cubicBezTo>
                  <a:pt x="524" y="2338"/>
                  <a:pt x="467" y="2326"/>
                  <a:pt x="381" y="2302"/>
                </a:cubicBezTo>
                <a:lnTo>
                  <a:pt x="381" y="2302"/>
                </a:lnTo>
                <a:cubicBezTo>
                  <a:pt x="467" y="2328"/>
                  <a:pt x="524" y="2344"/>
                  <a:pt x="557" y="2344"/>
                </a:cubicBezTo>
                <a:cubicBezTo>
                  <a:pt x="571" y="2344"/>
                  <a:pt x="581" y="2341"/>
                  <a:pt x="587" y="2335"/>
                </a:cubicBezTo>
                <a:lnTo>
                  <a:pt x="587" y="2335"/>
                </a:lnTo>
                <a:cubicBezTo>
                  <a:pt x="587" y="2352"/>
                  <a:pt x="579" y="2362"/>
                  <a:pt x="563" y="2367"/>
                </a:cubicBezTo>
                <a:lnTo>
                  <a:pt x="563" y="2367"/>
                </a:lnTo>
                <a:cubicBezTo>
                  <a:pt x="587" y="2366"/>
                  <a:pt x="601" y="2357"/>
                  <a:pt x="601" y="2335"/>
                </a:cubicBezTo>
                <a:lnTo>
                  <a:pt x="601" y="2335"/>
                </a:lnTo>
                <a:cubicBezTo>
                  <a:pt x="605" y="2352"/>
                  <a:pt x="600" y="2364"/>
                  <a:pt x="586" y="2371"/>
                </a:cubicBezTo>
                <a:lnTo>
                  <a:pt x="586" y="2371"/>
                </a:lnTo>
                <a:cubicBezTo>
                  <a:pt x="586" y="2368"/>
                  <a:pt x="587" y="2366"/>
                  <a:pt x="587" y="2363"/>
                </a:cubicBezTo>
                <a:lnTo>
                  <a:pt x="587" y="2363"/>
                </a:lnTo>
                <a:cubicBezTo>
                  <a:pt x="587" y="2366"/>
                  <a:pt x="586" y="2369"/>
                  <a:pt x="585" y="2371"/>
                </a:cubicBezTo>
                <a:lnTo>
                  <a:pt x="585" y="2371"/>
                </a:lnTo>
                <a:cubicBezTo>
                  <a:pt x="586" y="2371"/>
                  <a:pt x="586" y="2371"/>
                  <a:pt x="586" y="2371"/>
                </a:cubicBezTo>
                <a:lnTo>
                  <a:pt x="586" y="2371"/>
                </a:lnTo>
                <a:cubicBezTo>
                  <a:pt x="582" y="2393"/>
                  <a:pt x="561" y="2405"/>
                  <a:pt x="522" y="2405"/>
                </a:cubicBezTo>
                <a:cubicBezTo>
                  <a:pt x="479" y="2405"/>
                  <a:pt x="412" y="2391"/>
                  <a:pt x="322" y="2363"/>
                </a:cubicBezTo>
                <a:cubicBezTo>
                  <a:pt x="294" y="2354"/>
                  <a:pt x="272" y="2350"/>
                  <a:pt x="248" y="2345"/>
                </a:cubicBezTo>
                <a:lnTo>
                  <a:pt x="248" y="2345"/>
                </a:lnTo>
                <a:cubicBezTo>
                  <a:pt x="260" y="2347"/>
                  <a:pt x="271" y="2349"/>
                  <a:pt x="280" y="2349"/>
                </a:cubicBezTo>
                <a:cubicBezTo>
                  <a:pt x="266" y="2349"/>
                  <a:pt x="252" y="2335"/>
                  <a:pt x="210" y="2335"/>
                </a:cubicBezTo>
                <a:cubicBezTo>
                  <a:pt x="224" y="2340"/>
                  <a:pt x="236" y="2343"/>
                  <a:pt x="248" y="2345"/>
                </a:cubicBezTo>
                <a:lnTo>
                  <a:pt x="248" y="2345"/>
                </a:lnTo>
                <a:cubicBezTo>
                  <a:pt x="226" y="2341"/>
                  <a:pt x="201" y="2335"/>
                  <a:pt x="182" y="2335"/>
                </a:cubicBezTo>
                <a:cubicBezTo>
                  <a:pt x="210" y="2349"/>
                  <a:pt x="252" y="2349"/>
                  <a:pt x="280" y="2363"/>
                </a:cubicBezTo>
                <a:cubicBezTo>
                  <a:pt x="431" y="2410"/>
                  <a:pt x="524" y="2451"/>
                  <a:pt x="573" y="2451"/>
                </a:cubicBezTo>
                <a:cubicBezTo>
                  <a:pt x="597" y="2451"/>
                  <a:pt x="610" y="2441"/>
                  <a:pt x="615" y="2419"/>
                </a:cubicBezTo>
                <a:lnTo>
                  <a:pt x="615" y="2419"/>
                </a:lnTo>
                <a:cubicBezTo>
                  <a:pt x="615" y="2460"/>
                  <a:pt x="601" y="2502"/>
                  <a:pt x="587" y="2544"/>
                </a:cubicBezTo>
                <a:lnTo>
                  <a:pt x="587" y="2558"/>
                </a:lnTo>
                <a:cubicBezTo>
                  <a:pt x="601" y="2544"/>
                  <a:pt x="615" y="2502"/>
                  <a:pt x="629" y="2488"/>
                </a:cubicBezTo>
                <a:lnTo>
                  <a:pt x="629" y="2502"/>
                </a:lnTo>
                <a:cubicBezTo>
                  <a:pt x="629" y="2530"/>
                  <a:pt x="615" y="2558"/>
                  <a:pt x="615" y="2572"/>
                </a:cubicBezTo>
                <a:cubicBezTo>
                  <a:pt x="629" y="2558"/>
                  <a:pt x="629" y="2544"/>
                  <a:pt x="656" y="2530"/>
                </a:cubicBezTo>
                <a:cubicBezTo>
                  <a:pt x="656" y="2530"/>
                  <a:pt x="656" y="2544"/>
                  <a:pt x="670" y="2544"/>
                </a:cubicBezTo>
                <a:cubicBezTo>
                  <a:pt x="670" y="2558"/>
                  <a:pt x="670" y="2558"/>
                  <a:pt x="684" y="2558"/>
                </a:cubicBezTo>
                <a:cubicBezTo>
                  <a:pt x="684" y="2572"/>
                  <a:pt x="670" y="2614"/>
                  <a:pt x="670" y="2628"/>
                </a:cubicBezTo>
                <a:cubicBezTo>
                  <a:pt x="656" y="2642"/>
                  <a:pt x="656" y="2670"/>
                  <a:pt x="629" y="2670"/>
                </a:cubicBezTo>
                <a:cubicBezTo>
                  <a:pt x="629" y="2670"/>
                  <a:pt x="615" y="2670"/>
                  <a:pt x="615" y="2684"/>
                </a:cubicBezTo>
                <a:cubicBezTo>
                  <a:pt x="601" y="2712"/>
                  <a:pt x="601" y="2739"/>
                  <a:pt x="587" y="2767"/>
                </a:cubicBezTo>
                <a:cubicBezTo>
                  <a:pt x="559" y="2781"/>
                  <a:pt x="545" y="2823"/>
                  <a:pt x="531" y="2837"/>
                </a:cubicBezTo>
                <a:cubicBezTo>
                  <a:pt x="502" y="2885"/>
                  <a:pt x="480" y="2933"/>
                  <a:pt x="455" y="2976"/>
                </a:cubicBezTo>
                <a:lnTo>
                  <a:pt x="455" y="2976"/>
                </a:lnTo>
                <a:cubicBezTo>
                  <a:pt x="463" y="2954"/>
                  <a:pt x="469" y="2930"/>
                  <a:pt x="475" y="2907"/>
                </a:cubicBezTo>
                <a:lnTo>
                  <a:pt x="475" y="2907"/>
                </a:lnTo>
                <a:lnTo>
                  <a:pt x="447" y="2949"/>
                </a:lnTo>
                <a:lnTo>
                  <a:pt x="447" y="2963"/>
                </a:lnTo>
                <a:cubicBezTo>
                  <a:pt x="425" y="3007"/>
                  <a:pt x="412" y="3034"/>
                  <a:pt x="400" y="3064"/>
                </a:cubicBezTo>
                <a:lnTo>
                  <a:pt x="400" y="3064"/>
                </a:lnTo>
                <a:cubicBezTo>
                  <a:pt x="400" y="3064"/>
                  <a:pt x="400" y="3065"/>
                  <a:pt x="399" y="3065"/>
                </a:cubicBezTo>
                <a:lnTo>
                  <a:pt x="399" y="3065"/>
                </a:lnTo>
                <a:cubicBezTo>
                  <a:pt x="410" y="3035"/>
                  <a:pt x="419" y="3010"/>
                  <a:pt x="419" y="2977"/>
                </a:cubicBezTo>
                <a:lnTo>
                  <a:pt x="419" y="2963"/>
                </a:lnTo>
                <a:lnTo>
                  <a:pt x="419" y="2963"/>
                </a:lnTo>
                <a:cubicBezTo>
                  <a:pt x="419" y="2963"/>
                  <a:pt x="405" y="2963"/>
                  <a:pt x="405" y="2977"/>
                </a:cubicBezTo>
                <a:cubicBezTo>
                  <a:pt x="405" y="2977"/>
                  <a:pt x="419" y="2977"/>
                  <a:pt x="419" y="2963"/>
                </a:cubicBezTo>
                <a:lnTo>
                  <a:pt x="419" y="2963"/>
                </a:lnTo>
                <a:cubicBezTo>
                  <a:pt x="419" y="2977"/>
                  <a:pt x="419" y="2977"/>
                  <a:pt x="405" y="2990"/>
                </a:cubicBezTo>
                <a:cubicBezTo>
                  <a:pt x="395" y="3020"/>
                  <a:pt x="393" y="3036"/>
                  <a:pt x="387" y="3048"/>
                </a:cubicBezTo>
                <a:lnTo>
                  <a:pt x="387" y="3048"/>
                </a:lnTo>
                <a:cubicBezTo>
                  <a:pt x="391" y="3038"/>
                  <a:pt x="391" y="3028"/>
                  <a:pt x="391" y="3018"/>
                </a:cubicBezTo>
                <a:cubicBezTo>
                  <a:pt x="391" y="2990"/>
                  <a:pt x="405" y="2977"/>
                  <a:pt x="405" y="2977"/>
                </a:cubicBezTo>
                <a:cubicBezTo>
                  <a:pt x="391" y="2977"/>
                  <a:pt x="391" y="2990"/>
                  <a:pt x="377" y="2990"/>
                </a:cubicBezTo>
                <a:cubicBezTo>
                  <a:pt x="377" y="2990"/>
                  <a:pt x="377" y="2990"/>
                  <a:pt x="377" y="2990"/>
                </a:cubicBezTo>
                <a:lnTo>
                  <a:pt x="377" y="2990"/>
                </a:lnTo>
                <a:cubicBezTo>
                  <a:pt x="375" y="2990"/>
                  <a:pt x="372" y="2992"/>
                  <a:pt x="371" y="2994"/>
                </a:cubicBezTo>
                <a:lnTo>
                  <a:pt x="371" y="2994"/>
                </a:lnTo>
                <a:cubicBezTo>
                  <a:pt x="373" y="2993"/>
                  <a:pt x="375" y="2992"/>
                  <a:pt x="377" y="2990"/>
                </a:cubicBezTo>
                <a:lnTo>
                  <a:pt x="377" y="2990"/>
                </a:lnTo>
                <a:cubicBezTo>
                  <a:pt x="377" y="3018"/>
                  <a:pt x="364" y="3018"/>
                  <a:pt x="364" y="3032"/>
                </a:cubicBezTo>
                <a:cubicBezTo>
                  <a:pt x="364" y="3021"/>
                  <a:pt x="364" y="3001"/>
                  <a:pt x="371" y="2994"/>
                </a:cubicBezTo>
                <a:lnTo>
                  <a:pt x="371" y="2994"/>
                </a:lnTo>
                <a:cubicBezTo>
                  <a:pt x="368" y="2995"/>
                  <a:pt x="365" y="2996"/>
                  <a:pt x="363" y="2996"/>
                </a:cubicBezTo>
                <a:lnTo>
                  <a:pt x="363" y="2996"/>
                </a:lnTo>
                <a:cubicBezTo>
                  <a:pt x="364" y="2993"/>
                  <a:pt x="364" y="2990"/>
                  <a:pt x="364" y="2990"/>
                </a:cubicBezTo>
                <a:lnTo>
                  <a:pt x="336" y="2990"/>
                </a:lnTo>
                <a:lnTo>
                  <a:pt x="322" y="2977"/>
                </a:lnTo>
                <a:cubicBezTo>
                  <a:pt x="322" y="2984"/>
                  <a:pt x="321" y="2990"/>
                  <a:pt x="321" y="2996"/>
                </a:cubicBezTo>
                <a:lnTo>
                  <a:pt x="321" y="2996"/>
                </a:lnTo>
                <a:cubicBezTo>
                  <a:pt x="286" y="2984"/>
                  <a:pt x="256" y="2948"/>
                  <a:pt x="238" y="2893"/>
                </a:cubicBezTo>
                <a:lnTo>
                  <a:pt x="238" y="2893"/>
                </a:lnTo>
                <a:cubicBezTo>
                  <a:pt x="252" y="2949"/>
                  <a:pt x="280" y="2977"/>
                  <a:pt x="308" y="2990"/>
                </a:cubicBezTo>
                <a:cubicBezTo>
                  <a:pt x="308" y="3007"/>
                  <a:pt x="310" y="3019"/>
                  <a:pt x="313" y="3028"/>
                </a:cubicBezTo>
                <a:lnTo>
                  <a:pt x="313" y="3028"/>
                </a:lnTo>
                <a:cubicBezTo>
                  <a:pt x="316" y="3019"/>
                  <a:pt x="319" y="3009"/>
                  <a:pt x="321" y="2996"/>
                </a:cubicBezTo>
                <a:lnTo>
                  <a:pt x="321" y="2996"/>
                </a:lnTo>
                <a:cubicBezTo>
                  <a:pt x="325" y="2997"/>
                  <a:pt x="330" y="2998"/>
                  <a:pt x="335" y="2999"/>
                </a:cubicBezTo>
                <a:lnTo>
                  <a:pt x="335" y="2999"/>
                </a:lnTo>
                <a:cubicBezTo>
                  <a:pt x="333" y="3018"/>
                  <a:pt x="325" y="3030"/>
                  <a:pt x="322" y="3041"/>
                </a:cubicBezTo>
                <a:lnTo>
                  <a:pt x="322" y="3041"/>
                </a:lnTo>
                <a:cubicBezTo>
                  <a:pt x="324" y="3037"/>
                  <a:pt x="325" y="3033"/>
                  <a:pt x="327" y="3029"/>
                </a:cubicBezTo>
                <a:lnTo>
                  <a:pt x="327" y="3029"/>
                </a:lnTo>
                <a:cubicBezTo>
                  <a:pt x="326" y="3035"/>
                  <a:pt x="324" y="3040"/>
                  <a:pt x="323" y="3046"/>
                </a:cubicBezTo>
                <a:lnTo>
                  <a:pt x="323" y="3046"/>
                </a:lnTo>
                <a:cubicBezTo>
                  <a:pt x="322" y="3046"/>
                  <a:pt x="322" y="3045"/>
                  <a:pt x="322" y="3045"/>
                </a:cubicBezTo>
                <a:lnTo>
                  <a:pt x="322" y="3045"/>
                </a:lnTo>
                <a:cubicBezTo>
                  <a:pt x="322" y="3045"/>
                  <a:pt x="322" y="3046"/>
                  <a:pt x="322" y="3046"/>
                </a:cubicBezTo>
                <a:cubicBezTo>
                  <a:pt x="322" y="3046"/>
                  <a:pt x="321" y="3047"/>
                  <a:pt x="320" y="3048"/>
                </a:cubicBezTo>
                <a:lnTo>
                  <a:pt x="320" y="3048"/>
                </a:lnTo>
                <a:cubicBezTo>
                  <a:pt x="320" y="3047"/>
                  <a:pt x="321" y="3045"/>
                  <a:pt x="321" y="3044"/>
                </a:cubicBezTo>
                <a:lnTo>
                  <a:pt x="321" y="3044"/>
                </a:lnTo>
                <a:cubicBezTo>
                  <a:pt x="321" y="3044"/>
                  <a:pt x="322" y="3044"/>
                  <a:pt x="322" y="3045"/>
                </a:cubicBezTo>
                <a:lnTo>
                  <a:pt x="322" y="3045"/>
                </a:lnTo>
                <a:cubicBezTo>
                  <a:pt x="322" y="3043"/>
                  <a:pt x="322" y="3042"/>
                  <a:pt x="322" y="3041"/>
                </a:cubicBezTo>
                <a:lnTo>
                  <a:pt x="322" y="3041"/>
                </a:lnTo>
                <a:cubicBezTo>
                  <a:pt x="322" y="3042"/>
                  <a:pt x="322" y="3043"/>
                  <a:pt x="321" y="3044"/>
                </a:cubicBezTo>
                <a:lnTo>
                  <a:pt x="321" y="3044"/>
                </a:lnTo>
                <a:cubicBezTo>
                  <a:pt x="318" y="3040"/>
                  <a:pt x="315" y="3035"/>
                  <a:pt x="313" y="3028"/>
                </a:cubicBezTo>
                <a:lnTo>
                  <a:pt x="313" y="3028"/>
                </a:lnTo>
                <a:cubicBezTo>
                  <a:pt x="310" y="3039"/>
                  <a:pt x="308" y="3048"/>
                  <a:pt x="308" y="3060"/>
                </a:cubicBezTo>
                <a:lnTo>
                  <a:pt x="308" y="3060"/>
                </a:lnTo>
                <a:cubicBezTo>
                  <a:pt x="308" y="3060"/>
                  <a:pt x="308" y="3054"/>
                  <a:pt x="312" y="3054"/>
                </a:cubicBezTo>
                <a:cubicBezTo>
                  <a:pt x="313" y="3054"/>
                  <a:pt x="314" y="3054"/>
                  <a:pt x="315" y="3055"/>
                </a:cubicBezTo>
                <a:lnTo>
                  <a:pt x="315" y="3055"/>
                </a:lnTo>
                <a:cubicBezTo>
                  <a:pt x="314" y="3059"/>
                  <a:pt x="312" y="3063"/>
                  <a:pt x="310" y="3069"/>
                </a:cubicBezTo>
                <a:lnTo>
                  <a:pt x="310" y="3069"/>
                </a:lnTo>
                <a:cubicBezTo>
                  <a:pt x="311" y="3069"/>
                  <a:pt x="313" y="3069"/>
                  <a:pt x="314" y="3068"/>
                </a:cubicBezTo>
                <a:lnTo>
                  <a:pt x="314" y="3068"/>
                </a:lnTo>
                <a:cubicBezTo>
                  <a:pt x="313" y="3070"/>
                  <a:pt x="313" y="3073"/>
                  <a:pt x="312" y="3075"/>
                </a:cubicBezTo>
                <a:lnTo>
                  <a:pt x="312" y="3075"/>
                </a:lnTo>
                <a:cubicBezTo>
                  <a:pt x="320" y="3071"/>
                  <a:pt x="327" y="3066"/>
                  <a:pt x="336" y="3060"/>
                </a:cubicBezTo>
                <a:lnTo>
                  <a:pt x="336" y="3060"/>
                </a:lnTo>
                <a:cubicBezTo>
                  <a:pt x="328" y="3064"/>
                  <a:pt x="321" y="3067"/>
                  <a:pt x="314" y="3068"/>
                </a:cubicBezTo>
                <a:lnTo>
                  <a:pt x="314" y="3068"/>
                </a:lnTo>
                <a:cubicBezTo>
                  <a:pt x="315" y="3064"/>
                  <a:pt x="316" y="3060"/>
                  <a:pt x="317" y="3057"/>
                </a:cubicBezTo>
                <a:lnTo>
                  <a:pt x="317" y="3057"/>
                </a:lnTo>
                <a:cubicBezTo>
                  <a:pt x="319" y="3057"/>
                  <a:pt x="320" y="3059"/>
                  <a:pt x="322" y="3060"/>
                </a:cubicBezTo>
                <a:cubicBezTo>
                  <a:pt x="322" y="3055"/>
                  <a:pt x="322" y="3051"/>
                  <a:pt x="323" y="3046"/>
                </a:cubicBezTo>
                <a:lnTo>
                  <a:pt x="323" y="3046"/>
                </a:lnTo>
                <a:cubicBezTo>
                  <a:pt x="327" y="3051"/>
                  <a:pt x="331" y="3056"/>
                  <a:pt x="336" y="3060"/>
                </a:cubicBezTo>
                <a:cubicBezTo>
                  <a:pt x="336" y="3102"/>
                  <a:pt x="322" y="3130"/>
                  <a:pt x="322" y="3158"/>
                </a:cubicBezTo>
                <a:lnTo>
                  <a:pt x="336" y="3130"/>
                </a:lnTo>
                <a:lnTo>
                  <a:pt x="336" y="3130"/>
                </a:lnTo>
                <a:cubicBezTo>
                  <a:pt x="336" y="3158"/>
                  <a:pt x="322" y="3158"/>
                  <a:pt x="322" y="3172"/>
                </a:cubicBezTo>
                <a:lnTo>
                  <a:pt x="322" y="3186"/>
                </a:lnTo>
                <a:lnTo>
                  <a:pt x="308" y="3186"/>
                </a:lnTo>
                <a:lnTo>
                  <a:pt x="322" y="3172"/>
                </a:lnTo>
                <a:lnTo>
                  <a:pt x="322" y="3158"/>
                </a:lnTo>
                <a:lnTo>
                  <a:pt x="301" y="3172"/>
                </a:lnTo>
                <a:lnTo>
                  <a:pt x="280" y="3172"/>
                </a:lnTo>
                <a:cubicBezTo>
                  <a:pt x="280" y="3172"/>
                  <a:pt x="266" y="3172"/>
                  <a:pt x="266" y="3186"/>
                </a:cubicBezTo>
                <a:cubicBezTo>
                  <a:pt x="259" y="3193"/>
                  <a:pt x="252" y="3196"/>
                  <a:pt x="243" y="3196"/>
                </a:cubicBezTo>
                <a:cubicBezTo>
                  <a:pt x="234" y="3196"/>
                  <a:pt x="224" y="3193"/>
                  <a:pt x="210" y="3186"/>
                </a:cubicBezTo>
                <a:lnTo>
                  <a:pt x="210" y="3186"/>
                </a:lnTo>
                <a:cubicBezTo>
                  <a:pt x="210" y="3229"/>
                  <a:pt x="226" y="3245"/>
                  <a:pt x="244" y="3245"/>
                </a:cubicBezTo>
                <a:cubicBezTo>
                  <a:pt x="256" y="3245"/>
                  <a:pt x="269" y="3238"/>
                  <a:pt x="280" y="3228"/>
                </a:cubicBezTo>
                <a:lnTo>
                  <a:pt x="280" y="3228"/>
                </a:lnTo>
                <a:cubicBezTo>
                  <a:pt x="245" y="3276"/>
                  <a:pt x="210" y="3311"/>
                  <a:pt x="191" y="3311"/>
                </a:cubicBezTo>
                <a:cubicBezTo>
                  <a:pt x="188" y="3311"/>
                  <a:pt x="185" y="3310"/>
                  <a:pt x="182" y="3308"/>
                </a:cubicBezTo>
                <a:lnTo>
                  <a:pt x="182" y="3308"/>
                </a:lnTo>
                <a:cubicBezTo>
                  <a:pt x="182" y="3316"/>
                  <a:pt x="182" y="3322"/>
                  <a:pt x="182" y="3325"/>
                </a:cubicBezTo>
                <a:cubicBezTo>
                  <a:pt x="186" y="3337"/>
                  <a:pt x="192" y="3342"/>
                  <a:pt x="199" y="3342"/>
                </a:cubicBezTo>
                <a:cubicBezTo>
                  <a:pt x="219" y="3342"/>
                  <a:pt x="249" y="3306"/>
                  <a:pt x="280" y="3256"/>
                </a:cubicBezTo>
                <a:lnTo>
                  <a:pt x="280" y="3256"/>
                </a:lnTo>
                <a:cubicBezTo>
                  <a:pt x="242" y="3370"/>
                  <a:pt x="180" y="3439"/>
                  <a:pt x="170" y="3439"/>
                </a:cubicBezTo>
                <a:cubicBezTo>
                  <a:pt x="169" y="3439"/>
                  <a:pt x="169" y="3439"/>
                  <a:pt x="169" y="3438"/>
                </a:cubicBezTo>
                <a:lnTo>
                  <a:pt x="169" y="3438"/>
                </a:lnTo>
                <a:cubicBezTo>
                  <a:pt x="168" y="3446"/>
                  <a:pt x="168" y="3451"/>
                  <a:pt x="168" y="3451"/>
                </a:cubicBezTo>
                <a:cubicBezTo>
                  <a:pt x="140" y="3479"/>
                  <a:pt x="140" y="3507"/>
                  <a:pt x="168" y="3507"/>
                </a:cubicBezTo>
                <a:lnTo>
                  <a:pt x="182" y="3479"/>
                </a:lnTo>
                <a:cubicBezTo>
                  <a:pt x="182" y="3479"/>
                  <a:pt x="183" y="3478"/>
                  <a:pt x="183" y="3478"/>
                </a:cubicBezTo>
                <a:lnTo>
                  <a:pt x="183" y="3478"/>
                </a:lnTo>
                <a:cubicBezTo>
                  <a:pt x="178" y="3487"/>
                  <a:pt x="173" y="3497"/>
                  <a:pt x="168" y="3507"/>
                </a:cubicBezTo>
                <a:cubicBezTo>
                  <a:pt x="176" y="3491"/>
                  <a:pt x="184" y="3480"/>
                  <a:pt x="191" y="3468"/>
                </a:cubicBezTo>
                <a:lnTo>
                  <a:pt x="191" y="3468"/>
                </a:lnTo>
                <a:cubicBezTo>
                  <a:pt x="200" y="3458"/>
                  <a:pt x="213" y="3441"/>
                  <a:pt x="226" y="3420"/>
                </a:cubicBezTo>
                <a:lnTo>
                  <a:pt x="226" y="3420"/>
                </a:lnTo>
                <a:cubicBezTo>
                  <a:pt x="230" y="3417"/>
                  <a:pt x="234" y="3413"/>
                  <a:pt x="238" y="3409"/>
                </a:cubicBezTo>
                <a:cubicBezTo>
                  <a:pt x="243" y="3400"/>
                  <a:pt x="249" y="3389"/>
                  <a:pt x="256" y="3377"/>
                </a:cubicBezTo>
                <a:lnTo>
                  <a:pt x="256" y="3377"/>
                </a:lnTo>
                <a:cubicBezTo>
                  <a:pt x="233" y="3428"/>
                  <a:pt x="213" y="3474"/>
                  <a:pt x="196" y="3513"/>
                </a:cubicBezTo>
                <a:lnTo>
                  <a:pt x="196" y="3513"/>
                </a:lnTo>
                <a:cubicBezTo>
                  <a:pt x="186" y="3529"/>
                  <a:pt x="176" y="3541"/>
                  <a:pt x="168" y="3548"/>
                </a:cubicBezTo>
                <a:cubicBezTo>
                  <a:pt x="151" y="3575"/>
                  <a:pt x="138" y="3585"/>
                  <a:pt x="132" y="3585"/>
                </a:cubicBezTo>
                <a:cubicBezTo>
                  <a:pt x="128" y="3585"/>
                  <a:pt x="126" y="3581"/>
                  <a:pt x="126" y="3576"/>
                </a:cubicBezTo>
                <a:cubicBezTo>
                  <a:pt x="119" y="3599"/>
                  <a:pt x="115" y="3610"/>
                  <a:pt x="116" y="3610"/>
                </a:cubicBezTo>
                <a:cubicBezTo>
                  <a:pt x="117" y="3610"/>
                  <a:pt x="120" y="3603"/>
                  <a:pt x="126" y="3590"/>
                </a:cubicBezTo>
                <a:cubicBezTo>
                  <a:pt x="144" y="3590"/>
                  <a:pt x="167" y="3565"/>
                  <a:pt x="193" y="3522"/>
                </a:cubicBezTo>
                <a:lnTo>
                  <a:pt x="193" y="3522"/>
                </a:lnTo>
                <a:cubicBezTo>
                  <a:pt x="189" y="3531"/>
                  <a:pt x="186" y="3540"/>
                  <a:pt x="182" y="3548"/>
                </a:cubicBezTo>
                <a:lnTo>
                  <a:pt x="210" y="3521"/>
                </a:lnTo>
                <a:lnTo>
                  <a:pt x="210" y="3521"/>
                </a:lnTo>
                <a:cubicBezTo>
                  <a:pt x="196" y="3535"/>
                  <a:pt x="196" y="3548"/>
                  <a:pt x="182" y="3548"/>
                </a:cubicBezTo>
                <a:cubicBezTo>
                  <a:pt x="168" y="3576"/>
                  <a:pt x="140" y="3604"/>
                  <a:pt x="140" y="3604"/>
                </a:cubicBezTo>
                <a:lnTo>
                  <a:pt x="126" y="3604"/>
                </a:lnTo>
                <a:cubicBezTo>
                  <a:pt x="126" y="3618"/>
                  <a:pt x="112" y="3618"/>
                  <a:pt x="112" y="3646"/>
                </a:cubicBezTo>
                <a:cubicBezTo>
                  <a:pt x="83" y="3676"/>
                  <a:pt x="67" y="3705"/>
                  <a:pt x="56" y="3705"/>
                </a:cubicBezTo>
                <a:cubicBezTo>
                  <a:pt x="51" y="3705"/>
                  <a:pt x="47" y="3700"/>
                  <a:pt x="43" y="3688"/>
                </a:cubicBezTo>
                <a:lnTo>
                  <a:pt x="43" y="3688"/>
                </a:lnTo>
                <a:cubicBezTo>
                  <a:pt x="47" y="3716"/>
                  <a:pt x="53" y="3728"/>
                  <a:pt x="63" y="3728"/>
                </a:cubicBezTo>
                <a:cubicBezTo>
                  <a:pt x="87" y="3728"/>
                  <a:pt x="131" y="3656"/>
                  <a:pt x="210" y="3577"/>
                </a:cubicBezTo>
                <a:lnTo>
                  <a:pt x="210" y="3577"/>
                </a:lnTo>
                <a:cubicBezTo>
                  <a:pt x="122" y="3664"/>
                  <a:pt x="69" y="3769"/>
                  <a:pt x="43" y="3769"/>
                </a:cubicBezTo>
                <a:cubicBezTo>
                  <a:pt x="37" y="3769"/>
                  <a:pt x="32" y="3762"/>
                  <a:pt x="29" y="3744"/>
                </a:cubicBezTo>
                <a:lnTo>
                  <a:pt x="29" y="3744"/>
                </a:lnTo>
                <a:cubicBezTo>
                  <a:pt x="35" y="3802"/>
                  <a:pt x="54" y="3837"/>
                  <a:pt x="82" y="3837"/>
                </a:cubicBezTo>
                <a:cubicBezTo>
                  <a:pt x="105" y="3837"/>
                  <a:pt x="136" y="3813"/>
                  <a:pt x="171" y="3758"/>
                </a:cubicBezTo>
                <a:lnTo>
                  <a:pt x="171" y="3758"/>
                </a:lnTo>
                <a:cubicBezTo>
                  <a:pt x="120" y="3849"/>
                  <a:pt x="86" y="3909"/>
                  <a:pt x="56" y="3909"/>
                </a:cubicBezTo>
                <a:cubicBezTo>
                  <a:pt x="41" y="3909"/>
                  <a:pt x="27" y="3894"/>
                  <a:pt x="13" y="3860"/>
                </a:cubicBezTo>
                <a:lnTo>
                  <a:pt x="13" y="3860"/>
                </a:lnTo>
                <a:cubicBezTo>
                  <a:pt x="37" y="3928"/>
                  <a:pt x="63" y="4019"/>
                  <a:pt x="98" y="4078"/>
                </a:cubicBezTo>
                <a:cubicBezTo>
                  <a:pt x="71" y="4023"/>
                  <a:pt x="57" y="3995"/>
                  <a:pt x="57" y="3939"/>
                </a:cubicBezTo>
                <a:lnTo>
                  <a:pt x="57" y="3939"/>
                </a:lnTo>
                <a:cubicBezTo>
                  <a:pt x="71" y="3995"/>
                  <a:pt x="98" y="4065"/>
                  <a:pt x="112" y="4106"/>
                </a:cubicBezTo>
                <a:cubicBezTo>
                  <a:pt x="126" y="4162"/>
                  <a:pt x="140" y="4204"/>
                  <a:pt x="168" y="4218"/>
                </a:cubicBezTo>
                <a:cubicBezTo>
                  <a:pt x="140" y="4162"/>
                  <a:pt x="126" y="4106"/>
                  <a:pt x="112" y="4037"/>
                </a:cubicBezTo>
                <a:lnTo>
                  <a:pt x="112" y="4037"/>
                </a:lnTo>
                <a:cubicBezTo>
                  <a:pt x="126" y="4092"/>
                  <a:pt x="140" y="4162"/>
                  <a:pt x="168" y="4218"/>
                </a:cubicBezTo>
                <a:cubicBezTo>
                  <a:pt x="178" y="4242"/>
                  <a:pt x="189" y="4256"/>
                  <a:pt x="199" y="4256"/>
                </a:cubicBezTo>
                <a:cubicBezTo>
                  <a:pt x="220" y="4256"/>
                  <a:pt x="238" y="4203"/>
                  <a:pt x="238" y="4065"/>
                </a:cubicBezTo>
                <a:lnTo>
                  <a:pt x="238" y="4065"/>
                </a:lnTo>
                <a:cubicBezTo>
                  <a:pt x="238" y="4237"/>
                  <a:pt x="219" y="4295"/>
                  <a:pt x="197" y="4295"/>
                </a:cubicBezTo>
                <a:cubicBezTo>
                  <a:pt x="192" y="4295"/>
                  <a:pt x="187" y="4293"/>
                  <a:pt x="182" y="4288"/>
                </a:cubicBezTo>
                <a:lnTo>
                  <a:pt x="182" y="4288"/>
                </a:lnTo>
                <a:cubicBezTo>
                  <a:pt x="196" y="4316"/>
                  <a:pt x="196" y="4357"/>
                  <a:pt x="210" y="4385"/>
                </a:cubicBezTo>
                <a:cubicBezTo>
                  <a:pt x="237" y="4430"/>
                  <a:pt x="252" y="4457"/>
                  <a:pt x="260" y="4457"/>
                </a:cubicBezTo>
                <a:cubicBezTo>
                  <a:pt x="264" y="4457"/>
                  <a:pt x="265" y="4449"/>
                  <a:pt x="266" y="4433"/>
                </a:cubicBezTo>
                <a:lnTo>
                  <a:pt x="266" y="4433"/>
                </a:lnTo>
                <a:cubicBezTo>
                  <a:pt x="266" y="4441"/>
                  <a:pt x="266" y="4448"/>
                  <a:pt x="266" y="4455"/>
                </a:cubicBezTo>
                <a:cubicBezTo>
                  <a:pt x="331" y="4687"/>
                  <a:pt x="363" y="4803"/>
                  <a:pt x="352" y="4803"/>
                </a:cubicBezTo>
                <a:cubicBezTo>
                  <a:pt x="342" y="4803"/>
                  <a:pt x="297" y="4705"/>
                  <a:pt x="210" y="4511"/>
                </a:cubicBezTo>
                <a:lnTo>
                  <a:pt x="210" y="4511"/>
                </a:lnTo>
                <a:cubicBezTo>
                  <a:pt x="391" y="4985"/>
                  <a:pt x="475" y="5013"/>
                  <a:pt x="322" y="5041"/>
                </a:cubicBezTo>
                <a:cubicBezTo>
                  <a:pt x="448" y="5041"/>
                  <a:pt x="470" y="5041"/>
                  <a:pt x="404" y="5197"/>
                </a:cubicBezTo>
                <a:lnTo>
                  <a:pt x="404" y="5197"/>
                </a:lnTo>
                <a:cubicBezTo>
                  <a:pt x="415" y="5175"/>
                  <a:pt x="423" y="5164"/>
                  <a:pt x="428" y="5164"/>
                </a:cubicBezTo>
                <a:cubicBezTo>
                  <a:pt x="446" y="5164"/>
                  <a:pt x="431" y="5308"/>
                  <a:pt x="405" y="5627"/>
                </a:cubicBezTo>
                <a:cubicBezTo>
                  <a:pt x="422" y="5437"/>
                  <a:pt x="427" y="5350"/>
                  <a:pt x="431" y="5350"/>
                </a:cubicBezTo>
                <a:cubicBezTo>
                  <a:pt x="436" y="5350"/>
                  <a:pt x="436" y="5562"/>
                  <a:pt x="461" y="5920"/>
                </a:cubicBezTo>
                <a:cubicBezTo>
                  <a:pt x="457" y="5748"/>
                  <a:pt x="456" y="5680"/>
                  <a:pt x="461" y="5680"/>
                </a:cubicBezTo>
                <a:lnTo>
                  <a:pt x="461" y="5680"/>
                </a:lnTo>
                <a:cubicBezTo>
                  <a:pt x="469" y="5680"/>
                  <a:pt x="494" y="5956"/>
                  <a:pt x="531" y="6227"/>
                </a:cubicBezTo>
                <a:cubicBezTo>
                  <a:pt x="561" y="6112"/>
                  <a:pt x="614" y="6072"/>
                  <a:pt x="677" y="6072"/>
                </a:cubicBezTo>
                <a:cubicBezTo>
                  <a:pt x="790" y="6072"/>
                  <a:pt x="934" y="6201"/>
                  <a:pt x="1033" y="6254"/>
                </a:cubicBezTo>
                <a:cubicBezTo>
                  <a:pt x="1097" y="6225"/>
                  <a:pt x="1168" y="6211"/>
                  <a:pt x="1241" y="6211"/>
                </a:cubicBezTo>
                <a:cubicBezTo>
                  <a:pt x="1342" y="6211"/>
                  <a:pt x="1446" y="6239"/>
                  <a:pt x="1535" y="6296"/>
                </a:cubicBezTo>
                <a:cubicBezTo>
                  <a:pt x="1603" y="6268"/>
                  <a:pt x="1673" y="6256"/>
                  <a:pt x="1743" y="6256"/>
                </a:cubicBezTo>
                <a:cubicBezTo>
                  <a:pt x="1847" y="6256"/>
                  <a:pt x="1951" y="6283"/>
                  <a:pt x="2051" y="6324"/>
                </a:cubicBezTo>
                <a:cubicBezTo>
                  <a:pt x="2117" y="6300"/>
                  <a:pt x="2191" y="6287"/>
                  <a:pt x="2266" y="6287"/>
                </a:cubicBezTo>
                <a:cubicBezTo>
                  <a:pt x="2365" y="6287"/>
                  <a:pt x="2466" y="6310"/>
                  <a:pt x="2553" y="6366"/>
                </a:cubicBezTo>
                <a:cubicBezTo>
                  <a:pt x="2596" y="6351"/>
                  <a:pt x="2641" y="6345"/>
                  <a:pt x="2687" y="6345"/>
                </a:cubicBezTo>
                <a:cubicBezTo>
                  <a:pt x="2807" y="6345"/>
                  <a:pt x="2935" y="6384"/>
                  <a:pt x="3056" y="6394"/>
                </a:cubicBezTo>
                <a:cubicBezTo>
                  <a:pt x="3237" y="6394"/>
                  <a:pt x="3390" y="6394"/>
                  <a:pt x="3558" y="6436"/>
                </a:cubicBezTo>
                <a:cubicBezTo>
                  <a:pt x="3739" y="6436"/>
                  <a:pt x="3893" y="6450"/>
                  <a:pt x="4074" y="6464"/>
                </a:cubicBezTo>
                <a:cubicBezTo>
                  <a:pt x="4395" y="6478"/>
                  <a:pt x="4743" y="6506"/>
                  <a:pt x="5078" y="6519"/>
                </a:cubicBezTo>
                <a:cubicBezTo>
                  <a:pt x="5536" y="6536"/>
                  <a:pt x="5993" y="6564"/>
                  <a:pt x="6448" y="6564"/>
                </a:cubicBezTo>
                <a:cubicBezTo>
                  <a:pt x="6742" y="6564"/>
                  <a:pt x="7034" y="6552"/>
                  <a:pt x="7324" y="6519"/>
                </a:cubicBezTo>
                <a:cubicBezTo>
                  <a:pt x="8049" y="6296"/>
                  <a:pt x="7435" y="6380"/>
                  <a:pt x="8077" y="6310"/>
                </a:cubicBezTo>
                <a:cubicBezTo>
                  <a:pt x="8105" y="6324"/>
                  <a:pt x="8175" y="6338"/>
                  <a:pt x="8342" y="6366"/>
                </a:cubicBezTo>
                <a:cubicBezTo>
                  <a:pt x="9849" y="6519"/>
                  <a:pt x="11355" y="6659"/>
                  <a:pt x="12861" y="6812"/>
                </a:cubicBezTo>
                <a:cubicBezTo>
                  <a:pt x="12778" y="6617"/>
                  <a:pt x="12680" y="6408"/>
                  <a:pt x="12596" y="6227"/>
                </a:cubicBezTo>
                <a:cubicBezTo>
                  <a:pt x="12569" y="6157"/>
                  <a:pt x="12541" y="6087"/>
                  <a:pt x="12513" y="6031"/>
                </a:cubicBezTo>
                <a:cubicBezTo>
                  <a:pt x="12476" y="5970"/>
                  <a:pt x="12493" y="5812"/>
                  <a:pt x="12451" y="5812"/>
                </a:cubicBezTo>
                <a:cubicBezTo>
                  <a:pt x="12445" y="5812"/>
                  <a:pt x="12438" y="5815"/>
                  <a:pt x="12429" y="5822"/>
                </a:cubicBezTo>
                <a:cubicBezTo>
                  <a:pt x="12448" y="5717"/>
                  <a:pt x="12263" y="5223"/>
                  <a:pt x="12236" y="5223"/>
                </a:cubicBezTo>
                <a:lnTo>
                  <a:pt x="12236" y="5223"/>
                </a:lnTo>
                <a:cubicBezTo>
                  <a:pt x="12226" y="5223"/>
                  <a:pt x="12237" y="5288"/>
                  <a:pt x="12287" y="5463"/>
                </a:cubicBezTo>
                <a:lnTo>
                  <a:pt x="12287" y="5463"/>
                </a:lnTo>
                <a:cubicBezTo>
                  <a:pt x="12208" y="5199"/>
                  <a:pt x="12139" y="4991"/>
                  <a:pt x="12080" y="4874"/>
                </a:cubicBezTo>
                <a:cubicBezTo>
                  <a:pt x="12052" y="4846"/>
                  <a:pt x="12038" y="4832"/>
                  <a:pt x="12025" y="4790"/>
                </a:cubicBezTo>
                <a:lnTo>
                  <a:pt x="12025" y="4790"/>
                </a:lnTo>
                <a:cubicBezTo>
                  <a:pt x="12033" y="4831"/>
                  <a:pt x="12061" y="4923"/>
                  <a:pt x="12112" y="5061"/>
                </a:cubicBezTo>
                <a:lnTo>
                  <a:pt x="12112" y="5061"/>
                </a:lnTo>
                <a:cubicBezTo>
                  <a:pt x="12101" y="5033"/>
                  <a:pt x="12090" y="5008"/>
                  <a:pt x="12080" y="4985"/>
                </a:cubicBezTo>
                <a:cubicBezTo>
                  <a:pt x="12072" y="4981"/>
                  <a:pt x="12064" y="4975"/>
                  <a:pt x="12058" y="4969"/>
                </a:cubicBezTo>
                <a:lnTo>
                  <a:pt x="12058" y="4969"/>
                </a:lnTo>
                <a:lnTo>
                  <a:pt x="12105" y="5063"/>
                </a:lnTo>
                <a:lnTo>
                  <a:pt x="12105" y="5063"/>
                </a:lnTo>
                <a:cubicBezTo>
                  <a:pt x="12076" y="5009"/>
                  <a:pt x="12048" y="4962"/>
                  <a:pt x="12025" y="4915"/>
                </a:cubicBezTo>
                <a:cubicBezTo>
                  <a:pt x="11969" y="4846"/>
                  <a:pt x="11913" y="4776"/>
                  <a:pt x="11871" y="4720"/>
                </a:cubicBezTo>
                <a:cubicBezTo>
                  <a:pt x="11815" y="4664"/>
                  <a:pt x="11760" y="4636"/>
                  <a:pt x="11732" y="4595"/>
                </a:cubicBezTo>
                <a:cubicBezTo>
                  <a:pt x="11662" y="4553"/>
                  <a:pt x="11606" y="4511"/>
                  <a:pt x="11564" y="4497"/>
                </a:cubicBezTo>
                <a:cubicBezTo>
                  <a:pt x="11536" y="4483"/>
                  <a:pt x="11522" y="4483"/>
                  <a:pt x="11522" y="4455"/>
                </a:cubicBezTo>
                <a:cubicBezTo>
                  <a:pt x="11471" y="4442"/>
                  <a:pt x="11455" y="4430"/>
                  <a:pt x="11474" y="4428"/>
                </a:cubicBezTo>
                <a:lnTo>
                  <a:pt x="11474" y="4428"/>
                </a:lnTo>
                <a:cubicBezTo>
                  <a:pt x="11479" y="4428"/>
                  <a:pt x="11484" y="4429"/>
                  <a:pt x="11490" y="4430"/>
                </a:cubicBezTo>
                <a:lnTo>
                  <a:pt x="11490" y="4430"/>
                </a:lnTo>
                <a:cubicBezTo>
                  <a:pt x="11487" y="4429"/>
                  <a:pt x="11484" y="4428"/>
                  <a:pt x="11481" y="4427"/>
                </a:cubicBezTo>
                <a:cubicBezTo>
                  <a:pt x="11478" y="4427"/>
                  <a:pt x="11476" y="4427"/>
                  <a:pt x="11474" y="4428"/>
                </a:cubicBezTo>
                <a:lnTo>
                  <a:pt x="11474" y="4428"/>
                </a:lnTo>
                <a:cubicBezTo>
                  <a:pt x="11472" y="4427"/>
                  <a:pt x="11469" y="4427"/>
                  <a:pt x="11467" y="4427"/>
                </a:cubicBezTo>
                <a:cubicBezTo>
                  <a:pt x="11384" y="4397"/>
                  <a:pt x="11378" y="4383"/>
                  <a:pt x="11461" y="4383"/>
                </a:cubicBezTo>
                <a:cubicBezTo>
                  <a:pt x="11488" y="4383"/>
                  <a:pt x="11524" y="4385"/>
                  <a:pt x="11569" y="4388"/>
                </a:cubicBezTo>
                <a:lnTo>
                  <a:pt x="11569" y="4388"/>
                </a:lnTo>
                <a:cubicBezTo>
                  <a:pt x="11228" y="4359"/>
                  <a:pt x="11268" y="4351"/>
                  <a:pt x="11737" y="4323"/>
                </a:cubicBezTo>
                <a:lnTo>
                  <a:pt x="11737" y="4323"/>
                </a:lnTo>
                <a:cubicBezTo>
                  <a:pt x="11588" y="4332"/>
                  <a:pt x="11479" y="4336"/>
                  <a:pt x="11411" y="4336"/>
                </a:cubicBezTo>
                <a:cubicBezTo>
                  <a:pt x="11283" y="4336"/>
                  <a:pt x="11300" y="4320"/>
                  <a:pt x="11469" y="4280"/>
                </a:cubicBezTo>
                <a:lnTo>
                  <a:pt x="11469" y="4280"/>
                </a:lnTo>
                <a:cubicBezTo>
                  <a:pt x="11389" y="4296"/>
                  <a:pt x="11336" y="4304"/>
                  <a:pt x="11312" y="4304"/>
                </a:cubicBezTo>
                <a:cubicBezTo>
                  <a:pt x="11241" y="4304"/>
                  <a:pt x="11400" y="4238"/>
                  <a:pt x="11787" y="4093"/>
                </a:cubicBezTo>
                <a:lnTo>
                  <a:pt x="11787" y="4093"/>
                </a:lnTo>
                <a:cubicBezTo>
                  <a:pt x="11476" y="4209"/>
                  <a:pt x="11304" y="4271"/>
                  <a:pt x="11274" y="4271"/>
                </a:cubicBezTo>
                <a:cubicBezTo>
                  <a:pt x="11239" y="4271"/>
                  <a:pt x="11394" y="4188"/>
                  <a:pt x="11746" y="4009"/>
                </a:cubicBezTo>
                <a:lnTo>
                  <a:pt x="11746" y="4009"/>
                </a:lnTo>
                <a:cubicBezTo>
                  <a:pt x="11457" y="4149"/>
                  <a:pt x="11306" y="4228"/>
                  <a:pt x="11267" y="4237"/>
                </a:cubicBezTo>
                <a:lnTo>
                  <a:pt x="11267" y="4237"/>
                </a:lnTo>
                <a:cubicBezTo>
                  <a:pt x="11294" y="4215"/>
                  <a:pt x="11349" y="4181"/>
                  <a:pt x="11411" y="4134"/>
                </a:cubicBezTo>
                <a:lnTo>
                  <a:pt x="11411" y="4134"/>
                </a:lnTo>
                <a:cubicBezTo>
                  <a:pt x="11481" y="4099"/>
                  <a:pt x="11565" y="4057"/>
                  <a:pt x="11662" y="4009"/>
                </a:cubicBezTo>
                <a:lnTo>
                  <a:pt x="11662" y="4009"/>
                </a:lnTo>
                <a:cubicBezTo>
                  <a:pt x="11577" y="4044"/>
                  <a:pt x="11503" y="4080"/>
                  <a:pt x="11443" y="4110"/>
                </a:cubicBezTo>
                <a:lnTo>
                  <a:pt x="11443" y="4110"/>
                </a:lnTo>
                <a:cubicBezTo>
                  <a:pt x="11455" y="4100"/>
                  <a:pt x="11468" y="4089"/>
                  <a:pt x="11481" y="4078"/>
                </a:cubicBezTo>
                <a:lnTo>
                  <a:pt x="11481" y="4065"/>
                </a:lnTo>
                <a:cubicBezTo>
                  <a:pt x="11423" y="4099"/>
                  <a:pt x="11375" y="4133"/>
                  <a:pt x="11345" y="4160"/>
                </a:cubicBezTo>
                <a:lnTo>
                  <a:pt x="11345" y="4160"/>
                </a:lnTo>
                <a:cubicBezTo>
                  <a:pt x="11332" y="4166"/>
                  <a:pt x="11322" y="4172"/>
                  <a:pt x="11313" y="4176"/>
                </a:cubicBezTo>
                <a:cubicBezTo>
                  <a:pt x="11267" y="4218"/>
                  <a:pt x="11248" y="4238"/>
                  <a:pt x="11261" y="4238"/>
                </a:cubicBezTo>
                <a:cubicBezTo>
                  <a:pt x="11263" y="4238"/>
                  <a:pt x="11265" y="4238"/>
                  <a:pt x="11267" y="4237"/>
                </a:cubicBezTo>
                <a:lnTo>
                  <a:pt x="11267" y="4237"/>
                </a:lnTo>
                <a:cubicBezTo>
                  <a:pt x="11263" y="4240"/>
                  <a:pt x="11260" y="4243"/>
                  <a:pt x="11257" y="4246"/>
                </a:cubicBezTo>
                <a:cubicBezTo>
                  <a:pt x="11221" y="4264"/>
                  <a:pt x="11200" y="4274"/>
                  <a:pt x="11194" y="4274"/>
                </a:cubicBezTo>
                <a:cubicBezTo>
                  <a:pt x="11187" y="4274"/>
                  <a:pt x="11204" y="4257"/>
                  <a:pt x="11243" y="4218"/>
                </a:cubicBezTo>
                <a:cubicBezTo>
                  <a:pt x="11243" y="4218"/>
                  <a:pt x="11243" y="4204"/>
                  <a:pt x="11257" y="4162"/>
                </a:cubicBezTo>
                <a:cubicBezTo>
                  <a:pt x="11271" y="4134"/>
                  <a:pt x="11313" y="3939"/>
                  <a:pt x="11355" y="3813"/>
                </a:cubicBezTo>
                <a:cubicBezTo>
                  <a:pt x="11355" y="3660"/>
                  <a:pt x="11355" y="3451"/>
                  <a:pt x="11383" y="3325"/>
                </a:cubicBezTo>
                <a:cubicBezTo>
                  <a:pt x="11341" y="3158"/>
                  <a:pt x="11313" y="3018"/>
                  <a:pt x="11355" y="2990"/>
                </a:cubicBezTo>
                <a:cubicBezTo>
                  <a:pt x="11271" y="2809"/>
                  <a:pt x="11202" y="2698"/>
                  <a:pt x="11216" y="2698"/>
                </a:cubicBezTo>
                <a:cubicBezTo>
                  <a:pt x="11082" y="2580"/>
                  <a:pt x="11019" y="2528"/>
                  <a:pt x="11045" y="2528"/>
                </a:cubicBezTo>
                <a:cubicBezTo>
                  <a:pt x="11065" y="2528"/>
                  <a:pt x="11137" y="2559"/>
                  <a:pt x="11271" y="2614"/>
                </a:cubicBezTo>
                <a:cubicBezTo>
                  <a:pt x="10961" y="2484"/>
                  <a:pt x="10902" y="2447"/>
                  <a:pt x="11111" y="2447"/>
                </a:cubicBezTo>
                <a:cubicBezTo>
                  <a:pt x="11168" y="2447"/>
                  <a:pt x="11246" y="2450"/>
                  <a:pt x="11345" y="2454"/>
                </a:cubicBezTo>
                <a:lnTo>
                  <a:pt x="11345" y="2454"/>
                </a:lnTo>
                <a:cubicBezTo>
                  <a:pt x="10848" y="2429"/>
                  <a:pt x="10838" y="2406"/>
                  <a:pt x="11327" y="2251"/>
                </a:cubicBezTo>
                <a:lnTo>
                  <a:pt x="11327" y="2251"/>
                </a:lnTo>
                <a:cubicBezTo>
                  <a:pt x="11134" y="2310"/>
                  <a:pt x="11027" y="2349"/>
                  <a:pt x="10996" y="2349"/>
                </a:cubicBezTo>
                <a:cubicBezTo>
                  <a:pt x="10976" y="2349"/>
                  <a:pt x="10990" y="2332"/>
                  <a:pt x="11034" y="2293"/>
                </a:cubicBezTo>
                <a:cubicBezTo>
                  <a:pt x="11034" y="2293"/>
                  <a:pt x="11062" y="2251"/>
                  <a:pt x="11174" y="2140"/>
                </a:cubicBezTo>
                <a:cubicBezTo>
                  <a:pt x="11188" y="2112"/>
                  <a:pt x="11216" y="2056"/>
                  <a:pt x="11257" y="1986"/>
                </a:cubicBezTo>
                <a:cubicBezTo>
                  <a:pt x="11285" y="1861"/>
                  <a:pt x="11355" y="1624"/>
                  <a:pt x="11397" y="1303"/>
                </a:cubicBezTo>
                <a:lnTo>
                  <a:pt x="11397" y="1303"/>
                </a:lnTo>
                <a:cubicBezTo>
                  <a:pt x="11353" y="1542"/>
                  <a:pt x="11330" y="1629"/>
                  <a:pt x="11318" y="1629"/>
                </a:cubicBezTo>
                <a:cubicBezTo>
                  <a:pt x="11290" y="1629"/>
                  <a:pt x="11314" y="1201"/>
                  <a:pt x="11285" y="1038"/>
                </a:cubicBezTo>
                <a:cubicBezTo>
                  <a:pt x="11216" y="898"/>
                  <a:pt x="11118" y="815"/>
                  <a:pt x="11006" y="759"/>
                </a:cubicBezTo>
                <a:cubicBezTo>
                  <a:pt x="10909" y="689"/>
                  <a:pt x="10783" y="661"/>
                  <a:pt x="10644" y="647"/>
                </a:cubicBezTo>
                <a:cubicBezTo>
                  <a:pt x="10504" y="619"/>
                  <a:pt x="10379" y="619"/>
                  <a:pt x="10267" y="619"/>
                </a:cubicBezTo>
                <a:lnTo>
                  <a:pt x="9751" y="619"/>
                </a:lnTo>
                <a:cubicBezTo>
                  <a:pt x="8231" y="647"/>
                  <a:pt x="9053" y="675"/>
                  <a:pt x="7533" y="689"/>
                </a:cubicBezTo>
                <a:cubicBezTo>
                  <a:pt x="7473" y="690"/>
                  <a:pt x="7416" y="691"/>
                  <a:pt x="7361" y="691"/>
                </a:cubicBezTo>
                <a:cubicBezTo>
                  <a:pt x="6094" y="691"/>
                  <a:pt x="6036" y="395"/>
                  <a:pt x="4646" y="368"/>
                </a:cubicBezTo>
                <a:cubicBezTo>
                  <a:pt x="3611" y="331"/>
                  <a:pt x="2381" y="1"/>
                  <a:pt x="1281" y="1"/>
                </a:cubicBezTo>
                <a:close/>
              </a:path>
            </a:pathLst>
          </a:custGeom>
          <a:solidFill>
            <a:srgbClr val="2E7185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7300383" y="1181771"/>
            <a:ext cx="69" cy="3564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0" y="0"/>
                </a:moveTo>
                <a:lnTo>
                  <a:pt x="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7290679" y="1106601"/>
            <a:ext cx="2981" cy="4724"/>
          </a:xfrm>
          <a:custGeom>
            <a:avLst/>
            <a:gdLst/>
            <a:ahLst/>
            <a:cxnLst/>
            <a:rect l="l" t="t" r="r" b="b"/>
            <a:pathLst>
              <a:path w="43" h="57" extrusionOk="0">
                <a:moveTo>
                  <a:pt x="42" y="1"/>
                </a:moveTo>
                <a:lnTo>
                  <a:pt x="42" y="1"/>
                </a:lnTo>
                <a:lnTo>
                  <a:pt x="1" y="57"/>
                </a:lnTo>
                <a:lnTo>
                  <a:pt x="1" y="57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295531" y="1089280"/>
            <a:ext cx="1040" cy="4724"/>
          </a:xfrm>
          <a:custGeom>
            <a:avLst/>
            <a:gdLst/>
            <a:ahLst/>
            <a:cxnLst/>
            <a:rect l="l" t="t" r="r" b="b"/>
            <a:pathLst>
              <a:path w="15" h="57" extrusionOk="0">
                <a:moveTo>
                  <a:pt x="14" y="1"/>
                </a:moveTo>
                <a:cubicBezTo>
                  <a:pt x="0" y="14"/>
                  <a:pt x="0" y="42"/>
                  <a:pt x="0" y="56"/>
                </a:cubicBezTo>
                <a:cubicBezTo>
                  <a:pt x="0" y="42"/>
                  <a:pt x="0" y="14"/>
                  <a:pt x="14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7305166" y="1076599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0"/>
                </a:moveTo>
                <a:cubicBezTo>
                  <a:pt x="1" y="0"/>
                  <a:pt x="1" y="14"/>
                  <a:pt x="1" y="0"/>
                </a:cubicBezTo>
                <a:lnTo>
                  <a:pt x="1" y="0"/>
                </a:lnTo>
                <a:cubicBezTo>
                  <a:pt x="1" y="14"/>
                  <a:pt x="1" y="0"/>
                  <a:pt x="1" y="0"/>
                </a:cubicBezTo>
                <a:lnTo>
                  <a:pt x="1" y="0"/>
                </a:lnTo>
                <a:cubicBezTo>
                  <a:pt x="1" y="0"/>
                  <a:pt x="15" y="0"/>
                  <a:pt x="1" y="0"/>
                </a:cubicBez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7303225" y="1076599"/>
            <a:ext cx="2010" cy="83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29" y="0"/>
                </a:moveTo>
                <a:lnTo>
                  <a:pt x="29" y="0"/>
                </a:lnTo>
                <a:cubicBezTo>
                  <a:pt x="29" y="0"/>
                  <a:pt x="1" y="0"/>
                  <a:pt x="29" y="0"/>
                </a:cubicBezTo>
                <a:cubicBezTo>
                  <a:pt x="1" y="0"/>
                  <a:pt x="1" y="0"/>
                  <a:pt x="29" y="0"/>
                </a:cubicBezTo>
                <a:cubicBezTo>
                  <a:pt x="1" y="0"/>
                  <a:pt x="29" y="0"/>
                  <a:pt x="29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7302255" y="1038393"/>
            <a:ext cx="22320" cy="19726"/>
          </a:xfrm>
          <a:custGeom>
            <a:avLst/>
            <a:gdLst/>
            <a:ahLst/>
            <a:cxnLst/>
            <a:rect l="l" t="t" r="r" b="b"/>
            <a:pathLst>
              <a:path w="322" h="238" extrusionOk="0">
                <a:moveTo>
                  <a:pt x="252" y="15"/>
                </a:moveTo>
                <a:cubicBezTo>
                  <a:pt x="224" y="43"/>
                  <a:pt x="224" y="57"/>
                  <a:pt x="224" y="71"/>
                </a:cubicBezTo>
                <a:cubicBezTo>
                  <a:pt x="224" y="57"/>
                  <a:pt x="252" y="43"/>
                  <a:pt x="252" y="15"/>
                </a:cubicBezTo>
                <a:close/>
                <a:moveTo>
                  <a:pt x="322" y="1"/>
                </a:moveTo>
                <a:cubicBezTo>
                  <a:pt x="294" y="15"/>
                  <a:pt x="280" y="15"/>
                  <a:pt x="266" y="15"/>
                </a:cubicBezTo>
                <a:cubicBezTo>
                  <a:pt x="266" y="43"/>
                  <a:pt x="252" y="57"/>
                  <a:pt x="252" y="84"/>
                </a:cubicBezTo>
                <a:lnTo>
                  <a:pt x="266" y="84"/>
                </a:lnTo>
                <a:cubicBezTo>
                  <a:pt x="280" y="57"/>
                  <a:pt x="294" y="43"/>
                  <a:pt x="322" y="1"/>
                </a:cubicBezTo>
                <a:close/>
                <a:moveTo>
                  <a:pt x="190" y="157"/>
                </a:moveTo>
                <a:cubicBezTo>
                  <a:pt x="182" y="163"/>
                  <a:pt x="182" y="182"/>
                  <a:pt x="182" y="182"/>
                </a:cubicBezTo>
                <a:cubicBezTo>
                  <a:pt x="186" y="172"/>
                  <a:pt x="188" y="164"/>
                  <a:pt x="190" y="157"/>
                </a:cubicBezTo>
                <a:close/>
                <a:moveTo>
                  <a:pt x="266" y="15"/>
                </a:moveTo>
                <a:cubicBezTo>
                  <a:pt x="252" y="43"/>
                  <a:pt x="252" y="57"/>
                  <a:pt x="224" y="71"/>
                </a:cubicBezTo>
                <a:lnTo>
                  <a:pt x="224" y="84"/>
                </a:lnTo>
                <a:lnTo>
                  <a:pt x="210" y="112"/>
                </a:lnTo>
                <a:cubicBezTo>
                  <a:pt x="210" y="116"/>
                  <a:pt x="209" y="119"/>
                  <a:pt x="208" y="121"/>
                </a:cubicBezTo>
                <a:lnTo>
                  <a:pt x="208" y="121"/>
                </a:lnTo>
                <a:cubicBezTo>
                  <a:pt x="210" y="112"/>
                  <a:pt x="210" y="100"/>
                  <a:pt x="210" y="84"/>
                </a:cubicBezTo>
                <a:lnTo>
                  <a:pt x="210" y="84"/>
                </a:lnTo>
                <a:cubicBezTo>
                  <a:pt x="196" y="112"/>
                  <a:pt x="196" y="126"/>
                  <a:pt x="196" y="140"/>
                </a:cubicBezTo>
                <a:cubicBezTo>
                  <a:pt x="196" y="130"/>
                  <a:pt x="203" y="127"/>
                  <a:pt x="208" y="121"/>
                </a:cubicBezTo>
                <a:lnTo>
                  <a:pt x="208" y="121"/>
                </a:lnTo>
                <a:cubicBezTo>
                  <a:pt x="206" y="128"/>
                  <a:pt x="202" y="134"/>
                  <a:pt x="196" y="140"/>
                </a:cubicBezTo>
                <a:lnTo>
                  <a:pt x="192" y="149"/>
                </a:lnTo>
                <a:lnTo>
                  <a:pt x="192" y="149"/>
                </a:lnTo>
                <a:cubicBezTo>
                  <a:pt x="196" y="130"/>
                  <a:pt x="196" y="117"/>
                  <a:pt x="196" y="98"/>
                </a:cubicBezTo>
                <a:lnTo>
                  <a:pt x="196" y="98"/>
                </a:lnTo>
                <a:cubicBezTo>
                  <a:pt x="196" y="112"/>
                  <a:pt x="182" y="140"/>
                  <a:pt x="182" y="168"/>
                </a:cubicBezTo>
                <a:lnTo>
                  <a:pt x="192" y="149"/>
                </a:lnTo>
                <a:lnTo>
                  <a:pt x="192" y="149"/>
                </a:lnTo>
                <a:cubicBezTo>
                  <a:pt x="191" y="151"/>
                  <a:pt x="191" y="154"/>
                  <a:pt x="190" y="157"/>
                </a:cubicBezTo>
                <a:lnTo>
                  <a:pt x="190" y="157"/>
                </a:lnTo>
                <a:cubicBezTo>
                  <a:pt x="192" y="155"/>
                  <a:pt x="194" y="154"/>
                  <a:pt x="196" y="154"/>
                </a:cubicBezTo>
                <a:lnTo>
                  <a:pt x="196" y="182"/>
                </a:lnTo>
                <a:lnTo>
                  <a:pt x="210" y="182"/>
                </a:lnTo>
                <a:lnTo>
                  <a:pt x="224" y="168"/>
                </a:lnTo>
                <a:lnTo>
                  <a:pt x="224" y="140"/>
                </a:lnTo>
                <a:cubicBezTo>
                  <a:pt x="224" y="126"/>
                  <a:pt x="252" y="112"/>
                  <a:pt x="252" y="112"/>
                </a:cubicBezTo>
                <a:lnTo>
                  <a:pt x="252" y="98"/>
                </a:lnTo>
                <a:lnTo>
                  <a:pt x="252" y="71"/>
                </a:lnTo>
                <a:lnTo>
                  <a:pt x="252" y="57"/>
                </a:lnTo>
                <a:cubicBezTo>
                  <a:pt x="252" y="43"/>
                  <a:pt x="266" y="16"/>
                  <a:pt x="266" y="15"/>
                </a:cubicBezTo>
                <a:close/>
                <a:moveTo>
                  <a:pt x="210" y="182"/>
                </a:moveTo>
                <a:lnTo>
                  <a:pt x="196" y="196"/>
                </a:lnTo>
                <a:cubicBezTo>
                  <a:pt x="210" y="196"/>
                  <a:pt x="210" y="182"/>
                  <a:pt x="210" y="182"/>
                </a:cubicBezTo>
                <a:close/>
                <a:moveTo>
                  <a:pt x="1" y="112"/>
                </a:moveTo>
                <a:cubicBezTo>
                  <a:pt x="1" y="210"/>
                  <a:pt x="57" y="238"/>
                  <a:pt x="113" y="238"/>
                </a:cubicBezTo>
                <a:cubicBezTo>
                  <a:pt x="126" y="238"/>
                  <a:pt x="126" y="238"/>
                  <a:pt x="140" y="210"/>
                </a:cubicBezTo>
                <a:cubicBezTo>
                  <a:pt x="140" y="210"/>
                  <a:pt x="154" y="210"/>
                  <a:pt x="154" y="196"/>
                </a:cubicBezTo>
                <a:cubicBezTo>
                  <a:pt x="154" y="196"/>
                  <a:pt x="182" y="196"/>
                  <a:pt x="182" y="182"/>
                </a:cubicBezTo>
                <a:lnTo>
                  <a:pt x="182" y="182"/>
                </a:lnTo>
                <a:cubicBezTo>
                  <a:pt x="154" y="196"/>
                  <a:pt x="140" y="196"/>
                  <a:pt x="140" y="196"/>
                </a:cubicBezTo>
                <a:cubicBezTo>
                  <a:pt x="128" y="199"/>
                  <a:pt x="117" y="201"/>
                  <a:pt x="106" y="201"/>
                </a:cubicBezTo>
                <a:cubicBezTo>
                  <a:pt x="67" y="201"/>
                  <a:pt x="34" y="178"/>
                  <a:pt x="1" y="112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7293590" y="1090440"/>
            <a:ext cx="2981" cy="8205"/>
          </a:xfrm>
          <a:custGeom>
            <a:avLst/>
            <a:gdLst/>
            <a:ahLst/>
            <a:cxnLst/>
            <a:rect l="l" t="t" r="r" b="b"/>
            <a:pathLst>
              <a:path w="43" h="99" extrusionOk="0">
                <a:moveTo>
                  <a:pt x="42" y="1"/>
                </a:moveTo>
                <a:cubicBezTo>
                  <a:pt x="28" y="42"/>
                  <a:pt x="0" y="70"/>
                  <a:pt x="0" y="98"/>
                </a:cubicBezTo>
                <a:cubicBezTo>
                  <a:pt x="28" y="70"/>
                  <a:pt x="28" y="42"/>
                  <a:pt x="42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7301284" y="1086959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"/>
                </a:moveTo>
                <a:cubicBezTo>
                  <a:pt x="6" y="1"/>
                  <a:pt x="3" y="7"/>
                  <a:pt x="6" y="7"/>
                </a:cubicBezTo>
                <a:cubicBezTo>
                  <a:pt x="7" y="7"/>
                  <a:pt x="10" y="5"/>
                  <a:pt x="15" y="1"/>
                </a:cubicBezTo>
                <a:lnTo>
                  <a:pt x="15" y="1"/>
                </a:lnTo>
                <a:lnTo>
                  <a:pt x="1" y="15"/>
                </a:lnTo>
                <a:cubicBezTo>
                  <a:pt x="15" y="15"/>
                  <a:pt x="15" y="15"/>
                  <a:pt x="15" y="1"/>
                </a:cubicBezTo>
                <a:lnTo>
                  <a:pt x="15" y="1"/>
                </a:lnTo>
                <a:cubicBezTo>
                  <a:pt x="15" y="1"/>
                  <a:pt x="15" y="1"/>
                  <a:pt x="15" y="1"/>
                </a:cubicBezTo>
                <a:lnTo>
                  <a:pt x="15" y="1"/>
                </a:lnTo>
                <a:cubicBezTo>
                  <a:pt x="15" y="1"/>
                  <a:pt x="15" y="1"/>
                  <a:pt x="15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7303225" y="1082318"/>
            <a:ext cx="69" cy="8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7290679" y="1104280"/>
            <a:ext cx="2010" cy="3564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1"/>
                </a:moveTo>
                <a:cubicBezTo>
                  <a:pt x="14" y="15"/>
                  <a:pt x="14" y="29"/>
                  <a:pt x="1" y="43"/>
                </a:cubicBezTo>
                <a:cubicBezTo>
                  <a:pt x="14" y="29"/>
                  <a:pt x="28" y="15"/>
                  <a:pt x="28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7317782" y="1045354"/>
            <a:ext cx="1941" cy="2404"/>
          </a:xfrm>
          <a:custGeom>
            <a:avLst/>
            <a:gdLst/>
            <a:ahLst/>
            <a:cxnLst/>
            <a:rect l="l" t="t" r="r" b="b"/>
            <a:pathLst>
              <a:path w="28" h="29" extrusionOk="0">
                <a:moveTo>
                  <a:pt x="0" y="0"/>
                </a:moveTo>
                <a:lnTo>
                  <a:pt x="0" y="28"/>
                </a:lnTo>
                <a:cubicBezTo>
                  <a:pt x="28" y="28"/>
                  <a:pt x="28" y="0"/>
                  <a:pt x="28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068710" y="1150526"/>
            <a:ext cx="6169" cy="11189"/>
          </a:xfrm>
          <a:custGeom>
            <a:avLst/>
            <a:gdLst/>
            <a:ahLst/>
            <a:cxnLst/>
            <a:rect l="l" t="t" r="r" b="b"/>
            <a:pathLst>
              <a:path w="89" h="135" extrusionOk="0">
                <a:moveTo>
                  <a:pt x="89" y="1"/>
                </a:moveTo>
                <a:cubicBezTo>
                  <a:pt x="47" y="43"/>
                  <a:pt x="33" y="98"/>
                  <a:pt x="19" y="112"/>
                </a:cubicBezTo>
                <a:cubicBezTo>
                  <a:pt x="5" y="126"/>
                  <a:pt x="1" y="134"/>
                  <a:pt x="3" y="134"/>
                </a:cubicBezTo>
                <a:cubicBezTo>
                  <a:pt x="7" y="134"/>
                  <a:pt x="38" y="103"/>
                  <a:pt x="75" y="29"/>
                </a:cubicBezTo>
                <a:cubicBezTo>
                  <a:pt x="75" y="29"/>
                  <a:pt x="75" y="15"/>
                  <a:pt x="89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8078692" y="1118204"/>
            <a:ext cx="4922" cy="20887"/>
          </a:xfrm>
          <a:custGeom>
            <a:avLst/>
            <a:gdLst/>
            <a:ahLst/>
            <a:cxnLst/>
            <a:rect l="l" t="t" r="r" b="b"/>
            <a:pathLst>
              <a:path w="71" h="252" extrusionOk="0">
                <a:moveTo>
                  <a:pt x="15" y="0"/>
                </a:moveTo>
                <a:cubicBezTo>
                  <a:pt x="16" y="6"/>
                  <a:pt x="17" y="11"/>
                  <a:pt x="18" y="16"/>
                </a:cubicBezTo>
                <a:lnTo>
                  <a:pt x="18" y="16"/>
                </a:lnTo>
                <a:cubicBezTo>
                  <a:pt x="22" y="11"/>
                  <a:pt x="22" y="7"/>
                  <a:pt x="15" y="0"/>
                </a:cubicBezTo>
                <a:close/>
                <a:moveTo>
                  <a:pt x="18" y="16"/>
                </a:moveTo>
                <a:cubicBezTo>
                  <a:pt x="14" y="22"/>
                  <a:pt x="7" y="28"/>
                  <a:pt x="1" y="42"/>
                </a:cubicBezTo>
                <a:cubicBezTo>
                  <a:pt x="1" y="112"/>
                  <a:pt x="15" y="196"/>
                  <a:pt x="15" y="251"/>
                </a:cubicBezTo>
                <a:lnTo>
                  <a:pt x="70" y="196"/>
                </a:lnTo>
                <a:cubicBezTo>
                  <a:pt x="45" y="144"/>
                  <a:pt x="31" y="81"/>
                  <a:pt x="18" y="16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8070028" y="1121685"/>
            <a:ext cx="8734" cy="37049"/>
          </a:xfrm>
          <a:custGeom>
            <a:avLst/>
            <a:gdLst/>
            <a:ahLst/>
            <a:cxnLst/>
            <a:rect l="l" t="t" r="r" b="b"/>
            <a:pathLst>
              <a:path w="126" h="447" extrusionOk="0">
                <a:moveTo>
                  <a:pt x="126" y="0"/>
                </a:moveTo>
                <a:lnTo>
                  <a:pt x="126" y="0"/>
                </a:lnTo>
                <a:cubicBezTo>
                  <a:pt x="105" y="31"/>
                  <a:pt x="92" y="77"/>
                  <a:pt x="81" y="128"/>
                </a:cubicBezTo>
                <a:lnTo>
                  <a:pt x="81" y="128"/>
                </a:lnTo>
                <a:cubicBezTo>
                  <a:pt x="92" y="85"/>
                  <a:pt x="109" y="43"/>
                  <a:pt x="126" y="0"/>
                </a:cubicBezTo>
                <a:close/>
                <a:moveTo>
                  <a:pt x="81" y="128"/>
                </a:moveTo>
                <a:cubicBezTo>
                  <a:pt x="78" y="139"/>
                  <a:pt x="76" y="150"/>
                  <a:pt x="74" y="161"/>
                </a:cubicBezTo>
                <a:lnTo>
                  <a:pt x="74" y="161"/>
                </a:lnTo>
                <a:cubicBezTo>
                  <a:pt x="76" y="149"/>
                  <a:pt x="79" y="138"/>
                  <a:pt x="81" y="128"/>
                </a:cubicBezTo>
                <a:close/>
                <a:moveTo>
                  <a:pt x="70" y="140"/>
                </a:moveTo>
                <a:cubicBezTo>
                  <a:pt x="28" y="223"/>
                  <a:pt x="14" y="349"/>
                  <a:pt x="0" y="391"/>
                </a:cubicBezTo>
                <a:lnTo>
                  <a:pt x="14" y="377"/>
                </a:lnTo>
                <a:lnTo>
                  <a:pt x="14" y="377"/>
                </a:lnTo>
                <a:cubicBezTo>
                  <a:pt x="14" y="391"/>
                  <a:pt x="0" y="432"/>
                  <a:pt x="0" y="432"/>
                </a:cubicBezTo>
                <a:lnTo>
                  <a:pt x="0" y="446"/>
                </a:lnTo>
                <a:cubicBezTo>
                  <a:pt x="14" y="432"/>
                  <a:pt x="14" y="419"/>
                  <a:pt x="28" y="377"/>
                </a:cubicBezTo>
                <a:cubicBezTo>
                  <a:pt x="56" y="363"/>
                  <a:pt x="56" y="349"/>
                  <a:pt x="70" y="321"/>
                </a:cubicBezTo>
                <a:lnTo>
                  <a:pt x="70" y="209"/>
                </a:lnTo>
                <a:cubicBezTo>
                  <a:pt x="70" y="193"/>
                  <a:pt x="71" y="177"/>
                  <a:pt x="74" y="161"/>
                </a:cubicBezTo>
                <a:lnTo>
                  <a:pt x="74" y="161"/>
                </a:lnTo>
                <a:cubicBezTo>
                  <a:pt x="73" y="167"/>
                  <a:pt x="71" y="174"/>
                  <a:pt x="70" y="181"/>
                </a:cubicBezTo>
                <a:lnTo>
                  <a:pt x="70" y="14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082228" y="1188733"/>
            <a:ext cx="17815" cy="13924"/>
          </a:xfrm>
          <a:custGeom>
            <a:avLst/>
            <a:gdLst/>
            <a:ahLst/>
            <a:cxnLst/>
            <a:rect l="l" t="t" r="r" b="b"/>
            <a:pathLst>
              <a:path w="257" h="168" extrusionOk="0">
                <a:moveTo>
                  <a:pt x="19" y="0"/>
                </a:moveTo>
                <a:cubicBezTo>
                  <a:pt x="1" y="0"/>
                  <a:pt x="7" y="0"/>
                  <a:pt x="22" y="4"/>
                </a:cubicBezTo>
                <a:lnTo>
                  <a:pt x="22" y="4"/>
                </a:lnTo>
                <a:cubicBezTo>
                  <a:pt x="20" y="2"/>
                  <a:pt x="19" y="0"/>
                  <a:pt x="19" y="0"/>
                </a:cubicBezTo>
                <a:close/>
                <a:moveTo>
                  <a:pt x="22" y="4"/>
                </a:moveTo>
                <a:cubicBezTo>
                  <a:pt x="27" y="13"/>
                  <a:pt x="40" y="31"/>
                  <a:pt x="61" y="42"/>
                </a:cubicBezTo>
                <a:cubicBezTo>
                  <a:pt x="55" y="36"/>
                  <a:pt x="54" y="33"/>
                  <a:pt x="55" y="32"/>
                </a:cubicBezTo>
                <a:lnTo>
                  <a:pt x="55" y="32"/>
                </a:lnTo>
                <a:cubicBezTo>
                  <a:pt x="57" y="35"/>
                  <a:pt x="59" y="38"/>
                  <a:pt x="61" y="42"/>
                </a:cubicBezTo>
                <a:cubicBezTo>
                  <a:pt x="61" y="35"/>
                  <a:pt x="58" y="31"/>
                  <a:pt x="56" y="31"/>
                </a:cubicBezTo>
                <a:lnTo>
                  <a:pt x="56" y="31"/>
                </a:lnTo>
                <a:cubicBezTo>
                  <a:pt x="56" y="31"/>
                  <a:pt x="56" y="32"/>
                  <a:pt x="55" y="32"/>
                </a:cubicBezTo>
                <a:lnTo>
                  <a:pt x="55" y="32"/>
                </a:lnTo>
                <a:cubicBezTo>
                  <a:pt x="44" y="14"/>
                  <a:pt x="35" y="14"/>
                  <a:pt x="47" y="14"/>
                </a:cubicBezTo>
                <a:cubicBezTo>
                  <a:pt x="38" y="9"/>
                  <a:pt x="29" y="6"/>
                  <a:pt x="22" y="4"/>
                </a:cubicBezTo>
                <a:close/>
                <a:moveTo>
                  <a:pt x="159" y="70"/>
                </a:moveTo>
                <a:cubicBezTo>
                  <a:pt x="159" y="70"/>
                  <a:pt x="161" y="74"/>
                  <a:pt x="164" y="78"/>
                </a:cubicBezTo>
                <a:lnTo>
                  <a:pt x="164" y="78"/>
                </a:lnTo>
                <a:cubicBezTo>
                  <a:pt x="162" y="75"/>
                  <a:pt x="160" y="73"/>
                  <a:pt x="159" y="70"/>
                </a:cubicBezTo>
                <a:close/>
                <a:moveTo>
                  <a:pt x="164" y="78"/>
                </a:moveTo>
                <a:cubicBezTo>
                  <a:pt x="168" y="84"/>
                  <a:pt x="172" y="89"/>
                  <a:pt x="178" y="94"/>
                </a:cubicBezTo>
                <a:lnTo>
                  <a:pt x="178" y="94"/>
                </a:lnTo>
                <a:cubicBezTo>
                  <a:pt x="172" y="90"/>
                  <a:pt x="167" y="83"/>
                  <a:pt x="164" y="78"/>
                </a:cubicBezTo>
                <a:close/>
                <a:moveTo>
                  <a:pt x="61" y="42"/>
                </a:moveTo>
                <a:cubicBezTo>
                  <a:pt x="89" y="56"/>
                  <a:pt x="117" y="70"/>
                  <a:pt x="159" y="98"/>
                </a:cubicBezTo>
                <a:cubicBezTo>
                  <a:pt x="173" y="112"/>
                  <a:pt x="187" y="126"/>
                  <a:pt x="229" y="140"/>
                </a:cubicBezTo>
                <a:cubicBezTo>
                  <a:pt x="243" y="140"/>
                  <a:pt x="243" y="167"/>
                  <a:pt x="257" y="167"/>
                </a:cubicBezTo>
                <a:lnTo>
                  <a:pt x="229" y="126"/>
                </a:lnTo>
                <a:cubicBezTo>
                  <a:pt x="210" y="116"/>
                  <a:pt x="192" y="107"/>
                  <a:pt x="178" y="94"/>
                </a:cubicBezTo>
                <a:lnTo>
                  <a:pt x="178" y="94"/>
                </a:lnTo>
                <a:cubicBezTo>
                  <a:pt x="181" y="96"/>
                  <a:pt x="184" y="98"/>
                  <a:pt x="187" y="98"/>
                </a:cubicBezTo>
                <a:cubicBezTo>
                  <a:pt x="173" y="98"/>
                  <a:pt x="173" y="70"/>
                  <a:pt x="159" y="70"/>
                </a:cubicBezTo>
                <a:lnTo>
                  <a:pt x="159" y="70"/>
                </a:lnTo>
                <a:cubicBezTo>
                  <a:pt x="159" y="70"/>
                  <a:pt x="159" y="70"/>
                  <a:pt x="159" y="70"/>
                </a:cubicBezTo>
                <a:lnTo>
                  <a:pt x="131" y="56"/>
                </a:lnTo>
                <a:lnTo>
                  <a:pt x="131" y="56"/>
                </a:lnTo>
                <a:cubicBezTo>
                  <a:pt x="132" y="56"/>
                  <a:pt x="159" y="70"/>
                  <a:pt x="173" y="70"/>
                </a:cubicBezTo>
                <a:cubicBezTo>
                  <a:pt x="159" y="70"/>
                  <a:pt x="159" y="56"/>
                  <a:pt x="131" y="56"/>
                </a:cubicBezTo>
                <a:cubicBezTo>
                  <a:pt x="122" y="52"/>
                  <a:pt x="115" y="49"/>
                  <a:pt x="108" y="47"/>
                </a:cubicBezTo>
                <a:lnTo>
                  <a:pt x="108" y="47"/>
                </a:lnTo>
                <a:cubicBezTo>
                  <a:pt x="107" y="45"/>
                  <a:pt x="105" y="44"/>
                  <a:pt x="103" y="42"/>
                </a:cubicBezTo>
                <a:lnTo>
                  <a:pt x="103" y="42"/>
                </a:lnTo>
                <a:cubicBezTo>
                  <a:pt x="105" y="44"/>
                  <a:pt x="106" y="45"/>
                  <a:pt x="107" y="46"/>
                </a:cubicBezTo>
                <a:lnTo>
                  <a:pt x="107" y="46"/>
                </a:lnTo>
                <a:cubicBezTo>
                  <a:pt x="93" y="42"/>
                  <a:pt x="80" y="42"/>
                  <a:pt x="61" y="42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8064967" y="1158648"/>
            <a:ext cx="4159" cy="6796"/>
          </a:xfrm>
          <a:custGeom>
            <a:avLst/>
            <a:gdLst/>
            <a:ahLst/>
            <a:cxnLst/>
            <a:rect l="l" t="t" r="r" b="b"/>
            <a:pathLst>
              <a:path w="60" h="82" extrusionOk="0">
                <a:moveTo>
                  <a:pt x="59" y="0"/>
                </a:moveTo>
                <a:cubicBezTo>
                  <a:pt x="17" y="52"/>
                  <a:pt x="0" y="82"/>
                  <a:pt x="3" y="82"/>
                </a:cubicBezTo>
                <a:cubicBezTo>
                  <a:pt x="5" y="82"/>
                  <a:pt x="15" y="69"/>
                  <a:pt x="31" y="42"/>
                </a:cubicBezTo>
                <a:lnTo>
                  <a:pt x="59" y="14"/>
                </a:lnTo>
                <a:lnTo>
                  <a:pt x="59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8073840" y="1136685"/>
            <a:ext cx="6862" cy="11604"/>
          </a:xfrm>
          <a:custGeom>
            <a:avLst/>
            <a:gdLst/>
            <a:ahLst/>
            <a:cxnLst/>
            <a:rect l="l" t="t" r="r" b="b"/>
            <a:pathLst>
              <a:path w="99" h="140" extrusionOk="0">
                <a:moveTo>
                  <a:pt x="99" y="0"/>
                </a:moveTo>
                <a:cubicBezTo>
                  <a:pt x="59" y="40"/>
                  <a:pt x="40" y="73"/>
                  <a:pt x="23" y="104"/>
                </a:cubicBezTo>
                <a:lnTo>
                  <a:pt x="23" y="104"/>
                </a:lnTo>
                <a:cubicBezTo>
                  <a:pt x="48" y="78"/>
                  <a:pt x="77" y="43"/>
                  <a:pt x="99" y="0"/>
                </a:cubicBezTo>
                <a:close/>
                <a:moveTo>
                  <a:pt x="23" y="104"/>
                </a:moveTo>
                <a:cubicBezTo>
                  <a:pt x="15" y="112"/>
                  <a:pt x="7" y="119"/>
                  <a:pt x="1" y="126"/>
                </a:cubicBezTo>
                <a:lnTo>
                  <a:pt x="1" y="140"/>
                </a:lnTo>
                <a:cubicBezTo>
                  <a:pt x="9" y="128"/>
                  <a:pt x="16" y="116"/>
                  <a:pt x="23" y="10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8065175" y="1156327"/>
            <a:ext cx="4922" cy="7459"/>
          </a:xfrm>
          <a:custGeom>
            <a:avLst/>
            <a:gdLst/>
            <a:ahLst/>
            <a:cxnLst/>
            <a:rect l="l" t="t" r="r" b="b"/>
            <a:pathLst>
              <a:path w="71" h="90" extrusionOk="0">
                <a:moveTo>
                  <a:pt x="70" y="1"/>
                </a:moveTo>
                <a:lnTo>
                  <a:pt x="70" y="1"/>
                </a:lnTo>
                <a:cubicBezTo>
                  <a:pt x="70" y="1"/>
                  <a:pt x="61" y="10"/>
                  <a:pt x="58" y="20"/>
                </a:cubicBezTo>
                <a:lnTo>
                  <a:pt x="58" y="20"/>
                </a:lnTo>
                <a:cubicBezTo>
                  <a:pt x="63" y="13"/>
                  <a:pt x="67" y="7"/>
                  <a:pt x="70" y="1"/>
                </a:cubicBezTo>
                <a:close/>
                <a:moveTo>
                  <a:pt x="58" y="20"/>
                </a:moveTo>
                <a:cubicBezTo>
                  <a:pt x="39" y="45"/>
                  <a:pt x="11" y="73"/>
                  <a:pt x="0" y="84"/>
                </a:cubicBezTo>
                <a:cubicBezTo>
                  <a:pt x="0" y="88"/>
                  <a:pt x="1" y="89"/>
                  <a:pt x="3" y="89"/>
                </a:cubicBezTo>
                <a:cubicBezTo>
                  <a:pt x="9" y="89"/>
                  <a:pt x="24" y="71"/>
                  <a:pt x="56" y="28"/>
                </a:cubicBezTo>
                <a:cubicBezTo>
                  <a:pt x="56" y="26"/>
                  <a:pt x="57" y="23"/>
                  <a:pt x="58" y="2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8078692" y="1121685"/>
            <a:ext cx="69" cy="8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8074811" y="1121685"/>
            <a:ext cx="3951" cy="11604"/>
          </a:xfrm>
          <a:custGeom>
            <a:avLst/>
            <a:gdLst/>
            <a:ahLst/>
            <a:cxnLst/>
            <a:rect l="l" t="t" r="r" b="b"/>
            <a:pathLst>
              <a:path w="57" h="140" extrusionOk="0">
                <a:moveTo>
                  <a:pt x="57" y="0"/>
                </a:moveTo>
                <a:lnTo>
                  <a:pt x="57" y="0"/>
                </a:lnTo>
                <a:cubicBezTo>
                  <a:pt x="29" y="14"/>
                  <a:pt x="15" y="42"/>
                  <a:pt x="1" y="98"/>
                </a:cubicBezTo>
                <a:lnTo>
                  <a:pt x="1" y="140"/>
                </a:lnTo>
                <a:cubicBezTo>
                  <a:pt x="1" y="84"/>
                  <a:pt x="29" y="28"/>
                  <a:pt x="57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8091863" y="1191716"/>
            <a:ext cx="5268" cy="5139"/>
          </a:xfrm>
          <a:custGeom>
            <a:avLst/>
            <a:gdLst/>
            <a:ahLst/>
            <a:cxnLst/>
            <a:rect l="l" t="t" r="r" b="b"/>
            <a:pathLst>
              <a:path w="76" h="62" extrusionOk="0">
                <a:moveTo>
                  <a:pt x="5" y="0"/>
                </a:moveTo>
                <a:lnTo>
                  <a:pt x="5" y="0"/>
                </a:lnTo>
                <a:cubicBezTo>
                  <a:pt x="0" y="0"/>
                  <a:pt x="11" y="11"/>
                  <a:pt x="34" y="34"/>
                </a:cubicBezTo>
                <a:cubicBezTo>
                  <a:pt x="48" y="34"/>
                  <a:pt x="62" y="62"/>
                  <a:pt x="76" y="62"/>
                </a:cubicBezTo>
                <a:lnTo>
                  <a:pt x="48" y="20"/>
                </a:lnTo>
                <a:cubicBezTo>
                  <a:pt x="23" y="7"/>
                  <a:pt x="9" y="0"/>
                  <a:pt x="5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8094774" y="1192876"/>
            <a:ext cx="5268" cy="3978"/>
          </a:xfrm>
          <a:custGeom>
            <a:avLst/>
            <a:gdLst/>
            <a:ahLst/>
            <a:cxnLst/>
            <a:rect l="l" t="t" r="r" b="b"/>
            <a:pathLst>
              <a:path w="76" h="48" extrusionOk="0">
                <a:moveTo>
                  <a:pt x="1" y="1"/>
                </a:moveTo>
                <a:cubicBezTo>
                  <a:pt x="1" y="1"/>
                  <a:pt x="2" y="2"/>
                  <a:pt x="6" y="6"/>
                </a:cubicBezTo>
                <a:cubicBezTo>
                  <a:pt x="7" y="6"/>
                  <a:pt x="8" y="6"/>
                  <a:pt x="10" y="6"/>
                </a:cubicBezTo>
                <a:lnTo>
                  <a:pt x="10" y="6"/>
                </a:lnTo>
                <a:cubicBezTo>
                  <a:pt x="4" y="3"/>
                  <a:pt x="1" y="1"/>
                  <a:pt x="1" y="1"/>
                </a:cubicBezTo>
                <a:close/>
                <a:moveTo>
                  <a:pt x="10" y="6"/>
                </a:moveTo>
                <a:cubicBezTo>
                  <a:pt x="20" y="13"/>
                  <a:pt x="41" y="27"/>
                  <a:pt x="76" y="48"/>
                </a:cubicBezTo>
                <a:cubicBezTo>
                  <a:pt x="50" y="22"/>
                  <a:pt x="25" y="8"/>
                  <a:pt x="10" y="6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8122224" y="1232658"/>
            <a:ext cx="1040" cy="83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0" y="0"/>
                </a:moveTo>
                <a:lnTo>
                  <a:pt x="0" y="0"/>
                </a:lnTo>
                <a:cubicBezTo>
                  <a:pt x="14" y="0"/>
                  <a:pt x="14" y="0"/>
                  <a:pt x="0" y="0"/>
                </a:cubicBezTo>
                <a:cubicBezTo>
                  <a:pt x="14" y="0"/>
                  <a:pt x="14" y="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8119313" y="1216414"/>
            <a:ext cx="2981" cy="5885"/>
          </a:xfrm>
          <a:custGeom>
            <a:avLst/>
            <a:gdLst/>
            <a:ahLst/>
            <a:cxnLst/>
            <a:rect l="l" t="t" r="r" b="b"/>
            <a:pathLst>
              <a:path w="43" h="71" extrusionOk="0">
                <a:moveTo>
                  <a:pt x="0" y="1"/>
                </a:moveTo>
                <a:cubicBezTo>
                  <a:pt x="0" y="15"/>
                  <a:pt x="14" y="43"/>
                  <a:pt x="42" y="71"/>
                </a:cubicBezTo>
                <a:cubicBezTo>
                  <a:pt x="42" y="57"/>
                  <a:pt x="14" y="43"/>
                  <a:pt x="14" y="15"/>
                </a:cubicBezTo>
                <a:lnTo>
                  <a:pt x="0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105796" y="1209535"/>
            <a:ext cx="3882" cy="2404"/>
          </a:xfrm>
          <a:custGeom>
            <a:avLst/>
            <a:gdLst/>
            <a:ahLst/>
            <a:cxnLst/>
            <a:rect l="l" t="t" r="r" b="b"/>
            <a:pathLst>
              <a:path w="56" h="29" extrusionOk="0">
                <a:moveTo>
                  <a:pt x="0" y="0"/>
                </a:moveTo>
                <a:cubicBezTo>
                  <a:pt x="0" y="0"/>
                  <a:pt x="0" y="14"/>
                  <a:pt x="28" y="14"/>
                </a:cubicBezTo>
                <a:cubicBezTo>
                  <a:pt x="42" y="14"/>
                  <a:pt x="56" y="28"/>
                  <a:pt x="56" y="28"/>
                </a:cubicBezTo>
                <a:cubicBezTo>
                  <a:pt x="42" y="14"/>
                  <a:pt x="28" y="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118343" y="1225696"/>
            <a:ext cx="1040" cy="2404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1" y="0"/>
                </a:moveTo>
                <a:cubicBezTo>
                  <a:pt x="1" y="14"/>
                  <a:pt x="1" y="14"/>
                  <a:pt x="14" y="28"/>
                </a:cubicBezTo>
                <a:cubicBezTo>
                  <a:pt x="14" y="14"/>
                  <a:pt x="14" y="14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8117857" y="1212601"/>
            <a:ext cx="1525" cy="3896"/>
          </a:xfrm>
          <a:custGeom>
            <a:avLst/>
            <a:gdLst/>
            <a:ahLst/>
            <a:cxnLst/>
            <a:rect l="l" t="t" r="r" b="b"/>
            <a:pathLst>
              <a:path w="22" h="47" extrusionOk="0">
                <a:moveTo>
                  <a:pt x="3" y="1"/>
                </a:moveTo>
                <a:cubicBezTo>
                  <a:pt x="1" y="1"/>
                  <a:pt x="2" y="7"/>
                  <a:pt x="8" y="19"/>
                </a:cubicBezTo>
                <a:lnTo>
                  <a:pt x="21" y="47"/>
                </a:lnTo>
                <a:cubicBezTo>
                  <a:pt x="13" y="14"/>
                  <a:pt x="5" y="1"/>
                  <a:pt x="3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8103786" y="1194865"/>
            <a:ext cx="6862" cy="11272"/>
          </a:xfrm>
          <a:custGeom>
            <a:avLst/>
            <a:gdLst/>
            <a:ahLst/>
            <a:cxnLst/>
            <a:rect l="l" t="t" r="r" b="b"/>
            <a:pathLst>
              <a:path w="99" h="136" extrusionOk="0">
                <a:moveTo>
                  <a:pt x="3" y="0"/>
                </a:moveTo>
                <a:lnTo>
                  <a:pt x="3" y="0"/>
                </a:lnTo>
                <a:cubicBezTo>
                  <a:pt x="0" y="0"/>
                  <a:pt x="10" y="22"/>
                  <a:pt x="29" y="66"/>
                </a:cubicBezTo>
                <a:cubicBezTo>
                  <a:pt x="71" y="93"/>
                  <a:pt x="71" y="107"/>
                  <a:pt x="85" y="121"/>
                </a:cubicBezTo>
                <a:lnTo>
                  <a:pt x="99" y="135"/>
                </a:lnTo>
                <a:lnTo>
                  <a:pt x="99" y="121"/>
                </a:lnTo>
                <a:lnTo>
                  <a:pt x="99" y="107"/>
                </a:lnTo>
                <a:lnTo>
                  <a:pt x="85" y="93"/>
                </a:lnTo>
                <a:cubicBezTo>
                  <a:pt x="31" y="32"/>
                  <a:pt x="7" y="0"/>
                  <a:pt x="3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8110856" y="1199672"/>
            <a:ext cx="11437" cy="17986"/>
          </a:xfrm>
          <a:custGeom>
            <a:avLst/>
            <a:gdLst/>
            <a:ahLst/>
            <a:cxnLst/>
            <a:rect l="l" t="t" r="r" b="b"/>
            <a:pathLst>
              <a:path w="165" h="217" extrusionOk="0">
                <a:moveTo>
                  <a:pt x="2" y="1"/>
                </a:moveTo>
                <a:cubicBezTo>
                  <a:pt x="0" y="1"/>
                  <a:pt x="11" y="22"/>
                  <a:pt x="39" y="63"/>
                </a:cubicBezTo>
                <a:cubicBezTo>
                  <a:pt x="18" y="22"/>
                  <a:pt x="4" y="1"/>
                  <a:pt x="2" y="1"/>
                </a:cubicBezTo>
                <a:close/>
                <a:moveTo>
                  <a:pt x="39" y="63"/>
                </a:moveTo>
                <a:cubicBezTo>
                  <a:pt x="39" y="63"/>
                  <a:pt x="39" y="63"/>
                  <a:pt x="39" y="63"/>
                </a:cubicBezTo>
                <a:lnTo>
                  <a:pt x="39" y="63"/>
                </a:lnTo>
                <a:cubicBezTo>
                  <a:pt x="39" y="77"/>
                  <a:pt x="53" y="77"/>
                  <a:pt x="53" y="105"/>
                </a:cubicBezTo>
                <a:lnTo>
                  <a:pt x="53" y="119"/>
                </a:lnTo>
                <a:cubicBezTo>
                  <a:pt x="56" y="123"/>
                  <a:pt x="61" y="126"/>
                  <a:pt x="65" y="130"/>
                </a:cubicBezTo>
                <a:lnTo>
                  <a:pt x="65" y="130"/>
                </a:lnTo>
                <a:cubicBezTo>
                  <a:pt x="53" y="103"/>
                  <a:pt x="52" y="77"/>
                  <a:pt x="39" y="63"/>
                </a:cubicBezTo>
                <a:lnTo>
                  <a:pt x="39" y="63"/>
                </a:lnTo>
                <a:cubicBezTo>
                  <a:pt x="53" y="77"/>
                  <a:pt x="53" y="77"/>
                  <a:pt x="67" y="77"/>
                </a:cubicBezTo>
                <a:cubicBezTo>
                  <a:pt x="53" y="77"/>
                  <a:pt x="53" y="63"/>
                  <a:pt x="39" y="63"/>
                </a:cubicBezTo>
                <a:close/>
                <a:moveTo>
                  <a:pt x="65" y="130"/>
                </a:moveTo>
                <a:cubicBezTo>
                  <a:pt x="66" y="131"/>
                  <a:pt x="66" y="132"/>
                  <a:pt x="67" y="133"/>
                </a:cubicBezTo>
                <a:cubicBezTo>
                  <a:pt x="67" y="143"/>
                  <a:pt x="81" y="160"/>
                  <a:pt x="94" y="179"/>
                </a:cubicBezTo>
                <a:lnTo>
                  <a:pt x="94" y="179"/>
                </a:lnTo>
                <a:cubicBezTo>
                  <a:pt x="92" y="158"/>
                  <a:pt x="82" y="145"/>
                  <a:pt x="71" y="136"/>
                </a:cubicBezTo>
                <a:lnTo>
                  <a:pt x="71" y="136"/>
                </a:lnTo>
                <a:cubicBezTo>
                  <a:pt x="98" y="150"/>
                  <a:pt x="125" y="176"/>
                  <a:pt x="164" y="189"/>
                </a:cubicBezTo>
                <a:cubicBezTo>
                  <a:pt x="124" y="175"/>
                  <a:pt x="109" y="149"/>
                  <a:pt x="70" y="134"/>
                </a:cubicBezTo>
                <a:lnTo>
                  <a:pt x="70" y="134"/>
                </a:lnTo>
                <a:cubicBezTo>
                  <a:pt x="68" y="133"/>
                  <a:pt x="67" y="131"/>
                  <a:pt x="65" y="130"/>
                </a:cubicBezTo>
                <a:close/>
                <a:moveTo>
                  <a:pt x="53" y="147"/>
                </a:moveTo>
                <a:lnTo>
                  <a:pt x="53" y="175"/>
                </a:lnTo>
                <a:lnTo>
                  <a:pt x="95" y="203"/>
                </a:lnTo>
                <a:cubicBezTo>
                  <a:pt x="95" y="203"/>
                  <a:pt x="95" y="217"/>
                  <a:pt x="109" y="217"/>
                </a:cubicBezTo>
                <a:lnTo>
                  <a:pt x="109" y="203"/>
                </a:lnTo>
                <a:cubicBezTo>
                  <a:pt x="105" y="195"/>
                  <a:pt x="99" y="187"/>
                  <a:pt x="94" y="179"/>
                </a:cubicBezTo>
                <a:lnTo>
                  <a:pt x="94" y="179"/>
                </a:lnTo>
                <a:cubicBezTo>
                  <a:pt x="94" y="182"/>
                  <a:pt x="95" y="185"/>
                  <a:pt x="95" y="189"/>
                </a:cubicBezTo>
                <a:lnTo>
                  <a:pt x="53" y="147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074811" y="1078837"/>
            <a:ext cx="4922" cy="20969"/>
          </a:xfrm>
          <a:custGeom>
            <a:avLst/>
            <a:gdLst/>
            <a:ahLst/>
            <a:cxnLst/>
            <a:rect l="l" t="t" r="r" b="b"/>
            <a:pathLst>
              <a:path w="71" h="253" extrusionOk="0">
                <a:moveTo>
                  <a:pt x="71" y="1"/>
                </a:moveTo>
                <a:cubicBezTo>
                  <a:pt x="29" y="1"/>
                  <a:pt x="15" y="57"/>
                  <a:pt x="1" y="127"/>
                </a:cubicBezTo>
                <a:cubicBezTo>
                  <a:pt x="15" y="168"/>
                  <a:pt x="15" y="210"/>
                  <a:pt x="29" y="252"/>
                </a:cubicBezTo>
                <a:cubicBezTo>
                  <a:pt x="29" y="113"/>
                  <a:pt x="29" y="1"/>
                  <a:pt x="7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7319654" y="1046515"/>
            <a:ext cx="1040" cy="3564"/>
          </a:xfrm>
          <a:custGeom>
            <a:avLst/>
            <a:gdLst/>
            <a:ahLst/>
            <a:cxnLst/>
            <a:rect l="l" t="t" r="r" b="b"/>
            <a:pathLst>
              <a:path w="15" h="43" extrusionOk="0">
                <a:moveTo>
                  <a:pt x="15" y="0"/>
                </a:moveTo>
                <a:lnTo>
                  <a:pt x="15" y="0"/>
                </a:lnTo>
                <a:cubicBezTo>
                  <a:pt x="15" y="14"/>
                  <a:pt x="1" y="28"/>
                  <a:pt x="1" y="42"/>
                </a:cubicBezTo>
                <a:cubicBezTo>
                  <a:pt x="15" y="14"/>
                  <a:pt x="15" y="14"/>
                  <a:pt x="15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7312930" y="1054885"/>
            <a:ext cx="2495" cy="5553"/>
          </a:xfrm>
          <a:custGeom>
            <a:avLst/>
            <a:gdLst/>
            <a:ahLst/>
            <a:cxnLst/>
            <a:rect l="l" t="t" r="r" b="b"/>
            <a:pathLst>
              <a:path w="36" h="67" extrusionOk="0">
                <a:moveTo>
                  <a:pt x="33" y="1"/>
                </a:moveTo>
                <a:lnTo>
                  <a:pt x="33" y="1"/>
                </a:lnTo>
                <a:cubicBezTo>
                  <a:pt x="32" y="1"/>
                  <a:pt x="28" y="4"/>
                  <a:pt x="28" y="11"/>
                </a:cubicBezTo>
                <a:cubicBezTo>
                  <a:pt x="35" y="4"/>
                  <a:pt x="35" y="1"/>
                  <a:pt x="33" y="1"/>
                </a:cubicBezTo>
                <a:close/>
                <a:moveTo>
                  <a:pt x="28" y="11"/>
                </a:moveTo>
                <a:lnTo>
                  <a:pt x="28" y="11"/>
                </a:lnTo>
                <a:cubicBezTo>
                  <a:pt x="0" y="39"/>
                  <a:pt x="0" y="39"/>
                  <a:pt x="0" y="53"/>
                </a:cubicBezTo>
                <a:lnTo>
                  <a:pt x="0" y="67"/>
                </a:lnTo>
                <a:cubicBezTo>
                  <a:pt x="0" y="53"/>
                  <a:pt x="28" y="39"/>
                  <a:pt x="28" y="1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7312930" y="1049996"/>
            <a:ext cx="6793" cy="15085"/>
          </a:xfrm>
          <a:custGeom>
            <a:avLst/>
            <a:gdLst/>
            <a:ahLst/>
            <a:cxnLst/>
            <a:rect l="l" t="t" r="r" b="b"/>
            <a:pathLst>
              <a:path w="98" h="182" extrusionOk="0">
                <a:moveTo>
                  <a:pt x="0" y="182"/>
                </a:moveTo>
                <a:cubicBezTo>
                  <a:pt x="42" y="126"/>
                  <a:pt x="56" y="70"/>
                  <a:pt x="98" y="0"/>
                </a:cubicBezTo>
                <a:lnTo>
                  <a:pt x="98" y="0"/>
                </a:lnTo>
                <a:cubicBezTo>
                  <a:pt x="56" y="70"/>
                  <a:pt x="42" y="126"/>
                  <a:pt x="0" y="182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7315841" y="1053476"/>
            <a:ext cx="69" cy="124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4"/>
                </a:moveTo>
                <a:cubicBezTo>
                  <a:pt x="0" y="0"/>
                  <a:pt x="0" y="0"/>
                  <a:pt x="0" y="14"/>
                </a:cubicBezTo>
                <a:cubicBezTo>
                  <a:pt x="0" y="0"/>
                  <a:pt x="0" y="0"/>
                  <a:pt x="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7314871" y="1054637"/>
            <a:ext cx="69" cy="124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4"/>
                </a:moveTo>
                <a:lnTo>
                  <a:pt x="0" y="14"/>
                </a:lnTo>
                <a:cubicBezTo>
                  <a:pt x="0" y="0"/>
                  <a:pt x="0" y="0"/>
                  <a:pt x="0" y="14"/>
                </a:cubicBezTo>
                <a:cubicBezTo>
                  <a:pt x="0" y="0"/>
                  <a:pt x="0" y="0"/>
                  <a:pt x="0" y="1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7320624" y="1044194"/>
            <a:ext cx="69" cy="2404"/>
          </a:xfrm>
          <a:custGeom>
            <a:avLst/>
            <a:gdLst/>
            <a:ahLst/>
            <a:cxnLst/>
            <a:rect l="l" t="t" r="r" b="b"/>
            <a:pathLst>
              <a:path w="1" h="29" extrusionOk="0">
                <a:moveTo>
                  <a:pt x="1" y="1"/>
                </a:moveTo>
                <a:cubicBezTo>
                  <a:pt x="1" y="28"/>
                  <a:pt x="1" y="28"/>
                  <a:pt x="1" y="1"/>
                </a:cubicBezTo>
                <a:cubicBezTo>
                  <a:pt x="1" y="28"/>
                  <a:pt x="1" y="28"/>
                  <a:pt x="1" y="1"/>
                </a:cubicBezTo>
                <a:cubicBezTo>
                  <a:pt x="1" y="28"/>
                  <a:pt x="1" y="28"/>
                  <a:pt x="1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8076751" y="1100882"/>
            <a:ext cx="13656" cy="20887"/>
          </a:xfrm>
          <a:custGeom>
            <a:avLst/>
            <a:gdLst/>
            <a:ahLst/>
            <a:cxnLst/>
            <a:rect l="l" t="t" r="r" b="b"/>
            <a:pathLst>
              <a:path w="197" h="252" extrusionOk="0">
                <a:moveTo>
                  <a:pt x="128" y="135"/>
                </a:moveTo>
                <a:cubicBezTo>
                  <a:pt x="103" y="135"/>
                  <a:pt x="80" y="157"/>
                  <a:pt x="57" y="195"/>
                </a:cubicBezTo>
                <a:cubicBezTo>
                  <a:pt x="81" y="163"/>
                  <a:pt x="105" y="140"/>
                  <a:pt x="132" y="140"/>
                </a:cubicBezTo>
                <a:cubicBezTo>
                  <a:pt x="152" y="140"/>
                  <a:pt x="173" y="152"/>
                  <a:pt x="196" y="181"/>
                </a:cubicBezTo>
                <a:cubicBezTo>
                  <a:pt x="171" y="150"/>
                  <a:pt x="149" y="135"/>
                  <a:pt x="128" y="135"/>
                </a:cubicBezTo>
                <a:close/>
                <a:moveTo>
                  <a:pt x="1" y="0"/>
                </a:moveTo>
                <a:cubicBezTo>
                  <a:pt x="1" y="70"/>
                  <a:pt x="29" y="153"/>
                  <a:pt x="29" y="251"/>
                </a:cubicBezTo>
                <a:cubicBezTo>
                  <a:pt x="43" y="223"/>
                  <a:pt x="43" y="223"/>
                  <a:pt x="57" y="223"/>
                </a:cubicBezTo>
                <a:lnTo>
                  <a:pt x="57" y="195"/>
                </a:lnTo>
                <a:cubicBezTo>
                  <a:pt x="43" y="126"/>
                  <a:pt x="29" y="70"/>
                  <a:pt x="1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7320624" y="1044194"/>
            <a:ext cx="2010" cy="4724"/>
          </a:xfrm>
          <a:custGeom>
            <a:avLst/>
            <a:gdLst/>
            <a:ahLst/>
            <a:cxnLst/>
            <a:rect l="l" t="t" r="r" b="b"/>
            <a:pathLst>
              <a:path w="29" h="57" extrusionOk="0">
                <a:moveTo>
                  <a:pt x="29" y="1"/>
                </a:moveTo>
                <a:lnTo>
                  <a:pt x="15" y="28"/>
                </a:lnTo>
                <a:cubicBezTo>
                  <a:pt x="1" y="42"/>
                  <a:pt x="1" y="42"/>
                  <a:pt x="1" y="56"/>
                </a:cubicBezTo>
                <a:cubicBezTo>
                  <a:pt x="15" y="42"/>
                  <a:pt x="15" y="28"/>
                  <a:pt x="29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7320624" y="1044774"/>
            <a:ext cx="970" cy="1823"/>
          </a:xfrm>
          <a:custGeom>
            <a:avLst/>
            <a:gdLst/>
            <a:ahLst/>
            <a:cxnLst/>
            <a:rect l="l" t="t" r="r" b="b"/>
            <a:pathLst>
              <a:path w="14" h="22" extrusionOk="0">
                <a:moveTo>
                  <a:pt x="6" y="1"/>
                </a:moveTo>
                <a:lnTo>
                  <a:pt x="6" y="1"/>
                </a:lnTo>
                <a:cubicBezTo>
                  <a:pt x="4" y="1"/>
                  <a:pt x="1" y="7"/>
                  <a:pt x="1" y="21"/>
                </a:cubicBezTo>
                <a:cubicBezTo>
                  <a:pt x="8" y="7"/>
                  <a:pt x="8" y="1"/>
                  <a:pt x="6" y="1"/>
                </a:cubicBezTo>
                <a:close/>
                <a:moveTo>
                  <a:pt x="10" y="9"/>
                </a:moveTo>
                <a:lnTo>
                  <a:pt x="10" y="9"/>
                </a:lnTo>
                <a:cubicBezTo>
                  <a:pt x="9" y="9"/>
                  <a:pt x="6" y="12"/>
                  <a:pt x="1" y="21"/>
                </a:cubicBezTo>
                <a:cubicBezTo>
                  <a:pt x="10" y="21"/>
                  <a:pt x="13" y="9"/>
                  <a:pt x="10" y="9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7317782" y="1049996"/>
            <a:ext cx="1941" cy="3564"/>
          </a:xfrm>
          <a:custGeom>
            <a:avLst/>
            <a:gdLst/>
            <a:ahLst/>
            <a:cxnLst/>
            <a:rect l="l" t="t" r="r" b="b"/>
            <a:pathLst>
              <a:path w="28" h="43" extrusionOk="0">
                <a:moveTo>
                  <a:pt x="28" y="0"/>
                </a:moveTo>
                <a:lnTo>
                  <a:pt x="0" y="28"/>
                </a:lnTo>
                <a:lnTo>
                  <a:pt x="0" y="42"/>
                </a:lnTo>
                <a:lnTo>
                  <a:pt x="28" y="28"/>
                </a:lnTo>
                <a:lnTo>
                  <a:pt x="28" y="0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8076751" y="1071958"/>
            <a:ext cx="13656" cy="35888"/>
          </a:xfrm>
          <a:custGeom>
            <a:avLst/>
            <a:gdLst/>
            <a:ahLst/>
            <a:cxnLst/>
            <a:rect l="l" t="t" r="r" b="b"/>
            <a:pathLst>
              <a:path w="197" h="433" extrusionOk="0">
                <a:moveTo>
                  <a:pt x="1" y="0"/>
                </a:moveTo>
                <a:lnTo>
                  <a:pt x="1" y="0"/>
                </a:lnTo>
                <a:cubicBezTo>
                  <a:pt x="29" y="42"/>
                  <a:pt x="29" y="56"/>
                  <a:pt x="43" y="84"/>
                </a:cubicBezTo>
                <a:cubicBezTo>
                  <a:pt x="43" y="56"/>
                  <a:pt x="29" y="42"/>
                  <a:pt x="1" y="0"/>
                </a:cubicBezTo>
                <a:close/>
                <a:moveTo>
                  <a:pt x="43" y="84"/>
                </a:moveTo>
                <a:cubicBezTo>
                  <a:pt x="43" y="84"/>
                  <a:pt x="43" y="84"/>
                  <a:pt x="43" y="84"/>
                </a:cubicBezTo>
                <a:lnTo>
                  <a:pt x="43" y="84"/>
                </a:lnTo>
                <a:cubicBezTo>
                  <a:pt x="70" y="112"/>
                  <a:pt x="126" y="182"/>
                  <a:pt x="196" y="321"/>
                </a:cubicBezTo>
                <a:cubicBezTo>
                  <a:pt x="112" y="140"/>
                  <a:pt x="70" y="84"/>
                  <a:pt x="43" y="84"/>
                </a:cubicBezTo>
                <a:close/>
                <a:moveTo>
                  <a:pt x="43" y="84"/>
                </a:moveTo>
                <a:lnTo>
                  <a:pt x="43" y="84"/>
                </a:lnTo>
                <a:cubicBezTo>
                  <a:pt x="71" y="196"/>
                  <a:pt x="126" y="321"/>
                  <a:pt x="168" y="433"/>
                </a:cubicBezTo>
                <a:cubicBezTo>
                  <a:pt x="126" y="293"/>
                  <a:pt x="71" y="196"/>
                  <a:pt x="43" y="84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7310019" y="1066157"/>
            <a:ext cx="2981" cy="704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42" y="1"/>
                </a:moveTo>
                <a:lnTo>
                  <a:pt x="42" y="1"/>
                </a:lnTo>
                <a:cubicBezTo>
                  <a:pt x="28" y="14"/>
                  <a:pt x="14" y="42"/>
                  <a:pt x="14" y="56"/>
                </a:cubicBezTo>
                <a:cubicBezTo>
                  <a:pt x="14" y="56"/>
                  <a:pt x="28" y="42"/>
                  <a:pt x="42" y="1"/>
                </a:cubicBezTo>
                <a:close/>
                <a:moveTo>
                  <a:pt x="14" y="56"/>
                </a:moveTo>
                <a:cubicBezTo>
                  <a:pt x="1" y="70"/>
                  <a:pt x="1" y="70"/>
                  <a:pt x="1" y="84"/>
                </a:cubicBezTo>
                <a:cubicBezTo>
                  <a:pt x="1" y="70"/>
                  <a:pt x="14" y="70"/>
                  <a:pt x="14" y="56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7314871" y="1054637"/>
            <a:ext cx="1040" cy="83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0" y="0"/>
                </a:moveTo>
                <a:lnTo>
                  <a:pt x="0" y="0"/>
                </a:lnTo>
                <a:cubicBezTo>
                  <a:pt x="14" y="0"/>
                  <a:pt x="14" y="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7311960" y="1064996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4" y="1"/>
                </a:moveTo>
                <a:lnTo>
                  <a:pt x="0" y="15"/>
                </a:lnTo>
                <a:cubicBezTo>
                  <a:pt x="14" y="15"/>
                  <a:pt x="14" y="1"/>
                  <a:pt x="14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8047776" y="944741"/>
            <a:ext cx="30985" cy="59096"/>
          </a:xfrm>
          <a:custGeom>
            <a:avLst/>
            <a:gdLst/>
            <a:ahLst/>
            <a:cxnLst/>
            <a:rect l="l" t="t" r="r" b="b"/>
            <a:pathLst>
              <a:path w="447" h="713" extrusionOk="0">
                <a:moveTo>
                  <a:pt x="447" y="1"/>
                </a:moveTo>
                <a:cubicBezTo>
                  <a:pt x="308" y="279"/>
                  <a:pt x="238" y="418"/>
                  <a:pt x="210" y="475"/>
                </a:cubicBezTo>
                <a:lnTo>
                  <a:pt x="210" y="475"/>
                </a:lnTo>
                <a:cubicBezTo>
                  <a:pt x="184" y="507"/>
                  <a:pt x="163" y="534"/>
                  <a:pt x="144" y="557"/>
                </a:cubicBezTo>
                <a:lnTo>
                  <a:pt x="144" y="557"/>
                </a:lnTo>
                <a:cubicBezTo>
                  <a:pt x="183" y="542"/>
                  <a:pt x="196" y="503"/>
                  <a:pt x="210" y="489"/>
                </a:cubicBezTo>
                <a:cubicBezTo>
                  <a:pt x="233" y="478"/>
                  <a:pt x="237" y="466"/>
                  <a:pt x="245" y="431"/>
                </a:cubicBezTo>
                <a:lnTo>
                  <a:pt x="245" y="431"/>
                </a:lnTo>
                <a:cubicBezTo>
                  <a:pt x="233" y="446"/>
                  <a:pt x="221" y="460"/>
                  <a:pt x="210" y="474"/>
                </a:cubicBezTo>
                <a:lnTo>
                  <a:pt x="210" y="474"/>
                </a:lnTo>
                <a:cubicBezTo>
                  <a:pt x="222" y="457"/>
                  <a:pt x="234" y="440"/>
                  <a:pt x="247" y="422"/>
                </a:cubicBezTo>
                <a:lnTo>
                  <a:pt x="247" y="422"/>
                </a:lnTo>
                <a:cubicBezTo>
                  <a:pt x="247" y="425"/>
                  <a:pt x="246" y="428"/>
                  <a:pt x="245" y="431"/>
                </a:cubicBezTo>
                <a:lnTo>
                  <a:pt x="245" y="431"/>
                </a:lnTo>
                <a:cubicBezTo>
                  <a:pt x="298" y="367"/>
                  <a:pt x="364" y="288"/>
                  <a:pt x="447" y="196"/>
                </a:cubicBezTo>
                <a:lnTo>
                  <a:pt x="447" y="196"/>
                </a:lnTo>
                <a:cubicBezTo>
                  <a:pt x="369" y="274"/>
                  <a:pt x="300" y="351"/>
                  <a:pt x="247" y="422"/>
                </a:cubicBezTo>
                <a:lnTo>
                  <a:pt x="247" y="422"/>
                </a:lnTo>
                <a:cubicBezTo>
                  <a:pt x="249" y="417"/>
                  <a:pt x="250" y="411"/>
                  <a:pt x="251" y="405"/>
                </a:cubicBezTo>
                <a:cubicBezTo>
                  <a:pt x="307" y="294"/>
                  <a:pt x="377" y="154"/>
                  <a:pt x="447" y="1"/>
                </a:cubicBezTo>
                <a:close/>
                <a:moveTo>
                  <a:pt x="144" y="557"/>
                </a:moveTo>
                <a:cubicBezTo>
                  <a:pt x="143" y="558"/>
                  <a:pt x="141" y="558"/>
                  <a:pt x="140" y="559"/>
                </a:cubicBezTo>
                <a:cubicBezTo>
                  <a:pt x="139" y="562"/>
                  <a:pt x="138" y="565"/>
                  <a:pt x="136" y="567"/>
                </a:cubicBezTo>
                <a:lnTo>
                  <a:pt x="136" y="567"/>
                </a:lnTo>
                <a:cubicBezTo>
                  <a:pt x="139" y="564"/>
                  <a:pt x="142" y="561"/>
                  <a:pt x="144" y="557"/>
                </a:cubicBezTo>
                <a:close/>
                <a:moveTo>
                  <a:pt x="447" y="405"/>
                </a:moveTo>
                <a:cubicBezTo>
                  <a:pt x="304" y="489"/>
                  <a:pt x="202" y="572"/>
                  <a:pt x="115" y="620"/>
                </a:cubicBezTo>
                <a:lnTo>
                  <a:pt x="115" y="620"/>
                </a:lnTo>
                <a:cubicBezTo>
                  <a:pt x="121" y="605"/>
                  <a:pt x="128" y="588"/>
                  <a:pt x="136" y="567"/>
                </a:cubicBezTo>
                <a:lnTo>
                  <a:pt x="136" y="567"/>
                </a:lnTo>
                <a:cubicBezTo>
                  <a:pt x="101" y="612"/>
                  <a:pt x="81" y="637"/>
                  <a:pt x="70" y="643"/>
                </a:cubicBezTo>
                <a:cubicBezTo>
                  <a:pt x="85" y="636"/>
                  <a:pt x="100" y="629"/>
                  <a:pt x="115" y="620"/>
                </a:cubicBezTo>
                <a:lnTo>
                  <a:pt x="115" y="620"/>
                </a:lnTo>
                <a:cubicBezTo>
                  <a:pt x="112" y="627"/>
                  <a:pt x="109" y="634"/>
                  <a:pt x="106" y="639"/>
                </a:cubicBezTo>
                <a:lnTo>
                  <a:pt x="106" y="639"/>
                </a:lnTo>
                <a:cubicBezTo>
                  <a:pt x="179" y="589"/>
                  <a:pt x="291" y="511"/>
                  <a:pt x="447" y="405"/>
                </a:cubicBezTo>
                <a:close/>
                <a:moveTo>
                  <a:pt x="106" y="639"/>
                </a:moveTo>
                <a:cubicBezTo>
                  <a:pt x="34" y="688"/>
                  <a:pt x="0" y="712"/>
                  <a:pt x="0" y="712"/>
                </a:cubicBezTo>
                <a:cubicBezTo>
                  <a:pt x="28" y="698"/>
                  <a:pt x="42" y="684"/>
                  <a:pt x="70" y="670"/>
                </a:cubicBezTo>
                <a:cubicBezTo>
                  <a:pt x="84" y="670"/>
                  <a:pt x="95" y="659"/>
                  <a:pt x="106" y="639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7311960" y="1055797"/>
            <a:ext cx="1040" cy="83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0" y="0"/>
                </a:moveTo>
                <a:lnTo>
                  <a:pt x="0" y="0"/>
                </a:lnTo>
                <a:cubicBezTo>
                  <a:pt x="14" y="0"/>
                  <a:pt x="14" y="0"/>
                  <a:pt x="0" y="0"/>
                </a:cubicBezTo>
                <a:cubicBezTo>
                  <a:pt x="14" y="0"/>
                  <a:pt x="14" y="0"/>
                  <a:pt x="0" y="0"/>
                </a:cubicBezTo>
                <a:cubicBezTo>
                  <a:pt x="14" y="0"/>
                  <a:pt x="14" y="0"/>
                  <a:pt x="0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7310019" y="1058035"/>
            <a:ext cx="2010" cy="83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1" y="1"/>
                </a:moveTo>
                <a:lnTo>
                  <a:pt x="1" y="1"/>
                </a:lnTo>
                <a:lnTo>
                  <a:pt x="28" y="1"/>
                </a:lnTo>
                <a:lnTo>
                  <a:pt x="28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7310989" y="1060355"/>
            <a:ext cx="1040" cy="124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15"/>
                </a:moveTo>
                <a:cubicBezTo>
                  <a:pt x="0" y="15"/>
                  <a:pt x="14" y="1"/>
                  <a:pt x="0" y="15"/>
                </a:cubicBezTo>
                <a:lnTo>
                  <a:pt x="14" y="1"/>
                </a:ln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1"/>
          </p:nvPr>
        </p:nvSpPr>
        <p:spPr>
          <a:xfrm>
            <a:off x="791238" y="1471574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2"/>
          </p:nvPr>
        </p:nvSpPr>
        <p:spPr>
          <a:xfrm>
            <a:off x="791300" y="3028103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subTitle" idx="3"/>
          </p:nvPr>
        </p:nvSpPr>
        <p:spPr>
          <a:xfrm>
            <a:off x="3395550" y="1471574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4"/>
          </p:nvPr>
        </p:nvSpPr>
        <p:spPr>
          <a:xfrm>
            <a:off x="3395550" y="3028103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subTitle" idx="5"/>
          </p:nvPr>
        </p:nvSpPr>
        <p:spPr>
          <a:xfrm>
            <a:off x="5999863" y="1471574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subTitle" idx="6"/>
          </p:nvPr>
        </p:nvSpPr>
        <p:spPr>
          <a:xfrm>
            <a:off x="5999878" y="3028103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7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title" idx="2" hasCustomPrompt="1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1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title" idx="3" hasCustomPrompt="1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title" idx="5" hasCustomPrompt="1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9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/>
          <p:nvPr/>
        </p:nvSpPr>
        <p:spPr>
          <a:xfrm>
            <a:off x="1154975" y="1346801"/>
            <a:ext cx="6834605" cy="2819813"/>
          </a:xfrm>
          <a:custGeom>
            <a:avLst/>
            <a:gdLst/>
            <a:ahLst/>
            <a:cxnLst/>
            <a:rect l="l" t="t" r="r" b="b"/>
            <a:pathLst>
              <a:path w="116067" h="34956" extrusionOk="0">
                <a:moveTo>
                  <a:pt x="7407" y="2427"/>
                </a:moveTo>
                <a:cubicBezTo>
                  <a:pt x="7700" y="2427"/>
                  <a:pt x="7951" y="2665"/>
                  <a:pt x="7951" y="2971"/>
                </a:cubicBezTo>
                <a:cubicBezTo>
                  <a:pt x="7937" y="3264"/>
                  <a:pt x="7700" y="3502"/>
                  <a:pt x="7407" y="3502"/>
                </a:cubicBezTo>
                <a:lnTo>
                  <a:pt x="4185" y="3502"/>
                </a:lnTo>
                <a:cubicBezTo>
                  <a:pt x="3878" y="3502"/>
                  <a:pt x="3641" y="3264"/>
                  <a:pt x="3641" y="2971"/>
                </a:cubicBezTo>
                <a:cubicBezTo>
                  <a:pt x="3641" y="2665"/>
                  <a:pt x="3878" y="2427"/>
                  <a:pt x="4185" y="2427"/>
                </a:cubicBezTo>
                <a:close/>
                <a:moveTo>
                  <a:pt x="14172" y="2427"/>
                </a:moveTo>
                <a:cubicBezTo>
                  <a:pt x="14465" y="2427"/>
                  <a:pt x="14716" y="2665"/>
                  <a:pt x="14716" y="2971"/>
                </a:cubicBezTo>
                <a:cubicBezTo>
                  <a:pt x="14716" y="3264"/>
                  <a:pt x="14465" y="3502"/>
                  <a:pt x="14172" y="3502"/>
                </a:cubicBezTo>
                <a:lnTo>
                  <a:pt x="10950" y="3502"/>
                </a:lnTo>
                <a:cubicBezTo>
                  <a:pt x="10643" y="3502"/>
                  <a:pt x="10406" y="3264"/>
                  <a:pt x="10406" y="2971"/>
                </a:cubicBezTo>
                <a:cubicBezTo>
                  <a:pt x="10406" y="2665"/>
                  <a:pt x="10643" y="2427"/>
                  <a:pt x="10950" y="2427"/>
                </a:cubicBezTo>
                <a:close/>
                <a:moveTo>
                  <a:pt x="21383" y="2427"/>
                </a:moveTo>
                <a:cubicBezTo>
                  <a:pt x="21690" y="2427"/>
                  <a:pt x="21927" y="2665"/>
                  <a:pt x="21927" y="2971"/>
                </a:cubicBezTo>
                <a:cubicBezTo>
                  <a:pt x="21927" y="3264"/>
                  <a:pt x="21690" y="3502"/>
                  <a:pt x="21383" y="3502"/>
                </a:cubicBezTo>
                <a:lnTo>
                  <a:pt x="18161" y="3502"/>
                </a:lnTo>
                <a:cubicBezTo>
                  <a:pt x="17868" y="3502"/>
                  <a:pt x="17617" y="3264"/>
                  <a:pt x="17617" y="2971"/>
                </a:cubicBezTo>
                <a:cubicBezTo>
                  <a:pt x="17617" y="2665"/>
                  <a:pt x="17868" y="2427"/>
                  <a:pt x="18161" y="2427"/>
                </a:cubicBezTo>
                <a:close/>
                <a:moveTo>
                  <a:pt x="28135" y="2427"/>
                </a:moveTo>
                <a:cubicBezTo>
                  <a:pt x="28428" y="2427"/>
                  <a:pt x="28679" y="2665"/>
                  <a:pt x="28679" y="2971"/>
                </a:cubicBezTo>
                <a:cubicBezTo>
                  <a:pt x="28679" y="3264"/>
                  <a:pt x="28428" y="3502"/>
                  <a:pt x="28135" y="3502"/>
                </a:cubicBezTo>
                <a:lnTo>
                  <a:pt x="24912" y="3502"/>
                </a:lnTo>
                <a:cubicBezTo>
                  <a:pt x="24620" y="3502"/>
                  <a:pt x="24368" y="3264"/>
                  <a:pt x="24368" y="2971"/>
                </a:cubicBezTo>
                <a:cubicBezTo>
                  <a:pt x="24368" y="2665"/>
                  <a:pt x="24606" y="2427"/>
                  <a:pt x="24912" y="2427"/>
                </a:cubicBezTo>
                <a:close/>
                <a:moveTo>
                  <a:pt x="35360" y="2427"/>
                </a:moveTo>
                <a:cubicBezTo>
                  <a:pt x="35653" y="2427"/>
                  <a:pt x="35890" y="2665"/>
                  <a:pt x="35890" y="2971"/>
                </a:cubicBezTo>
                <a:cubicBezTo>
                  <a:pt x="35890" y="3264"/>
                  <a:pt x="35653" y="3502"/>
                  <a:pt x="35360" y="3502"/>
                </a:cubicBezTo>
                <a:lnTo>
                  <a:pt x="32124" y="3502"/>
                </a:lnTo>
                <a:cubicBezTo>
                  <a:pt x="31831" y="3502"/>
                  <a:pt x="31594" y="3264"/>
                  <a:pt x="31594" y="2971"/>
                </a:cubicBezTo>
                <a:cubicBezTo>
                  <a:pt x="31594" y="2665"/>
                  <a:pt x="31831" y="2427"/>
                  <a:pt x="32124" y="2427"/>
                </a:cubicBezTo>
                <a:close/>
                <a:moveTo>
                  <a:pt x="42125" y="2427"/>
                </a:moveTo>
                <a:cubicBezTo>
                  <a:pt x="42418" y="2427"/>
                  <a:pt x="42655" y="2665"/>
                  <a:pt x="42655" y="2971"/>
                </a:cubicBezTo>
                <a:cubicBezTo>
                  <a:pt x="42655" y="3264"/>
                  <a:pt x="42418" y="3502"/>
                  <a:pt x="42125" y="3502"/>
                </a:cubicBezTo>
                <a:lnTo>
                  <a:pt x="38889" y="3502"/>
                </a:lnTo>
                <a:cubicBezTo>
                  <a:pt x="38596" y="3502"/>
                  <a:pt x="38345" y="3264"/>
                  <a:pt x="38345" y="2971"/>
                </a:cubicBezTo>
                <a:cubicBezTo>
                  <a:pt x="38345" y="2665"/>
                  <a:pt x="38596" y="2427"/>
                  <a:pt x="38889" y="2427"/>
                </a:cubicBezTo>
                <a:close/>
                <a:moveTo>
                  <a:pt x="49336" y="2427"/>
                </a:moveTo>
                <a:cubicBezTo>
                  <a:pt x="49629" y="2427"/>
                  <a:pt x="49880" y="2665"/>
                  <a:pt x="49880" y="2971"/>
                </a:cubicBezTo>
                <a:cubicBezTo>
                  <a:pt x="49880" y="3264"/>
                  <a:pt x="49629" y="3502"/>
                  <a:pt x="49336" y="3502"/>
                </a:cubicBezTo>
                <a:lnTo>
                  <a:pt x="46114" y="3502"/>
                </a:lnTo>
                <a:cubicBezTo>
                  <a:pt x="45807" y="3502"/>
                  <a:pt x="45570" y="3264"/>
                  <a:pt x="45570" y="2971"/>
                </a:cubicBezTo>
                <a:cubicBezTo>
                  <a:pt x="45570" y="2665"/>
                  <a:pt x="45807" y="2427"/>
                  <a:pt x="46114" y="2427"/>
                </a:cubicBezTo>
                <a:close/>
                <a:moveTo>
                  <a:pt x="56088" y="2427"/>
                </a:moveTo>
                <a:cubicBezTo>
                  <a:pt x="56381" y="2427"/>
                  <a:pt x="56632" y="2665"/>
                  <a:pt x="56632" y="2971"/>
                </a:cubicBezTo>
                <a:cubicBezTo>
                  <a:pt x="56632" y="3264"/>
                  <a:pt x="56381" y="3502"/>
                  <a:pt x="56088" y="3502"/>
                </a:cubicBezTo>
                <a:lnTo>
                  <a:pt x="52865" y="3502"/>
                </a:lnTo>
                <a:cubicBezTo>
                  <a:pt x="52559" y="3502"/>
                  <a:pt x="52321" y="3264"/>
                  <a:pt x="52321" y="2971"/>
                </a:cubicBezTo>
                <a:cubicBezTo>
                  <a:pt x="52321" y="2665"/>
                  <a:pt x="52559" y="2427"/>
                  <a:pt x="52865" y="2427"/>
                </a:cubicBezTo>
                <a:close/>
                <a:moveTo>
                  <a:pt x="63062" y="2427"/>
                </a:moveTo>
                <a:cubicBezTo>
                  <a:pt x="63355" y="2427"/>
                  <a:pt x="63606" y="2665"/>
                  <a:pt x="63606" y="2971"/>
                </a:cubicBezTo>
                <a:cubicBezTo>
                  <a:pt x="63606" y="3264"/>
                  <a:pt x="63355" y="3502"/>
                  <a:pt x="63062" y="3502"/>
                </a:cubicBezTo>
                <a:lnTo>
                  <a:pt x="59840" y="3502"/>
                </a:lnTo>
                <a:cubicBezTo>
                  <a:pt x="59533" y="3502"/>
                  <a:pt x="59296" y="3264"/>
                  <a:pt x="59296" y="2971"/>
                </a:cubicBezTo>
                <a:cubicBezTo>
                  <a:pt x="59296" y="2665"/>
                  <a:pt x="59533" y="2427"/>
                  <a:pt x="59840" y="2427"/>
                </a:cubicBezTo>
                <a:close/>
                <a:moveTo>
                  <a:pt x="69827" y="2427"/>
                </a:moveTo>
                <a:cubicBezTo>
                  <a:pt x="70120" y="2427"/>
                  <a:pt x="70371" y="2665"/>
                  <a:pt x="70371" y="2971"/>
                </a:cubicBezTo>
                <a:cubicBezTo>
                  <a:pt x="70343" y="3264"/>
                  <a:pt x="70120" y="3502"/>
                  <a:pt x="69827" y="3502"/>
                </a:cubicBezTo>
                <a:lnTo>
                  <a:pt x="66591" y="3502"/>
                </a:lnTo>
                <a:cubicBezTo>
                  <a:pt x="66298" y="3502"/>
                  <a:pt x="66061" y="3264"/>
                  <a:pt x="66061" y="2971"/>
                </a:cubicBezTo>
                <a:cubicBezTo>
                  <a:pt x="66061" y="2665"/>
                  <a:pt x="66298" y="2427"/>
                  <a:pt x="66591" y="2427"/>
                </a:cubicBezTo>
                <a:close/>
                <a:moveTo>
                  <a:pt x="77024" y="2427"/>
                </a:moveTo>
                <a:cubicBezTo>
                  <a:pt x="77317" y="2427"/>
                  <a:pt x="77568" y="2665"/>
                  <a:pt x="77568" y="2971"/>
                </a:cubicBezTo>
                <a:cubicBezTo>
                  <a:pt x="77568" y="3264"/>
                  <a:pt x="77317" y="3502"/>
                  <a:pt x="77024" y="3502"/>
                </a:cubicBezTo>
                <a:lnTo>
                  <a:pt x="73802" y="3502"/>
                </a:lnTo>
                <a:cubicBezTo>
                  <a:pt x="73509" y="3502"/>
                  <a:pt x="73258" y="3264"/>
                  <a:pt x="73258" y="2971"/>
                </a:cubicBezTo>
                <a:cubicBezTo>
                  <a:pt x="73258" y="2665"/>
                  <a:pt x="73509" y="2427"/>
                  <a:pt x="73802" y="2427"/>
                </a:cubicBezTo>
                <a:close/>
                <a:moveTo>
                  <a:pt x="83790" y="2427"/>
                </a:moveTo>
                <a:cubicBezTo>
                  <a:pt x="84082" y="2427"/>
                  <a:pt x="84334" y="2665"/>
                  <a:pt x="84334" y="2971"/>
                </a:cubicBezTo>
                <a:cubicBezTo>
                  <a:pt x="84334" y="3264"/>
                  <a:pt x="84082" y="3502"/>
                  <a:pt x="83790" y="3502"/>
                </a:cubicBezTo>
                <a:lnTo>
                  <a:pt x="80567" y="3502"/>
                </a:lnTo>
                <a:cubicBezTo>
                  <a:pt x="80275" y="3502"/>
                  <a:pt x="80023" y="3264"/>
                  <a:pt x="80023" y="2971"/>
                </a:cubicBezTo>
                <a:cubicBezTo>
                  <a:pt x="80023" y="2665"/>
                  <a:pt x="80275" y="2427"/>
                  <a:pt x="80567" y="2427"/>
                </a:cubicBezTo>
                <a:close/>
                <a:moveTo>
                  <a:pt x="91015" y="2427"/>
                </a:moveTo>
                <a:cubicBezTo>
                  <a:pt x="91308" y="2427"/>
                  <a:pt x="91545" y="2665"/>
                  <a:pt x="91545" y="2971"/>
                </a:cubicBezTo>
                <a:cubicBezTo>
                  <a:pt x="91545" y="3264"/>
                  <a:pt x="91308" y="3502"/>
                  <a:pt x="91015" y="3502"/>
                </a:cubicBezTo>
                <a:lnTo>
                  <a:pt x="87779" y="3502"/>
                </a:lnTo>
                <a:cubicBezTo>
                  <a:pt x="87486" y="3502"/>
                  <a:pt x="87249" y="3264"/>
                  <a:pt x="87249" y="2971"/>
                </a:cubicBezTo>
                <a:cubicBezTo>
                  <a:pt x="87249" y="2665"/>
                  <a:pt x="87486" y="2427"/>
                  <a:pt x="87779" y="2427"/>
                </a:cubicBezTo>
                <a:close/>
                <a:moveTo>
                  <a:pt x="97752" y="2427"/>
                </a:moveTo>
                <a:cubicBezTo>
                  <a:pt x="98059" y="2427"/>
                  <a:pt x="98296" y="2665"/>
                  <a:pt x="98296" y="2971"/>
                </a:cubicBezTo>
                <a:cubicBezTo>
                  <a:pt x="98296" y="3264"/>
                  <a:pt x="98073" y="3502"/>
                  <a:pt x="97780" y="3502"/>
                </a:cubicBezTo>
                <a:lnTo>
                  <a:pt x="94530" y="3502"/>
                </a:lnTo>
                <a:cubicBezTo>
                  <a:pt x="94237" y="3502"/>
                  <a:pt x="93986" y="3264"/>
                  <a:pt x="93986" y="2971"/>
                </a:cubicBezTo>
                <a:cubicBezTo>
                  <a:pt x="93986" y="2665"/>
                  <a:pt x="94237" y="2427"/>
                  <a:pt x="94530" y="2427"/>
                </a:cubicBezTo>
                <a:close/>
                <a:moveTo>
                  <a:pt x="104978" y="2427"/>
                </a:moveTo>
                <a:cubicBezTo>
                  <a:pt x="105270" y="2427"/>
                  <a:pt x="105521" y="2665"/>
                  <a:pt x="105521" y="2971"/>
                </a:cubicBezTo>
                <a:cubicBezTo>
                  <a:pt x="105521" y="3264"/>
                  <a:pt x="105270" y="3502"/>
                  <a:pt x="104978" y="3502"/>
                </a:cubicBezTo>
                <a:lnTo>
                  <a:pt x="101755" y="3502"/>
                </a:lnTo>
                <a:cubicBezTo>
                  <a:pt x="101449" y="3502"/>
                  <a:pt x="101211" y="3264"/>
                  <a:pt x="101211" y="2971"/>
                </a:cubicBezTo>
                <a:cubicBezTo>
                  <a:pt x="101211" y="2665"/>
                  <a:pt x="101449" y="2427"/>
                  <a:pt x="101755" y="2427"/>
                </a:cubicBezTo>
                <a:close/>
                <a:moveTo>
                  <a:pt x="111743" y="2427"/>
                </a:moveTo>
                <a:cubicBezTo>
                  <a:pt x="112035" y="2427"/>
                  <a:pt x="112287" y="2665"/>
                  <a:pt x="112287" y="2971"/>
                </a:cubicBezTo>
                <a:cubicBezTo>
                  <a:pt x="112287" y="3264"/>
                  <a:pt x="112035" y="3502"/>
                  <a:pt x="111743" y="3502"/>
                </a:cubicBezTo>
                <a:lnTo>
                  <a:pt x="108520" y="3502"/>
                </a:lnTo>
                <a:cubicBezTo>
                  <a:pt x="108214" y="3502"/>
                  <a:pt x="107976" y="3264"/>
                  <a:pt x="107976" y="2971"/>
                </a:cubicBezTo>
                <a:cubicBezTo>
                  <a:pt x="107976" y="2665"/>
                  <a:pt x="108214" y="2427"/>
                  <a:pt x="108520" y="2427"/>
                </a:cubicBezTo>
                <a:close/>
                <a:moveTo>
                  <a:pt x="0" y="0"/>
                </a:moveTo>
                <a:lnTo>
                  <a:pt x="0" y="34956"/>
                </a:lnTo>
                <a:lnTo>
                  <a:pt x="116067" y="34956"/>
                </a:lnTo>
                <a:lnTo>
                  <a:pt x="116067" y="0"/>
                </a:lnTo>
                <a:close/>
              </a:path>
            </a:pathLst>
          </a:custGeom>
          <a:solidFill>
            <a:srgbClr val="DBE0DF">
              <a:alpha val="8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1002575" y="1194401"/>
            <a:ext cx="6834605" cy="2819813"/>
          </a:xfrm>
          <a:custGeom>
            <a:avLst/>
            <a:gdLst/>
            <a:ahLst/>
            <a:cxnLst/>
            <a:rect l="l" t="t" r="r" b="b"/>
            <a:pathLst>
              <a:path w="116067" h="34956" extrusionOk="0">
                <a:moveTo>
                  <a:pt x="7407" y="2427"/>
                </a:moveTo>
                <a:cubicBezTo>
                  <a:pt x="7700" y="2427"/>
                  <a:pt x="7951" y="2665"/>
                  <a:pt x="7951" y="2971"/>
                </a:cubicBezTo>
                <a:cubicBezTo>
                  <a:pt x="7937" y="3264"/>
                  <a:pt x="7700" y="3502"/>
                  <a:pt x="7407" y="3502"/>
                </a:cubicBezTo>
                <a:lnTo>
                  <a:pt x="4185" y="3502"/>
                </a:lnTo>
                <a:cubicBezTo>
                  <a:pt x="3878" y="3502"/>
                  <a:pt x="3641" y="3264"/>
                  <a:pt x="3641" y="2971"/>
                </a:cubicBezTo>
                <a:cubicBezTo>
                  <a:pt x="3641" y="2665"/>
                  <a:pt x="3878" y="2427"/>
                  <a:pt x="4185" y="2427"/>
                </a:cubicBezTo>
                <a:close/>
                <a:moveTo>
                  <a:pt x="14172" y="2427"/>
                </a:moveTo>
                <a:cubicBezTo>
                  <a:pt x="14465" y="2427"/>
                  <a:pt x="14716" y="2665"/>
                  <a:pt x="14716" y="2971"/>
                </a:cubicBezTo>
                <a:cubicBezTo>
                  <a:pt x="14716" y="3264"/>
                  <a:pt x="14465" y="3502"/>
                  <a:pt x="14172" y="3502"/>
                </a:cubicBezTo>
                <a:lnTo>
                  <a:pt x="10950" y="3502"/>
                </a:lnTo>
                <a:cubicBezTo>
                  <a:pt x="10643" y="3502"/>
                  <a:pt x="10406" y="3264"/>
                  <a:pt x="10406" y="2971"/>
                </a:cubicBezTo>
                <a:cubicBezTo>
                  <a:pt x="10406" y="2665"/>
                  <a:pt x="10643" y="2427"/>
                  <a:pt x="10950" y="2427"/>
                </a:cubicBezTo>
                <a:close/>
                <a:moveTo>
                  <a:pt x="21383" y="2427"/>
                </a:moveTo>
                <a:cubicBezTo>
                  <a:pt x="21690" y="2427"/>
                  <a:pt x="21927" y="2665"/>
                  <a:pt x="21927" y="2971"/>
                </a:cubicBezTo>
                <a:cubicBezTo>
                  <a:pt x="21927" y="3264"/>
                  <a:pt x="21690" y="3502"/>
                  <a:pt x="21383" y="3502"/>
                </a:cubicBezTo>
                <a:lnTo>
                  <a:pt x="18161" y="3502"/>
                </a:lnTo>
                <a:cubicBezTo>
                  <a:pt x="17868" y="3502"/>
                  <a:pt x="17617" y="3264"/>
                  <a:pt x="17617" y="2971"/>
                </a:cubicBezTo>
                <a:cubicBezTo>
                  <a:pt x="17617" y="2665"/>
                  <a:pt x="17868" y="2427"/>
                  <a:pt x="18161" y="2427"/>
                </a:cubicBezTo>
                <a:close/>
                <a:moveTo>
                  <a:pt x="28135" y="2427"/>
                </a:moveTo>
                <a:cubicBezTo>
                  <a:pt x="28428" y="2427"/>
                  <a:pt x="28679" y="2665"/>
                  <a:pt x="28679" y="2971"/>
                </a:cubicBezTo>
                <a:cubicBezTo>
                  <a:pt x="28679" y="3264"/>
                  <a:pt x="28428" y="3502"/>
                  <a:pt x="28135" y="3502"/>
                </a:cubicBezTo>
                <a:lnTo>
                  <a:pt x="24912" y="3502"/>
                </a:lnTo>
                <a:cubicBezTo>
                  <a:pt x="24620" y="3502"/>
                  <a:pt x="24368" y="3264"/>
                  <a:pt x="24368" y="2971"/>
                </a:cubicBezTo>
                <a:cubicBezTo>
                  <a:pt x="24368" y="2665"/>
                  <a:pt x="24606" y="2427"/>
                  <a:pt x="24912" y="2427"/>
                </a:cubicBezTo>
                <a:close/>
                <a:moveTo>
                  <a:pt x="35360" y="2427"/>
                </a:moveTo>
                <a:cubicBezTo>
                  <a:pt x="35653" y="2427"/>
                  <a:pt x="35890" y="2665"/>
                  <a:pt x="35890" y="2971"/>
                </a:cubicBezTo>
                <a:cubicBezTo>
                  <a:pt x="35890" y="3264"/>
                  <a:pt x="35653" y="3502"/>
                  <a:pt x="35360" y="3502"/>
                </a:cubicBezTo>
                <a:lnTo>
                  <a:pt x="32124" y="3502"/>
                </a:lnTo>
                <a:cubicBezTo>
                  <a:pt x="31831" y="3502"/>
                  <a:pt x="31594" y="3264"/>
                  <a:pt x="31594" y="2971"/>
                </a:cubicBezTo>
                <a:cubicBezTo>
                  <a:pt x="31594" y="2665"/>
                  <a:pt x="31831" y="2427"/>
                  <a:pt x="32124" y="2427"/>
                </a:cubicBezTo>
                <a:close/>
                <a:moveTo>
                  <a:pt x="42125" y="2427"/>
                </a:moveTo>
                <a:cubicBezTo>
                  <a:pt x="42418" y="2427"/>
                  <a:pt x="42655" y="2665"/>
                  <a:pt x="42655" y="2971"/>
                </a:cubicBezTo>
                <a:cubicBezTo>
                  <a:pt x="42655" y="3264"/>
                  <a:pt x="42418" y="3502"/>
                  <a:pt x="42125" y="3502"/>
                </a:cubicBezTo>
                <a:lnTo>
                  <a:pt x="38889" y="3502"/>
                </a:lnTo>
                <a:cubicBezTo>
                  <a:pt x="38596" y="3502"/>
                  <a:pt x="38345" y="3264"/>
                  <a:pt x="38345" y="2971"/>
                </a:cubicBezTo>
                <a:cubicBezTo>
                  <a:pt x="38345" y="2665"/>
                  <a:pt x="38596" y="2427"/>
                  <a:pt x="38889" y="2427"/>
                </a:cubicBezTo>
                <a:close/>
                <a:moveTo>
                  <a:pt x="49336" y="2427"/>
                </a:moveTo>
                <a:cubicBezTo>
                  <a:pt x="49629" y="2427"/>
                  <a:pt x="49880" y="2665"/>
                  <a:pt x="49880" y="2971"/>
                </a:cubicBezTo>
                <a:cubicBezTo>
                  <a:pt x="49880" y="3264"/>
                  <a:pt x="49629" y="3502"/>
                  <a:pt x="49336" y="3502"/>
                </a:cubicBezTo>
                <a:lnTo>
                  <a:pt x="46114" y="3502"/>
                </a:lnTo>
                <a:cubicBezTo>
                  <a:pt x="45807" y="3502"/>
                  <a:pt x="45570" y="3264"/>
                  <a:pt x="45570" y="2971"/>
                </a:cubicBezTo>
                <a:cubicBezTo>
                  <a:pt x="45570" y="2665"/>
                  <a:pt x="45807" y="2427"/>
                  <a:pt x="46114" y="2427"/>
                </a:cubicBezTo>
                <a:close/>
                <a:moveTo>
                  <a:pt x="56088" y="2427"/>
                </a:moveTo>
                <a:cubicBezTo>
                  <a:pt x="56381" y="2427"/>
                  <a:pt x="56632" y="2665"/>
                  <a:pt x="56632" y="2971"/>
                </a:cubicBezTo>
                <a:cubicBezTo>
                  <a:pt x="56632" y="3264"/>
                  <a:pt x="56381" y="3502"/>
                  <a:pt x="56088" y="3502"/>
                </a:cubicBezTo>
                <a:lnTo>
                  <a:pt x="52865" y="3502"/>
                </a:lnTo>
                <a:cubicBezTo>
                  <a:pt x="52559" y="3502"/>
                  <a:pt x="52321" y="3264"/>
                  <a:pt x="52321" y="2971"/>
                </a:cubicBezTo>
                <a:cubicBezTo>
                  <a:pt x="52321" y="2665"/>
                  <a:pt x="52559" y="2427"/>
                  <a:pt x="52865" y="2427"/>
                </a:cubicBezTo>
                <a:close/>
                <a:moveTo>
                  <a:pt x="63062" y="2427"/>
                </a:moveTo>
                <a:cubicBezTo>
                  <a:pt x="63355" y="2427"/>
                  <a:pt x="63606" y="2665"/>
                  <a:pt x="63606" y="2971"/>
                </a:cubicBezTo>
                <a:cubicBezTo>
                  <a:pt x="63606" y="3264"/>
                  <a:pt x="63355" y="3502"/>
                  <a:pt x="63062" y="3502"/>
                </a:cubicBezTo>
                <a:lnTo>
                  <a:pt x="59840" y="3502"/>
                </a:lnTo>
                <a:cubicBezTo>
                  <a:pt x="59533" y="3502"/>
                  <a:pt x="59296" y="3264"/>
                  <a:pt x="59296" y="2971"/>
                </a:cubicBezTo>
                <a:cubicBezTo>
                  <a:pt x="59296" y="2665"/>
                  <a:pt x="59533" y="2427"/>
                  <a:pt x="59840" y="2427"/>
                </a:cubicBezTo>
                <a:close/>
                <a:moveTo>
                  <a:pt x="69827" y="2427"/>
                </a:moveTo>
                <a:cubicBezTo>
                  <a:pt x="70120" y="2427"/>
                  <a:pt x="70371" y="2665"/>
                  <a:pt x="70371" y="2971"/>
                </a:cubicBezTo>
                <a:cubicBezTo>
                  <a:pt x="70343" y="3264"/>
                  <a:pt x="70120" y="3502"/>
                  <a:pt x="69827" y="3502"/>
                </a:cubicBezTo>
                <a:lnTo>
                  <a:pt x="66591" y="3502"/>
                </a:lnTo>
                <a:cubicBezTo>
                  <a:pt x="66298" y="3502"/>
                  <a:pt x="66061" y="3264"/>
                  <a:pt x="66061" y="2971"/>
                </a:cubicBezTo>
                <a:cubicBezTo>
                  <a:pt x="66061" y="2665"/>
                  <a:pt x="66298" y="2427"/>
                  <a:pt x="66591" y="2427"/>
                </a:cubicBezTo>
                <a:close/>
                <a:moveTo>
                  <a:pt x="77024" y="2427"/>
                </a:moveTo>
                <a:cubicBezTo>
                  <a:pt x="77317" y="2427"/>
                  <a:pt x="77568" y="2665"/>
                  <a:pt x="77568" y="2971"/>
                </a:cubicBezTo>
                <a:cubicBezTo>
                  <a:pt x="77568" y="3264"/>
                  <a:pt x="77317" y="3502"/>
                  <a:pt x="77024" y="3502"/>
                </a:cubicBezTo>
                <a:lnTo>
                  <a:pt x="73802" y="3502"/>
                </a:lnTo>
                <a:cubicBezTo>
                  <a:pt x="73509" y="3502"/>
                  <a:pt x="73258" y="3264"/>
                  <a:pt x="73258" y="2971"/>
                </a:cubicBezTo>
                <a:cubicBezTo>
                  <a:pt x="73258" y="2665"/>
                  <a:pt x="73509" y="2427"/>
                  <a:pt x="73802" y="2427"/>
                </a:cubicBezTo>
                <a:close/>
                <a:moveTo>
                  <a:pt x="83790" y="2427"/>
                </a:moveTo>
                <a:cubicBezTo>
                  <a:pt x="84082" y="2427"/>
                  <a:pt x="84334" y="2665"/>
                  <a:pt x="84334" y="2971"/>
                </a:cubicBezTo>
                <a:cubicBezTo>
                  <a:pt x="84334" y="3264"/>
                  <a:pt x="84082" y="3502"/>
                  <a:pt x="83790" y="3502"/>
                </a:cubicBezTo>
                <a:lnTo>
                  <a:pt x="80567" y="3502"/>
                </a:lnTo>
                <a:cubicBezTo>
                  <a:pt x="80275" y="3502"/>
                  <a:pt x="80023" y="3264"/>
                  <a:pt x="80023" y="2971"/>
                </a:cubicBezTo>
                <a:cubicBezTo>
                  <a:pt x="80023" y="2665"/>
                  <a:pt x="80275" y="2427"/>
                  <a:pt x="80567" y="2427"/>
                </a:cubicBezTo>
                <a:close/>
                <a:moveTo>
                  <a:pt x="91015" y="2427"/>
                </a:moveTo>
                <a:cubicBezTo>
                  <a:pt x="91308" y="2427"/>
                  <a:pt x="91545" y="2665"/>
                  <a:pt x="91545" y="2971"/>
                </a:cubicBezTo>
                <a:cubicBezTo>
                  <a:pt x="91545" y="3264"/>
                  <a:pt x="91308" y="3502"/>
                  <a:pt x="91015" y="3502"/>
                </a:cubicBezTo>
                <a:lnTo>
                  <a:pt x="87779" y="3502"/>
                </a:lnTo>
                <a:cubicBezTo>
                  <a:pt x="87486" y="3502"/>
                  <a:pt x="87249" y="3264"/>
                  <a:pt x="87249" y="2971"/>
                </a:cubicBezTo>
                <a:cubicBezTo>
                  <a:pt x="87249" y="2665"/>
                  <a:pt x="87486" y="2427"/>
                  <a:pt x="87779" y="2427"/>
                </a:cubicBezTo>
                <a:close/>
                <a:moveTo>
                  <a:pt x="97752" y="2427"/>
                </a:moveTo>
                <a:cubicBezTo>
                  <a:pt x="98059" y="2427"/>
                  <a:pt x="98296" y="2665"/>
                  <a:pt x="98296" y="2971"/>
                </a:cubicBezTo>
                <a:cubicBezTo>
                  <a:pt x="98296" y="3264"/>
                  <a:pt x="98073" y="3502"/>
                  <a:pt x="97780" y="3502"/>
                </a:cubicBezTo>
                <a:lnTo>
                  <a:pt x="94530" y="3502"/>
                </a:lnTo>
                <a:cubicBezTo>
                  <a:pt x="94237" y="3502"/>
                  <a:pt x="93986" y="3264"/>
                  <a:pt x="93986" y="2971"/>
                </a:cubicBezTo>
                <a:cubicBezTo>
                  <a:pt x="93986" y="2665"/>
                  <a:pt x="94237" y="2427"/>
                  <a:pt x="94530" y="2427"/>
                </a:cubicBezTo>
                <a:close/>
                <a:moveTo>
                  <a:pt x="104978" y="2427"/>
                </a:moveTo>
                <a:cubicBezTo>
                  <a:pt x="105270" y="2427"/>
                  <a:pt x="105521" y="2665"/>
                  <a:pt x="105521" y="2971"/>
                </a:cubicBezTo>
                <a:cubicBezTo>
                  <a:pt x="105521" y="3264"/>
                  <a:pt x="105270" y="3502"/>
                  <a:pt x="104978" y="3502"/>
                </a:cubicBezTo>
                <a:lnTo>
                  <a:pt x="101755" y="3502"/>
                </a:lnTo>
                <a:cubicBezTo>
                  <a:pt x="101449" y="3502"/>
                  <a:pt x="101211" y="3264"/>
                  <a:pt x="101211" y="2971"/>
                </a:cubicBezTo>
                <a:cubicBezTo>
                  <a:pt x="101211" y="2665"/>
                  <a:pt x="101449" y="2427"/>
                  <a:pt x="101755" y="2427"/>
                </a:cubicBezTo>
                <a:close/>
                <a:moveTo>
                  <a:pt x="111743" y="2427"/>
                </a:moveTo>
                <a:cubicBezTo>
                  <a:pt x="112035" y="2427"/>
                  <a:pt x="112287" y="2665"/>
                  <a:pt x="112287" y="2971"/>
                </a:cubicBezTo>
                <a:cubicBezTo>
                  <a:pt x="112287" y="3264"/>
                  <a:pt x="112035" y="3502"/>
                  <a:pt x="111743" y="3502"/>
                </a:cubicBezTo>
                <a:lnTo>
                  <a:pt x="108520" y="3502"/>
                </a:lnTo>
                <a:cubicBezTo>
                  <a:pt x="108214" y="3502"/>
                  <a:pt x="107976" y="3264"/>
                  <a:pt x="107976" y="2971"/>
                </a:cubicBezTo>
                <a:cubicBezTo>
                  <a:pt x="107976" y="2665"/>
                  <a:pt x="108214" y="2427"/>
                  <a:pt x="108520" y="2427"/>
                </a:cubicBezTo>
                <a:close/>
                <a:moveTo>
                  <a:pt x="0" y="0"/>
                </a:moveTo>
                <a:lnTo>
                  <a:pt x="0" y="34956"/>
                </a:lnTo>
                <a:lnTo>
                  <a:pt x="116067" y="34956"/>
                </a:lnTo>
                <a:lnTo>
                  <a:pt x="116067" y="0"/>
                </a:lnTo>
                <a:close/>
              </a:path>
            </a:pathLst>
          </a:custGeom>
          <a:solidFill>
            <a:srgbClr val="E1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6983947" y="3260206"/>
            <a:ext cx="1218978" cy="1231422"/>
          </a:xfrm>
          <a:custGeom>
            <a:avLst/>
            <a:gdLst/>
            <a:ahLst/>
            <a:cxnLst/>
            <a:rect l="l" t="t" r="r" b="b"/>
            <a:pathLst>
              <a:path w="20701" h="17093" extrusionOk="0">
                <a:moveTo>
                  <a:pt x="16514" y="1038"/>
                </a:moveTo>
                <a:cubicBezTo>
                  <a:pt x="16473" y="1058"/>
                  <a:pt x="16435" y="1077"/>
                  <a:pt x="16399" y="1095"/>
                </a:cubicBezTo>
                <a:lnTo>
                  <a:pt x="16399" y="1095"/>
                </a:lnTo>
                <a:cubicBezTo>
                  <a:pt x="16435" y="1077"/>
                  <a:pt x="16474" y="1058"/>
                  <a:pt x="16514" y="1038"/>
                </a:cubicBezTo>
                <a:close/>
                <a:moveTo>
                  <a:pt x="16320" y="884"/>
                </a:moveTo>
                <a:lnTo>
                  <a:pt x="16320" y="884"/>
                </a:lnTo>
                <a:cubicBezTo>
                  <a:pt x="16217" y="971"/>
                  <a:pt x="16131" y="1044"/>
                  <a:pt x="16062" y="1104"/>
                </a:cubicBezTo>
                <a:lnTo>
                  <a:pt x="16062" y="1104"/>
                </a:lnTo>
                <a:cubicBezTo>
                  <a:pt x="16134" y="1044"/>
                  <a:pt x="16220" y="970"/>
                  <a:pt x="16320" y="884"/>
                </a:cubicBezTo>
                <a:close/>
                <a:moveTo>
                  <a:pt x="16153" y="703"/>
                </a:moveTo>
                <a:lnTo>
                  <a:pt x="16153" y="703"/>
                </a:lnTo>
                <a:cubicBezTo>
                  <a:pt x="16018" y="898"/>
                  <a:pt x="15918" y="1044"/>
                  <a:pt x="15856" y="1143"/>
                </a:cubicBezTo>
                <a:lnTo>
                  <a:pt x="15856" y="1143"/>
                </a:lnTo>
                <a:cubicBezTo>
                  <a:pt x="15920" y="1050"/>
                  <a:pt x="16017" y="903"/>
                  <a:pt x="16153" y="703"/>
                </a:cubicBezTo>
                <a:close/>
                <a:moveTo>
                  <a:pt x="15803" y="974"/>
                </a:moveTo>
                <a:cubicBezTo>
                  <a:pt x="15808" y="1035"/>
                  <a:pt x="15811" y="1074"/>
                  <a:pt x="15812" y="1091"/>
                </a:cubicBezTo>
                <a:lnTo>
                  <a:pt x="15812" y="1091"/>
                </a:lnTo>
                <a:cubicBezTo>
                  <a:pt x="15797" y="1131"/>
                  <a:pt x="15785" y="1164"/>
                  <a:pt x="15776" y="1190"/>
                </a:cubicBezTo>
                <a:lnTo>
                  <a:pt x="15776" y="1190"/>
                </a:lnTo>
                <a:cubicBezTo>
                  <a:pt x="15775" y="1170"/>
                  <a:pt x="15785" y="1098"/>
                  <a:pt x="15803" y="974"/>
                </a:cubicBezTo>
                <a:close/>
                <a:moveTo>
                  <a:pt x="16711" y="1191"/>
                </a:moveTo>
                <a:cubicBezTo>
                  <a:pt x="16418" y="1250"/>
                  <a:pt x="16281" y="1270"/>
                  <a:pt x="16255" y="1285"/>
                </a:cubicBezTo>
                <a:lnTo>
                  <a:pt x="16255" y="1285"/>
                </a:lnTo>
                <a:cubicBezTo>
                  <a:pt x="16373" y="1260"/>
                  <a:pt x="16525" y="1228"/>
                  <a:pt x="16711" y="1191"/>
                </a:cubicBezTo>
                <a:close/>
                <a:moveTo>
                  <a:pt x="16832" y="1325"/>
                </a:moveTo>
                <a:cubicBezTo>
                  <a:pt x="16855" y="1327"/>
                  <a:pt x="16880" y="1328"/>
                  <a:pt x="16906" y="1330"/>
                </a:cubicBezTo>
                <a:cubicBezTo>
                  <a:pt x="16880" y="1328"/>
                  <a:pt x="16855" y="1326"/>
                  <a:pt x="16832" y="1325"/>
                </a:cubicBezTo>
                <a:close/>
                <a:moveTo>
                  <a:pt x="16403" y="1293"/>
                </a:moveTo>
                <a:cubicBezTo>
                  <a:pt x="16346" y="1293"/>
                  <a:pt x="16421" y="1313"/>
                  <a:pt x="16575" y="1363"/>
                </a:cubicBezTo>
                <a:lnTo>
                  <a:pt x="16575" y="1363"/>
                </a:lnTo>
                <a:cubicBezTo>
                  <a:pt x="16585" y="1337"/>
                  <a:pt x="16635" y="1322"/>
                  <a:pt x="16742" y="1322"/>
                </a:cubicBezTo>
                <a:cubicBezTo>
                  <a:pt x="16768" y="1322"/>
                  <a:pt x="16798" y="1323"/>
                  <a:pt x="16832" y="1325"/>
                </a:cubicBezTo>
                <a:lnTo>
                  <a:pt x="16832" y="1325"/>
                </a:lnTo>
                <a:cubicBezTo>
                  <a:pt x="16583" y="1306"/>
                  <a:pt x="16450" y="1293"/>
                  <a:pt x="16403" y="1293"/>
                </a:cubicBezTo>
                <a:close/>
                <a:moveTo>
                  <a:pt x="16575" y="1363"/>
                </a:moveTo>
                <a:cubicBezTo>
                  <a:pt x="16574" y="1365"/>
                  <a:pt x="16573" y="1367"/>
                  <a:pt x="16573" y="1370"/>
                </a:cubicBezTo>
                <a:lnTo>
                  <a:pt x="16573" y="1370"/>
                </a:lnTo>
                <a:cubicBezTo>
                  <a:pt x="16611" y="1380"/>
                  <a:pt x="16652" y="1391"/>
                  <a:pt x="16695" y="1404"/>
                </a:cubicBezTo>
                <a:lnTo>
                  <a:pt x="16695" y="1404"/>
                </a:lnTo>
                <a:cubicBezTo>
                  <a:pt x="16651" y="1389"/>
                  <a:pt x="16611" y="1375"/>
                  <a:pt x="16575" y="1363"/>
                </a:cubicBezTo>
                <a:close/>
                <a:moveTo>
                  <a:pt x="16793" y="1436"/>
                </a:moveTo>
                <a:lnTo>
                  <a:pt x="16793" y="1436"/>
                </a:lnTo>
                <a:cubicBezTo>
                  <a:pt x="16793" y="1436"/>
                  <a:pt x="16793" y="1437"/>
                  <a:pt x="16793" y="1437"/>
                </a:cubicBezTo>
                <a:lnTo>
                  <a:pt x="16793" y="1437"/>
                </a:lnTo>
                <a:cubicBezTo>
                  <a:pt x="16793" y="1437"/>
                  <a:pt x="16793" y="1437"/>
                  <a:pt x="16793" y="1437"/>
                </a:cubicBezTo>
                <a:lnTo>
                  <a:pt x="16793" y="1437"/>
                </a:lnTo>
                <a:cubicBezTo>
                  <a:pt x="16793" y="1437"/>
                  <a:pt x="16793" y="1436"/>
                  <a:pt x="16793" y="1436"/>
                </a:cubicBezTo>
                <a:close/>
                <a:moveTo>
                  <a:pt x="16695" y="1404"/>
                </a:moveTo>
                <a:lnTo>
                  <a:pt x="16695" y="1404"/>
                </a:lnTo>
                <a:cubicBezTo>
                  <a:pt x="16725" y="1415"/>
                  <a:pt x="16757" y="1427"/>
                  <a:pt x="16790" y="1439"/>
                </a:cubicBezTo>
                <a:lnTo>
                  <a:pt x="16790" y="1439"/>
                </a:lnTo>
                <a:cubicBezTo>
                  <a:pt x="16791" y="1438"/>
                  <a:pt x="16792" y="1437"/>
                  <a:pt x="16793" y="1437"/>
                </a:cubicBezTo>
                <a:lnTo>
                  <a:pt x="16793" y="1437"/>
                </a:lnTo>
                <a:cubicBezTo>
                  <a:pt x="16759" y="1425"/>
                  <a:pt x="16726" y="1414"/>
                  <a:pt x="16695" y="1404"/>
                </a:cubicBezTo>
                <a:close/>
                <a:moveTo>
                  <a:pt x="16852" y="1414"/>
                </a:moveTo>
                <a:cubicBezTo>
                  <a:pt x="16819" y="1414"/>
                  <a:pt x="16800" y="1422"/>
                  <a:pt x="16793" y="1436"/>
                </a:cubicBezTo>
                <a:lnTo>
                  <a:pt x="16793" y="1436"/>
                </a:lnTo>
                <a:cubicBezTo>
                  <a:pt x="16806" y="1425"/>
                  <a:pt x="16828" y="1418"/>
                  <a:pt x="16861" y="1418"/>
                </a:cubicBezTo>
                <a:cubicBezTo>
                  <a:pt x="16912" y="1418"/>
                  <a:pt x="16990" y="1434"/>
                  <a:pt x="17102" y="1470"/>
                </a:cubicBezTo>
                <a:cubicBezTo>
                  <a:pt x="16981" y="1431"/>
                  <a:pt x="16901" y="1414"/>
                  <a:pt x="16852" y="1414"/>
                </a:cubicBezTo>
                <a:close/>
                <a:moveTo>
                  <a:pt x="16793" y="1437"/>
                </a:moveTo>
                <a:lnTo>
                  <a:pt x="16793" y="1437"/>
                </a:lnTo>
                <a:cubicBezTo>
                  <a:pt x="16792" y="1438"/>
                  <a:pt x="16792" y="1439"/>
                  <a:pt x="16792" y="1440"/>
                </a:cubicBezTo>
                <a:lnTo>
                  <a:pt x="16792" y="1440"/>
                </a:lnTo>
                <a:cubicBezTo>
                  <a:pt x="16901" y="1481"/>
                  <a:pt x="17026" y="1532"/>
                  <a:pt x="17157" y="1595"/>
                </a:cubicBezTo>
                <a:cubicBezTo>
                  <a:pt x="17029" y="1527"/>
                  <a:pt x="16905" y="1476"/>
                  <a:pt x="16793" y="1437"/>
                </a:cubicBezTo>
                <a:close/>
                <a:moveTo>
                  <a:pt x="16790" y="1439"/>
                </a:moveTo>
                <a:cubicBezTo>
                  <a:pt x="16764" y="1467"/>
                  <a:pt x="16782" y="1520"/>
                  <a:pt x="16823" y="1586"/>
                </a:cubicBezTo>
                <a:lnTo>
                  <a:pt x="16823" y="1586"/>
                </a:lnTo>
                <a:cubicBezTo>
                  <a:pt x="16864" y="1610"/>
                  <a:pt x="16907" y="1635"/>
                  <a:pt x="16952" y="1660"/>
                </a:cubicBezTo>
                <a:lnTo>
                  <a:pt x="16952" y="1660"/>
                </a:lnTo>
                <a:cubicBezTo>
                  <a:pt x="16851" y="1566"/>
                  <a:pt x="16778" y="1481"/>
                  <a:pt x="16792" y="1440"/>
                </a:cubicBezTo>
                <a:lnTo>
                  <a:pt x="16792" y="1440"/>
                </a:lnTo>
                <a:cubicBezTo>
                  <a:pt x="16791" y="1440"/>
                  <a:pt x="16791" y="1439"/>
                  <a:pt x="16790" y="1439"/>
                </a:cubicBezTo>
                <a:close/>
                <a:moveTo>
                  <a:pt x="17259" y="1705"/>
                </a:moveTo>
                <a:cubicBezTo>
                  <a:pt x="17225" y="1705"/>
                  <a:pt x="17199" y="1711"/>
                  <a:pt x="17178" y="1722"/>
                </a:cubicBezTo>
                <a:lnTo>
                  <a:pt x="17178" y="1722"/>
                </a:lnTo>
                <a:cubicBezTo>
                  <a:pt x="17201" y="1712"/>
                  <a:pt x="17231" y="1706"/>
                  <a:pt x="17268" y="1706"/>
                </a:cubicBezTo>
                <a:cubicBezTo>
                  <a:pt x="17277" y="1706"/>
                  <a:pt x="17287" y="1706"/>
                  <a:pt x="17297" y="1707"/>
                </a:cubicBezTo>
                <a:cubicBezTo>
                  <a:pt x="17283" y="1705"/>
                  <a:pt x="17271" y="1705"/>
                  <a:pt x="17259" y="1705"/>
                </a:cubicBezTo>
                <a:close/>
                <a:moveTo>
                  <a:pt x="17436" y="1735"/>
                </a:moveTo>
                <a:cubicBezTo>
                  <a:pt x="17386" y="1775"/>
                  <a:pt x="17354" y="1825"/>
                  <a:pt x="17333" y="1880"/>
                </a:cubicBezTo>
                <a:lnTo>
                  <a:pt x="17333" y="1880"/>
                </a:lnTo>
                <a:cubicBezTo>
                  <a:pt x="17334" y="1881"/>
                  <a:pt x="17334" y="1881"/>
                  <a:pt x="17335" y="1881"/>
                </a:cubicBezTo>
                <a:lnTo>
                  <a:pt x="17335" y="1881"/>
                </a:lnTo>
                <a:cubicBezTo>
                  <a:pt x="17354" y="1826"/>
                  <a:pt x="17386" y="1775"/>
                  <a:pt x="17436" y="1735"/>
                </a:cubicBezTo>
                <a:close/>
                <a:moveTo>
                  <a:pt x="17562" y="1749"/>
                </a:moveTo>
                <a:cubicBezTo>
                  <a:pt x="17524" y="1867"/>
                  <a:pt x="17491" y="1971"/>
                  <a:pt x="17463" y="2059"/>
                </a:cubicBezTo>
                <a:lnTo>
                  <a:pt x="17463" y="2059"/>
                </a:lnTo>
                <a:cubicBezTo>
                  <a:pt x="17493" y="1970"/>
                  <a:pt x="17526" y="1866"/>
                  <a:pt x="17562" y="1749"/>
                </a:cubicBezTo>
                <a:close/>
                <a:moveTo>
                  <a:pt x="17124" y="1811"/>
                </a:moveTo>
                <a:lnTo>
                  <a:pt x="17124" y="1811"/>
                </a:lnTo>
                <a:cubicBezTo>
                  <a:pt x="17127" y="1814"/>
                  <a:pt x="17131" y="1817"/>
                  <a:pt x="17134" y="1819"/>
                </a:cubicBezTo>
                <a:lnTo>
                  <a:pt x="17134" y="1819"/>
                </a:lnTo>
                <a:cubicBezTo>
                  <a:pt x="17152" y="1897"/>
                  <a:pt x="17190" y="1986"/>
                  <a:pt x="17224" y="2066"/>
                </a:cubicBezTo>
                <a:lnTo>
                  <a:pt x="17224" y="2066"/>
                </a:lnTo>
                <a:cubicBezTo>
                  <a:pt x="17201" y="2038"/>
                  <a:pt x="17174" y="2007"/>
                  <a:pt x="17145" y="1974"/>
                </a:cubicBezTo>
                <a:lnTo>
                  <a:pt x="17145" y="1974"/>
                </a:lnTo>
                <a:cubicBezTo>
                  <a:pt x="17128" y="1914"/>
                  <a:pt x="17118" y="1857"/>
                  <a:pt x="17124" y="1811"/>
                </a:cubicBezTo>
                <a:close/>
                <a:moveTo>
                  <a:pt x="18258" y="2070"/>
                </a:moveTo>
                <a:lnTo>
                  <a:pt x="18258" y="2070"/>
                </a:lnTo>
                <a:cubicBezTo>
                  <a:pt x="18253" y="2073"/>
                  <a:pt x="18249" y="2076"/>
                  <a:pt x="18244" y="2079"/>
                </a:cubicBezTo>
                <a:lnTo>
                  <a:pt x="18244" y="2079"/>
                </a:lnTo>
                <a:cubicBezTo>
                  <a:pt x="18233" y="2078"/>
                  <a:pt x="18225" y="2077"/>
                  <a:pt x="18218" y="2077"/>
                </a:cubicBezTo>
                <a:cubicBezTo>
                  <a:pt x="18197" y="2077"/>
                  <a:pt x="18199" y="2082"/>
                  <a:pt x="18222" y="2091"/>
                </a:cubicBezTo>
                <a:lnTo>
                  <a:pt x="18222" y="2091"/>
                </a:lnTo>
                <a:cubicBezTo>
                  <a:pt x="18229" y="2087"/>
                  <a:pt x="18236" y="2083"/>
                  <a:pt x="18244" y="2079"/>
                </a:cubicBezTo>
                <a:lnTo>
                  <a:pt x="18244" y="2079"/>
                </a:lnTo>
                <a:cubicBezTo>
                  <a:pt x="18244" y="2079"/>
                  <a:pt x="18244" y="2079"/>
                  <a:pt x="18244" y="2079"/>
                </a:cubicBezTo>
                <a:lnTo>
                  <a:pt x="18244" y="2079"/>
                </a:lnTo>
                <a:cubicBezTo>
                  <a:pt x="18249" y="2076"/>
                  <a:pt x="18253" y="2073"/>
                  <a:pt x="18258" y="2070"/>
                </a:cubicBezTo>
                <a:close/>
                <a:moveTo>
                  <a:pt x="18557" y="2111"/>
                </a:moveTo>
                <a:cubicBezTo>
                  <a:pt x="18551" y="2111"/>
                  <a:pt x="18545" y="2112"/>
                  <a:pt x="18539" y="2113"/>
                </a:cubicBezTo>
                <a:lnTo>
                  <a:pt x="18539" y="2113"/>
                </a:lnTo>
                <a:cubicBezTo>
                  <a:pt x="18555" y="2116"/>
                  <a:pt x="18572" y="2119"/>
                  <a:pt x="18590" y="2122"/>
                </a:cubicBezTo>
                <a:lnTo>
                  <a:pt x="18590" y="2122"/>
                </a:lnTo>
                <a:cubicBezTo>
                  <a:pt x="18578" y="2118"/>
                  <a:pt x="18567" y="2114"/>
                  <a:pt x="18557" y="2111"/>
                </a:cubicBezTo>
                <a:close/>
                <a:moveTo>
                  <a:pt x="18314" y="2122"/>
                </a:moveTo>
                <a:cubicBezTo>
                  <a:pt x="18317" y="2123"/>
                  <a:pt x="18320" y="2124"/>
                  <a:pt x="18322" y="2125"/>
                </a:cubicBezTo>
                <a:lnTo>
                  <a:pt x="18322" y="2125"/>
                </a:lnTo>
                <a:cubicBezTo>
                  <a:pt x="18328" y="2124"/>
                  <a:pt x="18334" y="2124"/>
                  <a:pt x="18340" y="2124"/>
                </a:cubicBezTo>
                <a:lnTo>
                  <a:pt x="18340" y="2124"/>
                </a:lnTo>
                <a:cubicBezTo>
                  <a:pt x="18336" y="2125"/>
                  <a:pt x="18333" y="2126"/>
                  <a:pt x="18330" y="2127"/>
                </a:cubicBezTo>
                <a:lnTo>
                  <a:pt x="18330" y="2127"/>
                </a:lnTo>
                <a:cubicBezTo>
                  <a:pt x="18327" y="2126"/>
                  <a:pt x="18325" y="2125"/>
                  <a:pt x="18322" y="2125"/>
                </a:cubicBezTo>
                <a:lnTo>
                  <a:pt x="18322" y="2125"/>
                </a:lnTo>
                <a:cubicBezTo>
                  <a:pt x="18317" y="2125"/>
                  <a:pt x="18312" y="2125"/>
                  <a:pt x="18307" y="2125"/>
                </a:cubicBezTo>
                <a:lnTo>
                  <a:pt x="18307" y="2125"/>
                </a:lnTo>
                <a:cubicBezTo>
                  <a:pt x="18309" y="2124"/>
                  <a:pt x="18312" y="2123"/>
                  <a:pt x="18314" y="2122"/>
                </a:cubicBezTo>
                <a:close/>
                <a:moveTo>
                  <a:pt x="18345" y="2090"/>
                </a:moveTo>
                <a:cubicBezTo>
                  <a:pt x="18367" y="2093"/>
                  <a:pt x="18392" y="2097"/>
                  <a:pt x="18420" y="2101"/>
                </a:cubicBezTo>
                <a:lnTo>
                  <a:pt x="18420" y="2101"/>
                </a:lnTo>
                <a:cubicBezTo>
                  <a:pt x="18412" y="2103"/>
                  <a:pt x="18405" y="2105"/>
                  <a:pt x="18398" y="2107"/>
                </a:cubicBezTo>
                <a:lnTo>
                  <a:pt x="18398" y="2107"/>
                </a:lnTo>
                <a:cubicBezTo>
                  <a:pt x="18388" y="2104"/>
                  <a:pt x="18378" y="2101"/>
                  <a:pt x="18370" y="2098"/>
                </a:cubicBezTo>
                <a:lnTo>
                  <a:pt x="18370" y="2098"/>
                </a:lnTo>
                <a:cubicBezTo>
                  <a:pt x="18351" y="2106"/>
                  <a:pt x="18332" y="2114"/>
                  <a:pt x="18314" y="2122"/>
                </a:cubicBezTo>
                <a:lnTo>
                  <a:pt x="18314" y="2122"/>
                </a:lnTo>
                <a:cubicBezTo>
                  <a:pt x="18314" y="2122"/>
                  <a:pt x="18314" y="2122"/>
                  <a:pt x="18314" y="2122"/>
                </a:cubicBezTo>
                <a:lnTo>
                  <a:pt x="18314" y="2122"/>
                </a:lnTo>
                <a:cubicBezTo>
                  <a:pt x="18312" y="2123"/>
                  <a:pt x="18309" y="2124"/>
                  <a:pt x="18307" y="2125"/>
                </a:cubicBezTo>
                <a:lnTo>
                  <a:pt x="18307" y="2125"/>
                </a:lnTo>
                <a:cubicBezTo>
                  <a:pt x="18237" y="2128"/>
                  <a:pt x="18187" y="2129"/>
                  <a:pt x="18156" y="2130"/>
                </a:cubicBezTo>
                <a:lnTo>
                  <a:pt x="18156" y="2130"/>
                </a:lnTo>
                <a:cubicBezTo>
                  <a:pt x="18177" y="2117"/>
                  <a:pt x="18199" y="2104"/>
                  <a:pt x="18222" y="2091"/>
                </a:cubicBezTo>
                <a:lnTo>
                  <a:pt x="18222" y="2091"/>
                </a:lnTo>
                <a:cubicBezTo>
                  <a:pt x="18240" y="2099"/>
                  <a:pt x="18270" y="2109"/>
                  <a:pt x="18314" y="2122"/>
                </a:cubicBezTo>
                <a:lnTo>
                  <a:pt x="18314" y="2122"/>
                </a:lnTo>
                <a:cubicBezTo>
                  <a:pt x="18332" y="2114"/>
                  <a:pt x="18351" y="2106"/>
                  <a:pt x="18370" y="2098"/>
                </a:cubicBezTo>
                <a:lnTo>
                  <a:pt x="18370" y="2098"/>
                </a:lnTo>
                <a:cubicBezTo>
                  <a:pt x="18370" y="2098"/>
                  <a:pt x="18370" y="2098"/>
                  <a:pt x="18370" y="2098"/>
                </a:cubicBezTo>
                <a:lnTo>
                  <a:pt x="18370" y="2098"/>
                </a:lnTo>
                <a:cubicBezTo>
                  <a:pt x="18370" y="2098"/>
                  <a:pt x="18370" y="2098"/>
                  <a:pt x="18370" y="2098"/>
                </a:cubicBezTo>
                <a:lnTo>
                  <a:pt x="18370" y="2098"/>
                </a:lnTo>
                <a:cubicBezTo>
                  <a:pt x="18370" y="2098"/>
                  <a:pt x="18370" y="2098"/>
                  <a:pt x="18370" y="2098"/>
                </a:cubicBezTo>
                <a:lnTo>
                  <a:pt x="18370" y="2098"/>
                </a:lnTo>
                <a:cubicBezTo>
                  <a:pt x="18361" y="2095"/>
                  <a:pt x="18353" y="2093"/>
                  <a:pt x="18345" y="2090"/>
                </a:cubicBezTo>
                <a:close/>
                <a:moveTo>
                  <a:pt x="18420" y="2101"/>
                </a:moveTo>
                <a:cubicBezTo>
                  <a:pt x="18446" y="2105"/>
                  <a:pt x="18475" y="2109"/>
                  <a:pt x="18506" y="2113"/>
                </a:cubicBezTo>
                <a:lnTo>
                  <a:pt x="18506" y="2113"/>
                </a:lnTo>
                <a:cubicBezTo>
                  <a:pt x="18480" y="2115"/>
                  <a:pt x="18456" y="2117"/>
                  <a:pt x="18433" y="2118"/>
                </a:cubicBezTo>
                <a:lnTo>
                  <a:pt x="18433" y="2118"/>
                </a:lnTo>
                <a:cubicBezTo>
                  <a:pt x="18421" y="2114"/>
                  <a:pt x="18409" y="2111"/>
                  <a:pt x="18398" y="2107"/>
                </a:cubicBezTo>
                <a:lnTo>
                  <a:pt x="18398" y="2107"/>
                </a:lnTo>
                <a:cubicBezTo>
                  <a:pt x="18380" y="2113"/>
                  <a:pt x="18361" y="2118"/>
                  <a:pt x="18344" y="2123"/>
                </a:cubicBezTo>
                <a:lnTo>
                  <a:pt x="18344" y="2123"/>
                </a:lnTo>
                <a:cubicBezTo>
                  <a:pt x="18353" y="2123"/>
                  <a:pt x="18362" y="2123"/>
                  <a:pt x="18372" y="2122"/>
                </a:cubicBezTo>
                <a:lnTo>
                  <a:pt x="18372" y="2122"/>
                </a:lnTo>
                <a:cubicBezTo>
                  <a:pt x="18363" y="2125"/>
                  <a:pt x="18355" y="2129"/>
                  <a:pt x="18347" y="2132"/>
                </a:cubicBezTo>
                <a:lnTo>
                  <a:pt x="18347" y="2132"/>
                </a:lnTo>
                <a:cubicBezTo>
                  <a:pt x="18342" y="2130"/>
                  <a:pt x="18336" y="2129"/>
                  <a:pt x="18331" y="2127"/>
                </a:cubicBezTo>
                <a:lnTo>
                  <a:pt x="18331" y="2127"/>
                </a:lnTo>
                <a:cubicBezTo>
                  <a:pt x="18335" y="2126"/>
                  <a:pt x="18340" y="2125"/>
                  <a:pt x="18344" y="2123"/>
                </a:cubicBezTo>
                <a:lnTo>
                  <a:pt x="18344" y="2123"/>
                </a:lnTo>
                <a:cubicBezTo>
                  <a:pt x="18342" y="2124"/>
                  <a:pt x="18341" y="2124"/>
                  <a:pt x="18340" y="2124"/>
                </a:cubicBezTo>
                <a:lnTo>
                  <a:pt x="18340" y="2124"/>
                </a:lnTo>
                <a:cubicBezTo>
                  <a:pt x="18358" y="2118"/>
                  <a:pt x="18378" y="2113"/>
                  <a:pt x="18398" y="2107"/>
                </a:cubicBezTo>
                <a:lnTo>
                  <a:pt x="18398" y="2107"/>
                </a:lnTo>
                <a:cubicBezTo>
                  <a:pt x="18398" y="2107"/>
                  <a:pt x="18398" y="2107"/>
                  <a:pt x="18398" y="2107"/>
                </a:cubicBezTo>
                <a:lnTo>
                  <a:pt x="18398" y="2107"/>
                </a:lnTo>
                <a:cubicBezTo>
                  <a:pt x="18406" y="2105"/>
                  <a:pt x="18413" y="2103"/>
                  <a:pt x="18420" y="2101"/>
                </a:cubicBezTo>
                <a:close/>
                <a:moveTo>
                  <a:pt x="18279" y="2141"/>
                </a:moveTo>
                <a:lnTo>
                  <a:pt x="18279" y="2141"/>
                </a:lnTo>
                <a:cubicBezTo>
                  <a:pt x="18271" y="2143"/>
                  <a:pt x="18263" y="2145"/>
                  <a:pt x="18256" y="2148"/>
                </a:cubicBezTo>
                <a:lnTo>
                  <a:pt x="18256" y="2148"/>
                </a:lnTo>
                <a:cubicBezTo>
                  <a:pt x="18260" y="2146"/>
                  <a:pt x="18263" y="2144"/>
                  <a:pt x="18267" y="2143"/>
                </a:cubicBezTo>
                <a:lnTo>
                  <a:pt x="18267" y="2143"/>
                </a:lnTo>
                <a:cubicBezTo>
                  <a:pt x="18271" y="2142"/>
                  <a:pt x="18275" y="2142"/>
                  <a:pt x="18279" y="2141"/>
                </a:cubicBezTo>
                <a:close/>
                <a:moveTo>
                  <a:pt x="18342" y="2134"/>
                </a:moveTo>
                <a:cubicBezTo>
                  <a:pt x="18323" y="2141"/>
                  <a:pt x="18305" y="2148"/>
                  <a:pt x="18287" y="2155"/>
                </a:cubicBezTo>
                <a:lnTo>
                  <a:pt x="18287" y="2155"/>
                </a:lnTo>
                <a:cubicBezTo>
                  <a:pt x="18275" y="2153"/>
                  <a:pt x="18264" y="2152"/>
                  <a:pt x="18254" y="2150"/>
                </a:cubicBezTo>
                <a:lnTo>
                  <a:pt x="18254" y="2150"/>
                </a:lnTo>
                <a:cubicBezTo>
                  <a:pt x="18250" y="2151"/>
                  <a:pt x="18245" y="2153"/>
                  <a:pt x="18241" y="2154"/>
                </a:cubicBezTo>
                <a:lnTo>
                  <a:pt x="18241" y="2154"/>
                </a:lnTo>
                <a:cubicBezTo>
                  <a:pt x="18244" y="2153"/>
                  <a:pt x="18248" y="2151"/>
                  <a:pt x="18251" y="2150"/>
                </a:cubicBezTo>
                <a:lnTo>
                  <a:pt x="18251" y="2150"/>
                </a:lnTo>
                <a:cubicBezTo>
                  <a:pt x="18252" y="2150"/>
                  <a:pt x="18253" y="2150"/>
                  <a:pt x="18254" y="2150"/>
                </a:cubicBezTo>
                <a:lnTo>
                  <a:pt x="18254" y="2150"/>
                </a:lnTo>
                <a:cubicBezTo>
                  <a:pt x="18265" y="2147"/>
                  <a:pt x="18277" y="2143"/>
                  <a:pt x="18288" y="2140"/>
                </a:cubicBezTo>
                <a:lnTo>
                  <a:pt x="18288" y="2140"/>
                </a:lnTo>
                <a:cubicBezTo>
                  <a:pt x="18305" y="2138"/>
                  <a:pt x="18323" y="2136"/>
                  <a:pt x="18342" y="2134"/>
                </a:cubicBezTo>
                <a:close/>
                <a:moveTo>
                  <a:pt x="18085" y="2170"/>
                </a:moveTo>
                <a:cubicBezTo>
                  <a:pt x="18051" y="2178"/>
                  <a:pt x="18040" y="2184"/>
                  <a:pt x="18050" y="2190"/>
                </a:cubicBezTo>
                <a:lnTo>
                  <a:pt x="18050" y="2190"/>
                </a:lnTo>
                <a:cubicBezTo>
                  <a:pt x="18062" y="2184"/>
                  <a:pt x="18073" y="2177"/>
                  <a:pt x="18085" y="2170"/>
                </a:cubicBezTo>
                <a:close/>
                <a:moveTo>
                  <a:pt x="18504" y="2194"/>
                </a:moveTo>
                <a:lnTo>
                  <a:pt x="18504" y="2194"/>
                </a:lnTo>
                <a:cubicBezTo>
                  <a:pt x="18455" y="2202"/>
                  <a:pt x="18408" y="2209"/>
                  <a:pt x="18365" y="2215"/>
                </a:cubicBezTo>
                <a:lnTo>
                  <a:pt x="18365" y="2215"/>
                </a:lnTo>
                <a:cubicBezTo>
                  <a:pt x="18356" y="2215"/>
                  <a:pt x="18347" y="2215"/>
                  <a:pt x="18338" y="2214"/>
                </a:cubicBezTo>
                <a:lnTo>
                  <a:pt x="18338" y="2214"/>
                </a:lnTo>
                <a:cubicBezTo>
                  <a:pt x="18305" y="2219"/>
                  <a:pt x="18274" y="2223"/>
                  <a:pt x="18245" y="2227"/>
                </a:cubicBezTo>
                <a:lnTo>
                  <a:pt x="18245" y="2227"/>
                </a:lnTo>
                <a:cubicBezTo>
                  <a:pt x="18263" y="2226"/>
                  <a:pt x="18283" y="2225"/>
                  <a:pt x="18303" y="2225"/>
                </a:cubicBezTo>
                <a:lnTo>
                  <a:pt x="18303" y="2225"/>
                </a:lnTo>
                <a:cubicBezTo>
                  <a:pt x="18323" y="2222"/>
                  <a:pt x="18344" y="2219"/>
                  <a:pt x="18365" y="2215"/>
                </a:cubicBezTo>
                <a:lnTo>
                  <a:pt x="18365" y="2215"/>
                </a:lnTo>
                <a:cubicBezTo>
                  <a:pt x="18441" y="2218"/>
                  <a:pt x="18530" y="2220"/>
                  <a:pt x="18634" y="2222"/>
                </a:cubicBezTo>
                <a:lnTo>
                  <a:pt x="18634" y="2222"/>
                </a:lnTo>
                <a:cubicBezTo>
                  <a:pt x="18587" y="2211"/>
                  <a:pt x="18544" y="2202"/>
                  <a:pt x="18504" y="2194"/>
                </a:cubicBezTo>
                <a:close/>
                <a:moveTo>
                  <a:pt x="18245" y="2227"/>
                </a:moveTo>
                <a:cubicBezTo>
                  <a:pt x="18236" y="2227"/>
                  <a:pt x="18228" y="2227"/>
                  <a:pt x="18220" y="2227"/>
                </a:cubicBezTo>
                <a:lnTo>
                  <a:pt x="18220" y="2227"/>
                </a:lnTo>
                <a:cubicBezTo>
                  <a:pt x="18215" y="2229"/>
                  <a:pt x="18210" y="2230"/>
                  <a:pt x="18205" y="2232"/>
                </a:cubicBezTo>
                <a:lnTo>
                  <a:pt x="18205" y="2232"/>
                </a:lnTo>
                <a:cubicBezTo>
                  <a:pt x="18218" y="2230"/>
                  <a:pt x="18231" y="2228"/>
                  <a:pt x="18245" y="2227"/>
                </a:cubicBezTo>
                <a:close/>
                <a:moveTo>
                  <a:pt x="18158" y="2206"/>
                </a:moveTo>
                <a:cubicBezTo>
                  <a:pt x="18133" y="2215"/>
                  <a:pt x="18110" y="2224"/>
                  <a:pt x="18089" y="2232"/>
                </a:cubicBezTo>
                <a:lnTo>
                  <a:pt x="18089" y="2232"/>
                </a:lnTo>
                <a:cubicBezTo>
                  <a:pt x="18090" y="2232"/>
                  <a:pt x="18091" y="2232"/>
                  <a:pt x="18092" y="2232"/>
                </a:cubicBezTo>
                <a:lnTo>
                  <a:pt x="18092" y="2232"/>
                </a:lnTo>
                <a:cubicBezTo>
                  <a:pt x="18114" y="2224"/>
                  <a:pt x="18136" y="2215"/>
                  <a:pt x="18160" y="2206"/>
                </a:cubicBezTo>
                <a:lnTo>
                  <a:pt x="18160" y="2206"/>
                </a:lnTo>
                <a:cubicBezTo>
                  <a:pt x="18159" y="2206"/>
                  <a:pt x="18158" y="2206"/>
                  <a:pt x="18158" y="2206"/>
                </a:cubicBezTo>
                <a:close/>
                <a:moveTo>
                  <a:pt x="18182" y="2229"/>
                </a:moveTo>
                <a:lnTo>
                  <a:pt x="18182" y="2229"/>
                </a:lnTo>
                <a:cubicBezTo>
                  <a:pt x="18149" y="2230"/>
                  <a:pt x="18119" y="2231"/>
                  <a:pt x="18092" y="2232"/>
                </a:cubicBezTo>
                <a:lnTo>
                  <a:pt x="18092" y="2232"/>
                </a:lnTo>
                <a:cubicBezTo>
                  <a:pt x="18074" y="2239"/>
                  <a:pt x="18057" y="2246"/>
                  <a:pt x="18041" y="2253"/>
                </a:cubicBezTo>
                <a:lnTo>
                  <a:pt x="18041" y="2253"/>
                </a:lnTo>
                <a:cubicBezTo>
                  <a:pt x="18066" y="2250"/>
                  <a:pt x="18095" y="2246"/>
                  <a:pt x="18128" y="2242"/>
                </a:cubicBezTo>
                <a:lnTo>
                  <a:pt x="18128" y="2242"/>
                </a:lnTo>
                <a:cubicBezTo>
                  <a:pt x="18146" y="2238"/>
                  <a:pt x="18164" y="2233"/>
                  <a:pt x="18182" y="2229"/>
                </a:cubicBezTo>
                <a:close/>
                <a:moveTo>
                  <a:pt x="18089" y="2232"/>
                </a:moveTo>
                <a:lnTo>
                  <a:pt x="18089" y="2232"/>
                </a:lnTo>
                <a:cubicBezTo>
                  <a:pt x="18078" y="2233"/>
                  <a:pt x="18068" y="2233"/>
                  <a:pt x="18059" y="2234"/>
                </a:cubicBezTo>
                <a:lnTo>
                  <a:pt x="18059" y="2234"/>
                </a:lnTo>
                <a:cubicBezTo>
                  <a:pt x="18041" y="2242"/>
                  <a:pt x="18023" y="2249"/>
                  <a:pt x="18006" y="2257"/>
                </a:cubicBezTo>
                <a:lnTo>
                  <a:pt x="18006" y="2257"/>
                </a:lnTo>
                <a:cubicBezTo>
                  <a:pt x="18015" y="2256"/>
                  <a:pt x="18024" y="2255"/>
                  <a:pt x="18034" y="2254"/>
                </a:cubicBezTo>
                <a:lnTo>
                  <a:pt x="18034" y="2254"/>
                </a:lnTo>
                <a:cubicBezTo>
                  <a:pt x="18051" y="2247"/>
                  <a:pt x="18069" y="2240"/>
                  <a:pt x="18089" y="2232"/>
                </a:cubicBezTo>
                <a:close/>
                <a:moveTo>
                  <a:pt x="17968" y="2237"/>
                </a:moveTo>
                <a:cubicBezTo>
                  <a:pt x="17920" y="2254"/>
                  <a:pt x="17905" y="2262"/>
                  <a:pt x="17923" y="2263"/>
                </a:cubicBezTo>
                <a:lnTo>
                  <a:pt x="17923" y="2263"/>
                </a:lnTo>
                <a:cubicBezTo>
                  <a:pt x="17937" y="2255"/>
                  <a:pt x="17952" y="2246"/>
                  <a:pt x="17968" y="2237"/>
                </a:cubicBezTo>
                <a:close/>
                <a:moveTo>
                  <a:pt x="18636" y="2222"/>
                </a:moveTo>
                <a:lnTo>
                  <a:pt x="18636" y="2222"/>
                </a:lnTo>
                <a:cubicBezTo>
                  <a:pt x="18647" y="2222"/>
                  <a:pt x="18659" y="2222"/>
                  <a:pt x="18670" y="2222"/>
                </a:cubicBezTo>
                <a:lnTo>
                  <a:pt x="18670" y="2222"/>
                </a:lnTo>
                <a:cubicBezTo>
                  <a:pt x="18670" y="2222"/>
                  <a:pt x="18670" y="2222"/>
                  <a:pt x="18670" y="2222"/>
                </a:cubicBezTo>
                <a:lnTo>
                  <a:pt x="18670" y="2222"/>
                </a:lnTo>
                <a:cubicBezTo>
                  <a:pt x="18686" y="2222"/>
                  <a:pt x="18703" y="2223"/>
                  <a:pt x="18720" y="2223"/>
                </a:cubicBezTo>
                <a:cubicBezTo>
                  <a:pt x="18703" y="2223"/>
                  <a:pt x="18686" y="2223"/>
                  <a:pt x="18670" y="2222"/>
                </a:cubicBezTo>
                <a:lnTo>
                  <a:pt x="18670" y="2222"/>
                </a:lnTo>
                <a:cubicBezTo>
                  <a:pt x="18747" y="2243"/>
                  <a:pt x="18833" y="2267"/>
                  <a:pt x="18929" y="2293"/>
                </a:cubicBezTo>
                <a:cubicBezTo>
                  <a:pt x="18821" y="2265"/>
                  <a:pt x="18723" y="2241"/>
                  <a:pt x="18636" y="2222"/>
                </a:cubicBezTo>
                <a:close/>
                <a:moveTo>
                  <a:pt x="17323" y="2277"/>
                </a:moveTo>
                <a:lnTo>
                  <a:pt x="17323" y="2277"/>
                </a:lnTo>
                <a:cubicBezTo>
                  <a:pt x="17324" y="2284"/>
                  <a:pt x="17324" y="2291"/>
                  <a:pt x="17325" y="2298"/>
                </a:cubicBezTo>
                <a:lnTo>
                  <a:pt x="17325" y="2298"/>
                </a:lnTo>
                <a:cubicBezTo>
                  <a:pt x="17325" y="2296"/>
                  <a:pt x="17325" y="2294"/>
                  <a:pt x="17325" y="2293"/>
                </a:cubicBezTo>
                <a:cubicBezTo>
                  <a:pt x="17325" y="2288"/>
                  <a:pt x="17324" y="2283"/>
                  <a:pt x="17323" y="2277"/>
                </a:cubicBezTo>
                <a:close/>
                <a:moveTo>
                  <a:pt x="17687" y="1832"/>
                </a:moveTo>
                <a:cubicBezTo>
                  <a:pt x="17572" y="2055"/>
                  <a:pt x="17490" y="2218"/>
                  <a:pt x="17440" y="2321"/>
                </a:cubicBezTo>
                <a:lnTo>
                  <a:pt x="17440" y="2321"/>
                </a:lnTo>
                <a:cubicBezTo>
                  <a:pt x="17495" y="2217"/>
                  <a:pt x="17577" y="2054"/>
                  <a:pt x="17687" y="1832"/>
                </a:cubicBezTo>
                <a:close/>
                <a:moveTo>
                  <a:pt x="17954" y="2285"/>
                </a:moveTo>
                <a:lnTo>
                  <a:pt x="17954" y="2285"/>
                </a:lnTo>
                <a:cubicBezTo>
                  <a:pt x="17915" y="2300"/>
                  <a:pt x="17884" y="2312"/>
                  <a:pt x="17860" y="2321"/>
                </a:cubicBezTo>
                <a:lnTo>
                  <a:pt x="17860" y="2321"/>
                </a:lnTo>
                <a:cubicBezTo>
                  <a:pt x="17883" y="2311"/>
                  <a:pt x="17908" y="2300"/>
                  <a:pt x="17935" y="2288"/>
                </a:cubicBezTo>
                <a:lnTo>
                  <a:pt x="17935" y="2288"/>
                </a:lnTo>
                <a:cubicBezTo>
                  <a:pt x="17941" y="2287"/>
                  <a:pt x="17947" y="2286"/>
                  <a:pt x="17954" y="2285"/>
                </a:cubicBezTo>
                <a:close/>
                <a:moveTo>
                  <a:pt x="17325" y="2298"/>
                </a:moveTo>
                <a:cubicBezTo>
                  <a:pt x="17325" y="2322"/>
                  <a:pt x="17323" y="2342"/>
                  <a:pt x="17322" y="2358"/>
                </a:cubicBezTo>
                <a:lnTo>
                  <a:pt x="17322" y="2358"/>
                </a:lnTo>
                <a:cubicBezTo>
                  <a:pt x="17323" y="2355"/>
                  <a:pt x="17324" y="2352"/>
                  <a:pt x="17325" y="2349"/>
                </a:cubicBezTo>
                <a:cubicBezTo>
                  <a:pt x="17327" y="2336"/>
                  <a:pt x="17326" y="2318"/>
                  <a:pt x="17325" y="2298"/>
                </a:cubicBezTo>
                <a:close/>
                <a:moveTo>
                  <a:pt x="17923" y="2263"/>
                </a:moveTo>
                <a:cubicBezTo>
                  <a:pt x="17839" y="2311"/>
                  <a:pt x="17774" y="2348"/>
                  <a:pt x="17728" y="2372"/>
                </a:cubicBezTo>
                <a:lnTo>
                  <a:pt x="17728" y="2372"/>
                </a:lnTo>
                <a:cubicBezTo>
                  <a:pt x="17779" y="2345"/>
                  <a:pt x="17844" y="2309"/>
                  <a:pt x="17924" y="2263"/>
                </a:cubicBezTo>
                <a:lnTo>
                  <a:pt x="17924" y="2263"/>
                </a:lnTo>
                <a:cubicBezTo>
                  <a:pt x="17923" y="2263"/>
                  <a:pt x="17923" y="2263"/>
                  <a:pt x="17923" y="2263"/>
                </a:cubicBezTo>
                <a:close/>
                <a:moveTo>
                  <a:pt x="18244" y="2042"/>
                </a:moveTo>
                <a:cubicBezTo>
                  <a:pt x="17915" y="2241"/>
                  <a:pt x="17736" y="2347"/>
                  <a:pt x="17696" y="2379"/>
                </a:cubicBezTo>
                <a:lnTo>
                  <a:pt x="17696" y="2379"/>
                </a:lnTo>
                <a:cubicBezTo>
                  <a:pt x="17775" y="2327"/>
                  <a:pt x="17957" y="2216"/>
                  <a:pt x="18244" y="2042"/>
                </a:cubicBezTo>
                <a:close/>
                <a:moveTo>
                  <a:pt x="17183" y="2087"/>
                </a:moveTo>
                <a:cubicBezTo>
                  <a:pt x="17228" y="2184"/>
                  <a:pt x="17278" y="2268"/>
                  <a:pt x="17283" y="2293"/>
                </a:cubicBezTo>
                <a:cubicBezTo>
                  <a:pt x="17286" y="2308"/>
                  <a:pt x="17290" y="2318"/>
                  <a:pt x="17293" y="2323"/>
                </a:cubicBezTo>
                <a:lnTo>
                  <a:pt x="17293" y="2323"/>
                </a:lnTo>
                <a:cubicBezTo>
                  <a:pt x="17287" y="2371"/>
                  <a:pt x="17281" y="2393"/>
                  <a:pt x="17276" y="2393"/>
                </a:cubicBezTo>
                <a:cubicBezTo>
                  <a:pt x="17272" y="2393"/>
                  <a:pt x="17269" y="2372"/>
                  <a:pt x="17269" y="2335"/>
                </a:cubicBezTo>
                <a:cubicBezTo>
                  <a:pt x="17269" y="2294"/>
                  <a:pt x="17223" y="2195"/>
                  <a:pt x="17183" y="2087"/>
                </a:cubicBezTo>
                <a:close/>
                <a:moveTo>
                  <a:pt x="17322" y="2358"/>
                </a:moveTo>
                <a:cubicBezTo>
                  <a:pt x="17313" y="2387"/>
                  <a:pt x="17311" y="2401"/>
                  <a:pt x="17313" y="2401"/>
                </a:cubicBezTo>
                <a:cubicBezTo>
                  <a:pt x="17314" y="2401"/>
                  <a:pt x="17319" y="2387"/>
                  <a:pt x="17322" y="2358"/>
                </a:cubicBezTo>
                <a:close/>
                <a:moveTo>
                  <a:pt x="1075" y="14065"/>
                </a:moveTo>
                <a:cubicBezTo>
                  <a:pt x="1092" y="14068"/>
                  <a:pt x="1109" y="14070"/>
                  <a:pt x="1125" y="14072"/>
                </a:cubicBezTo>
                <a:lnTo>
                  <a:pt x="1125" y="14072"/>
                </a:lnTo>
                <a:cubicBezTo>
                  <a:pt x="1109" y="14070"/>
                  <a:pt x="1092" y="14068"/>
                  <a:pt x="1075" y="14065"/>
                </a:cubicBezTo>
                <a:close/>
                <a:moveTo>
                  <a:pt x="1125" y="14072"/>
                </a:moveTo>
                <a:lnTo>
                  <a:pt x="1125" y="14072"/>
                </a:lnTo>
                <a:cubicBezTo>
                  <a:pt x="1335" y="14102"/>
                  <a:pt x="1432" y="14124"/>
                  <a:pt x="1445" y="14124"/>
                </a:cubicBezTo>
                <a:cubicBezTo>
                  <a:pt x="1450" y="14124"/>
                  <a:pt x="1445" y="14122"/>
                  <a:pt x="1432" y="14116"/>
                </a:cubicBezTo>
                <a:lnTo>
                  <a:pt x="1432" y="14116"/>
                </a:lnTo>
                <a:cubicBezTo>
                  <a:pt x="1354" y="14104"/>
                  <a:pt x="1250" y="14089"/>
                  <a:pt x="1125" y="14072"/>
                </a:cubicBezTo>
                <a:close/>
                <a:moveTo>
                  <a:pt x="1730" y="14205"/>
                </a:moveTo>
                <a:cubicBezTo>
                  <a:pt x="1730" y="14205"/>
                  <a:pt x="1731" y="14205"/>
                  <a:pt x="1731" y="14206"/>
                </a:cubicBezTo>
                <a:lnTo>
                  <a:pt x="1731" y="14206"/>
                </a:lnTo>
                <a:cubicBezTo>
                  <a:pt x="1731" y="14205"/>
                  <a:pt x="1730" y="14205"/>
                  <a:pt x="1730" y="14205"/>
                </a:cubicBezTo>
                <a:close/>
                <a:moveTo>
                  <a:pt x="1772" y="14205"/>
                </a:moveTo>
                <a:cubicBezTo>
                  <a:pt x="1775" y="14206"/>
                  <a:pt x="1775" y="14208"/>
                  <a:pt x="1774" y="14210"/>
                </a:cubicBezTo>
                <a:lnTo>
                  <a:pt x="1774" y="14210"/>
                </a:lnTo>
                <a:cubicBezTo>
                  <a:pt x="1774" y="14208"/>
                  <a:pt x="1773" y="14206"/>
                  <a:pt x="1772" y="14205"/>
                </a:cubicBezTo>
                <a:close/>
                <a:moveTo>
                  <a:pt x="1747" y="14207"/>
                </a:moveTo>
                <a:cubicBezTo>
                  <a:pt x="1751" y="14211"/>
                  <a:pt x="1752" y="14216"/>
                  <a:pt x="1750" y="14223"/>
                </a:cubicBezTo>
                <a:lnTo>
                  <a:pt x="1750" y="14223"/>
                </a:lnTo>
                <a:cubicBezTo>
                  <a:pt x="1746" y="14225"/>
                  <a:pt x="1741" y="14226"/>
                  <a:pt x="1736" y="14228"/>
                </a:cubicBezTo>
                <a:lnTo>
                  <a:pt x="1736" y="14228"/>
                </a:lnTo>
                <a:cubicBezTo>
                  <a:pt x="1737" y="14223"/>
                  <a:pt x="1737" y="14219"/>
                  <a:pt x="1735" y="14214"/>
                </a:cubicBezTo>
                <a:lnTo>
                  <a:pt x="1735" y="14214"/>
                </a:lnTo>
                <a:cubicBezTo>
                  <a:pt x="1744" y="14211"/>
                  <a:pt x="1748" y="14209"/>
                  <a:pt x="1747" y="14207"/>
                </a:cubicBezTo>
                <a:close/>
                <a:moveTo>
                  <a:pt x="1463" y="14221"/>
                </a:moveTo>
                <a:lnTo>
                  <a:pt x="1463" y="14221"/>
                </a:lnTo>
                <a:cubicBezTo>
                  <a:pt x="1390" y="14233"/>
                  <a:pt x="1297" y="14250"/>
                  <a:pt x="1186" y="14275"/>
                </a:cubicBezTo>
                <a:cubicBezTo>
                  <a:pt x="1299" y="14251"/>
                  <a:pt x="1391" y="14234"/>
                  <a:pt x="1463" y="14221"/>
                </a:cubicBezTo>
                <a:close/>
                <a:moveTo>
                  <a:pt x="1490" y="14276"/>
                </a:moveTo>
                <a:cubicBezTo>
                  <a:pt x="1433" y="14292"/>
                  <a:pt x="1368" y="14313"/>
                  <a:pt x="1296" y="14339"/>
                </a:cubicBezTo>
                <a:lnTo>
                  <a:pt x="1296" y="14339"/>
                </a:lnTo>
                <a:cubicBezTo>
                  <a:pt x="1372" y="14315"/>
                  <a:pt x="1437" y="14294"/>
                  <a:pt x="1490" y="14276"/>
                </a:cubicBezTo>
                <a:close/>
                <a:moveTo>
                  <a:pt x="1995" y="14288"/>
                </a:moveTo>
                <a:lnTo>
                  <a:pt x="1995" y="14288"/>
                </a:lnTo>
                <a:cubicBezTo>
                  <a:pt x="2003" y="14291"/>
                  <a:pt x="2012" y="14294"/>
                  <a:pt x="2020" y="14297"/>
                </a:cubicBezTo>
                <a:lnTo>
                  <a:pt x="2020" y="14297"/>
                </a:lnTo>
                <a:cubicBezTo>
                  <a:pt x="2022" y="14317"/>
                  <a:pt x="2019" y="14339"/>
                  <a:pt x="2012" y="14361"/>
                </a:cubicBezTo>
                <a:lnTo>
                  <a:pt x="2012" y="14361"/>
                </a:lnTo>
                <a:cubicBezTo>
                  <a:pt x="2016" y="14334"/>
                  <a:pt x="2011" y="14309"/>
                  <a:pt x="1995" y="14288"/>
                </a:cubicBezTo>
                <a:close/>
                <a:moveTo>
                  <a:pt x="1995" y="14372"/>
                </a:moveTo>
                <a:lnTo>
                  <a:pt x="1995" y="14372"/>
                </a:lnTo>
                <a:cubicBezTo>
                  <a:pt x="1995" y="14372"/>
                  <a:pt x="1995" y="14372"/>
                  <a:pt x="1995" y="14372"/>
                </a:cubicBezTo>
                <a:lnTo>
                  <a:pt x="1995" y="14372"/>
                </a:lnTo>
                <a:cubicBezTo>
                  <a:pt x="1995" y="14372"/>
                  <a:pt x="1995" y="14372"/>
                  <a:pt x="1995" y="14372"/>
                </a:cubicBezTo>
                <a:close/>
                <a:moveTo>
                  <a:pt x="2012" y="14366"/>
                </a:moveTo>
                <a:cubicBezTo>
                  <a:pt x="2013" y="14374"/>
                  <a:pt x="2013" y="14383"/>
                  <a:pt x="2013" y="14391"/>
                </a:cubicBezTo>
                <a:lnTo>
                  <a:pt x="2013" y="14391"/>
                </a:lnTo>
                <a:cubicBezTo>
                  <a:pt x="2011" y="14389"/>
                  <a:pt x="2009" y="14386"/>
                  <a:pt x="2007" y="14384"/>
                </a:cubicBezTo>
                <a:lnTo>
                  <a:pt x="2007" y="14384"/>
                </a:lnTo>
                <a:cubicBezTo>
                  <a:pt x="2009" y="14378"/>
                  <a:pt x="2011" y="14372"/>
                  <a:pt x="2012" y="14366"/>
                </a:cubicBezTo>
                <a:close/>
                <a:moveTo>
                  <a:pt x="2006" y="14385"/>
                </a:moveTo>
                <a:cubicBezTo>
                  <a:pt x="2009" y="14388"/>
                  <a:pt x="2011" y="14392"/>
                  <a:pt x="2014" y="14395"/>
                </a:cubicBezTo>
                <a:lnTo>
                  <a:pt x="2014" y="14395"/>
                </a:lnTo>
                <a:cubicBezTo>
                  <a:pt x="2014" y="14398"/>
                  <a:pt x="2014" y="14401"/>
                  <a:pt x="2014" y="14404"/>
                </a:cubicBezTo>
                <a:lnTo>
                  <a:pt x="2014" y="14404"/>
                </a:lnTo>
                <a:cubicBezTo>
                  <a:pt x="2011" y="14399"/>
                  <a:pt x="2008" y="14393"/>
                  <a:pt x="2005" y="14388"/>
                </a:cubicBezTo>
                <a:lnTo>
                  <a:pt x="2005" y="14388"/>
                </a:lnTo>
                <a:cubicBezTo>
                  <a:pt x="2006" y="14387"/>
                  <a:pt x="2006" y="14386"/>
                  <a:pt x="2006" y="14385"/>
                </a:cubicBezTo>
                <a:close/>
                <a:moveTo>
                  <a:pt x="2025" y="14298"/>
                </a:moveTo>
                <a:cubicBezTo>
                  <a:pt x="2029" y="14300"/>
                  <a:pt x="2034" y="14301"/>
                  <a:pt x="2038" y="14302"/>
                </a:cubicBezTo>
                <a:lnTo>
                  <a:pt x="2038" y="14302"/>
                </a:lnTo>
                <a:cubicBezTo>
                  <a:pt x="2051" y="14331"/>
                  <a:pt x="2061" y="14361"/>
                  <a:pt x="2067" y="14392"/>
                </a:cubicBezTo>
                <a:lnTo>
                  <a:pt x="2067" y="14392"/>
                </a:lnTo>
                <a:cubicBezTo>
                  <a:pt x="2062" y="14409"/>
                  <a:pt x="2057" y="14427"/>
                  <a:pt x="2049" y="14446"/>
                </a:cubicBezTo>
                <a:lnTo>
                  <a:pt x="2049" y="14446"/>
                </a:lnTo>
                <a:cubicBezTo>
                  <a:pt x="2043" y="14432"/>
                  <a:pt x="2035" y="14420"/>
                  <a:pt x="2027" y="14409"/>
                </a:cubicBezTo>
                <a:lnTo>
                  <a:pt x="2027" y="14409"/>
                </a:lnTo>
                <a:cubicBezTo>
                  <a:pt x="2034" y="14369"/>
                  <a:pt x="2033" y="14331"/>
                  <a:pt x="2025" y="14298"/>
                </a:cubicBezTo>
                <a:close/>
                <a:moveTo>
                  <a:pt x="1842" y="14219"/>
                </a:moveTo>
                <a:cubicBezTo>
                  <a:pt x="1877" y="14265"/>
                  <a:pt x="1777" y="14331"/>
                  <a:pt x="1575" y="14447"/>
                </a:cubicBezTo>
                <a:lnTo>
                  <a:pt x="1575" y="14447"/>
                </a:lnTo>
                <a:cubicBezTo>
                  <a:pt x="1766" y="14332"/>
                  <a:pt x="1864" y="14263"/>
                  <a:pt x="1842" y="14219"/>
                </a:cubicBezTo>
                <a:close/>
                <a:moveTo>
                  <a:pt x="2026" y="14414"/>
                </a:moveTo>
                <a:cubicBezTo>
                  <a:pt x="2033" y="14426"/>
                  <a:pt x="2040" y="14439"/>
                  <a:pt x="2047" y="14452"/>
                </a:cubicBezTo>
                <a:lnTo>
                  <a:pt x="2047" y="14452"/>
                </a:lnTo>
                <a:cubicBezTo>
                  <a:pt x="2044" y="14460"/>
                  <a:pt x="2040" y="14468"/>
                  <a:pt x="2036" y="14476"/>
                </a:cubicBezTo>
                <a:lnTo>
                  <a:pt x="2036" y="14476"/>
                </a:lnTo>
                <a:cubicBezTo>
                  <a:pt x="2033" y="14459"/>
                  <a:pt x="2028" y="14442"/>
                  <a:pt x="2023" y="14428"/>
                </a:cubicBezTo>
                <a:lnTo>
                  <a:pt x="2023" y="14428"/>
                </a:lnTo>
                <a:cubicBezTo>
                  <a:pt x="2024" y="14423"/>
                  <a:pt x="2025" y="14418"/>
                  <a:pt x="2026" y="14414"/>
                </a:cubicBezTo>
                <a:close/>
                <a:moveTo>
                  <a:pt x="1953" y="14275"/>
                </a:moveTo>
                <a:cubicBezTo>
                  <a:pt x="1966" y="14279"/>
                  <a:pt x="1978" y="14283"/>
                  <a:pt x="1989" y="14286"/>
                </a:cubicBezTo>
                <a:lnTo>
                  <a:pt x="1989" y="14286"/>
                </a:lnTo>
                <a:cubicBezTo>
                  <a:pt x="2000" y="14307"/>
                  <a:pt x="2008" y="14333"/>
                  <a:pt x="2011" y="14364"/>
                </a:cubicBezTo>
                <a:lnTo>
                  <a:pt x="2011" y="14364"/>
                </a:lnTo>
                <a:cubicBezTo>
                  <a:pt x="2010" y="14370"/>
                  <a:pt x="2007" y="14376"/>
                  <a:pt x="2005" y="14382"/>
                </a:cubicBezTo>
                <a:lnTo>
                  <a:pt x="2005" y="14382"/>
                </a:lnTo>
                <a:cubicBezTo>
                  <a:pt x="2002" y="14378"/>
                  <a:pt x="1999" y="14375"/>
                  <a:pt x="1995" y="14372"/>
                </a:cubicBezTo>
                <a:lnTo>
                  <a:pt x="1995" y="14372"/>
                </a:lnTo>
                <a:cubicBezTo>
                  <a:pt x="1998" y="14376"/>
                  <a:pt x="2001" y="14379"/>
                  <a:pt x="2004" y="14383"/>
                </a:cubicBezTo>
                <a:lnTo>
                  <a:pt x="2004" y="14383"/>
                </a:lnTo>
                <a:cubicBezTo>
                  <a:pt x="2004" y="14384"/>
                  <a:pt x="2004" y="14384"/>
                  <a:pt x="2004" y="14385"/>
                </a:cubicBezTo>
                <a:lnTo>
                  <a:pt x="2004" y="14385"/>
                </a:lnTo>
                <a:cubicBezTo>
                  <a:pt x="2001" y="14380"/>
                  <a:pt x="1998" y="14376"/>
                  <a:pt x="1995" y="14372"/>
                </a:cubicBezTo>
                <a:lnTo>
                  <a:pt x="1995" y="14372"/>
                </a:lnTo>
                <a:cubicBezTo>
                  <a:pt x="1998" y="14377"/>
                  <a:pt x="2001" y="14381"/>
                  <a:pt x="2003" y="14386"/>
                </a:cubicBezTo>
                <a:lnTo>
                  <a:pt x="2003" y="14386"/>
                </a:lnTo>
                <a:cubicBezTo>
                  <a:pt x="1998" y="14398"/>
                  <a:pt x="1991" y="14411"/>
                  <a:pt x="1983" y="14423"/>
                </a:cubicBezTo>
                <a:lnTo>
                  <a:pt x="1983" y="14423"/>
                </a:lnTo>
                <a:cubicBezTo>
                  <a:pt x="1978" y="14408"/>
                  <a:pt x="1972" y="14394"/>
                  <a:pt x="1965" y="14381"/>
                </a:cubicBezTo>
                <a:lnTo>
                  <a:pt x="1965" y="14381"/>
                </a:lnTo>
                <a:cubicBezTo>
                  <a:pt x="1971" y="14395"/>
                  <a:pt x="1976" y="14411"/>
                  <a:pt x="1980" y="14427"/>
                </a:cubicBezTo>
                <a:lnTo>
                  <a:pt x="1980" y="14427"/>
                </a:lnTo>
                <a:cubicBezTo>
                  <a:pt x="1981" y="14426"/>
                  <a:pt x="1982" y="14425"/>
                  <a:pt x="1983" y="14423"/>
                </a:cubicBezTo>
                <a:lnTo>
                  <a:pt x="1983" y="14423"/>
                </a:lnTo>
                <a:cubicBezTo>
                  <a:pt x="1983" y="14425"/>
                  <a:pt x="1984" y="14427"/>
                  <a:pt x="1985" y="14429"/>
                </a:cubicBezTo>
                <a:lnTo>
                  <a:pt x="1985" y="14429"/>
                </a:lnTo>
                <a:cubicBezTo>
                  <a:pt x="1993" y="14416"/>
                  <a:pt x="2000" y="14403"/>
                  <a:pt x="2005" y="14390"/>
                </a:cubicBezTo>
                <a:lnTo>
                  <a:pt x="2005" y="14390"/>
                </a:lnTo>
                <a:cubicBezTo>
                  <a:pt x="2008" y="14396"/>
                  <a:pt x="2011" y="14402"/>
                  <a:pt x="2014" y="14409"/>
                </a:cubicBezTo>
                <a:lnTo>
                  <a:pt x="2014" y="14409"/>
                </a:lnTo>
                <a:cubicBezTo>
                  <a:pt x="2014" y="14431"/>
                  <a:pt x="2012" y="14455"/>
                  <a:pt x="2008" y="14479"/>
                </a:cubicBezTo>
                <a:lnTo>
                  <a:pt x="2008" y="14479"/>
                </a:lnTo>
                <a:cubicBezTo>
                  <a:pt x="2014" y="14463"/>
                  <a:pt x="2019" y="14447"/>
                  <a:pt x="2022" y="14432"/>
                </a:cubicBezTo>
                <a:lnTo>
                  <a:pt x="2022" y="14432"/>
                </a:lnTo>
                <a:cubicBezTo>
                  <a:pt x="2027" y="14447"/>
                  <a:pt x="2031" y="14462"/>
                  <a:pt x="2035" y="14479"/>
                </a:cubicBezTo>
                <a:lnTo>
                  <a:pt x="2035" y="14479"/>
                </a:lnTo>
                <a:cubicBezTo>
                  <a:pt x="2026" y="14495"/>
                  <a:pt x="2017" y="14512"/>
                  <a:pt x="2006" y="14528"/>
                </a:cubicBezTo>
                <a:lnTo>
                  <a:pt x="2006" y="14528"/>
                </a:lnTo>
                <a:cubicBezTo>
                  <a:pt x="2005" y="14526"/>
                  <a:pt x="2004" y="14524"/>
                  <a:pt x="2004" y="14522"/>
                </a:cubicBezTo>
                <a:lnTo>
                  <a:pt x="2004" y="14522"/>
                </a:lnTo>
                <a:cubicBezTo>
                  <a:pt x="2004" y="14525"/>
                  <a:pt x="2004" y="14528"/>
                  <a:pt x="2004" y="14531"/>
                </a:cubicBezTo>
                <a:lnTo>
                  <a:pt x="2004" y="14531"/>
                </a:lnTo>
                <a:cubicBezTo>
                  <a:pt x="2004" y="14531"/>
                  <a:pt x="2004" y="14532"/>
                  <a:pt x="2003" y="14533"/>
                </a:cubicBezTo>
                <a:lnTo>
                  <a:pt x="2003" y="14533"/>
                </a:lnTo>
                <a:cubicBezTo>
                  <a:pt x="2002" y="14529"/>
                  <a:pt x="2000" y="14525"/>
                  <a:pt x="1999" y="14521"/>
                </a:cubicBezTo>
                <a:lnTo>
                  <a:pt x="1999" y="14521"/>
                </a:lnTo>
                <a:cubicBezTo>
                  <a:pt x="2000" y="14519"/>
                  <a:pt x="2000" y="14517"/>
                  <a:pt x="2001" y="14515"/>
                </a:cubicBezTo>
                <a:lnTo>
                  <a:pt x="2001" y="14515"/>
                </a:lnTo>
                <a:cubicBezTo>
                  <a:pt x="2002" y="14517"/>
                  <a:pt x="2003" y="14520"/>
                  <a:pt x="2004" y="14522"/>
                </a:cubicBezTo>
                <a:lnTo>
                  <a:pt x="2004" y="14522"/>
                </a:lnTo>
                <a:cubicBezTo>
                  <a:pt x="2003" y="14518"/>
                  <a:pt x="2003" y="14513"/>
                  <a:pt x="2002" y="14509"/>
                </a:cubicBezTo>
                <a:lnTo>
                  <a:pt x="2002" y="14509"/>
                </a:lnTo>
                <a:cubicBezTo>
                  <a:pt x="2004" y="14499"/>
                  <a:pt x="2006" y="14489"/>
                  <a:pt x="2008" y="14479"/>
                </a:cubicBezTo>
                <a:lnTo>
                  <a:pt x="2008" y="14479"/>
                </a:lnTo>
                <a:cubicBezTo>
                  <a:pt x="2005" y="14485"/>
                  <a:pt x="2003" y="14491"/>
                  <a:pt x="2000" y="14497"/>
                </a:cubicBezTo>
                <a:lnTo>
                  <a:pt x="2000" y="14497"/>
                </a:lnTo>
                <a:cubicBezTo>
                  <a:pt x="1997" y="14473"/>
                  <a:pt x="1991" y="14450"/>
                  <a:pt x="1985" y="14429"/>
                </a:cubicBezTo>
                <a:lnTo>
                  <a:pt x="1985" y="14429"/>
                </a:lnTo>
                <a:cubicBezTo>
                  <a:pt x="1984" y="14431"/>
                  <a:pt x="1983" y="14433"/>
                  <a:pt x="1981" y="14434"/>
                </a:cubicBezTo>
                <a:lnTo>
                  <a:pt x="1981" y="14434"/>
                </a:lnTo>
                <a:cubicBezTo>
                  <a:pt x="1981" y="14432"/>
                  <a:pt x="1980" y="14430"/>
                  <a:pt x="1980" y="14427"/>
                </a:cubicBezTo>
                <a:lnTo>
                  <a:pt x="1980" y="14427"/>
                </a:lnTo>
                <a:cubicBezTo>
                  <a:pt x="1975" y="14435"/>
                  <a:pt x="1969" y="14443"/>
                  <a:pt x="1962" y="14451"/>
                </a:cubicBezTo>
                <a:lnTo>
                  <a:pt x="1962" y="14451"/>
                </a:lnTo>
                <a:cubicBezTo>
                  <a:pt x="1959" y="14448"/>
                  <a:pt x="1956" y="14445"/>
                  <a:pt x="1953" y="14442"/>
                </a:cubicBezTo>
                <a:lnTo>
                  <a:pt x="1953" y="14442"/>
                </a:lnTo>
                <a:cubicBezTo>
                  <a:pt x="1953" y="14442"/>
                  <a:pt x="1953" y="14442"/>
                  <a:pt x="1953" y="14442"/>
                </a:cubicBezTo>
                <a:lnTo>
                  <a:pt x="1953" y="14442"/>
                </a:lnTo>
                <a:cubicBezTo>
                  <a:pt x="1956" y="14445"/>
                  <a:pt x="1959" y="14449"/>
                  <a:pt x="1962" y="14452"/>
                </a:cubicBezTo>
                <a:lnTo>
                  <a:pt x="1962" y="14452"/>
                </a:lnTo>
                <a:cubicBezTo>
                  <a:pt x="1947" y="14470"/>
                  <a:pt x="1931" y="14487"/>
                  <a:pt x="1912" y="14504"/>
                </a:cubicBezTo>
                <a:lnTo>
                  <a:pt x="1912" y="14504"/>
                </a:lnTo>
                <a:cubicBezTo>
                  <a:pt x="1938" y="14463"/>
                  <a:pt x="1954" y="14417"/>
                  <a:pt x="1959" y="14372"/>
                </a:cubicBezTo>
                <a:lnTo>
                  <a:pt x="1959" y="14372"/>
                </a:lnTo>
                <a:cubicBezTo>
                  <a:pt x="1961" y="14375"/>
                  <a:pt x="1963" y="14378"/>
                  <a:pt x="1965" y="14381"/>
                </a:cubicBezTo>
                <a:lnTo>
                  <a:pt x="1965" y="14381"/>
                </a:lnTo>
                <a:cubicBezTo>
                  <a:pt x="1963" y="14378"/>
                  <a:pt x="1961" y="14374"/>
                  <a:pt x="1960" y="14371"/>
                </a:cubicBezTo>
                <a:lnTo>
                  <a:pt x="1960" y="14371"/>
                </a:lnTo>
                <a:cubicBezTo>
                  <a:pt x="1963" y="14339"/>
                  <a:pt x="1961" y="14306"/>
                  <a:pt x="1953" y="14275"/>
                </a:cubicBezTo>
                <a:close/>
                <a:moveTo>
                  <a:pt x="1981" y="14434"/>
                </a:moveTo>
                <a:cubicBezTo>
                  <a:pt x="1984" y="14450"/>
                  <a:pt x="1986" y="14467"/>
                  <a:pt x="1986" y="14485"/>
                </a:cubicBezTo>
                <a:lnTo>
                  <a:pt x="1986" y="14485"/>
                </a:lnTo>
                <a:cubicBezTo>
                  <a:pt x="1990" y="14491"/>
                  <a:pt x="1993" y="14498"/>
                  <a:pt x="1997" y="14505"/>
                </a:cubicBezTo>
                <a:lnTo>
                  <a:pt x="1997" y="14505"/>
                </a:lnTo>
                <a:cubicBezTo>
                  <a:pt x="1996" y="14507"/>
                  <a:pt x="1995" y="14508"/>
                  <a:pt x="1994" y="14510"/>
                </a:cubicBezTo>
                <a:lnTo>
                  <a:pt x="1994" y="14510"/>
                </a:lnTo>
                <a:cubicBezTo>
                  <a:pt x="1992" y="14504"/>
                  <a:pt x="1989" y="14498"/>
                  <a:pt x="1986" y="14492"/>
                </a:cubicBezTo>
                <a:lnTo>
                  <a:pt x="1986" y="14492"/>
                </a:lnTo>
                <a:cubicBezTo>
                  <a:pt x="1986" y="14505"/>
                  <a:pt x="1985" y="14519"/>
                  <a:pt x="1983" y="14532"/>
                </a:cubicBezTo>
                <a:lnTo>
                  <a:pt x="1983" y="14532"/>
                </a:lnTo>
                <a:cubicBezTo>
                  <a:pt x="1981" y="14535"/>
                  <a:pt x="1979" y="14538"/>
                  <a:pt x="1978" y="14541"/>
                </a:cubicBezTo>
                <a:lnTo>
                  <a:pt x="1978" y="14541"/>
                </a:lnTo>
                <a:cubicBezTo>
                  <a:pt x="1967" y="14520"/>
                  <a:pt x="1954" y="14500"/>
                  <a:pt x="1940" y="14484"/>
                </a:cubicBezTo>
                <a:lnTo>
                  <a:pt x="1940" y="14484"/>
                </a:lnTo>
                <a:cubicBezTo>
                  <a:pt x="1949" y="14475"/>
                  <a:pt x="1957" y="14466"/>
                  <a:pt x="1965" y="14457"/>
                </a:cubicBezTo>
                <a:lnTo>
                  <a:pt x="1965" y="14457"/>
                </a:lnTo>
                <a:cubicBezTo>
                  <a:pt x="1972" y="14468"/>
                  <a:pt x="1980" y="14479"/>
                  <a:pt x="1986" y="14492"/>
                </a:cubicBezTo>
                <a:lnTo>
                  <a:pt x="1986" y="14492"/>
                </a:lnTo>
                <a:cubicBezTo>
                  <a:pt x="1986" y="14490"/>
                  <a:pt x="1986" y="14487"/>
                  <a:pt x="1986" y="14485"/>
                </a:cubicBezTo>
                <a:lnTo>
                  <a:pt x="1986" y="14485"/>
                </a:lnTo>
                <a:cubicBezTo>
                  <a:pt x="1980" y="14474"/>
                  <a:pt x="1973" y="14465"/>
                  <a:pt x="1966" y="14456"/>
                </a:cubicBezTo>
                <a:lnTo>
                  <a:pt x="1966" y="14456"/>
                </a:lnTo>
                <a:cubicBezTo>
                  <a:pt x="1971" y="14448"/>
                  <a:pt x="1977" y="14441"/>
                  <a:pt x="1981" y="14434"/>
                </a:cubicBezTo>
                <a:close/>
                <a:moveTo>
                  <a:pt x="1975" y="14570"/>
                </a:moveTo>
                <a:cubicBezTo>
                  <a:pt x="1974" y="14575"/>
                  <a:pt x="1973" y="14580"/>
                  <a:pt x="1971" y="14585"/>
                </a:cubicBezTo>
                <a:lnTo>
                  <a:pt x="1971" y="14585"/>
                </a:lnTo>
                <a:cubicBezTo>
                  <a:pt x="1970" y="14583"/>
                  <a:pt x="1969" y="14580"/>
                  <a:pt x="1968" y="14578"/>
                </a:cubicBezTo>
                <a:lnTo>
                  <a:pt x="1968" y="14578"/>
                </a:lnTo>
                <a:cubicBezTo>
                  <a:pt x="1970" y="14575"/>
                  <a:pt x="1973" y="14573"/>
                  <a:pt x="1975" y="14570"/>
                </a:cubicBezTo>
                <a:close/>
                <a:moveTo>
                  <a:pt x="2052" y="14582"/>
                </a:moveTo>
                <a:cubicBezTo>
                  <a:pt x="2050" y="14587"/>
                  <a:pt x="2048" y="14592"/>
                  <a:pt x="2046" y="14596"/>
                </a:cubicBezTo>
                <a:lnTo>
                  <a:pt x="2046" y="14596"/>
                </a:lnTo>
                <a:cubicBezTo>
                  <a:pt x="2046" y="14594"/>
                  <a:pt x="2046" y="14592"/>
                  <a:pt x="2046" y="14590"/>
                </a:cubicBezTo>
                <a:lnTo>
                  <a:pt x="2046" y="14590"/>
                </a:lnTo>
                <a:cubicBezTo>
                  <a:pt x="2046" y="14590"/>
                  <a:pt x="2046" y="14590"/>
                  <a:pt x="2046" y="14590"/>
                </a:cubicBezTo>
                <a:lnTo>
                  <a:pt x="2046" y="14590"/>
                </a:lnTo>
                <a:cubicBezTo>
                  <a:pt x="2046" y="14589"/>
                  <a:pt x="2046" y="14588"/>
                  <a:pt x="2046" y="14587"/>
                </a:cubicBezTo>
                <a:lnTo>
                  <a:pt x="2046" y="14587"/>
                </a:lnTo>
                <a:cubicBezTo>
                  <a:pt x="2046" y="14588"/>
                  <a:pt x="2046" y="14589"/>
                  <a:pt x="2046" y="14590"/>
                </a:cubicBezTo>
                <a:lnTo>
                  <a:pt x="2046" y="14590"/>
                </a:lnTo>
                <a:cubicBezTo>
                  <a:pt x="2048" y="14587"/>
                  <a:pt x="2050" y="14585"/>
                  <a:pt x="2052" y="14582"/>
                </a:cubicBezTo>
                <a:close/>
                <a:moveTo>
                  <a:pt x="1938" y="14662"/>
                </a:moveTo>
                <a:lnTo>
                  <a:pt x="1938" y="14662"/>
                </a:lnTo>
                <a:cubicBezTo>
                  <a:pt x="1939" y="14664"/>
                  <a:pt x="1941" y="14667"/>
                  <a:pt x="1943" y="14670"/>
                </a:cubicBezTo>
                <a:lnTo>
                  <a:pt x="1943" y="14670"/>
                </a:lnTo>
                <a:cubicBezTo>
                  <a:pt x="1938" y="14672"/>
                  <a:pt x="1932" y="14674"/>
                  <a:pt x="1927" y="14677"/>
                </a:cubicBezTo>
                <a:lnTo>
                  <a:pt x="1927" y="14677"/>
                </a:lnTo>
                <a:cubicBezTo>
                  <a:pt x="1931" y="14672"/>
                  <a:pt x="1934" y="14667"/>
                  <a:pt x="1938" y="14662"/>
                </a:cubicBezTo>
                <a:close/>
                <a:moveTo>
                  <a:pt x="2003" y="14533"/>
                </a:moveTo>
                <a:cubicBezTo>
                  <a:pt x="2004" y="14534"/>
                  <a:pt x="2004" y="14536"/>
                  <a:pt x="2005" y="14538"/>
                </a:cubicBezTo>
                <a:lnTo>
                  <a:pt x="2005" y="14538"/>
                </a:lnTo>
                <a:cubicBezTo>
                  <a:pt x="2007" y="14561"/>
                  <a:pt x="2007" y="14586"/>
                  <a:pt x="2006" y="14610"/>
                </a:cubicBezTo>
                <a:lnTo>
                  <a:pt x="2006" y="14610"/>
                </a:lnTo>
                <a:cubicBezTo>
                  <a:pt x="2002" y="14599"/>
                  <a:pt x="1998" y="14588"/>
                  <a:pt x="1994" y="14578"/>
                </a:cubicBezTo>
                <a:lnTo>
                  <a:pt x="1994" y="14578"/>
                </a:lnTo>
                <a:cubicBezTo>
                  <a:pt x="1998" y="14591"/>
                  <a:pt x="2002" y="14605"/>
                  <a:pt x="2006" y="14619"/>
                </a:cubicBezTo>
                <a:lnTo>
                  <a:pt x="2006" y="14619"/>
                </a:lnTo>
                <a:cubicBezTo>
                  <a:pt x="2006" y="14616"/>
                  <a:pt x="2006" y="14613"/>
                  <a:pt x="2006" y="14610"/>
                </a:cubicBezTo>
                <a:lnTo>
                  <a:pt x="2006" y="14610"/>
                </a:lnTo>
                <a:cubicBezTo>
                  <a:pt x="2008" y="14615"/>
                  <a:pt x="2010" y="14620"/>
                  <a:pt x="2011" y="14625"/>
                </a:cubicBezTo>
                <a:lnTo>
                  <a:pt x="2011" y="14625"/>
                </a:lnTo>
                <a:cubicBezTo>
                  <a:pt x="2015" y="14621"/>
                  <a:pt x="2019" y="14618"/>
                  <a:pt x="2023" y="14614"/>
                </a:cubicBezTo>
                <a:lnTo>
                  <a:pt x="2023" y="14614"/>
                </a:lnTo>
                <a:cubicBezTo>
                  <a:pt x="2024" y="14620"/>
                  <a:pt x="2024" y="14626"/>
                  <a:pt x="2025" y="14632"/>
                </a:cubicBezTo>
                <a:lnTo>
                  <a:pt x="2025" y="14632"/>
                </a:lnTo>
                <a:cubicBezTo>
                  <a:pt x="2022" y="14635"/>
                  <a:pt x="2020" y="14638"/>
                  <a:pt x="2017" y="14642"/>
                </a:cubicBezTo>
                <a:lnTo>
                  <a:pt x="2017" y="14642"/>
                </a:lnTo>
                <a:cubicBezTo>
                  <a:pt x="2015" y="14636"/>
                  <a:pt x="2013" y="14630"/>
                  <a:pt x="2011" y="14625"/>
                </a:cubicBezTo>
                <a:lnTo>
                  <a:pt x="2011" y="14625"/>
                </a:lnTo>
                <a:cubicBezTo>
                  <a:pt x="2010" y="14626"/>
                  <a:pt x="2009" y="14627"/>
                  <a:pt x="2008" y="14628"/>
                </a:cubicBezTo>
                <a:lnTo>
                  <a:pt x="2008" y="14628"/>
                </a:lnTo>
                <a:cubicBezTo>
                  <a:pt x="2007" y="14625"/>
                  <a:pt x="2006" y="14622"/>
                  <a:pt x="2006" y="14619"/>
                </a:cubicBezTo>
                <a:lnTo>
                  <a:pt x="2006" y="14619"/>
                </a:lnTo>
                <a:cubicBezTo>
                  <a:pt x="2005" y="14623"/>
                  <a:pt x="2005" y="14627"/>
                  <a:pt x="2005" y="14630"/>
                </a:cubicBezTo>
                <a:lnTo>
                  <a:pt x="2005" y="14630"/>
                </a:lnTo>
                <a:cubicBezTo>
                  <a:pt x="2006" y="14629"/>
                  <a:pt x="2007" y="14629"/>
                  <a:pt x="2008" y="14628"/>
                </a:cubicBezTo>
                <a:lnTo>
                  <a:pt x="2008" y="14628"/>
                </a:lnTo>
                <a:cubicBezTo>
                  <a:pt x="2009" y="14635"/>
                  <a:pt x="2010" y="14641"/>
                  <a:pt x="2011" y="14648"/>
                </a:cubicBezTo>
                <a:lnTo>
                  <a:pt x="2011" y="14648"/>
                </a:lnTo>
                <a:cubicBezTo>
                  <a:pt x="2013" y="14646"/>
                  <a:pt x="2015" y="14644"/>
                  <a:pt x="2017" y="14642"/>
                </a:cubicBezTo>
                <a:lnTo>
                  <a:pt x="2017" y="14642"/>
                </a:lnTo>
                <a:cubicBezTo>
                  <a:pt x="2020" y="14651"/>
                  <a:pt x="2023" y="14661"/>
                  <a:pt x="2026" y="14671"/>
                </a:cubicBezTo>
                <a:lnTo>
                  <a:pt x="2026" y="14671"/>
                </a:lnTo>
                <a:cubicBezTo>
                  <a:pt x="2026" y="14665"/>
                  <a:pt x="2026" y="14659"/>
                  <a:pt x="2026" y="14652"/>
                </a:cubicBezTo>
                <a:lnTo>
                  <a:pt x="2026" y="14652"/>
                </a:lnTo>
                <a:cubicBezTo>
                  <a:pt x="2027" y="14660"/>
                  <a:pt x="2027" y="14668"/>
                  <a:pt x="2027" y="14676"/>
                </a:cubicBezTo>
                <a:lnTo>
                  <a:pt x="2027" y="14676"/>
                </a:lnTo>
                <a:cubicBezTo>
                  <a:pt x="2027" y="14674"/>
                  <a:pt x="2026" y="14673"/>
                  <a:pt x="2026" y="14671"/>
                </a:cubicBezTo>
                <a:lnTo>
                  <a:pt x="2026" y="14671"/>
                </a:lnTo>
                <a:cubicBezTo>
                  <a:pt x="2025" y="14688"/>
                  <a:pt x="2023" y="14704"/>
                  <a:pt x="2020" y="14720"/>
                </a:cubicBezTo>
                <a:lnTo>
                  <a:pt x="2020" y="14720"/>
                </a:lnTo>
                <a:cubicBezTo>
                  <a:pt x="2019" y="14716"/>
                  <a:pt x="2018" y="14713"/>
                  <a:pt x="2017" y="14709"/>
                </a:cubicBezTo>
                <a:lnTo>
                  <a:pt x="2017" y="14709"/>
                </a:lnTo>
                <a:cubicBezTo>
                  <a:pt x="2017" y="14689"/>
                  <a:pt x="2015" y="14668"/>
                  <a:pt x="2011" y="14648"/>
                </a:cubicBezTo>
                <a:lnTo>
                  <a:pt x="2011" y="14648"/>
                </a:lnTo>
                <a:cubicBezTo>
                  <a:pt x="2008" y="14651"/>
                  <a:pt x="2005" y="14655"/>
                  <a:pt x="2002" y="14658"/>
                </a:cubicBezTo>
                <a:lnTo>
                  <a:pt x="2002" y="14658"/>
                </a:lnTo>
                <a:cubicBezTo>
                  <a:pt x="2003" y="14649"/>
                  <a:pt x="2004" y="14639"/>
                  <a:pt x="2005" y="14630"/>
                </a:cubicBezTo>
                <a:lnTo>
                  <a:pt x="2005" y="14630"/>
                </a:lnTo>
                <a:cubicBezTo>
                  <a:pt x="2001" y="14633"/>
                  <a:pt x="1998" y="14636"/>
                  <a:pt x="1994" y="14639"/>
                </a:cubicBezTo>
                <a:lnTo>
                  <a:pt x="1994" y="14639"/>
                </a:lnTo>
                <a:cubicBezTo>
                  <a:pt x="1988" y="14624"/>
                  <a:pt x="1983" y="14611"/>
                  <a:pt x="1977" y="14597"/>
                </a:cubicBezTo>
                <a:lnTo>
                  <a:pt x="1977" y="14597"/>
                </a:lnTo>
                <a:cubicBezTo>
                  <a:pt x="1982" y="14611"/>
                  <a:pt x="1988" y="14625"/>
                  <a:pt x="1992" y="14640"/>
                </a:cubicBezTo>
                <a:lnTo>
                  <a:pt x="1992" y="14640"/>
                </a:lnTo>
                <a:cubicBezTo>
                  <a:pt x="1993" y="14640"/>
                  <a:pt x="1993" y="14639"/>
                  <a:pt x="1994" y="14639"/>
                </a:cubicBezTo>
                <a:lnTo>
                  <a:pt x="1994" y="14639"/>
                </a:lnTo>
                <a:cubicBezTo>
                  <a:pt x="1996" y="14645"/>
                  <a:pt x="1999" y="14652"/>
                  <a:pt x="2001" y="14659"/>
                </a:cubicBezTo>
                <a:lnTo>
                  <a:pt x="2001" y="14659"/>
                </a:lnTo>
                <a:cubicBezTo>
                  <a:pt x="2001" y="14658"/>
                  <a:pt x="2002" y="14658"/>
                  <a:pt x="2002" y="14658"/>
                </a:cubicBezTo>
                <a:lnTo>
                  <a:pt x="2002" y="14658"/>
                </a:lnTo>
                <a:cubicBezTo>
                  <a:pt x="2002" y="14659"/>
                  <a:pt x="2002" y="14660"/>
                  <a:pt x="2002" y="14661"/>
                </a:cubicBezTo>
                <a:lnTo>
                  <a:pt x="2002" y="14661"/>
                </a:lnTo>
                <a:cubicBezTo>
                  <a:pt x="2001" y="14660"/>
                  <a:pt x="2001" y="14659"/>
                  <a:pt x="2001" y="14659"/>
                </a:cubicBezTo>
                <a:lnTo>
                  <a:pt x="2001" y="14659"/>
                </a:lnTo>
                <a:cubicBezTo>
                  <a:pt x="2000" y="14660"/>
                  <a:pt x="1999" y="14661"/>
                  <a:pt x="1998" y="14662"/>
                </a:cubicBezTo>
                <a:lnTo>
                  <a:pt x="1998" y="14662"/>
                </a:lnTo>
                <a:cubicBezTo>
                  <a:pt x="1996" y="14654"/>
                  <a:pt x="1994" y="14647"/>
                  <a:pt x="1992" y="14640"/>
                </a:cubicBezTo>
                <a:lnTo>
                  <a:pt x="1992" y="14640"/>
                </a:lnTo>
                <a:cubicBezTo>
                  <a:pt x="1986" y="14645"/>
                  <a:pt x="1979" y="14649"/>
                  <a:pt x="1972" y="14653"/>
                </a:cubicBezTo>
                <a:lnTo>
                  <a:pt x="1972" y="14653"/>
                </a:lnTo>
                <a:cubicBezTo>
                  <a:pt x="1968" y="14644"/>
                  <a:pt x="1964" y="14634"/>
                  <a:pt x="1960" y="14625"/>
                </a:cubicBezTo>
                <a:lnTo>
                  <a:pt x="1960" y="14625"/>
                </a:lnTo>
                <a:cubicBezTo>
                  <a:pt x="1959" y="14626"/>
                  <a:pt x="1959" y="14627"/>
                  <a:pt x="1958" y="14627"/>
                </a:cubicBezTo>
                <a:lnTo>
                  <a:pt x="1958" y="14627"/>
                </a:lnTo>
                <a:cubicBezTo>
                  <a:pt x="1958" y="14626"/>
                  <a:pt x="1957" y="14625"/>
                  <a:pt x="1956" y="14624"/>
                </a:cubicBezTo>
                <a:lnTo>
                  <a:pt x="1956" y="14624"/>
                </a:lnTo>
                <a:cubicBezTo>
                  <a:pt x="1951" y="14636"/>
                  <a:pt x="1945" y="14648"/>
                  <a:pt x="1938" y="14660"/>
                </a:cubicBezTo>
                <a:lnTo>
                  <a:pt x="1938" y="14660"/>
                </a:lnTo>
                <a:cubicBezTo>
                  <a:pt x="1931" y="14649"/>
                  <a:pt x="1924" y="14639"/>
                  <a:pt x="1916" y="14629"/>
                </a:cubicBezTo>
                <a:lnTo>
                  <a:pt x="1916" y="14629"/>
                </a:lnTo>
                <a:cubicBezTo>
                  <a:pt x="1926" y="14621"/>
                  <a:pt x="1936" y="14612"/>
                  <a:pt x="1945" y="14603"/>
                </a:cubicBezTo>
                <a:lnTo>
                  <a:pt x="1945" y="14603"/>
                </a:lnTo>
                <a:cubicBezTo>
                  <a:pt x="1949" y="14610"/>
                  <a:pt x="1953" y="14617"/>
                  <a:pt x="1956" y="14624"/>
                </a:cubicBezTo>
                <a:lnTo>
                  <a:pt x="1956" y="14624"/>
                </a:lnTo>
                <a:cubicBezTo>
                  <a:pt x="1957" y="14623"/>
                  <a:pt x="1957" y="14622"/>
                  <a:pt x="1958" y="14621"/>
                </a:cubicBezTo>
                <a:lnTo>
                  <a:pt x="1958" y="14621"/>
                </a:lnTo>
                <a:cubicBezTo>
                  <a:pt x="1958" y="14623"/>
                  <a:pt x="1959" y="14624"/>
                  <a:pt x="1960" y="14625"/>
                </a:cubicBezTo>
                <a:lnTo>
                  <a:pt x="1960" y="14625"/>
                </a:lnTo>
                <a:cubicBezTo>
                  <a:pt x="1965" y="14615"/>
                  <a:pt x="1970" y="14604"/>
                  <a:pt x="1975" y="14593"/>
                </a:cubicBezTo>
                <a:lnTo>
                  <a:pt x="1975" y="14593"/>
                </a:lnTo>
                <a:cubicBezTo>
                  <a:pt x="1975" y="14595"/>
                  <a:pt x="1976" y="14596"/>
                  <a:pt x="1977" y="14597"/>
                </a:cubicBezTo>
                <a:lnTo>
                  <a:pt x="1977" y="14597"/>
                </a:lnTo>
                <a:cubicBezTo>
                  <a:pt x="1976" y="14596"/>
                  <a:pt x="1975" y="14595"/>
                  <a:pt x="1975" y="14593"/>
                </a:cubicBezTo>
                <a:lnTo>
                  <a:pt x="1975" y="14593"/>
                </a:lnTo>
                <a:cubicBezTo>
                  <a:pt x="1979" y="14583"/>
                  <a:pt x="1983" y="14573"/>
                  <a:pt x="1987" y="14563"/>
                </a:cubicBezTo>
                <a:lnTo>
                  <a:pt x="1987" y="14563"/>
                </a:lnTo>
                <a:cubicBezTo>
                  <a:pt x="1989" y="14568"/>
                  <a:pt x="1991" y="14573"/>
                  <a:pt x="1994" y="14578"/>
                </a:cubicBezTo>
                <a:lnTo>
                  <a:pt x="1994" y="14578"/>
                </a:lnTo>
                <a:cubicBezTo>
                  <a:pt x="1991" y="14572"/>
                  <a:pt x="1989" y="14567"/>
                  <a:pt x="1987" y="14561"/>
                </a:cubicBezTo>
                <a:lnTo>
                  <a:pt x="1987" y="14561"/>
                </a:lnTo>
                <a:cubicBezTo>
                  <a:pt x="1987" y="14562"/>
                  <a:pt x="1987" y="14562"/>
                  <a:pt x="1987" y="14563"/>
                </a:cubicBezTo>
                <a:lnTo>
                  <a:pt x="1987" y="14563"/>
                </a:lnTo>
                <a:cubicBezTo>
                  <a:pt x="1986" y="14561"/>
                  <a:pt x="1985" y="14560"/>
                  <a:pt x="1985" y="14558"/>
                </a:cubicBezTo>
                <a:lnTo>
                  <a:pt x="1985" y="14558"/>
                </a:lnTo>
                <a:cubicBezTo>
                  <a:pt x="1985" y="14558"/>
                  <a:pt x="1985" y="14557"/>
                  <a:pt x="1985" y="14557"/>
                </a:cubicBezTo>
                <a:lnTo>
                  <a:pt x="1985" y="14557"/>
                </a:lnTo>
                <a:cubicBezTo>
                  <a:pt x="1986" y="14559"/>
                  <a:pt x="1986" y="14560"/>
                  <a:pt x="1987" y="14561"/>
                </a:cubicBezTo>
                <a:lnTo>
                  <a:pt x="1987" y="14561"/>
                </a:lnTo>
                <a:cubicBezTo>
                  <a:pt x="1988" y="14558"/>
                  <a:pt x="1990" y="14554"/>
                  <a:pt x="1991" y="14550"/>
                </a:cubicBezTo>
                <a:lnTo>
                  <a:pt x="1991" y="14550"/>
                </a:lnTo>
                <a:cubicBezTo>
                  <a:pt x="1995" y="14544"/>
                  <a:pt x="1999" y="14538"/>
                  <a:pt x="2003" y="14533"/>
                </a:cubicBezTo>
                <a:close/>
                <a:moveTo>
                  <a:pt x="2023" y="14733"/>
                </a:moveTo>
                <a:cubicBezTo>
                  <a:pt x="2022" y="14741"/>
                  <a:pt x="2021" y="14749"/>
                  <a:pt x="2019" y="14756"/>
                </a:cubicBezTo>
                <a:lnTo>
                  <a:pt x="2019" y="14756"/>
                </a:lnTo>
                <a:cubicBezTo>
                  <a:pt x="2021" y="14751"/>
                  <a:pt x="2023" y="14745"/>
                  <a:pt x="2025" y="14738"/>
                </a:cubicBezTo>
                <a:lnTo>
                  <a:pt x="2025" y="14738"/>
                </a:lnTo>
                <a:cubicBezTo>
                  <a:pt x="2024" y="14736"/>
                  <a:pt x="2024" y="14735"/>
                  <a:pt x="2023" y="14733"/>
                </a:cubicBezTo>
                <a:close/>
                <a:moveTo>
                  <a:pt x="1955" y="14691"/>
                </a:moveTo>
                <a:cubicBezTo>
                  <a:pt x="1964" y="14710"/>
                  <a:pt x="1973" y="14730"/>
                  <a:pt x="1982" y="14750"/>
                </a:cubicBezTo>
                <a:lnTo>
                  <a:pt x="1982" y="14750"/>
                </a:lnTo>
                <a:cubicBezTo>
                  <a:pt x="1982" y="14749"/>
                  <a:pt x="1982" y="14749"/>
                  <a:pt x="1982" y="14748"/>
                </a:cubicBezTo>
                <a:lnTo>
                  <a:pt x="1982" y="14748"/>
                </a:lnTo>
                <a:cubicBezTo>
                  <a:pt x="1988" y="14762"/>
                  <a:pt x="1993" y="14776"/>
                  <a:pt x="1998" y="14791"/>
                </a:cubicBezTo>
                <a:lnTo>
                  <a:pt x="1998" y="14791"/>
                </a:lnTo>
                <a:cubicBezTo>
                  <a:pt x="2000" y="14787"/>
                  <a:pt x="2001" y="14783"/>
                  <a:pt x="2003" y="14778"/>
                </a:cubicBezTo>
                <a:lnTo>
                  <a:pt x="2003" y="14778"/>
                </a:lnTo>
                <a:cubicBezTo>
                  <a:pt x="2004" y="14784"/>
                  <a:pt x="2004" y="14790"/>
                  <a:pt x="2005" y="14795"/>
                </a:cubicBezTo>
                <a:lnTo>
                  <a:pt x="2005" y="14795"/>
                </a:lnTo>
                <a:cubicBezTo>
                  <a:pt x="2004" y="14798"/>
                  <a:pt x="2002" y="14800"/>
                  <a:pt x="2001" y="14803"/>
                </a:cubicBezTo>
                <a:lnTo>
                  <a:pt x="2001" y="14803"/>
                </a:lnTo>
                <a:cubicBezTo>
                  <a:pt x="2000" y="14799"/>
                  <a:pt x="1999" y="14795"/>
                  <a:pt x="1998" y="14791"/>
                </a:cubicBezTo>
                <a:lnTo>
                  <a:pt x="1998" y="14791"/>
                </a:lnTo>
                <a:cubicBezTo>
                  <a:pt x="1998" y="14791"/>
                  <a:pt x="1998" y="14791"/>
                  <a:pt x="1998" y="14791"/>
                </a:cubicBezTo>
                <a:lnTo>
                  <a:pt x="1998" y="14791"/>
                </a:lnTo>
                <a:cubicBezTo>
                  <a:pt x="1993" y="14777"/>
                  <a:pt x="1987" y="14763"/>
                  <a:pt x="1982" y="14750"/>
                </a:cubicBezTo>
                <a:lnTo>
                  <a:pt x="1982" y="14750"/>
                </a:lnTo>
                <a:cubicBezTo>
                  <a:pt x="1980" y="14756"/>
                  <a:pt x="1977" y="14763"/>
                  <a:pt x="1975" y="14769"/>
                </a:cubicBezTo>
                <a:lnTo>
                  <a:pt x="1975" y="14769"/>
                </a:lnTo>
                <a:cubicBezTo>
                  <a:pt x="1963" y="14745"/>
                  <a:pt x="1951" y="14721"/>
                  <a:pt x="1936" y="14699"/>
                </a:cubicBezTo>
                <a:lnTo>
                  <a:pt x="1936" y="14699"/>
                </a:lnTo>
                <a:cubicBezTo>
                  <a:pt x="1943" y="14697"/>
                  <a:pt x="1949" y="14694"/>
                  <a:pt x="1955" y="14691"/>
                </a:cubicBezTo>
                <a:close/>
                <a:moveTo>
                  <a:pt x="2006" y="14812"/>
                </a:moveTo>
                <a:cubicBezTo>
                  <a:pt x="2006" y="14813"/>
                  <a:pt x="2006" y="14815"/>
                  <a:pt x="2006" y="14816"/>
                </a:cubicBezTo>
                <a:lnTo>
                  <a:pt x="2006" y="14816"/>
                </a:lnTo>
                <a:cubicBezTo>
                  <a:pt x="2006" y="14816"/>
                  <a:pt x="2005" y="14815"/>
                  <a:pt x="2005" y="14814"/>
                </a:cubicBezTo>
                <a:lnTo>
                  <a:pt x="2005" y="14814"/>
                </a:lnTo>
                <a:cubicBezTo>
                  <a:pt x="2005" y="14813"/>
                  <a:pt x="2005" y="14813"/>
                  <a:pt x="2006" y="14812"/>
                </a:cubicBezTo>
                <a:close/>
                <a:moveTo>
                  <a:pt x="2002" y="14804"/>
                </a:moveTo>
                <a:lnTo>
                  <a:pt x="2002" y="14804"/>
                </a:lnTo>
                <a:cubicBezTo>
                  <a:pt x="2003" y="14806"/>
                  <a:pt x="2003" y="14808"/>
                  <a:pt x="2004" y="14810"/>
                </a:cubicBezTo>
                <a:lnTo>
                  <a:pt x="2004" y="14810"/>
                </a:lnTo>
                <a:cubicBezTo>
                  <a:pt x="2004" y="14809"/>
                  <a:pt x="2005" y="14808"/>
                  <a:pt x="2005" y="14807"/>
                </a:cubicBezTo>
                <a:lnTo>
                  <a:pt x="2005" y="14807"/>
                </a:lnTo>
                <a:cubicBezTo>
                  <a:pt x="2005" y="14808"/>
                  <a:pt x="2005" y="14809"/>
                  <a:pt x="2006" y="14810"/>
                </a:cubicBezTo>
                <a:lnTo>
                  <a:pt x="2006" y="14810"/>
                </a:lnTo>
                <a:cubicBezTo>
                  <a:pt x="2006" y="14809"/>
                  <a:pt x="2006" y="14808"/>
                  <a:pt x="2007" y="14808"/>
                </a:cubicBezTo>
                <a:lnTo>
                  <a:pt x="2007" y="14808"/>
                </a:lnTo>
                <a:cubicBezTo>
                  <a:pt x="2006" y="14809"/>
                  <a:pt x="2006" y="14811"/>
                  <a:pt x="2006" y="14812"/>
                </a:cubicBezTo>
                <a:lnTo>
                  <a:pt x="2006" y="14812"/>
                </a:lnTo>
                <a:cubicBezTo>
                  <a:pt x="2006" y="14811"/>
                  <a:pt x="2006" y="14811"/>
                  <a:pt x="2006" y="14810"/>
                </a:cubicBezTo>
                <a:lnTo>
                  <a:pt x="2006" y="14810"/>
                </a:lnTo>
                <a:cubicBezTo>
                  <a:pt x="2005" y="14811"/>
                  <a:pt x="2005" y="14812"/>
                  <a:pt x="2005" y="14813"/>
                </a:cubicBezTo>
                <a:lnTo>
                  <a:pt x="2005" y="14813"/>
                </a:lnTo>
                <a:cubicBezTo>
                  <a:pt x="2004" y="14812"/>
                  <a:pt x="2004" y="14811"/>
                  <a:pt x="2004" y="14810"/>
                </a:cubicBezTo>
                <a:lnTo>
                  <a:pt x="2004" y="14810"/>
                </a:lnTo>
                <a:cubicBezTo>
                  <a:pt x="2004" y="14811"/>
                  <a:pt x="2004" y="14811"/>
                  <a:pt x="2004" y="14811"/>
                </a:cubicBezTo>
                <a:lnTo>
                  <a:pt x="2004" y="14811"/>
                </a:lnTo>
                <a:cubicBezTo>
                  <a:pt x="2004" y="14812"/>
                  <a:pt x="2004" y="14812"/>
                  <a:pt x="2004" y="14813"/>
                </a:cubicBezTo>
                <a:lnTo>
                  <a:pt x="2004" y="14813"/>
                </a:lnTo>
                <a:cubicBezTo>
                  <a:pt x="2003" y="14817"/>
                  <a:pt x="2001" y="14821"/>
                  <a:pt x="1999" y="14825"/>
                </a:cubicBezTo>
                <a:lnTo>
                  <a:pt x="1999" y="14825"/>
                </a:lnTo>
                <a:cubicBezTo>
                  <a:pt x="1999" y="14825"/>
                  <a:pt x="1998" y="14824"/>
                  <a:pt x="1998" y="14824"/>
                </a:cubicBezTo>
                <a:lnTo>
                  <a:pt x="1998" y="14824"/>
                </a:lnTo>
                <a:cubicBezTo>
                  <a:pt x="2000" y="14820"/>
                  <a:pt x="2002" y="14815"/>
                  <a:pt x="2004" y="14811"/>
                </a:cubicBezTo>
                <a:lnTo>
                  <a:pt x="2004" y="14811"/>
                </a:lnTo>
                <a:cubicBezTo>
                  <a:pt x="2003" y="14809"/>
                  <a:pt x="2002" y="14806"/>
                  <a:pt x="2002" y="14804"/>
                </a:cubicBezTo>
                <a:close/>
                <a:moveTo>
                  <a:pt x="2013" y="14845"/>
                </a:moveTo>
                <a:cubicBezTo>
                  <a:pt x="2017" y="14865"/>
                  <a:pt x="2021" y="14884"/>
                  <a:pt x="2024" y="14904"/>
                </a:cubicBezTo>
                <a:lnTo>
                  <a:pt x="2024" y="14904"/>
                </a:lnTo>
                <a:cubicBezTo>
                  <a:pt x="2020" y="14889"/>
                  <a:pt x="2016" y="14874"/>
                  <a:pt x="2011" y="14860"/>
                </a:cubicBezTo>
                <a:lnTo>
                  <a:pt x="2011" y="14860"/>
                </a:lnTo>
                <a:cubicBezTo>
                  <a:pt x="2012" y="14855"/>
                  <a:pt x="2012" y="14850"/>
                  <a:pt x="2013" y="14845"/>
                </a:cubicBezTo>
                <a:close/>
                <a:moveTo>
                  <a:pt x="1998" y="14836"/>
                </a:moveTo>
                <a:cubicBezTo>
                  <a:pt x="2001" y="14843"/>
                  <a:pt x="2003" y="14850"/>
                  <a:pt x="2005" y="14857"/>
                </a:cubicBezTo>
                <a:lnTo>
                  <a:pt x="2005" y="14857"/>
                </a:lnTo>
                <a:cubicBezTo>
                  <a:pt x="2004" y="14875"/>
                  <a:pt x="2002" y="14892"/>
                  <a:pt x="1998" y="14908"/>
                </a:cubicBezTo>
                <a:lnTo>
                  <a:pt x="1998" y="14908"/>
                </a:lnTo>
                <a:cubicBezTo>
                  <a:pt x="1993" y="14896"/>
                  <a:pt x="1987" y="14885"/>
                  <a:pt x="1981" y="14874"/>
                </a:cubicBezTo>
                <a:lnTo>
                  <a:pt x="1981" y="14874"/>
                </a:lnTo>
                <a:cubicBezTo>
                  <a:pt x="1988" y="14862"/>
                  <a:pt x="1994" y="14849"/>
                  <a:pt x="1998" y="14836"/>
                </a:cubicBezTo>
                <a:close/>
                <a:moveTo>
                  <a:pt x="1744" y="14902"/>
                </a:moveTo>
                <a:lnTo>
                  <a:pt x="1744" y="14902"/>
                </a:lnTo>
                <a:cubicBezTo>
                  <a:pt x="1752" y="14905"/>
                  <a:pt x="1760" y="14907"/>
                  <a:pt x="1768" y="14908"/>
                </a:cubicBezTo>
                <a:lnTo>
                  <a:pt x="1768" y="14908"/>
                </a:lnTo>
                <a:cubicBezTo>
                  <a:pt x="1760" y="14907"/>
                  <a:pt x="1752" y="14905"/>
                  <a:pt x="1744" y="14902"/>
                </a:cubicBezTo>
                <a:close/>
                <a:moveTo>
                  <a:pt x="2046" y="14590"/>
                </a:moveTo>
                <a:lnTo>
                  <a:pt x="2046" y="14590"/>
                </a:lnTo>
                <a:cubicBezTo>
                  <a:pt x="2046" y="14592"/>
                  <a:pt x="2046" y="14594"/>
                  <a:pt x="2046" y="14597"/>
                </a:cubicBezTo>
                <a:lnTo>
                  <a:pt x="2046" y="14597"/>
                </a:lnTo>
                <a:cubicBezTo>
                  <a:pt x="2046" y="14597"/>
                  <a:pt x="2046" y="14596"/>
                  <a:pt x="2046" y="14596"/>
                </a:cubicBezTo>
                <a:lnTo>
                  <a:pt x="2046" y="14596"/>
                </a:lnTo>
                <a:cubicBezTo>
                  <a:pt x="2046" y="14634"/>
                  <a:pt x="2042" y="14673"/>
                  <a:pt x="2035" y="14710"/>
                </a:cubicBezTo>
                <a:lnTo>
                  <a:pt x="2035" y="14710"/>
                </a:lnTo>
                <a:cubicBezTo>
                  <a:pt x="2035" y="14707"/>
                  <a:pt x="2034" y="14704"/>
                  <a:pt x="2034" y="14702"/>
                </a:cubicBezTo>
                <a:lnTo>
                  <a:pt x="2034" y="14702"/>
                </a:lnTo>
                <a:cubicBezTo>
                  <a:pt x="2031" y="14714"/>
                  <a:pt x="2028" y="14726"/>
                  <a:pt x="2025" y="14738"/>
                </a:cubicBezTo>
                <a:lnTo>
                  <a:pt x="2025" y="14738"/>
                </a:lnTo>
                <a:cubicBezTo>
                  <a:pt x="2025" y="14742"/>
                  <a:pt x="2026" y="14745"/>
                  <a:pt x="2027" y="14748"/>
                </a:cubicBezTo>
                <a:lnTo>
                  <a:pt x="2027" y="14748"/>
                </a:lnTo>
                <a:cubicBezTo>
                  <a:pt x="2030" y="14735"/>
                  <a:pt x="2033" y="14723"/>
                  <a:pt x="2035" y="14710"/>
                </a:cubicBezTo>
                <a:lnTo>
                  <a:pt x="2035" y="14710"/>
                </a:lnTo>
                <a:cubicBezTo>
                  <a:pt x="2051" y="14777"/>
                  <a:pt x="2060" y="14848"/>
                  <a:pt x="2063" y="14912"/>
                </a:cubicBezTo>
                <a:lnTo>
                  <a:pt x="2063" y="14912"/>
                </a:lnTo>
                <a:cubicBezTo>
                  <a:pt x="2060" y="14916"/>
                  <a:pt x="2057" y="14920"/>
                  <a:pt x="2054" y="14923"/>
                </a:cubicBezTo>
                <a:lnTo>
                  <a:pt x="2054" y="14923"/>
                </a:lnTo>
                <a:cubicBezTo>
                  <a:pt x="2050" y="14867"/>
                  <a:pt x="2041" y="14806"/>
                  <a:pt x="2027" y="14748"/>
                </a:cubicBezTo>
                <a:lnTo>
                  <a:pt x="2027" y="14748"/>
                </a:lnTo>
                <a:cubicBezTo>
                  <a:pt x="2024" y="14760"/>
                  <a:pt x="2020" y="14773"/>
                  <a:pt x="2015" y="14785"/>
                </a:cubicBezTo>
                <a:lnTo>
                  <a:pt x="2015" y="14785"/>
                </a:lnTo>
                <a:cubicBezTo>
                  <a:pt x="2015" y="14784"/>
                  <a:pt x="2015" y="14784"/>
                  <a:pt x="2015" y="14783"/>
                </a:cubicBezTo>
                <a:lnTo>
                  <a:pt x="2015" y="14783"/>
                </a:lnTo>
                <a:cubicBezTo>
                  <a:pt x="2015" y="14781"/>
                  <a:pt x="2015" y="14778"/>
                  <a:pt x="2015" y="14776"/>
                </a:cubicBezTo>
                <a:lnTo>
                  <a:pt x="2015" y="14776"/>
                </a:lnTo>
                <a:cubicBezTo>
                  <a:pt x="2016" y="14770"/>
                  <a:pt x="2018" y="14763"/>
                  <a:pt x="2019" y="14756"/>
                </a:cubicBezTo>
                <a:lnTo>
                  <a:pt x="2019" y="14756"/>
                </a:lnTo>
                <a:cubicBezTo>
                  <a:pt x="2018" y="14761"/>
                  <a:pt x="2016" y="14766"/>
                  <a:pt x="2014" y="14770"/>
                </a:cubicBezTo>
                <a:lnTo>
                  <a:pt x="2014" y="14770"/>
                </a:lnTo>
                <a:cubicBezTo>
                  <a:pt x="2014" y="14769"/>
                  <a:pt x="2014" y="14767"/>
                  <a:pt x="2014" y="14766"/>
                </a:cubicBezTo>
                <a:lnTo>
                  <a:pt x="2014" y="14766"/>
                </a:lnTo>
                <a:cubicBezTo>
                  <a:pt x="2014" y="14769"/>
                  <a:pt x="2014" y="14771"/>
                  <a:pt x="2013" y="14774"/>
                </a:cubicBezTo>
                <a:lnTo>
                  <a:pt x="2013" y="14774"/>
                </a:lnTo>
                <a:cubicBezTo>
                  <a:pt x="2013" y="14774"/>
                  <a:pt x="2013" y="14775"/>
                  <a:pt x="2013" y="14775"/>
                </a:cubicBezTo>
                <a:lnTo>
                  <a:pt x="2013" y="14775"/>
                </a:lnTo>
                <a:cubicBezTo>
                  <a:pt x="2012" y="14770"/>
                  <a:pt x="2010" y="14766"/>
                  <a:pt x="2009" y="14762"/>
                </a:cubicBezTo>
                <a:lnTo>
                  <a:pt x="2009" y="14762"/>
                </a:lnTo>
                <a:cubicBezTo>
                  <a:pt x="2007" y="14767"/>
                  <a:pt x="2005" y="14773"/>
                  <a:pt x="2003" y="14778"/>
                </a:cubicBezTo>
                <a:lnTo>
                  <a:pt x="2003" y="14778"/>
                </a:lnTo>
                <a:cubicBezTo>
                  <a:pt x="2001" y="14757"/>
                  <a:pt x="1997" y="14736"/>
                  <a:pt x="1992" y="14715"/>
                </a:cubicBezTo>
                <a:lnTo>
                  <a:pt x="1992" y="14715"/>
                </a:lnTo>
                <a:cubicBezTo>
                  <a:pt x="1989" y="14726"/>
                  <a:pt x="1986" y="14737"/>
                  <a:pt x="1982" y="14748"/>
                </a:cubicBezTo>
                <a:lnTo>
                  <a:pt x="1982" y="14748"/>
                </a:lnTo>
                <a:cubicBezTo>
                  <a:pt x="1975" y="14728"/>
                  <a:pt x="1966" y="14709"/>
                  <a:pt x="1956" y="14691"/>
                </a:cubicBezTo>
                <a:lnTo>
                  <a:pt x="1956" y="14691"/>
                </a:lnTo>
                <a:cubicBezTo>
                  <a:pt x="1964" y="14686"/>
                  <a:pt x="1973" y="14681"/>
                  <a:pt x="1980" y="14676"/>
                </a:cubicBezTo>
                <a:lnTo>
                  <a:pt x="1980" y="14676"/>
                </a:lnTo>
                <a:cubicBezTo>
                  <a:pt x="1981" y="14677"/>
                  <a:pt x="1981" y="14679"/>
                  <a:pt x="1982" y="14680"/>
                </a:cubicBezTo>
                <a:lnTo>
                  <a:pt x="1982" y="14680"/>
                </a:lnTo>
                <a:cubicBezTo>
                  <a:pt x="1981" y="14678"/>
                  <a:pt x="1981" y="14677"/>
                  <a:pt x="1980" y="14676"/>
                </a:cubicBezTo>
                <a:lnTo>
                  <a:pt x="1980" y="14676"/>
                </a:lnTo>
                <a:cubicBezTo>
                  <a:pt x="1980" y="14676"/>
                  <a:pt x="1980" y="14676"/>
                  <a:pt x="1980" y="14676"/>
                </a:cubicBezTo>
                <a:lnTo>
                  <a:pt x="1980" y="14676"/>
                </a:lnTo>
                <a:cubicBezTo>
                  <a:pt x="1977" y="14669"/>
                  <a:pt x="1974" y="14661"/>
                  <a:pt x="1971" y="14654"/>
                </a:cubicBezTo>
                <a:lnTo>
                  <a:pt x="1971" y="14654"/>
                </a:lnTo>
                <a:cubicBezTo>
                  <a:pt x="1962" y="14659"/>
                  <a:pt x="1953" y="14665"/>
                  <a:pt x="1944" y="14669"/>
                </a:cubicBezTo>
                <a:lnTo>
                  <a:pt x="1944" y="14669"/>
                </a:lnTo>
                <a:cubicBezTo>
                  <a:pt x="1942" y="14666"/>
                  <a:pt x="1940" y="14664"/>
                  <a:pt x="1938" y="14661"/>
                </a:cubicBezTo>
                <a:lnTo>
                  <a:pt x="1938" y="14661"/>
                </a:lnTo>
                <a:cubicBezTo>
                  <a:pt x="1946" y="14650"/>
                  <a:pt x="1952" y="14639"/>
                  <a:pt x="1958" y="14627"/>
                </a:cubicBezTo>
                <a:lnTo>
                  <a:pt x="1958" y="14627"/>
                </a:lnTo>
                <a:cubicBezTo>
                  <a:pt x="1963" y="14636"/>
                  <a:pt x="1967" y="14645"/>
                  <a:pt x="1971" y="14654"/>
                </a:cubicBezTo>
                <a:lnTo>
                  <a:pt x="1971" y="14654"/>
                </a:lnTo>
                <a:cubicBezTo>
                  <a:pt x="1971" y="14654"/>
                  <a:pt x="1972" y="14654"/>
                  <a:pt x="1972" y="14653"/>
                </a:cubicBezTo>
                <a:lnTo>
                  <a:pt x="1972" y="14653"/>
                </a:lnTo>
                <a:cubicBezTo>
                  <a:pt x="1975" y="14661"/>
                  <a:pt x="1978" y="14668"/>
                  <a:pt x="1980" y="14676"/>
                </a:cubicBezTo>
                <a:lnTo>
                  <a:pt x="1980" y="14676"/>
                </a:lnTo>
                <a:cubicBezTo>
                  <a:pt x="1987" y="14671"/>
                  <a:pt x="1992" y="14667"/>
                  <a:pt x="1998" y="14662"/>
                </a:cubicBezTo>
                <a:lnTo>
                  <a:pt x="1998" y="14662"/>
                </a:lnTo>
                <a:cubicBezTo>
                  <a:pt x="1999" y="14665"/>
                  <a:pt x="2000" y="14668"/>
                  <a:pt x="2000" y="14671"/>
                </a:cubicBezTo>
                <a:lnTo>
                  <a:pt x="2000" y="14671"/>
                </a:lnTo>
                <a:cubicBezTo>
                  <a:pt x="1998" y="14684"/>
                  <a:pt x="1996" y="14697"/>
                  <a:pt x="1993" y="14710"/>
                </a:cubicBezTo>
                <a:lnTo>
                  <a:pt x="1993" y="14710"/>
                </a:lnTo>
                <a:cubicBezTo>
                  <a:pt x="1989" y="14700"/>
                  <a:pt x="1986" y="14690"/>
                  <a:pt x="1982" y="14680"/>
                </a:cubicBezTo>
                <a:lnTo>
                  <a:pt x="1982" y="14680"/>
                </a:lnTo>
                <a:cubicBezTo>
                  <a:pt x="1986" y="14691"/>
                  <a:pt x="1989" y="14703"/>
                  <a:pt x="1992" y="14715"/>
                </a:cubicBezTo>
                <a:lnTo>
                  <a:pt x="1992" y="14715"/>
                </a:lnTo>
                <a:cubicBezTo>
                  <a:pt x="1992" y="14713"/>
                  <a:pt x="1993" y="14711"/>
                  <a:pt x="1993" y="14710"/>
                </a:cubicBezTo>
                <a:lnTo>
                  <a:pt x="1993" y="14710"/>
                </a:lnTo>
                <a:cubicBezTo>
                  <a:pt x="1999" y="14727"/>
                  <a:pt x="2004" y="14744"/>
                  <a:pt x="2009" y="14762"/>
                </a:cubicBezTo>
                <a:lnTo>
                  <a:pt x="2009" y="14762"/>
                </a:lnTo>
                <a:cubicBezTo>
                  <a:pt x="2011" y="14757"/>
                  <a:pt x="2012" y="14753"/>
                  <a:pt x="2013" y="14749"/>
                </a:cubicBezTo>
                <a:lnTo>
                  <a:pt x="2013" y="14749"/>
                </a:lnTo>
                <a:cubicBezTo>
                  <a:pt x="2013" y="14755"/>
                  <a:pt x="2014" y="14760"/>
                  <a:pt x="2014" y="14766"/>
                </a:cubicBezTo>
                <a:lnTo>
                  <a:pt x="2014" y="14766"/>
                </a:lnTo>
                <a:cubicBezTo>
                  <a:pt x="2015" y="14756"/>
                  <a:pt x="2016" y="14745"/>
                  <a:pt x="2017" y="14735"/>
                </a:cubicBezTo>
                <a:lnTo>
                  <a:pt x="2017" y="14735"/>
                </a:lnTo>
                <a:cubicBezTo>
                  <a:pt x="2018" y="14730"/>
                  <a:pt x="2019" y="14725"/>
                  <a:pt x="2020" y="14720"/>
                </a:cubicBezTo>
                <a:lnTo>
                  <a:pt x="2020" y="14720"/>
                </a:lnTo>
                <a:cubicBezTo>
                  <a:pt x="2021" y="14724"/>
                  <a:pt x="2022" y="14728"/>
                  <a:pt x="2023" y="14733"/>
                </a:cubicBezTo>
                <a:lnTo>
                  <a:pt x="2023" y="14733"/>
                </a:lnTo>
                <a:cubicBezTo>
                  <a:pt x="2026" y="14714"/>
                  <a:pt x="2027" y="14695"/>
                  <a:pt x="2027" y="14676"/>
                </a:cubicBezTo>
                <a:lnTo>
                  <a:pt x="2027" y="14676"/>
                </a:lnTo>
                <a:cubicBezTo>
                  <a:pt x="2029" y="14684"/>
                  <a:pt x="2031" y="14693"/>
                  <a:pt x="2034" y="14702"/>
                </a:cubicBezTo>
                <a:lnTo>
                  <a:pt x="2034" y="14702"/>
                </a:lnTo>
                <a:cubicBezTo>
                  <a:pt x="2041" y="14667"/>
                  <a:pt x="2045" y="14632"/>
                  <a:pt x="2046" y="14597"/>
                </a:cubicBezTo>
                <a:lnTo>
                  <a:pt x="2046" y="14597"/>
                </a:lnTo>
                <a:cubicBezTo>
                  <a:pt x="2040" y="14609"/>
                  <a:pt x="2033" y="14620"/>
                  <a:pt x="2026" y="14630"/>
                </a:cubicBezTo>
                <a:lnTo>
                  <a:pt x="2026" y="14630"/>
                </a:lnTo>
                <a:cubicBezTo>
                  <a:pt x="2026" y="14624"/>
                  <a:pt x="2025" y="14619"/>
                  <a:pt x="2025" y="14613"/>
                </a:cubicBezTo>
                <a:lnTo>
                  <a:pt x="2025" y="14613"/>
                </a:lnTo>
                <a:cubicBezTo>
                  <a:pt x="2032" y="14605"/>
                  <a:pt x="2039" y="14598"/>
                  <a:pt x="2046" y="14590"/>
                </a:cubicBezTo>
                <a:close/>
                <a:moveTo>
                  <a:pt x="1998" y="14910"/>
                </a:moveTo>
                <a:cubicBezTo>
                  <a:pt x="1994" y="14926"/>
                  <a:pt x="1990" y="14941"/>
                  <a:pt x="1984" y="14955"/>
                </a:cubicBezTo>
                <a:lnTo>
                  <a:pt x="1984" y="14955"/>
                </a:lnTo>
                <a:cubicBezTo>
                  <a:pt x="1990" y="14942"/>
                  <a:pt x="1995" y="14929"/>
                  <a:pt x="2000" y="14914"/>
                </a:cubicBezTo>
                <a:lnTo>
                  <a:pt x="2000" y="14914"/>
                </a:lnTo>
                <a:cubicBezTo>
                  <a:pt x="1999" y="14913"/>
                  <a:pt x="1999" y="14911"/>
                  <a:pt x="1998" y="14910"/>
                </a:cubicBezTo>
                <a:close/>
                <a:moveTo>
                  <a:pt x="1996" y="14931"/>
                </a:moveTo>
                <a:lnTo>
                  <a:pt x="1996" y="14931"/>
                </a:lnTo>
                <a:cubicBezTo>
                  <a:pt x="2000" y="14938"/>
                  <a:pt x="2003" y="14946"/>
                  <a:pt x="2007" y="14953"/>
                </a:cubicBezTo>
                <a:lnTo>
                  <a:pt x="2007" y="14953"/>
                </a:lnTo>
                <a:cubicBezTo>
                  <a:pt x="2007" y="14953"/>
                  <a:pt x="2007" y="14953"/>
                  <a:pt x="2007" y="14953"/>
                </a:cubicBezTo>
                <a:lnTo>
                  <a:pt x="2007" y="14953"/>
                </a:lnTo>
                <a:cubicBezTo>
                  <a:pt x="2007" y="14953"/>
                  <a:pt x="2007" y="14954"/>
                  <a:pt x="2008" y="14954"/>
                </a:cubicBezTo>
                <a:lnTo>
                  <a:pt x="2008" y="14954"/>
                </a:lnTo>
                <a:cubicBezTo>
                  <a:pt x="2010" y="14953"/>
                  <a:pt x="2013" y="14952"/>
                  <a:pt x="2016" y="14951"/>
                </a:cubicBezTo>
                <a:lnTo>
                  <a:pt x="2016" y="14951"/>
                </a:lnTo>
                <a:cubicBezTo>
                  <a:pt x="2021" y="14964"/>
                  <a:pt x="2025" y="14977"/>
                  <a:pt x="2030" y="14989"/>
                </a:cubicBezTo>
                <a:lnTo>
                  <a:pt x="2030" y="14989"/>
                </a:lnTo>
                <a:cubicBezTo>
                  <a:pt x="2030" y="14987"/>
                  <a:pt x="2029" y="14984"/>
                  <a:pt x="2029" y="14981"/>
                </a:cubicBezTo>
                <a:lnTo>
                  <a:pt x="2029" y="14981"/>
                </a:lnTo>
                <a:cubicBezTo>
                  <a:pt x="2026" y="14971"/>
                  <a:pt x="2022" y="14961"/>
                  <a:pt x="2017" y="14950"/>
                </a:cubicBezTo>
                <a:lnTo>
                  <a:pt x="2017" y="14950"/>
                </a:lnTo>
                <a:cubicBezTo>
                  <a:pt x="2017" y="14951"/>
                  <a:pt x="2016" y="14951"/>
                  <a:pt x="2016" y="14951"/>
                </a:cubicBezTo>
                <a:lnTo>
                  <a:pt x="2016" y="14951"/>
                </a:lnTo>
                <a:cubicBezTo>
                  <a:pt x="2016" y="14951"/>
                  <a:pt x="2015" y="14951"/>
                  <a:pt x="2015" y="14950"/>
                </a:cubicBezTo>
                <a:lnTo>
                  <a:pt x="2015" y="14950"/>
                </a:lnTo>
                <a:cubicBezTo>
                  <a:pt x="2013" y="14952"/>
                  <a:pt x="2010" y="14952"/>
                  <a:pt x="2007" y="14953"/>
                </a:cubicBezTo>
                <a:lnTo>
                  <a:pt x="2007" y="14953"/>
                </a:lnTo>
                <a:cubicBezTo>
                  <a:pt x="2003" y="14946"/>
                  <a:pt x="2000" y="14938"/>
                  <a:pt x="1996" y="14931"/>
                </a:cubicBezTo>
                <a:close/>
                <a:moveTo>
                  <a:pt x="2063" y="14913"/>
                </a:moveTo>
                <a:cubicBezTo>
                  <a:pt x="2064" y="14956"/>
                  <a:pt x="2063" y="14997"/>
                  <a:pt x="2058" y="15031"/>
                </a:cubicBezTo>
                <a:lnTo>
                  <a:pt x="2058" y="15031"/>
                </a:lnTo>
                <a:cubicBezTo>
                  <a:pt x="2057" y="15029"/>
                  <a:pt x="2056" y="15026"/>
                  <a:pt x="2055" y="15024"/>
                </a:cubicBezTo>
                <a:lnTo>
                  <a:pt x="2055" y="15024"/>
                </a:lnTo>
                <a:cubicBezTo>
                  <a:pt x="2057" y="14994"/>
                  <a:pt x="2057" y="14959"/>
                  <a:pt x="2054" y="14923"/>
                </a:cubicBezTo>
                <a:lnTo>
                  <a:pt x="2054" y="14923"/>
                </a:lnTo>
                <a:cubicBezTo>
                  <a:pt x="2057" y="14920"/>
                  <a:pt x="2060" y="14917"/>
                  <a:pt x="2063" y="14913"/>
                </a:cubicBezTo>
                <a:close/>
                <a:moveTo>
                  <a:pt x="1758" y="14930"/>
                </a:moveTo>
                <a:cubicBezTo>
                  <a:pt x="1794" y="14946"/>
                  <a:pt x="1825" y="14953"/>
                  <a:pt x="1853" y="14953"/>
                </a:cubicBezTo>
                <a:cubicBezTo>
                  <a:pt x="1877" y="14953"/>
                  <a:pt x="1897" y="14948"/>
                  <a:pt x="1915" y="14940"/>
                </a:cubicBezTo>
                <a:lnTo>
                  <a:pt x="1915" y="14940"/>
                </a:lnTo>
                <a:cubicBezTo>
                  <a:pt x="1940" y="14952"/>
                  <a:pt x="1962" y="14957"/>
                  <a:pt x="1982" y="14957"/>
                </a:cubicBezTo>
                <a:cubicBezTo>
                  <a:pt x="1982" y="14957"/>
                  <a:pt x="1983" y="14957"/>
                  <a:pt x="1983" y="14957"/>
                </a:cubicBezTo>
                <a:lnTo>
                  <a:pt x="1983" y="14957"/>
                </a:lnTo>
                <a:cubicBezTo>
                  <a:pt x="1960" y="15002"/>
                  <a:pt x="1925" y="15031"/>
                  <a:pt x="1879" y="15031"/>
                </a:cubicBezTo>
                <a:cubicBezTo>
                  <a:pt x="1852" y="15031"/>
                  <a:pt x="1821" y="15021"/>
                  <a:pt x="1786" y="15000"/>
                </a:cubicBezTo>
                <a:lnTo>
                  <a:pt x="1786" y="15000"/>
                </a:lnTo>
                <a:cubicBezTo>
                  <a:pt x="1823" y="15022"/>
                  <a:pt x="1855" y="15032"/>
                  <a:pt x="1882" y="15032"/>
                </a:cubicBezTo>
                <a:cubicBezTo>
                  <a:pt x="1929" y="15032"/>
                  <a:pt x="1963" y="15003"/>
                  <a:pt x="1983" y="14957"/>
                </a:cubicBezTo>
                <a:lnTo>
                  <a:pt x="1983" y="14957"/>
                </a:lnTo>
                <a:cubicBezTo>
                  <a:pt x="1983" y="14957"/>
                  <a:pt x="1983" y="14957"/>
                  <a:pt x="1983" y="14957"/>
                </a:cubicBezTo>
                <a:lnTo>
                  <a:pt x="1983" y="14957"/>
                </a:lnTo>
                <a:cubicBezTo>
                  <a:pt x="1983" y="14957"/>
                  <a:pt x="1983" y="14957"/>
                  <a:pt x="1983" y="14957"/>
                </a:cubicBezTo>
                <a:lnTo>
                  <a:pt x="1983" y="14957"/>
                </a:lnTo>
                <a:cubicBezTo>
                  <a:pt x="1982" y="14957"/>
                  <a:pt x="1982" y="14957"/>
                  <a:pt x="1981" y="14957"/>
                </a:cubicBezTo>
                <a:cubicBezTo>
                  <a:pt x="1962" y="14957"/>
                  <a:pt x="1940" y="14951"/>
                  <a:pt x="1915" y="14940"/>
                </a:cubicBezTo>
                <a:lnTo>
                  <a:pt x="1915" y="14940"/>
                </a:lnTo>
                <a:cubicBezTo>
                  <a:pt x="1915" y="14940"/>
                  <a:pt x="1915" y="14940"/>
                  <a:pt x="1915" y="14940"/>
                </a:cubicBezTo>
                <a:lnTo>
                  <a:pt x="1915" y="14940"/>
                </a:lnTo>
                <a:cubicBezTo>
                  <a:pt x="1911" y="14937"/>
                  <a:pt x="1906" y="14935"/>
                  <a:pt x="1901" y="14932"/>
                </a:cubicBezTo>
                <a:lnTo>
                  <a:pt x="1901" y="14932"/>
                </a:lnTo>
                <a:cubicBezTo>
                  <a:pt x="1881" y="14941"/>
                  <a:pt x="1860" y="14947"/>
                  <a:pt x="1836" y="14947"/>
                </a:cubicBezTo>
                <a:cubicBezTo>
                  <a:pt x="1812" y="14947"/>
                  <a:pt x="1786" y="14941"/>
                  <a:pt x="1758" y="14930"/>
                </a:cubicBezTo>
                <a:close/>
                <a:moveTo>
                  <a:pt x="2048" y="15041"/>
                </a:moveTo>
                <a:lnTo>
                  <a:pt x="2048" y="15041"/>
                </a:lnTo>
                <a:cubicBezTo>
                  <a:pt x="2048" y="15042"/>
                  <a:pt x="2049" y="15044"/>
                  <a:pt x="2049" y="15045"/>
                </a:cubicBezTo>
                <a:lnTo>
                  <a:pt x="2049" y="15045"/>
                </a:lnTo>
                <a:cubicBezTo>
                  <a:pt x="2049" y="15044"/>
                  <a:pt x="2048" y="15043"/>
                  <a:pt x="2048" y="15042"/>
                </a:cubicBezTo>
                <a:lnTo>
                  <a:pt x="2048" y="15042"/>
                </a:lnTo>
                <a:cubicBezTo>
                  <a:pt x="2048" y="15042"/>
                  <a:pt x="2048" y="15041"/>
                  <a:pt x="2048" y="15041"/>
                </a:cubicBezTo>
                <a:close/>
                <a:moveTo>
                  <a:pt x="2049" y="15031"/>
                </a:moveTo>
                <a:cubicBezTo>
                  <a:pt x="2050" y="15038"/>
                  <a:pt x="2051" y="15045"/>
                  <a:pt x="2052" y="15051"/>
                </a:cubicBezTo>
                <a:lnTo>
                  <a:pt x="2052" y="15051"/>
                </a:lnTo>
                <a:cubicBezTo>
                  <a:pt x="2051" y="15049"/>
                  <a:pt x="2050" y="15047"/>
                  <a:pt x="2049" y="15045"/>
                </a:cubicBezTo>
                <a:lnTo>
                  <a:pt x="2049" y="15045"/>
                </a:lnTo>
                <a:cubicBezTo>
                  <a:pt x="2049" y="15046"/>
                  <a:pt x="2049" y="15046"/>
                  <a:pt x="2049" y="15046"/>
                </a:cubicBezTo>
                <a:lnTo>
                  <a:pt x="2049" y="15046"/>
                </a:lnTo>
                <a:cubicBezTo>
                  <a:pt x="2049" y="15045"/>
                  <a:pt x="2049" y="15045"/>
                  <a:pt x="2049" y="15045"/>
                </a:cubicBezTo>
                <a:lnTo>
                  <a:pt x="2049" y="15045"/>
                </a:lnTo>
                <a:cubicBezTo>
                  <a:pt x="2049" y="15045"/>
                  <a:pt x="2049" y="15045"/>
                  <a:pt x="2049" y="15045"/>
                </a:cubicBezTo>
                <a:lnTo>
                  <a:pt x="2049" y="15045"/>
                </a:lnTo>
                <a:cubicBezTo>
                  <a:pt x="2049" y="15041"/>
                  <a:pt x="2049" y="15036"/>
                  <a:pt x="2049" y="15031"/>
                </a:cubicBezTo>
                <a:close/>
                <a:moveTo>
                  <a:pt x="2055" y="15024"/>
                </a:moveTo>
                <a:cubicBezTo>
                  <a:pt x="2056" y="15026"/>
                  <a:pt x="2057" y="15029"/>
                  <a:pt x="2058" y="15031"/>
                </a:cubicBezTo>
                <a:lnTo>
                  <a:pt x="2058" y="15031"/>
                </a:lnTo>
                <a:cubicBezTo>
                  <a:pt x="2057" y="15041"/>
                  <a:pt x="2056" y="15049"/>
                  <a:pt x="2054" y="15057"/>
                </a:cubicBezTo>
                <a:lnTo>
                  <a:pt x="2054" y="15057"/>
                </a:lnTo>
                <a:cubicBezTo>
                  <a:pt x="2054" y="15056"/>
                  <a:pt x="2053" y="15055"/>
                  <a:pt x="2053" y="15053"/>
                </a:cubicBezTo>
                <a:lnTo>
                  <a:pt x="2053" y="15053"/>
                </a:lnTo>
                <a:cubicBezTo>
                  <a:pt x="2054" y="15044"/>
                  <a:pt x="2055" y="15034"/>
                  <a:pt x="2055" y="15024"/>
                </a:cubicBezTo>
                <a:close/>
                <a:moveTo>
                  <a:pt x="2052" y="15060"/>
                </a:moveTo>
                <a:cubicBezTo>
                  <a:pt x="2051" y="15065"/>
                  <a:pt x="2050" y="15070"/>
                  <a:pt x="2049" y="15075"/>
                </a:cubicBezTo>
                <a:lnTo>
                  <a:pt x="2049" y="15075"/>
                </a:lnTo>
                <a:cubicBezTo>
                  <a:pt x="2049" y="15076"/>
                  <a:pt x="2049" y="15077"/>
                  <a:pt x="2049" y="15078"/>
                </a:cubicBezTo>
                <a:lnTo>
                  <a:pt x="2049" y="15078"/>
                </a:lnTo>
                <a:cubicBezTo>
                  <a:pt x="2051" y="15074"/>
                  <a:pt x="2052" y="15069"/>
                  <a:pt x="2053" y="15064"/>
                </a:cubicBezTo>
                <a:lnTo>
                  <a:pt x="2053" y="15064"/>
                </a:lnTo>
                <a:cubicBezTo>
                  <a:pt x="2052" y="15063"/>
                  <a:pt x="2052" y="15061"/>
                  <a:pt x="2052" y="15060"/>
                </a:cubicBezTo>
                <a:close/>
                <a:moveTo>
                  <a:pt x="2049" y="15064"/>
                </a:moveTo>
                <a:cubicBezTo>
                  <a:pt x="2049" y="15069"/>
                  <a:pt x="2049" y="15074"/>
                  <a:pt x="2049" y="15078"/>
                </a:cubicBezTo>
                <a:lnTo>
                  <a:pt x="2049" y="15078"/>
                </a:lnTo>
                <a:cubicBezTo>
                  <a:pt x="2049" y="15077"/>
                  <a:pt x="2049" y="15076"/>
                  <a:pt x="2049" y="15075"/>
                </a:cubicBezTo>
                <a:lnTo>
                  <a:pt x="2049" y="15075"/>
                </a:lnTo>
                <a:cubicBezTo>
                  <a:pt x="2049" y="15071"/>
                  <a:pt x="2049" y="15068"/>
                  <a:pt x="2049" y="15064"/>
                </a:cubicBezTo>
                <a:close/>
                <a:moveTo>
                  <a:pt x="2032" y="15019"/>
                </a:moveTo>
                <a:cubicBezTo>
                  <a:pt x="2030" y="15068"/>
                  <a:pt x="2022" y="15111"/>
                  <a:pt x="2007" y="15140"/>
                </a:cubicBezTo>
                <a:lnTo>
                  <a:pt x="2007" y="15140"/>
                </a:lnTo>
                <a:cubicBezTo>
                  <a:pt x="2004" y="15141"/>
                  <a:pt x="2001" y="15141"/>
                  <a:pt x="1998" y="15141"/>
                </a:cubicBezTo>
                <a:cubicBezTo>
                  <a:pt x="1979" y="15141"/>
                  <a:pt x="1954" y="15124"/>
                  <a:pt x="1926" y="15084"/>
                </a:cubicBezTo>
                <a:lnTo>
                  <a:pt x="1926" y="15084"/>
                </a:lnTo>
                <a:cubicBezTo>
                  <a:pt x="1956" y="15129"/>
                  <a:pt x="1981" y="15148"/>
                  <a:pt x="2001" y="15148"/>
                </a:cubicBezTo>
                <a:cubicBezTo>
                  <a:pt x="2002" y="15148"/>
                  <a:pt x="2002" y="15148"/>
                  <a:pt x="2002" y="15148"/>
                </a:cubicBezTo>
                <a:lnTo>
                  <a:pt x="2002" y="15148"/>
                </a:lnTo>
                <a:cubicBezTo>
                  <a:pt x="1990" y="15168"/>
                  <a:pt x="1974" y="15179"/>
                  <a:pt x="1954" y="15179"/>
                </a:cubicBezTo>
                <a:cubicBezTo>
                  <a:pt x="1954" y="15179"/>
                  <a:pt x="1953" y="15179"/>
                  <a:pt x="1953" y="15179"/>
                </a:cubicBezTo>
                <a:lnTo>
                  <a:pt x="1953" y="15179"/>
                </a:lnTo>
                <a:cubicBezTo>
                  <a:pt x="1944" y="15169"/>
                  <a:pt x="1935" y="15156"/>
                  <a:pt x="1926" y="15140"/>
                </a:cubicBezTo>
                <a:lnTo>
                  <a:pt x="1926" y="15140"/>
                </a:lnTo>
                <a:cubicBezTo>
                  <a:pt x="1935" y="15155"/>
                  <a:pt x="1944" y="15168"/>
                  <a:pt x="1952" y="15179"/>
                </a:cubicBezTo>
                <a:lnTo>
                  <a:pt x="1952" y="15179"/>
                </a:lnTo>
                <a:cubicBezTo>
                  <a:pt x="1926" y="15178"/>
                  <a:pt x="1894" y="15158"/>
                  <a:pt x="1856" y="15112"/>
                </a:cubicBezTo>
                <a:lnTo>
                  <a:pt x="1856" y="15112"/>
                </a:lnTo>
                <a:cubicBezTo>
                  <a:pt x="1896" y="15160"/>
                  <a:pt x="1930" y="15182"/>
                  <a:pt x="1957" y="15184"/>
                </a:cubicBezTo>
                <a:lnTo>
                  <a:pt x="1957" y="15184"/>
                </a:lnTo>
                <a:cubicBezTo>
                  <a:pt x="1975" y="15206"/>
                  <a:pt x="1990" y="15216"/>
                  <a:pt x="2003" y="15216"/>
                </a:cubicBezTo>
                <a:cubicBezTo>
                  <a:pt x="2035" y="15216"/>
                  <a:pt x="2050" y="15159"/>
                  <a:pt x="2049" y="15078"/>
                </a:cubicBezTo>
                <a:lnTo>
                  <a:pt x="2049" y="15078"/>
                </a:lnTo>
                <a:cubicBezTo>
                  <a:pt x="2049" y="15079"/>
                  <a:pt x="2049" y="15080"/>
                  <a:pt x="2048" y="15081"/>
                </a:cubicBezTo>
                <a:lnTo>
                  <a:pt x="2048" y="15081"/>
                </a:lnTo>
                <a:cubicBezTo>
                  <a:pt x="2048" y="15080"/>
                  <a:pt x="2048" y="15079"/>
                  <a:pt x="2049" y="15078"/>
                </a:cubicBezTo>
                <a:lnTo>
                  <a:pt x="2049" y="15078"/>
                </a:lnTo>
                <a:cubicBezTo>
                  <a:pt x="2048" y="15081"/>
                  <a:pt x="2047" y="15084"/>
                  <a:pt x="2047" y="15087"/>
                </a:cubicBezTo>
                <a:lnTo>
                  <a:pt x="2047" y="15087"/>
                </a:lnTo>
                <a:cubicBezTo>
                  <a:pt x="2047" y="15085"/>
                  <a:pt x="2048" y="15083"/>
                  <a:pt x="2048" y="15081"/>
                </a:cubicBezTo>
                <a:lnTo>
                  <a:pt x="2048" y="15081"/>
                </a:lnTo>
                <a:cubicBezTo>
                  <a:pt x="2044" y="15157"/>
                  <a:pt x="2027" y="15209"/>
                  <a:pt x="1997" y="15209"/>
                </a:cubicBezTo>
                <a:cubicBezTo>
                  <a:pt x="1986" y="15209"/>
                  <a:pt x="1973" y="15201"/>
                  <a:pt x="1958" y="15184"/>
                </a:cubicBezTo>
                <a:lnTo>
                  <a:pt x="1958" y="15184"/>
                </a:lnTo>
                <a:cubicBezTo>
                  <a:pt x="1959" y="15184"/>
                  <a:pt x="1960" y="15184"/>
                  <a:pt x="1961" y="15184"/>
                </a:cubicBezTo>
                <a:cubicBezTo>
                  <a:pt x="1983" y="15184"/>
                  <a:pt x="2000" y="15170"/>
                  <a:pt x="2012" y="15146"/>
                </a:cubicBezTo>
                <a:lnTo>
                  <a:pt x="2012" y="15146"/>
                </a:lnTo>
                <a:cubicBezTo>
                  <a:pt x="2028" y="15139"/>
                  <a:pt x="2039" y="15118"/>
                  <a:pt x="2047" y="15087"/>
                </a:cubicBezTo>
                <a:lnTo>
                  <a:pt x="2047" y="15087"/>
                </a:lnTo>
                <a:cubicBezTo>
                  <a:pt x="2039" y="15111"/>
                  <a:pt x="2029" y="15128"/>
                  <a:pt x="2016" y="15136"/>
                </a:cubicBezTo>
                <a:lnTo>
                  <a:pt x="2016" y="15136"/>
                </a:lnTo>
                <a:cubicBezTo>
                  <a:pt x="2028" y="15106"/>
                  <a:pt x="2033" y="15065"/>
                  <a:pt x="2032" y="15019"/>
                </a:cubicBezTo>
                <a:close/>
                <a:moveTo>
                  <a:pt x="1940" y="15196"/>
                </a:moveTo>
                <a:cubicBezTo>
                  <a:pt x="1974" y="15272"/>
                  <a:pt x="2005" y="15305"/>
                  <a:pt x="2028" y="15307"/>
                </a:cubicBezTo>
                <a:lnTo>
                  <a:pt x="2028" y="15307"/>
                </a:lnTo>
                <a:cubicBezTo>
                  <a:pt x="2026" y="15298"/>
                  <a:pt x="2025" y="15289"/>
                  <a:pt x="2023" y="15279"/>
                </a:cubicBezTo>
                <a:lnTo>
                  <a:pt x="2023" y="15279"/>
                </a:lnTo>
                <a:cubicBezTo>
                  <a:pt x="2019" y="15282"/>
                  <a:pt x="2015" y="15283"/>
                  <a:pt x="2011" y="15283"/>
                </a:cubicBezTo>
                <a:cubicBezTo>
                  <a:pt x="1992" y="15283"/>
                  <a:pt x="1968" y="15257"/>
                  <a:pt x="1940" y="15196"/>
                </a:cubicBezTo>
                <a:close/>
                <a:moveTo>
                  <a:pt x="2090" y="15121"/>
                </a:moveTo>
                <a:cubicBezTo>
                  <a:pt x="2114" y="15198"/>
                  <a:pt x="2128" y="15271"/>
                  <a:pt x="2135" y="15333"/>
                </a:cubicBezTo>
                <a:lnTo>
                  <a:pt x="2135" y="15333"/>
                </a:lnTo>
                <a:cubicBezTo>
                  <a:pt x="2133" y="15320"/>
                  <a:pt x="2130" y="15307"/>
                  <a:pt x="2127" y="15293"/>
                </a:cubicBezTo>
                <a:lnTo>
                  <a:pt x="2127" y="15293"/>
                </a:lnTo>
                <a:cubicBezTo>
                  <a:pt x="2121" y="15244"/>
                  <a:pt x="2110" y="15186"/>
                  <a:pt x="2090" y="15121"/>
                </a:cubicBezTo>
                <a:close/>
                <a:moveTo>
                  <a:pt x="2028" y="15307"/>
                </a:moveTo>
                <a:cubicBezTo>
                  <a:pt x="2040" y="15376"/>
                  <a:pt x="2054" y="15405"/>
                  <a:pt x="2064" y="15405"/>
                </a:cubicBezTo>
                <a:cubicBezTo>
                  <a:pt x="2066" y="15405"/>
                  <a:pt x="2067" y="15405"/>
                  <a:pt x="2068" y="15404"/>
                </a:cubicBezTo>
                <a:lnTo>
                  <a:pt x="2068" y="15404"/>
                </a:lnTo>
                <a:cubicBezTo>
                  <a:pt x="2074" y="15414"/>
                  <a:pt x="2080" y="15421"/>
                  <a:pt x="2086" y="15424"/>
                </a:cubicBezTo>
                <a:lnTo>
                  <a:pt x="2086" y="15424"/>
                </a:lnTo>
                <a:cubicBezTo>
                  <a:pt x="2083" y="15415"/>
                  <a:pt x="2080" y="15404"/>
                  <a:pt x="2077" y="15389"/>
                </a:cubicBezTo>
                <a:lnTo>
                  <a:pt x="2077" y="15389"/>
                </a:lnTo>
                <a:cubicBezTo>
                  <a:pt x="2074" y="15397"/>
                  <a:pt x="2071" y="15402"/>
                  <a:pt x="2068" y="15404"/>
                </a:cubicBezTo>
                <a:lnTo>
                  <a:pt x="2068" y="15404"/>
                </a:lnTo>
                <a:cubicBezTo>
                  <a:pt x="2055" y="15385"/>
                  <a:pt x="2042" y="15353"/>
                  <a:pt x="2030" y="15307"/>
                </a:cubicBezTo>
                <a:lnTo>
                  <a:pt x="2030" y="15307"/>
                </a:lnTo>
                <a:cubicBezTo>
                  <a:pt x="2030" y="15307"/>
                  <a:pt x="2030" y="15307"/>
                  <a:pt x="2030" y="15307"/>
                </a:cubicBezTo>
                <a:cubicBezTo>
                  <a:pt x="2029" y="15307"/>
                  <a:pt x="2028" y="15307"/>
                  <a:pt x="2028" y="15307"/>
                </a:cubicBezTo>
                <a:close/>
                <a:moveTo>
                  <a:pt x="2086" y="15424"/>
                </a:moveTo>
                <a:lnTo>
                  <a:pt x="2086" y="15424"/>
                </a:lnTo>
                <a:cubicBezTo>
                  <a:pt x="2094" y="15451"/>
                  <a:pt x="2103" y="15464"/>
                  <a:pt x="2111" y="15467"/>
                </a:cubicBezTo>
                <a:lnTo>
                  <a:pt x="2111" y="15467"/>
                </a:lnTo>
                <a:cubicBezTo>
                  <a:pt x="2111" y="15460"/>
                  <a:pt x="2111" y="15452"/>
                  <a:pt x="2112" y="15443"/>
                </a:cubicBezTo>
                <a:lnTo>
                  <a:pt x="2112" y="15443"/>
                </a:lnTo>
                <a:cubicBezTo>
                  <a:pt x="2109" y="15447"/>
                  <a:pt x="2107" y="15449"/>
                  <a:pt x="2104" y="15449"/>
                </a:cubicBezTo>
                <a:cubicBezTo>
                  <a:pt x="2098" y="15449"/>
                  <a:pt x="2092" y="15441"/>
                  <a:pt x="2086" y="15424"/>
                </a:cubicBezTo>
                <a:close/>
                <a:moveTo>
                  <a:pt x="2148" y="15481"/>
                </a:moveTo>
                <a:lnTo>
                  <a:pt x="2148" y="15481"/>
                </a:lnTo>
                <a:cubicBezTo>
                  <a:pt x="2150" y="15523"/>
                  <a:pt x="2146" y="15553"/>
                  <a:pt x="2138" y="15567"/>
                </a:cubicBezTo>
                <a:lnTo>
                  <a:pt x="2138" y="15567"/>
                </a:lnTo>
                <a:cubicBezTo>
                  <a:pt x="2138" y="15563"/>
                  <a:pt x="2137" y="15555"/>
                  <a:pt x="2135" y="15544"/>
                </a:cubicBezTo>
                <a:cubicBezTo>
                  <a:pt x="2143" y="15532"/>
                  <a:pt x="2147" y="15510"/>
                  <a:pt x="2148" y="15481"/>
                </a:cubicBezTo>
                <a:close/>
                <a:moveTo>
                  <a:pt x="2707" y="15963"/>
                </a:moveTo>
                <a:cubicBezTo>
                  <a:pt x="2809" y="16034"/>
                  <a:pt x="2868" y="16083"/>
                  <a:pt x="2894" y="16113"/>
                </a:cubicBezTo>
                <a:lnTo>
                  <a:pt x="2894" y="16113"/>
                </a:lnTo>
                <a:cubicBezTo>
                  <a:pt x="2884" y="16107"/>
                  <a:pt x="2873" y="16102"/>
                  <a:pt x="2862" y="16096"/>
                </a:cubicBezTo>
                <a:lnTo>
                  <a:pt x="2862" y="16096"/>
                </a:lnTo>
                <a:cubicBezTo>
                  <a:pt x="2862" y="16096"/>
                  <a:pt x="2862" y="16096"/>
                  <a:pt x="2862" y="16096"/>
                </a:cubicBezTo>
                <a:lnTo>
                  <a:pt x="2862" y="16096"/>
                </a:lnTo>
                <a:cubicBezTo>
                  <a:pt x="2857" y="16094"/>
                  <a:pt x="2852" y="16091"/>
                  <a:pt x="2846" y="16088"/>
                </a:cubicBezTo>
                <a:lnTo>
                  <a:pt x="2846" y="16088"/>
                </a:lnTo>
                <a:cubicBezTo>
                  <a:pt x="2852" y="16091"/>
                  <a:pt x="2857" y="16093"/>
                  <a:pt x="2862" y="16096"/>
                </a:cubicBezTo>
                <a:lnTo>
                  <a:pt x="2862" y="16096"/>
                </a:lnTo>
                <a:cubicBezTo>
                  <a:pt x="2849" y="16072"/>
                  <a:pt x="2802" y="16029"/>
                  <a:pt x="2707" y="15963"/>
                </a:cubicBezTo>
                <a:close/>
                <a:moveTo>
                  <a:pt x="2860" y="16172"/>
                </a:moveTo>
                <a:lnTo>
                  <a:pt x="2860" y="16172"/>
                </a:lnTo>
                <a:cubicBezTo>
                  <a:pt x="2899" y="16185"/>
                  <a:pt x="2935" y="16197"/>
                  <a:pt x="2969" y="16208"/>
                </a:cubicBezTo>
                <a:lnTo>
                  <a:pt x="2969" y="16208"/>
                </a:lnTo>
                <a:cubicBezTo>
                  <a:pt x="2937" y="16197"/>
                  <a:pt x="2900" y="16185"/>
                  <a:pt x="2860" y="16172"/>
                </a:cubicBezTo>
                <a:close/>
                <a:moveTo>
                  <a:pt x="2969" y="16208"/>
                </a:moveTo>
                <a:cubicBezTo>
                  <a:pt x="3089" y="16248"/>
                  <a:pt x="3158" y="16270"/>
                  <a:pt x="3180" y="16273"/>
                </a:cubicBezTo>
                <a:lnTo>
                  <a:pt x="3180" y="16273"/>
                </a:lnTo>
                <a:cubicBezTo>
                  <a:pt x="3123" y="16256"/>
                  <a:pt x="3053" y="16235"/>
                  <a:pt x="2969" y="16208"/>
                </a:cubicBezTo>
                <a:close/>
                <a:moveTo>
                  <a:pt x="3935" y="16795"/>
                </a:moveTo>
                <a:cubicBezTo>
                  <a:pt x="3962" y="16822"/>
                  <a:pt x="4011" y="16868"/>
                  <a:pt x="4088" y="16939"/>
                </a:cubicBezTo>
                <a:cubicBezTo>
                  <a:pt x="4031" y="16886"/>
                  <a:pt x="3980" y="16838"/>
                  <a:pt x="3935" y="16795"/>
                </a:cubicBezTo>
                <a:close/>
                <a:moveTo>
                  <a:pt x="15082" y="0"/>
                </a:moveTo>
                <a:cubicBezTo>
                  <a:pt x="14964" y="0"/>
                  <a:pt x="14844" y="18"/>
                  <a:pt x="14716" y="61"/>
                </a:cubicBezTo>
                <a:cubicBezTo>
                  <a:pt x="14563" y="117"/>
                  <a:pt x="14423" y="200"/>
                  <a:pt x="14284" y="312"/>
                </a:cubicBezTo>
                <a:cubicBezTo>
                  <a:pt x="14144" y="410"/>
                  <a:pt x="14019" y="535"/>
                  <a:pt x="13893" y="633"/>
                </a:cubicBezTo>
                <a:cubicBezTo>
                  <a:pt x="13726" y="772"/>
                  <a:pt x="13573" y="940"/>
                  <a:pt x="13391" y="1093"/>
                </a:cubicBezTo>
                <a:cubicBezTo>
                  <a:pt x="11885" y="2474"/>
                  <a:pt x="10378" y="3841"/>
                  <a:pt x="8886" y="5222"/>
                </a:cubicBezTo>
                <a:cubicBezTo>
                  <a:pt x="7449" y="6533"/>
                  <a:pt x="6026" y="7844"/>
                  <a:pt x="4464" y="9058"/>
                </a:cubicBezTo>
                <a:cubicBezTo>
                  <a:pt x="3279" y="10090"/>
                  <a:pt x="1549" y="11080"/>
                  <a:pt x="433" y="12238"/>
                </a:cubicBezTo>
                <a:cubicBezTo>
                  <a:pt x="280" y="12392"/>
                  <a:pt x="140" y="12559"/>
                  <a:pt x="1" y="12740"/>
                </a:cubicBezTo>
                <a:cubicBezTo>
                  <a:pt x="111" y="12807"/>
                  <a:pt x="213" y="13030"/>
                  <a:pt x="292" y="13030"/>
                </a:cubicBezTo>
                <a:cubicBezTo>
                  <a:pt x="313" y="13030"/>
                  <a:pt x="332" y="13015"/>
                  <a:pt x="349" y="12977"/>
                </a:cubicBezTo>
                <a:cubicBezTo>
                  <a:pt x="398" y="13209"/>
                  <a:pt x="466" y="13514"/>
                  <a:pt x="531" y="13514"/>
                </a:cubicBezTo>
                <a:cubicBezTo>
                  <a:pt x="560" y="13514"/>
                  <a:pt x="589" y="13453"/>
                  <a:pt x="614" y="13298"/>
                </a:cubicBezTo>
                <a:lnTo>
                  <a:pt x="614" y="13298"/>
                </a:lnTo>
                <a:cubicBezTo>
                  <a:pt x="605" y="13669"/>
                  <a:pt x="804" y="13912"/>
                  <a:pt x="879" y="13912"/>
                </a:cubicBezTo>
                <a:cubicBezTo>
                  <a:pt x="923" y="13912"/>
                  <a:pt x="926" y="13831"/>
                  <a:pt x="824" y="13647"/>
                </a:cubicBezTo>
                <a:lnTo>
                  <a:pt x="824" y="13647"/>
                </a:lnTo>
                <a:cubicBezTo>
                  <a:pt x="876" y="13739"/>
                  <a:pt x="929" y="13814"/>
                  <a:pt x="979" y="13875"/>
                </a:cubicBezTo>
                <a:lnTo>
                  <a:pt x="979" y="13875"/>
                </a:lnTo>
                <a:cubicBezTo>
                  <a:pt x="969" y="13869"/>
                  <a:pt x="959" y="13863"/>
                  <a:pt x="949" y="13856"/>
                </a:cubicBezTo>
                <a:lnTo>
                  <a:pt x="949" y="13856"/>
                </a:lnTo>
                <a:cubicBezTo>
                  <a:pt x="959" y="13863"/>
                  <a:pt x="969" y="13870"/>
                  <a:pt x="979" y="13876"/>
                </a:cubicBezTo>
                <a:lnTo>
                  <a:pt x="979" y="13876"/>
                </a:lnTo>
                <a:cubicBezTo>
                  <a:pt x="1088" y="14009"/>
                  <a:pt x="1180" y="14071"/>
                  <a:pt x="1202" y="14071"/>
                </a:cubicBezTo>
                <a:cubicBezTo>
                  <a:pt x="1225" y="14071"/>
                  <a:pt x="1175" y="14007"/>
                  <a:pt x="999" y="13889"/>
                </a:cubicBezTo>
                <a:lnTo>
                  <a:pt x="999" y="13889"/>
                </a:lnTo>
                <a:cubicBezTo>
                  <a:pt x="1219" y="14029"/>
                  <a:pt x="1383" y="14095"/>
                  <a:pt x="1432" y="14116"/>
                </a:cubicBezTo>
                <a:lnTo>
                  <a:pt x="1432" y="14116"/>
                </a:lnTo>
                <a:cubicBezTo>
                  <a:pt x="1527" y="14131"/>
                  <a:pt x="1583" y="14142"/>
                  <a:pt x="1591" y="14149"/>
                </a:cubicBezTo>
                <a:cubicBezTo>
                  <a:pt x="1605" y="14163"/>
                  <a:pt x="1465" y="14191"/>
                  <a:pt x="1158" y="14233"/>
                </a:cubicBezTo>
                <a:cubicBezTo>
                  <a:pt x="1465" y="14191"/>
                  <a:pt x="1660" y="14191"/>
                  <a:pt x="1660" y="14163"/>
                </a:cubicBezTo>
                <a:lnTo>
                  <a:pt x="1660" y="14163"/>
                </a:lnTo>
                <a:cubicBezTo>
                  <a:pt x="1670" y="14182"/>
                  <a:pt x="1605" y="14194"/>
                  <a:pt x="1463" y="14221"/>
                </a:cubicBezTo>
                <a:lnTo>
                  <a:pt x="1463" y="14221"/>
                </a:lnTo>
                <a:cubicBezTo>
                  <a:pt x="1586" y="14200"/>
                  <a:pt x="1653" y="14193"/>
                  <a:pt x="1661" y="14191"/>
                </a:cubicBezTo>
                <a:lnTo>
                  <a:pt x="1661" y="14191"/>
                </a:lnTo>
                <a:cubicBezTo>
                  <a:pt x="1668" y="14208"/>
                  <a:pt x="1610" y="14236"/>
                  <a:pt x="1490" y="14276"/>
                </a:cubicBezTo>
                <a:lnTo>
                  <a:pt x="1490" y="14276"/>
                </a:lnTo>
                <a:cubicBezTo>
                  <a:pt x="1564" y="14255"/>
                  <a:pt x="1623" y="14241"/>
                  <a:pt x="1666" y="14231"/>
                </a:cubicBezTo>
                <a:lnTo>
                  <a:pt x="1666" y="14231"/>
                </a:lnTo>
                <a:cubicBezTo>
                  <a:pt x="1681" y="14226"/>
                  <a:pt x="1688" y="14222"/>
                  <a:pt x="1688" y="14219"/>
                </a:cubicBezTo>
                <a:lnTo>
                  <a:pt x="1688" y="14219"/>
                </a:lnTo>
                <a:cubicBezTo>
                  <a:pt x="1690" y="14221"/>
                  <a:pt x="1692" y="14223"/>
                  <a:pt x="1693" y="14225"/>
                </a:cubicBezTo>
                <a:lnTo>
                  <a:pt x="1693" y="14225"/>
                </a:lnTo>
                <a:cubicBezTo>
                  <a:pt x="1694" y="14224"/>
                  <a:pt x="1696" y="14224"/>
                  <a:pt x="1697" y="14224"/>
                </a:cubicBezTo>
                <a:lnTo>
                  <a:pt x="1697" y="14224"/>
                </a:lnTo>
                <a:cubicBezTo>
                  <a:pt x="1696" y="14224"/>
                  <a:pt x="1695" y="14225"/>
                  <a:pt x="1693" y="14225"/>
                </a:cubicBezTo>
                <a:lnTo>
                  <a:pt x="1693" y="14225"/>
                </a:lnTo>
                <a:cubicBezTo>
                  <a:pt x="1693" y="14225"/>
                  <a:pt x="1693" y="14225"/>
                  <a:pt x="1693" y="14225"/>
                </a:cubicBezTo>
                <a:lnTo>
                  <a:pt x="1693" y="14225"/>
                </a:lnTo>
                <a:cubicBezTo>
                  <a:pt x="1685" y="14227"/>
                  <a:pt x="1676" y="14229"/>
                  <a:pt x="1666" y="14231"/>
                </a:cubicBezTo>
                <a:lnTo>
                  <a:pt x="1666" y="14231"/>
                </a:lnTo>
                <a:cubicBezTo>
                  <a:pt x="1617" y="14249"/>
                  <a:pt x="1485" y="14283"/>
                  <a:pt x="1284" y="14343"/>
                </a:cubicBezTo>
                <a:lnTo>
                  <a:pt x="1284" y="14343"/>
                </a:lnTo>
                <a:cubicBezTo>
                  <a:pt x="1288" y="14342"/>
                  <a:pt x="1292" y="14340"/>
                  <a:pt x="1296" y="14339"/>
                </a:cubicBezTo>
                <a:lnTo>
                  <a:pt x="1296" y="14339"/>
                </a:lnTo>
                <a:cubicBezTo>
                  <a:pt x="1261" y="14349"/>
                  <a:pt x="1225" y="14360"/>
                  <a:pt x="1186" y="14372"/>
                </a:cubicBezTo>
                <a:cubicBezTo>
                  <a:pt x="1220" y="14362"/>
                  <a:pt x="1253" y="14352"/>
                  <a:pt x="1284" y="14343"/>
                </a:cubicBezTo>
                <a:lnTo>
                  <a:pt x="1284" y="14343"/>
                </a:lnTo>
                <a:cubicBezTo>
                  <a:pt x="1270" y="14348"/>
                  <a:pt x="1256" y="14353"/>
                  <a:pt x="1242" y="14358"/>
                </a:cubicBezTo>
                <a:cubicBezTo>
                  <a:pt x="1468" y="14289"/>
                  <a:pt x="1625" y="14248"/>
                  <a:pt x="1693" y="14225"/>
                </a:cubicBezTo>
                <a:lnTo>
                  <a:pt x="1693" y="14225"/>
                </a:lnTo>
                <a:cubicBezTo>
                  <a:pt x="1696" y="14231"/>
                  <a:pt x="1696" y="14237"/>
                  <a:pt x="1694" y="14244"/>
                </a:cubicBezTo>
                <a:lnTo>
                  <a:pt x="1694" y="14244"/>
                </a:lnTo>
                <a:cubicBezTo>
                  <a:pt x="1612" y="14273"/>
                  <a:pt x="1473" y="14320"/>
                  <a:pt x="1298" y="14400"/>
                </a:cubicBezTo>
                <a:cubicBezTo>
                  <a:pt x="1471" y="14321"/>
                  <a:pt x="1609" y="14274"/>
                  <a:pt x="1693" y="14245"/>
                </a:cubicBezTo>
                <a:lnTo>
                  <a:pt x="1693" y="14245"/>
                </a:lnTo>
                <a:cubicBezTo>
                  <a:pt x="1675" y="14289"/>
                  <a:pt x="1538" y="14358"/>
                  <a:pt x="1298" y="14484"/>
                </a:cubicBezTo>
                <a:cubicBezTo>
                  <a:pt x="1560" y="14353"/>
                  <a:pt x="1721" y="14283"/>
                  <a:pt x="1735" y="14230"/>
                </a:cubicBezTo>
                <a:lnTo>
                  <a:pt x="1735" y="14230"/>
                </a:lnTo>
                <a:cubicBezTo>
                  <a:pt x="1740" y="14228"/>
                  <a:pt x="1745" y="14227"/>
                  <a:pt x="1749" y="14225"/>
                </a:cubicBezTo>
                <a:lnTo>
                  <a:pt x="1749" y="14225"/>
                </a:lnTo>
                <a:cubicBezTo>
                  <a:pt x="1729" y="14268"/>
                  <a:pt x="1580" y="14357"/>
                  <a:pt x="1326" y="14484"/>
                </a:cubicBezTo>
                <a:cubicBezTo>
                  <a:pt x="1628" y="14339"/>
                  <a:pt x="1781" y="14269"/>
                  <a:pt x="1775" y="14215"/>
                </a:cubicBezTo>
                <a:lnTo>
                  <a:pt x="1775" y="14215"/>
                </a:lnTo>
                <a:cubicBezTo>
                  <a:pt x="1785" y="14211"/>
                  <a:pt x="1788" y="14207"/>
                  <a:pt x="1786" y="14205"/>
                </a:cubicBezTo>
                <a:lnTo>
                  <a:pt x="1786" y="14205"/>
                </a:lnTo>
                <a:cubicBezTo>
                  <a:pt x="1842" y="14261"/>
                  <a:pt x="1674" y="14344"/>
                  <a:pt x="1382" y="14512"/>
                </a:cubicBezTo>
                <a:cubicBezTo>
                  <a:pt x="1674" y="14344"/>
                  <a:pt x="1842" y="14275"/>
                  <a:pt x="1800" y="14219"/>
                </a:cubicBezTo>
                <a:lnTo>
                  <a:pt x="1800" y="14219"/>
                </a:lnTo>
                <a:cubicBezTo>
                  <a:pt x="1846" y="14265"/>
                  <a:pt x="1750" y="14339"/>
                  <a:pt x="1544" y="14465"/>
                </a:cubicBezTo>
                <a:lnTo>
                  <a:pt x="1544" y="14465"/>
                </a:lnTo>
                <a:cubicBezTo>
                  <a:pt x="1511" y="14484"/>
                  <a:pt x="1475" y="14504"/>
                  <a:pt x="1437" y="14526"/>
                </a:cubicBezTo>
                <a:cubicBezTo>
                  <a:pt x="1456" y="14515"/>
                  <a:pt x="1475" y="14505"/>
                  <a:pt x="1494" y="14495"/>
                </a:cubicBezTo>
                <a:lnTo>
                  <a:pt x="1494" y="14495"/>
                </a:lnTo>
                <a:cubicBezTo>
                  <a:pt x="1463" y="14514"/>
                  <a:pt x="1430" y="14533"/>
                  <a:pt x="1395" y="14554"/>
                </a:cubicBezTo>
                <a:cubicBezTo>
                  <a:pt x="1432" y="14532"/>
                  <a:pt x="1467" y="14512"/>
                  <a:pt x="1499" y="14492"/>
                </a:cubicBezTo>
                <a:lnTo>
                  <a:pt x="1499" y="14492"/>
                </a:lnTo>
                <a:cubicBezTo>
                  <a:pt x="1770" y="14347"/>
                  <a:pt x="1938" y="14271"/>
                  <a:pt x="1912" y="14219"/>
                </a:cubicBezTo>
                <a:lnTo>
                  <a:pt x="1912" y="14219"/>
                </a:lnTo>
                <a:cubicBezTo>
                  <a:pt x="1944" y="14247"/>
                  <a:pt x="1957" y="14296"/>
                  <a:pt x="1946" y="14352"/>
                </a:cubicBezTo>
                <a:lnTo>
                  <a:pt x="1946" y="14352"/>
                </a:lnTo>
                <a:cubicBezTo>
                  <a:pt x="1944" y="14349"/>
                  <a:pt x="1942" y="14347"/>
                  <a:pt x="1939" y="14344"/>
                </a:cubicBezTo>
                <a:lnTo>
                  <a:pt x="1939" y="14344"/>
                </a:lnTo>
                <a:cubicBezTo>
                  <a:pt x="1942" y="14347"/>
                  <a:pt x="1944" y="14350"/>
                  <a:pt x="1946" y="14353"/>
                </a:cubicBezTo>
                <a:lnTo>
                  <a:pt x="1946" y="14353"/>
                </a:lnTo>
                <a:cubicBezTo>
                  <a:pt x="1932" y="14432"/>
                  <a:pt x="1872" y="14527"/>
                  <a:pt x="1762" y="14601"/>
                </a:cubicBezTo>
                <a:lnTo>
                  <a:pt x="1762" y="14601"/>
                </a:lnTo>
                <a:cubicBezTo>
                  <a:pt x="1723" y="14620"/>
                  <a:pt x="1680" y="14637"/>
                  <a:pt x="1633" y="14651"/>
                </a:cubicBezTo>
                <a:cubicBezTo>
                  <a:pt x="1678" y="14637"/>
                  <a:pt x="1720" y="14621"/>
                  <a:pt x="1758" y="14604"/>
                </a:cubicBezTo>
                <a:lnTo>
                  <a:pt x="1758" y="14604"/>
                </a:lnTo>
                <a:cubicBezTo>
                  <a:pt x="1715" y="14633"/>
                  <a:pt x="1664" y="14659"/>
                  <a:pt x="1605" y="14679"/>
                </a:cubicBezTo>
                <a:cubicBezTo>
                  <a:pt x="1745" y="14664"/>
                  <a:pt x="1846" y="14599"/>
                  <a:pt x="1904" y="14516"/>
                </a:cubicBezTo>
                <a:lnTo>
                  <a:pt x="1904" y="14516"/>
                </a:lnTo>
                <a:cubicBezTo>
                  <a:pt x="1917" y="14505"/>
                  <a:pt x="1929" y="14495"/>
                  <a:pt x="1940" y="14484"/>
                </a:cubicBezTo>
                <a:lnTo>
                  <a:pt x="1940" y="14484"/>
                </a:lnTo>
                <a:cubicBezTo>
                  <a:pt x="1953" y="14501"/>
                  <a:pt x="1966" y="14521"/>
                  <a:pt x="1977" y="14542"/>
                </a:cubicBezTo>
                <a:lnTo>
                  <a:pt x="1977" y="14542"/>
                </a:lnTo>
                <a:cubicBezTo>
                  <a:pt x="1977" y="14542"/>
                  <a:pt x="1977" y="14541"/>
                  <a:pt x="1978" y="14541"/>
                </a:cubicBezTo>
                <a:lnTo>
                  <a:pt x="1978" y="14541"/>
                </a:lnTo>
                <a:cubicBezTo>
                  <a:pt x="1979" y="14543"/>
                  <a:pt x="1980" y="14544"/>
                  <a:pt x="1980" y="14546"/>
                </a:cubicBezTo>
                <a:lnTo>
                  <a:pt x="1980" y="14546"/>
                </a:lnTo>
                <a:cubicBezTo>
                  <a:pt x="1980" y="14547"/>
                  <a:pt x="1980" y="14548"/>
                  <a:pt x="1980" y="14549"/>
                </a:cubicBezTo>
                <a:lnTo>
                  <a:pt x="1980" y="14549"/>
                </a:lnTo>
                <a:cubicBezTo>
                  <a:pt x="1979" y="14547"/>
                  <a:pt x="1978" y="14545"/>
                  <a:pt x="1977" y="14542"/>
                </a:cubicBezTo>
                <a:lnTo>
                  <a:pt x="1977" y="14542"/>
                </a:lnTo>
                <a:cubicBezTo>
                  <a:pt x="1972" y="14550"/>
                  <a:pt x="1967" y="14558"/>
                  <a:pt x="1962" y="14566"/>
                </a:cubicBezTo>
                <a:lnTo>
                  <a:pt x="1962" y="14566"/>
                </a:lnTo>
                <a:cubicBezTo>
                  <a:pt x="1951" y="14546"/>
                  <a:pt x="1939" y="14528"/>
                  <a:pt x="1926" y="14512"/>
                </a:cubicBezTo>
                <a:lnTo>
                  <a:pt x="1926" y="14512"/>
                </a:lnTo>
                <a:cubicBezTo>
                  <a:pt x="1938" y="14528"/>
                  <a:pt x="1950" y="14546"/>
                  <a:pt x="1961" y="14566"/>
                </a:cubicBezTo>
                <a:lnTo>
                  <a:pt x="1961" y="14566"/>
                </a:lnTo>
                <a:cubicBezTo>
                  <a:pt x="1955" y="14575"/>
                  <a:pt x="1948" y="14584"/>
                  <a:pt x="1941" y="14593"/>
                </a:cubicBezTo>
                <a:lnTo>
                  <a:pt x="1941" y="14593"/>
                </a:lnTo>
                <a:cubicBezTo>
                  <a:pt x="1932" y="14578"/>
                  <a:pt x="1922" y="14565"/>
                  <a:pt x="1912" y="14554"/>
                </a:cubicBezTo>
                <a:lnTo>
                  <a:pt x="1912" y="14554"/>
                </a:lnTo>
                <a:cubicBezTo>
                  <a:pt x="1922" y="14566"/>
                  <a:pt x="1931" y="14579"/>
                  <a:pt x="1940" y="14594"/>
                </a:cubicBezTo>
                <a:lnTo>
                  <a:pt x="1940" y="14594"/>
                </a:lnTo>
                <a:cubicBezTo>
                  <a:pt x="1940" y="14594"/>
                  <a:pt x="1941" y="14593"/>
                  <a:pt x="1941" y="14593"/>
                </a:cubicBezTo>
                <a:lnTo>
                  <a:pt x="1941" y="14593"/>
                </a:lnTo>
                <a:cubicBezTo>
                  <a:pt x="1943" y="14595"/>
                  <a:pt x="1945" y="14598"/>
                  <a:pt x="1947" y="14601"/>
                </a:cubicBezTo>
                <a:lnTo>
                  <a:pt x="1947" y="14601"/>
                </a:lnTo>
                <a:cubicBezTo>
                  <a:pt x="1954" y="14594"/>
                  <a:pt x="1961" y="14586"/>
                  <a:pt x="1968" y="14579"/>
                </a:cubicBezTo>
                <a:lnTo>
                  <a:pt x="1968" y="14579"/>
                </a:lnTo>
                <a:cubicBezTo>
                  <a:pt x="1969" y="14581"/>
                  <a:pt x="1970" y="14583"/>
                  <a:pt x="1971" y="14585"/>
                </a:cubicBezTo>
                <a:lnTo>
                  <a:pt x="1971" y="14585"/>
                </a:lnTo>
                <a:cubicBezTo>
                  <a:pt x="1967" y="14597"/>
                  <a:pt x="1963" y="14609"/>
                  <a:pt x="1958" y="14621"/>
                </a:cubicBezTo>
                <a:lnTo>
                  <a:pt x="1958" y="14621"/>
                </a:lnTo>
                <a:cubicBezTo>
                  <a:pt x="1954" y="14614"/>
                  <a:pt x="1950" y="14608"/>
                  <a:pt x="1947" y="14601"/>
                </a:cubicBezTo>
                <a:lnTo>
                  <a:pt x="1947" y="14601"/>
                </a:lnTo>
                <a:cubicBezTo>
                  <a:pt x="1946" y="14602"/>
                  <a:pt x="1946" y="14602"/>
                  <a:pt x="1945" y="14603"/>
                </a:cubicBezTo>
                <a:lnTo>
                  <a:pt x="1945" y="14603"/>
                </a:lnTo>
                <a:cubicBezTo>
                  <a:pt x="1943" y="14600"/>
                  <a:pt x="1942" y="14597"/>
                  <a:pt x="1940" y="14594"/>
                </a:cubicBezTo>
                <a:lnTo>
                  <a:pt x="1940" y="14594"/>
                </a:lnTo>
                <a:cubicBezTo>
                  <a:pt x="1931" y="14604"/>
                  <a:pt x="1922" y="14614"/>
                  <a:pt x="1912" y="14624"/>
                </a:cubicBezTo>
                <a:lnTo>
                  <a:pt x="1912" y="14624"/>
                </a:lnTo>
                <a:cubicBezTo>
                  <a:pt x="1912" y="14624"/>
                  <a:pt x="1912" y="14624"/>
                  <a:pt x="1912" y="14623"/>
                </a:cubicBezTo>
                <a:lnTo>
                  <a:pt x="1912" y="14623"/>
                </a:lnTo>
                <a:cubicBezTo>
                  <a:pt x="1912" y="14624"/>
                  <a:pt x="1912" y="14624"/>
                  <a:pt x="1912" y="14624"/>
                </a:cubicBezTo>
                <a:lnTo>
                  <a:pt x="1912" y="14624"/>
                </a:lnTo>
                <a:cubicBezTo>
                  <a:pt x="1854" y="14680"/>
                  <a:pt x="1775" y="14722"/>
                  <a:pt x="1674" y="14735"/>
                </a:cubicBezTo>
                <a:cubicBezTo>
                  <a:pt x="1772" y="14722"/>
                  <a:pt x="1853" y="14682"/>
                  <a:pt x="1916" y="14629"/>
                </a:cubicBezTo>
                <a:lnTo>
                  <a:pt x="1916" y="14629"/>
                </a:lnTo>
                <a:cubicBezTo>
                  <a:pt x="1923" y="14639"/>
                  <a:pt x="1930" y="14650"/>
                  <a:pt x="1937" y="14661"/>
                </a:cubicBezTo>
                <a:lnTo>
                  <a:pt x="1937" y="14661"/>
                </a:lnTo>
                <a:cubicBezTo>
                  <a:pt x="1934" y="14666"/>
                  <a:pt x="1930" y="14672"/>
                  <a:pt x="1926" y="14677"/>
                </a:cubicBezTo>
                <a:lnTo>
                  <a:pt x="1926" y="14677"/>
                </a:lnTo>
                <a:cubicBezTo>
                  <a:pt x="1925" y="14678"/>
                  <a:pt x="1923" y="14678"/>
                  <a:pt x="1922" y="14679"/>
                </a:cubicBezTo>
                <a:lnTo>
                  <a:pt x="1922" y="14679"/>
                </a:lnTo>
                <a:cubicBezTo>
                  <a:pt x="1919" y="14674"/>
                  <a:pt x="1915" y="14670"/>
                  <a:pt x="1912" y="14665"/>
                </a:cubicBezTo>
                <a:lnTo>
                  <a:pt x="1912" y="14665"/>
                </a:lnTo>
                <a:cubicBezTo>
                  <a:pt x="1915" y="14670"/>
                  <a:pt x="1918" y="14674"/>
                  <a:pt x="1922" y="14679"/>
                </a:cubicBezTo>
                <a:lnTo>
                  <a:pt x="1922" y="14679"/>
                </a:lnTo>
                <a:cubicBezTo>
                  <a:pt x="1883" y="14695"/>
                  <a:pt x="1837" y="14705"/>
                  <a:pt x="1786" y="14707"/>
                </a:cubicBezTo>
                <a:cubicBezTo>
                  <a:pt x="1810" y="14712"/>
                  <a:pt x="1832" y="14714"/>
                  <a:pt x="1852" y="14714"/>
                </a:cubicBezTo>
                <a:cubicBezTo>
                  <a:pt x="1869" y="14714"/>
                  <a:pt x="1885" y="14713"/>
                  <a:pt x="1899" y="14710"/>
                </a:cubicBezTo>
                <a:lnTo>
                  <a:pt x="1899" y="14710"/>
                </a:lnTo>
                <a:cubicBezTo>
                  <a:pt x="1849" y="14762"/>
                  <a:pt x="1776" y="14800"/>
                  <a:pt x="1674" y="14805"/>
                </a:cubicBezTo>
                <a:cubicBezTo>
                  <a:pt x="1772" y="14805"/>
                  <a:pt x="1846" y="14766"/>
                  <a:pt x="1899" y="14710"/>
                </a:cubicBezTo>
                <a:lnTo>
                  <a:pt x="1899" y="14710"/>
                </a:lnTo>
                <a:cubicBezTo>
                  <a:pt x="1912" y="14707"/>
                  <a:pt x="1924" y="14704"/>
                  <a:pt x="1936" y="14700"/>
                </a:cubicBezTo>
                <a:lnTo>
                  <a:pt x="1936" y="14700"/>
                </a:lnTo>
                <a:cubicBezTo>
                  <a:pt x="1950" y="14723"/>
                  <a:pt x="1963" y="14747"/>
                  <a:pt x="1974" y="14772"/>
                </a:cubicBezTo>
                <a:lnTo>
                  <a:pt x="1974" y="14772"/>
                </a:lnTo>
                <a:cubicBezTo>
                  <a:pt x="1974" y="14771"/>
                  <a:pt x="1975" y="14770"/>
                  <a:pt x="1975" y="14769"/>
                </a:cubicBezTo>
                <a:lnTo>
                  <a:pt x="1975" y="14769"/>
                </a:lnTo>
                <a:cubicBezTo>
                  <a:pt x="1981" y="14781"/>
                  <a:pt x="1986" y="14793"/>
                  <a:pt x="1991" y="14805"/>
                </a:cubicBezTo>
                <a:lnTo>
                  <a:pt x="1991" y="14805"/>
                </a:lnTo>
                <a:cubicBezTo>
                  <a:pt x="1993" y="14801"/>
                  <a:pt x="1995" y="14796"/>
                  <a:pt x="1998" y="14791"/>
                </a:cubicBezTo>
                <a:lnTo>
                  <a:pt x="1998" y="14791"/>
                </a:lnTo>
                <a:cubicBezTo>
                  <a:pt x="1999" y="14795"/>
                  <a:pt x="2000" y="14799"/>
                  <a:pt x="2001" y="14803"/>
                </a:cubicBezTo>
                <a:lnTo>
                  <a:pt x="2001" y="14803"/>
                </a:lnTo>
                <a:cubicBezTo>
                  <a:pt x="1999" y="14807"/>
                  <a:pt x="1997" y="14811"/>
                  <a:pt x="1995" y="14816"/>
                </a:cubicBezTo>
                <a:lnTo>
                  <a:pt x="1995" y="14816"/>
                </a:lnTo>
                <a:cubicBezTo>
                  <a:pt x="1994" y="14812"/>
                  <a:pt x="1992" y="14809"/>
                  <a:pt x="1991" y="14805"/>
                </a:cubicBezTo>
                <a:lnTo>
                  <a:pt x="1991" y="14805"/>
                </a:lnTo>
                <a:cubicBezTo>
                  <a:pt x="1990" y="14806"/>
                  <a:pt x="1990" y="14808"/>
                  <a:pt x="1989" y="14809"/>
                </a:cubicBezTo>
                <a:lnTo>
                  <a:pt x="1989" y="14809"/>
                </a:lnTo>
                <a:cubicBezTo>
                  <a:pt x="1984" y="14796"/>
                  <a:pt x="1979" y="14784"/>
                  <a:pt x="1974" y="14772"/>
                </a:cubicBezTo>
                <a:lnTo>
                  <a:pt x="1974" y="14772"/>
                </a:lnTo>
                <a:cubicBezTo>
                  <a:pt x="1967" y="14789"/>
                  <a:pt x="1959" y="14806"/>
                  <a:pt x="1950" y="14821"/>
                </a:cubicBezTo>
                <a:lnTo>
                  <a:pt x="1950" y="14821"/>
                </a:lnTo>
                <a:cubicBezTo>
                  <a:pt x="1947" y="14815"/>
                  <a:pt x="1943" y="14810"/>
                  <a:pt x="1939" y="14805"/>
                </a:cubicBezTo>
                <a:lnTo>
                  <a:pt x="1939" y="14805"/>
                </a:lnTo>
                <a:cubicBezTo>
                  <a:pt x="1943" y="14810"/>
                  <a:pt x="1946" y="14815"/>
                  <a:pt x="1950" y="14821"/>
                </a:cubicBezTo>
                <a:lnTo>
                  <a:pt x="1950" y="14821"/>
                </a:lnTo>
                <a:cubicBezTo>
                  <a:pt x="1917" y="14875"/>
                  <a:pt x="1868" y="14912"/>
                  <a:pt x="1804" y="14912"/>
                </a:cubicBezTo>
                <a:cubicBezTo>
                  <a:pt x="1792" y="14912"/>
                  <a:pt x="1781" y="14911"/>
                  <a:pt x="1768" y="14908"/>
                </a:cubicBezTo>
                <a:lnTo>
                  <a:pt x="1768" y="14908"/>
                </a:lnTo>
                <a:cubicBezTo>
                  <a:pt x="1786" y="14912"/>
                  <a:pt x="1803" y="14914"/>
                  <a:pt x="1819" y="14914"/>
                </a:cubicBezTo>
                <a:cubicBezTo>
                  <a:pt x="1882" y="14914"/>
                  <a:pt x="1931" y="14887"/>
                  <a:pt x="1965" y="14845"/>
                </a:cubicBezTo>
                <a:lnTo>
                  <a:pt x="1965" y="14845"/>
                </a:lnTo>
                <a:cubicBezTo>
                  <a:pt x="1967" y="14849"/>
                  <a:pt x="1969" y="14852"/>
                  <a:pt x="1971" y="14856"/>
                </a:cubicBezTo>
                <a:lnTo>
                  <a:pt x="1971" y="14856"/>
                </a:lnTo>
                <a:cubicBezTo>
                  <a:pt x="1971" y="14856"/>
                  <a:pt x="1971" y="14855"/>
                  <a:pt x="1971" y="14855"/>
                </a:cubicBezTo>
                <a:lnTo>
                  <a:pt x="1971" y="14855"/>
                </a:lnTo>
                <a:cubicBezTo>
                  <a:pt x="1969" y="14852"/>
                  <a:pt x="1967" y="14848"/>
                  <a:pt x="1965" y="14845"/>
                </a:cubicBezTo>
                <a:lnTo>
                  <a:pt x="1965" y="14845"/>
                </a:lnTo>
                <a:cubicBezTo>
                  <a:pt x="1974" y="14834"/>
                  <a:pt x="1982" y="14822"/>
                  <a:pt x="1989" y="14809"/>
                </a:cubicBezTo>
                <a:lnTo>
                  <a:pt x="1989" y="14809"/>
                </a:lnTo>
                <a:cubicBezTo>
                  <a:pt x="1990" y="14812"/>
                  <a:pt x="1992" y="14816"/>
                  <a:pt x="1993" y="14820"/>
                </a:cubicBezTo>
                <a:lnTo>
                  <a:pt x="1993" y="14820"/>
                </a:lnTo>
                <a:cubicBezTo>
                  <a:pt x="1986" y="14832"/>
                  <a:pt x="1979" y="14844"/>
                  <a:pt x="1971" y="14855"/>
                </a:cubicBezTo>
                <a:lnTo>
                  <a:pt x="1971" y="14855"/>
                </a:lnTo>
                <a:cubicBezTo>
                  <a:pt x="1973" y="14858"/>
                  <a:pt x="1974" y="14861"/>
                  <a:pt x="1976" y="14864"/>
                </a:cubicBezTo>
                <a:lnTo>
                  <a:pt x="1976" y="14864"/>
                </a:lnTo>
                <a:cubicBezTo>
                  <a:pt x="1984" y="14853"/>
                  <a:pt x="1990" y="14841"/>
                  <a:pt x="1996" y="14829"/>
                </a:cubicBezTo>
                <a:lnTo>
                  <a:pt x="1996" y="14829"/>
                </a:lnTo>
                <a:cubicBezTo>
                  <a:pt x="1996" y="14829"/>
                  <a:pt x="1996" y="14829"/>
                  <a:pt x="1997" y="14830"/>
                </a:cubicBezTo>
                <a:lnTo>
                  <a:pt x="1997" y="14830"/>
                </a:lnTo>
                <a:cubicBezTo>
                  <a:pt x="1997" y="14828"/>
                  <a:pt x="1998" y="14827"/>
                  <a:pt x="1999" y="14825"/>
                </a:cubicBezTo>
                <a:lnTo>
                  <a:pt x="1999" y="14825"/>
                </a:lnTo>
                <a:cubicBezTo>
                  <a:pt x="1999" y="14827"/>
                  <a:pt x="2000" y="14828"/>
                  <a:pt x="2000" y="14830"/>
                </a:cubicBezTo>
                <a:lnTo>
                  <a:pt x="2000" y="14830"/>
                </a:lnTo>
                <a:cubicBezTo>
                  <a:pt x="2002" y="14825"/>
                  <a:pt x="2004" y="14820"/>
                  <a:pt x="2005" y="14815"/>
                </a:cubicBezTo>
                <a:lnTo>
                  <a:pt x="2005" y="14815"/>
                </a:lnTo>
                <a:cubicBezTo>
                  <a:pt x="2005" y="14816"/>
                  <a:pt x="2005" y="14817"/>
                  <a:pt x="2006" y="14818"/>
                </a:cubicBezTo>
                <a:lnTo>
                  <a:pt x="2006" y="14818"/>
                </a:lnTo>
                <a:cubicBezTo>
                  <a:pt x="2006" y="14817"/>
                  <a:pt x="2006" y="14817"/>
                  <a:pt x="2006" y="14816"/>
                </a:cubicBezTo>
                <a:lnTo>
                  <a:pt x="2006" y="14816"/>
                </a:lnTo>
                <a:cubicBezTo>
                  <a:pt x="2008" y="14824"/>
                  <a:pt x="2011" y="14833"/>
                  <a:pt x="2013" y="14841"/>
                </a:cubicBezTo>
                <a:lnTo>
                  <a:pt x="2013" y="14841"/>
                </a:lnTo>
                <a:cubicBezTo>
                  <a:pt x="2015" y="14823"/>
                  <a:pt x="2015" y="14805"/>
                  <a:pt x="2015" y="14786"/>
                </a:cubicBezTo>
                <a:lnTo>
                  <a:pt x="2015" y="14786"/>
                </a:lnTo>
                <a:cubicBezTo>
                  <a:pt x="2015" y="14786"/>
                  <a:pt x="2015" y="14785"/>
                  <a:pt x="2015" y="14785"/>
                </a:cubicBezTo>
                <a:lnTo>
                  <a:pt x="2015" y="14785"/>
                </a:lnTo>
                <a:cubicBezTo>
                  <a:pt x="2028" y="14834"/>
                  <a:pt x="2037" y="14885"/>
                  <a:pt x="2043" y="14934"/>
                </a:cubicBezTo>
                <a:lnTo>
                  <a:pt x="2043" y="14934"/>
                </a:lnTo>
                <a:cubicBezTo>
                  <a:pt x="2045" y="14932"/>
                  <a:pt x="2047" y="14931"/>
                  <a:pt x="2049" y="14929"/>
                </a:cubicBezTo>
                <a:lnTo>
                  <a:pt x="2049" y="14929"/>
                </a:lnTo>
                <a:cubicBezTo>
                  <a:pt x="2047" y="14931"/>
                  <a:pt x="2045" y="14933"/>
                  <a:pt x="2043" y="14934"/>
                </a:cubicBezTo>
                <a:lnTo>
                  <a:pt x="2043" y="14934"/>
                </a:lnTo>
                <a:cubicBezTo>
                  <a:pt x="2043" y="14934"/>
                  <a:pt x="2043" y="14934"/>
                  <a:pt x="2043" y="14934"/>
                </a:cubicBezTo>
                <a:lnTo>
                  <a:pt x="2043" y="14934"/>
                </a:lnTo>
                <a:cubicBezTo>
                  <a:pt x="2040" y="14936"/>
                  <a:pt x="2038" y="14938"/>
                  <a:pt x="2036" y="14940"/>
                </a:cubicBezTo>
                <a:lnTo>
                  <a:pt x="2036" y="14940"/>
                </a:lnTo>
                <a:cubicBezTo>
                  <a:pt x="2030" y="14907"/>
                  <a:pt x="2022" y="14874"/>
                  <a:pt x="2013" y="14841"/>
                </a:cubicBezTo>
                <a:lnTo>
                  <a:pt x="2013" y="14841"/>
                </a:lnTo>
                <a:cubicBezTo>
                  <a:pt x="2013" y="14842"/>
                  <a:pt x="2013" y="14844"/>
                  <a:pt x="2013" y="14845"/>
                </a:cubicBezTo>
                <a:lnTo>
                  <a:pt x="2013" y="14845"/>
                </a:lnTo>
                <a:cubicBezTo>
                  <a:pt x="2011" y="14836"/>
                  <a:pt x="2008" y="14827"/>
                  <a:pt x="2006" y="14818"/>
                </a:cubicBezTo>
                <a:lnTo>
                  <a:pt x="2006" y="14818"/>
                </a:lnTo>
                <a:cubicBezTo>
                  <a:pt x="2006" y="14827"/>
                  <a:pt x="2006" y="14836"/>
                  <a:pt x="2006" y="14844"/>
                </a:cubicBezTo>
                <a:lnTo>
                  <a:pt x="2006" y="14844"/>
                </a:lnTo>
                <a:cubicBezTo>
                  <a:pt x="2004" y="14839"/>
                  <a:pt x="2002" y="14835"/>
                  <a:pt x="2000" y="14830"/>
                </a:cubicBezTo>
                <a:lnTo>
                  <a:pt x="2000" y="14830"/>
                </a:lnTo>
                <a:cubicBezTo>
                  <a:pt x="2000" y="14832"/>
                  <a:pt x="1999" y="14834"/>
                  <a:pt x="1998" y="14836"/>
                </a:cubicBezTo>
                <a:lnTo>
                  <a:pt x="1998" y="14836"/>
                </a:lnTo>
                <a:cubicBezTo>
                  <a:pt x="1998" y="14834"/>
                  <a:pt x="1997" y="14832"/>
                  <a:pt x="1997" y="14830"/>
                </a:cubicBezTo>
                <a:lnTo>
                  <a:pt x="1997" y="14830"/>
                </a:lnTo>
                <a:cubicBezTo>
                  <a:pt x="1990" y="14842"/>
                  <a:pt x="1984" y="14854"/>
                  <a:pt x="1976" y="14864"/>
                </a:cubicBezTo>
                <a:lnTo>
                  <a:pt x="1976" y="14864"/>
                </a:lnTo>
                <a:cubicBezTo>
                  <a:pt x="1976" y="14864"/>
                  <a:pt x="1976" y="14864"/>
                  <a:pt x="1976" y="14864"/>
                </a:cubicBezTo>
                <a:lnTo>
                  <a:pt x="1976" y="14864"/>
                </a:lnTo>
                <a:cubicBezTo>
                  <a:pt x="1976" y="14864"/>
                  <a:pt x="1976" y="14865"/>
                  <a:pt x="1976" y="14865"/>
                </a:cubicBezTo>
                <a:lnTo>
                  <a:pt x="1976" y="14865"/>
                </a:lnTo>
                <a:cubicBezTo>
                  <a:pt x="1974" y="14862"/>
                  <a:pt x="1972" y="14859"/>
                  <a:pt x="1971" y="14856"/>
                </a:cubicBezTo>
                <a:lnTo>
                  <a:pt x="1971" y="14856"/>
                </a:lnTo>
                <a:cubicBezTo>
                  <a:pt x="1937" y="14902"/>
                  <a:pt x="1892" y="14932"/>
                  <a:pt x="1835" y="14932"/>
                </a:cubicBezTo>
                <a:cubicBezTo>
                  <a:pt x="1811" y="14932"/>
                  <a:pt x="1786" y="14927"/>
                  <a:pt x="1758" y="14916"/>
                </a:cubicBezTo>
                <a:lnTo>
                  <a:pt x="1758" y="14916"/>
                </a:lnTo>
                <a:cubicBezTo>
                  <a:pt x="1790" y="14929"/>
                  <a:pt x="1819" y="14935"/>
                  <a:pt x="1846" y="14935"/>
                </a:cubicBezTo>
                <a:cubicBezTo>
                  <a:pt x="1902" y="14935"/>
                  <a:pt x="1946" y="14908"/>
                  <a:pt x="1976" y="14865"/>
                </a:cubicBezTo>
                <a:lnTo>
                  <a:pt x="1976" y="14865"/>
                </a:lnTo>
                <a:cubicBezTo>
                  <a:pt x="1976" y="14865"/>
                  <a:pt x="1976" y="14865"/>
                  <a:pt x="1976" y="14865"/>
                </a:cubicBezTo>
                <a:lnTo>
                  <a:pt x="1976" y="14865"/>
                </a:lnTo>
                <a:cubicBezTo>
                  <a:pt x="1955" y="14895"/>
                  <a:pt x="1931" y="14918"/>
                  <a:pt x="1901" y="14932"/>
                </a:cubicBezTo>
                <a:lnTo>
                  <a:pt x="1901" y="14932"/>
                </a:lnTo>
                <a:cubicBezTo>
                  <a:pt x="1900" y="14932"/>
                  <a:pt x="1899" y="14931"/>
                  <a:pt x="1898" y="14930"/>
                </a:cubicBezTo>
                <a:lnTo>
                  <a:pt x="1898" y="14930"/>
                </a:lnTo>
                <a:cubicBezTo>
                  <a:pt x="1899" y="14931"/>
                  <a:pt x="1900" y="14932"/>
                  <a:pt x="1901" y="14932"/>
                </a:cubicBezTo>
                <a:lnTo>
                  <a:pt x="1901" y="14932"/>
                </a:lnTo>
                <a:cubicBezTo>
                  <a:pt x="1901" y="14932"/>
                  <a:pt x="1901" y="14932"/>
                  <a:pt x="1901" y="14932"/>
                </a:cubicBezTo>
                <a:lnTo>
                  <a:pt x="1901" y="14932"/>
                </a:lnTo>
                <a:cubicBezTo>
                  <a:pt x="1906" y="14935"/>
                  <a:pt x="1911" y="14937"/>
                  <a:pt x="1915" y="14940"/>
                </a:cubicBezTo>
                <a:lnTo>
                  <a:pt x="1915" y="14940"/>
                </a:lnTo>
                <a:cubicBezTo>
                  <a:pt x="1943" y="14926"/>
                  <a:pt x="1965" y="14903"/>
                  <a:pt x="1981" y="14875"/>
                </a:cubicBezTo>
                <a:lnTo>
                  <a:pt x="1981" y="14875"/>
                </a:lnTo>
                <a:cubicBezTo>
                  <a:pt x="1987" y="14886"/>
                  <a:pt x="1993" y="14898"/>
                  <a:pt x="1998" y="14910"/>
                </a:cubicBezTo>
                <a:lnTo>
                  <a:pt x="1998" y="14910"/>
                </a:lnTo>
                <a:cubicBezTo>
                  <a:pt x="1998" y="14909"/>
                  <a:pt x="1998" y="14908"/>
                  <a:pt x="1998" y="14908"/>
                </a:cubicBezTo>
                <a:lnTo>
                  <a:pt x="1998" y="14908"/>
                </a:lnTo>
                <a:cubicBezTo>
                  <a:pt x="1999" y="14909"/>
                  <a:pt x="2000" y="14910"/>
                  <a:pt x="2000" y="14911"/>
                </a:cubicBezTo>
                <a:lnTo>
                  <a:pt x="2000" y="14911"/>
                </a:lnTo>
                <a:cubicBezTo>
                  <a:pt x="2004" y="14899"/>
                  <a:pt x="2007" y="14886"/>
                  <a:pt x="2009" y="14872"/>
                </a:cubicBezTo>
                <a:lnTo>
                  <a:pt x="2009" y="14872"/>
                </a:lnTo>
                <a:cubicBezTo>
                  <a:pt x="2016" y="14897"/>
                  <a:pt x="2021" y="14922"/>
                  <a:pt x="2025" y="14946"/>
                </a:cubicBezTo>
                <a:lnTo>
                  <a:pt x="2025" y="14946"/>
                </a:lnTo>
                <a:cubicBezTo>
                  <a:pt x="2022" y="14948"/>
                  <a:pt x="2020" y="14949"/>
                  <a:pt x="2017" y="14950"/>
                </a:cubicBezTo>
                <a:lnTo>
                  <a:pt x="2017" y="14950"/>
                </a:lnTo>
                <a:cubicBezTo>
                  <a:pt x="2012" y="14937"/>
                  <a:pt x="2006" y="14924"/>
                  <a:pt x="2000" y="14911"/>
                </a:cubicBezTo>
                <a:lnTo>
                  <a:pt x="2000" y="14911"/>
                </a:lnTo>
                <a:cubicBezTo>
                  <a:pt x="2000" y="14912"/>
                  <a:pt x="2000" y="14913"/>
                  <a:pt x="2000" y="14914"/>
                </a:cubicBezTo>
                <a:lnTo>
                  <a:pt x="2000" y="14914"/>
                </a:lnTo>
                <a:cubicBezTo>
                  <a:pt x="2005" y="14926"/>
                  <a:pt x="2010" y="14938"/>
                  <a:pt x="2015" y="14950"/>
                </a:cubicBezTo>
                <a:lnTo>
                  <a:pt x="2015" y="14950"/>
                </a:lnTo>
                <a:cubicBezTo>
                  <a:pt x="2016" y="14950"/>
                  <a:pt x="2017" y="14950"/>
                  <a:pt x="2017" y="14950"/>
                </a:cubicBezTo>
                <a:lnTo>
                  <a:pt x="2017" y="14950"/>
                </a:lnTo>
                <a:cubicBezTo>
                  <a:pt x="2017" y="14950"/>
                  <a:pt x="2017" y="14950"/>
                  <a:pt x="2017" y="14950"/>
                </a:cubicBezTo>
                <a:lnTo>
                  <a:pt x="2017" y="14950"/>
                </a:lnTo>
                <a:cubicBezTo>
                  <a:pt x="2020" y="14949"/>
                  <a:pt x="2022" y="14948"/>
                  <a:pt x="2025" y="14947"/>
                </a:cubicBezTo>
                <a:lnTo>
                  <a:pt x="2025" y="14947"/>
                </a:lnTo>
                <a:cubicBezTo>
                  <a:pt x="2027" y="14958"/>
                  <a:pt x="2028" y="14970"/>
                  <a:pt x="2029" y="14981"/>
                </a:cubicBezTo>
                <a:lnTo>
                  <a:pt x="2029" y="14981"/>
                </a:lnTo>
                <a:cubicBezTo>
                  <a:pt x="2030" y="14983"/>
                  <a:pt x="2031" y="14986"/>
                  <a:pt x="2032" y="14988"/>
                </a:cubicBezTo>
                <a:lnTo>
                  <a:pt x="2032" y="14988"/>
                </a:lnTo>
                <a:cubicBezTo>
                  <a:pt x="2031" y="14974"/>
                  <a:pt x="2030" y="14959"/>
                  <a:pt x="2029" y="14945"/>
                </a:cubicBezTo>
                <a:lnTo>
                  <a:pt x="2029" y="14945"/>
                </a:lnTo>
                <a:cubicBezTo>
                  <a:pt x="2030" y="14944"/>
                  <a:pt x="2032" y="14943"/>
                  <a:pt x="2033" y="14942"/>
                </a:cubicBezTo>
                <a:lnTo>
                  <a:pt x="2033" y="14942"/>
                </a:lnTo>
                <a:cubicBezTo>
                  <a:pt x="2037" y="14960"/>
                  <a:pt x="2041" y="14978"/>
                  <a:pt x="2044" y="14995"/>
                </a:cubicBezTo>
                <a:lnTo>
                  <a:pt x="2044" y="14995"/>
                </a:lnTo>
                <a:cubicBezTo>
                  <a:pt x="2042" y="14977"/>
                  <a:pt x="2039" y="14959"/>
                  <a:pt x="2036" y="14940"/>
                </a:cubicBezTo>
                <a:lnTo>
                  <a:pt x="2036" y="14940"/>
                </a:lnTo>
                <a:cubicBezTo>
                  <a:pt x="2035" y="14941"/>
                  <a:pt x="2034" y="14941"/>
                  <a:pt x="2033" y="14942"/>
                </a:cubicBezTo>
                <a:lnTo>
                  <a:pt x="2033" y="14942"/>
                </a:lnTo>
                <a:cubicBezTo>
                  <a:pt x="2033" y="14942"/>
                  <a:pt x="2033" y="14941"/>
                  <a:pt x="2033" y="14941"/>
                </a:cubicBezTo>
                <a:lnTo>
                  <a:pt x="2033" y="14941"/>
                </a:lnTo>
                <a:cubicBezTo>
                  <a:pt x="2032" y="14942"/>
                  <a:pt x="2030" y="14943"/>
                  <a:pt x="2029" y="14944"/>
                </a:cubicBezTo>
                <a:lnTo>
                  <a:pt x="2029" y="14944"/>
                </a:lnTo>
                <a:cubicBezTo>
                  <a:pt x="2028" y="14931"/>
                  <a:pt x="2026" y="14917"/>
                  <a:pt x="2024" y="14904"/>
                </a:cubicBezTo>
                <a:lnTo>
                  <a:pt x="2024" y="14904"/>
                </a:lnTo>
                <a:cubicBezTo>
                  <a:pt x="2027" y="14916"/>
                  <a:pt x="2030" y="14929"/>
                  <a:pt x="2033" y="14941"/>
                </a:cubicBezTo>
                <a:lnTo>
                  <a:pt x="2033" y="14941"/>
                </a:lnTo>
                <a:cubicBezTo>
                  <a:pt x="2034" y="14941"/>
                  <a:pt x="2035" y="14940"/>
                  <a:pt x="2036" y="14940"/>
                </a:cubicBezTo>
                <a:lnTo>
                  <a:pt x="2036" y="14940"/>
                </a:lnTo>
                <a:cubicBezTo>
                  <a:pt x="2036" y="14940"/>
                  <a:pt x="2036" y="14940"/>
                  <a:pt x="2036" y="14940"/>
                </a:cubicBezTo>
                <a:lnTo>
                  <a:pt x="2036" y="14940"/>
                </a:lnTo>
                <a:cubicBezTo>
                  <a:pt x="2038" y="14938"/>
                  <a:pt x="2041" y="14936"/>
                  <a:pt x="2043" y="14934"/>
                </a:cubicBezTo>
                <a:lnTo>
                  <a:pt x="2043" y="14934"/>
                </a:lnTo>
                <a:cubicBezTo>
                  <a:pt x="2047" y="14968"/>
                  <a:pt x="2049" y="15001"/>
                  <a:pt x="2049" y="15031"/>
                </a:cubicBezTo>
                <a:lnTo>
                  <a:pt x="2049" y="15031"/>
                </a:lnTo>
                <a:cubicBezTo>
                  <a:pt x="2048" y="15019"/>
                  <a:pt x="2046" y="15007"/>
                  <a:pt x="2044" y="14995"/>
                </a:cubicBezTo>
                <a:lnTo>
                  <a:pt x="2044" y="14995"/>
                </a:lnTo>
                <a:cubicBezTo>
                  <a:pt x="2046" y="15011"/>
                  <a:pt x="2047" y="15026"/>
                  <a:pt x="2048" y="15041"/>
                </a:cubicBezTo>
                <a:lnTo>
                  <a:pt x="2048" y="15041"/>
                </a:lnTo>
                <a:cubicBezTo>
                  <a:pt x="2043" y="15023"/>
                  <a:pt x="2038" y="15006"/>
                  <a:pt x="2032" y="14988"/>
                </a:cubicBezTo>
                <a:lnTo>
                  <a:pt x="2032" y="14988"/>
                </a:lnTo>
                <a:cubicBezTo>
                  <a:pt x="2032" y="14990"/>
                  <a:pt x="2032" y="14992"/>
                  <a:pt x="2032" y="14995"/>
                </a:cubicBezTo>
                <a:lnTo>
                  <a:pt x="2032" y="14995"/>
                </a:lnTo>
                <a:cubicBezTo>
                  <a:pt x="2031" y="14993"/>
                  <a:pt x="2031" y="14991"/>
                  <a:pt x="2030" y="14989"/>
                </a:cubicBezTo>
                <a:lnTo>
                  <a:pt x="2030" y="14989"/>
                </a:lnTo>
                <a:cubicBezTo>
                  <a:pt x="2030" y="14994"/>
                  <a:pt x="2031" y="14998"/>
                  <a:pt x="2031" y="15002"/>
                </a:cubicBezTo>
                <a:lnTo>
                  <a:pt x="2031" y="15002"/>
                </a:lnTo>
                <a:cubicBezTo>
                  <a:pt x="2024" y="14986"/>
                  <a:pt x="2016" y="14970"/>
                  <a:pt x="2008" y="14954"/>
                </a:cubicBezTo>
                <a:lnTo>
                  <a:pt x="2008" y="14954"/>
                </a:lnTo>
                <a:cubicBezTo>
                  <a:pt x="2008" y="14954"/>
                  <a:pt x="2008" y="14954"/>
                  <a:pt x="2008" y="14954"/>
                </a:cubicBezTo>
                <a:lnTo>
                  <a:pt x="2008" y="14954"/>
                </a:lnTo>
                <a:cubicBezTo>
                  <a:pt x="2007" y="14954"/>
                  <a:pt x="2007" y="14953"/>
                  <a:pt x="2007" y="14953"/>
                </a:cubicBezTo>
                <a:lnTo>
                  <a:pt x="2007" y="14953"/>
                </a:lnTo>
                <a:cubicBezTo>
                  <a:pt x="2000" y="14955"/>
                  <a:pt x="1992" y="14956"/>
                  <a:pt x="1983" y="14957"/>
                </a:cubicBezTo>
                <a:lnTo>
                  <a:pt x="1983" y="14957"/>
                </a:lnTo>
                <a:cubicBezTo>
                  <a:pt x="1983" y="14956"/>
                  <a:pt x="1984" y="14955"/>
                  <a:pt x="1984" y="14955"/>
                </a:cubicBezTo>
                <a:lnTo>
                  <a:pt x="1984" y="14955"/>
                </a:lnTo>
                <a:cubicBezTo>
                  <a:pt x="1984" y="14955"/>
                  <a:pt x="1983" y="14956"/>
                  <a:pt x="1983" y="14957"/>
                </a:cubicBezTo>
                <a:lnTo>
                  <a:pt x="1983" y="14957"/>
                </a:lnTo>
                <a:cubicBezTo>
                  <a:pt x="1983" y="14957"/>
                  <a:pt x="1983" y="14957"/>
                  <a:pt x="1983" y="14957"/>
                </a:cubicBezTo>
                <a:lnTo>
                  <a:pt x="1983" y="14957"/>
                </a:lnTo>
                <a:cubicBezTo>
                  <a:pt x="1983" y="14957"/>
                  <a:pt x="1983" y="14957"/>
                  <a:pt x="1983" y="14957"/>
                </a:cubicBezTo>
                <a:lnTo>
                  <a:pt x="1983" y="14957"/>
                </a:lnTo>
                <a:cubicBezTo>
                  <a:pt x="1992" y="14957"/>
                  <a:pt x="2000" y="14956"/>
                  <a:pt x="2008" y="14954"/>
                </a:cubicBezTo>
                <a:lnTo>
                  <a:pt x="2008" y="14954"/>
                </a:lnTo>
                <a:cubicBezTo>
                  <a:pt x="2016" y="14970"/>
                  <a:pt x="2024" y="14987"/>
                  <a:pt x="2031" y="15003"/>
                </a:cubicBezTo>
                <a:lnTo>
                  <a:pt x="2031" y="15003"/>
                </a:lnTo>
                <a:cubicBezTo>
                  <a:pt x="2031" y="15003"/>
                  <a:pt x="2031" y="15002"/>
                  <a:pt x="2031" y="15002"/>
                </a:cubicBezTo>
                <a:lnTo>
                  <a:pt x="2031" y="15002"/>
                </a:lnTo>
                <a:cubicBezTo>
                  <a:pt x="2031" y="15003"/>
                  <a:pt x="2031" y="15004"/>
                  <a:pt x="2032" y="15004"/>
                </a:cubicBezTo>
                <a:lnTo>
                  <a:pt x="2032" y="15004"/>
                </a:lnTo>
                <a:cubicBezTo>
                  <a:pt x="2032" y="15001"/>
                  <a:pt x="2032" y="14998"/>
                  <a:pt x="2032" y="14995"/>
                </a:cubicBezTo>
                <a:lnTo>
                  <a:pt x="2032" y="14995"/>
                </a:lnTo>
                <a:cubicBezTo>
                  <a:pt x="2036" y="15007"/>
                  <a:pt x="2040" y="15019"/>
                  <a:pt x="2043" y="15031"/>
                </a:cubicBezTo>
                <a:lnTo>
                  <a:pt x="2043" y="15031"/>
                </a:lnTo>
                <a:cubicBezTo>
                  <a:pt x="2040" y="15022"/>
                  <a:pt x="2036" y="15013"/>
                  <a:pt x="2032" y="15004"/>
                </a:cubicBezTo>
                <a:lnTo>
                  <a:pt x="2032" y="15004"/>
                </a:lnTo>
                <a:cubicBezTo>
                  <a:pt x="2032" y="15005"/>
                  <a:pt x="2032" y="15005"/>
                  <a:pt x="2032" y="15005"/>
                </a:cubicBezTo>
                <a:lnTo>
                  <a:pt x="2032" y="15005"/>
                </a:lnTo>
                <a:cubicBezTo>
                  <a:pt x="2031" y="15004"/>
                  <a:pt x="2031" y="15004"/>
                  <a:pt x="2031" y="15003"/>
                </a:cubicBezTo>
                <a:lnTo>
                  <a:pt x="2031" y="15003"/>
                </a:lnTo>
                <a:cubicBezTo>
                  <a:pt x="2031" y="15008"/>
                  <a:pt x="2031" y="15014"/>
                  <a:pt x="2032" y="15019"/>
                </a:cubicBezTo>
                <a:lnTo>
                  <a:pt x="2032" y="15019"/>
                </a:lnTo>
                <a:cubicBezTo>
                  <a:pt x="2032" y="15014"/>
                  <a:pt x="2032" y="15010"/>
                  <a:pt x="2032" y="15005"/>
                </a:cubicBezTo>
                <a:lnTo>
                  <a:pt x="2032" y="15005"/>
                </a:lnTo>
                <a:cubicBezTo>
                  <a:pt x="2036" y="15016"/>
                  <a:pt x="2041" y="15026"/>
                  <a:pt x="2045" y="15036"/>
                </a:cubicBezTo>
                <a:lnTo>
                  <a:pt x="2045" y="15036"/>
                </a:lnTo>
                <a:cubicBezTo>
                  <a:pt x="2046" y="15040"/>
                  <a:pt x="2047" y="15044"/>
                  <a:pt x="2048" y="15048"/>
                </a:cubicBezTo>
                <a:lnTo>
                  <a:pt x="2048" y="15048"/>
                </a:lnTo>
                <a:cubicBezTo>
                  <a:pt x="2048" y="15047"/>
                  <a:pt x="2048" y="15046"/>
                  <a:pt x="2048" y="15044"/>
                </a:cubicBezTo>
                <a:lnTo>
                  <a:pt x="2048" y="15044"/>
                </a:lnTo>
                <a:cubicBezTo>
                  <a:pt x="2049" y="15045"/>
                  <a:pt x="2049" y="15046"/>
                  <a:pt x="2049" y="15047"/>
                </a:cubicBezTo>
                <a:lnTo>
                  <a:pt x="2049" y="15047"/>
                </a:lnTo>
                <a:cubicBezTo>
                  <a:pt x="2049" y="15049"/>
                  <a:pt x="2049" y="15050"/>
                  <a:pt x="2049" y="15051"/>
                </a:cubicBezTo>
                <a:lnTo>
                  <a:pt x="2049" y="15051"/>
                </a:lnTo>
                <a:cubicBezTo>
                  <a:pt x="2049" y="15050"/>
                  <a:pt x="2049" y="15049"/>
                  <a:pt x="2048" y="15048"/>
                </a:cubicBezTo>
                <a:lnTo>
                  <a:pt x="2048" y="15048"/>
                </a:lnTo>
                <a:cubicBezTo>
                  <a:pt x="2049" y="15054"/>
                  <a:pt x="2049" y="15059"/>
                  <a:pt x="2049" y="15064"/>
                </a:cubicBezTo>
                <a:lnTo>
                  <a:pt x="2049" y="15064"/>
                </a:lnTo>
                <a:cubicBezTo>
                  <a:pt x="2049" y="15060"/>
                  <a:pt x="2049" y="15056"/>
                  <a:pt x="2049" y="15051"/>
                </a:cubicBezTo>
                <a:lnTo>
                  <a:pt x="2049" y="15051"/>
                </a:lnTo>
                <a:cubicBezTo>
                  <a:pt x="2050" y="15054"/>
                  <a:pt x="2051" y="15057"/>
                  <a:pt x="2052" y="15060"/>
                </a:cubicBezTo>
                <a:lnTo>
                  <a:pt x="2052" y="15060"/>
                </a:lnTo>
                <a:cubicBezTo>
                  <a:pt x="2052" y="15059"/>
                  <a:pt x="2052" y="15058"/>
                  <a:pt x="2052" y="15057"/>
                </a:cubicBezTo>
                <a:lnTo>
                  <a:pt x="2052" y="15057"/>
                </a:lnTo>
                <a:cubicBezTo>
                  <a:pt x="2052" y="15057"/>
                  <a:pt x="2052" y="15057"/>
                  <a:pt x="2052" y="15057"/>
                </a:cubicBezTo>
                <a:lnTo>
                  <a:pt x="2052" y="15057"/>
                </a:lnTo>
                <a:cubicBezTo>
                  <a:pt x="2052" y="15057"/>
                  <a:pt x="2052" y="15057"/>
                  <a:pt x="2052" y="15056"/>
                </a:cubicBezTo>
                <a:lnTo>
                  <a:pt x="2052" y="15056"/>
                </a:lnTo>
                <a:cubicBezTo>
                  <a:pt x="2052" y="15057"/>
                  <a:pt x="2052" y="15057"/>
                  <a:pt x="2052" y="15057"/>
                </a:cubicBezTo>
                <a:lnTo>
                  <a:pt x="2052" y="15057"/>
                </a:lnTo>
                <a:cubicBezTo>
                  <a:pt x="2052" y="15055"/>
                  <a:pt x="2051" y="15053"/>
                  <a:pt x="2051" y="15051"/>
                </a:cubicBezTo>
                <a:lnTo>
                  <a:pt x="2051" y="15051"/>
                </a:lnTo>
                <a:cubicBezTo>
                  <a:pt x="2051" y="15052"/>
                  <a:pt x="2051" y="15053"/>
                  <a:pt x="2052" y="15054"/>
                </a:cubicBezTo>
                <a:lnTo>
                  <a:pt x="2052" y="15054"/>
                </a:lnTo>
                <a:cubicBezTo>
                  <a:pt x="2052" y="15055"/>
                  <a:pt x="2052" y="15056"/>
                  <a:pt x="2052" y="15056"/>
                </a:cubicBezTo>
                <a:lnTo>
                  <a:pt x="2052" y="15056"/>
                </a:lnTo>
                <a:cubicBezTo>
                  <a:pt x="2052" y="15056"/>
                  <a:pt x="2052" y="15055"/>
                  <a:pt x="2052" y="15055"/>
                </a:cubicBezTo>
                <a:lnTo>
                  <a:pt x="2052" y="15055"/>
                </a:lnTo>
                <a:cubicBezTo>
                  <a:pt x="2053" y="15056"/>
                  <a:pt x="2053" y="15058"/>
                  <a:pt x="2054" y="15059"/>
                </a:cubicBezTo>
                <a:lnTo>
                  <a:pt x="2054" y="15059"/>
                </a:lnTo>
                <a:cubicBezTo>
                  <a:pt x="2054" y="15060"/>
                  <a:pt x="2053" y="15061"/>
                  <a:pt x="2053" y="15061"/>
                </a:cubicBezTo>
                <a:lnTo>
                  <a:pt x="2053" y="15061"/>
                </a:lnTo>
                <a:cubicBezTo>
                  <a:pt x="2053" y="15060"/>
                  <a:pt x="2053" y="15058"/>
                  <a:pt x="2052" y="15057"/>
                </a:cubicBezTo>
                <a:lnTo>
                  <a:pt x="2052" y="15057"/>
                </a:lnTo>
                <a:cubicBezTo>
                  <a:pt x="2052" y="15059"/>
                  <a:pt x="2053" y="15061"/>
                  <a:pt x="2053" y="15064"/>
                </a:cubicBezTo>
                <a:lnTo>
                  <a:pt x="2053" y="15064"/>
                </a:lnTo>
                <a:cubicBezTo>
                  <a:pt x="2053" y="15064"/>
                  <a:pt x="2053" y="15064"/>
                  <a:pt x="2053" y="15064"/>
                </a:cubicBezTo>
                <a:lnTo>
                  <a:pt x="2053" y="15064"/>
                </a:lnTo>
                <a:cubicBezTo>
                  <a:pt x="2053" y="15064"/>
                  <a:pt x="2053" y="15065"/>
                  <a:pt x="2053" y="15065"/>
                </a:cubicBezTo>
                <a:lnTo>
                  <a:pt x="2053" y="15065"/>
                </a:lnTo>
                <a:cubicBezTo>
                  <a:pt x="2063" y="15173"/>
                  <a:pt x="2051" y="15260"/>
                  <a:pt x="2023" y="15279"/>
                </a:cubicBezTo>
                <a:lnTo>
                  <a:pt x="2023" y="15279"/>
                </a:lnTo>
                <a:cubicBezTo>
                  <a:pt x="2023" y="15279"/>
                  <a:pt x="2023" y="15279"/>
                  <a:pt x="2023" y="15279"/>
                </a:cubicBezTo>
                <a:lnTo>
                  <a:pt x="2023" y="15279"/>
                </a:lnTo>
                <a:cubicBezTo>
                  <a:pt x="2023" y="15279"/>
                  <a:pt x="2023" y="15279"/>
                  <a:pt x="2023" y="15279"/>
                </a:cubicBezTo>
                <a:lnTo>
                  <a:pt x="2023" y="15279"/>
                </a:lnTo>
                <a:cubicBezTo>
                  <a:pt x="2023" y="15279"/>
                  <a:pt x="2023" y="15279"/>
                  <a:pt x="2023" y="15279"/>
                </a:cubicBezTo>
                <a:lnTo>
                  <a:pt x="2023" y="15279"/>
                </a:lnTo>
                <a:cubicBezTo>
                  <a:pt x="2025" y="15289"/>
                  <a:pt x="2028" y="15298"/>
                  <a:pt x="2030" y="15307"/>
                </a:cubicBezTo>
                <a:lnTo>
                  <a:pt x="2030" y="15307"/>
                </a:lnTo>
                <a:cubicBezTo>
                  <a:pt x="2067" y="15306"/>
                  <a:pt x="2083" y="15219"/>
                  <a:pt x="2062" y="15102"/>
                </a:cubicBezTo>
                <a:lnTo>
                  <a:pt x="2062" y="15102"/>
                </a:lnTo>
                <a:cubicBezTo>
                  <a:pt x="2091" y="15232"/>
                  <a:pt x="2090" y="15346"/>
                  <a:pt x="2077" y="15388"/>
                </a:cubicBezTo>
                <a:lnTo>
                  <a:pt x="2077" y="15388"/>
                </a:lnTo>
                <a:cubicBezTo>
                  <a:pt x="2072" y="15363"/>
                  <a:pt x="2068" y="15331"/>
                  <a:pt x="2065" y="15293"/>
                </a:cubicBezTo>
                <a:lnTo>
                  <a:pt x="2065" y="15293"/>
                </a:lnTo>
                <a:cubicBezTo>
                  <a:pt x="2068" y="15334"/>
                  <a:pt x="2072" y="15365"/>
                  <a:pt x="2077" y="15389"/>
                </a:cubicBezTo>
                <a:lnTo>
                  <a:pt x="2077" y="15389"/>
                </a:lnTo>
                <a:cubicBezTo>
                  <a:pt x="2077" y="15389"/>
                  <a:pt x="2077" y="15388"/>
                  <a:pt x="2077" y="15388"/>
                </a:cubicBezTo>
                <a:lnTo>
                  <a:pt x="2077" y="15388"/>
                </a:lnTo>
                <a:cubicBezTo>
                  <a:pt x="2080" y="15402"/>
                  <a:pt x="2083" y="15414"/>
                  <a:pt x="2086" y="15424"/>
                </a:cubicBezTo>
                <a:lnTo>
                  <a:pt x="2086" y="15424"/>
                </a:lnTo>
                <a:cubicBezTo>
                  <a:pt x="2086" y="15424"/>
                  <a:pt x="2086" y="15424"/>
                  <a:pt x="2086" y="15424"/>
                </a:cubicBezTo>
                <a:lnTo>
                  <a:pt x="2086" y="15424"/>
                </a:lnTo>
                <a:cubicBezTo>
                  <a:pt x="2086" y="15424"/>
                  <a:pt x="2086" y="15424"/>
                  <a:pt x="2086" y="15424"/>
                </a:cubicBezTo>
                <a:lnTo>
                  <a:pt x="2086" y="15424"/>
                </a:lnTo>
                <a:cubicBezTo>
                  <a:pt x="2086" y="15424"/>
                  <a:pt x="2086" y="15424"/>
                  <a:pt x="2086" y="15424"/>
                </a:cubicBezTo>
                <a:lnTo>
                  <a:pt x="2086" y="15424"/>
                </a:lnTo>
                <a:cubicBezTo>
                  <a:pt x="2090" y="15427"/>
                  <a:pt x="2093" y="15428"/>
                  <a:pt x="2096" y="15428"/>
                </a:cubicBezTo>
                <a:cubicBezTo>
                  <a:pt x="2103" y="15428"/>
                  <a:pt x="2109" y="15422"/>
                  <a:pt x="2114" y="15412"/>
                </a:cubicBezTo>
                <a:lnTo>
                  <a:pt x="2114" y="15412"/>
                </a:lnTo>
                <a:cubicBezTo>
                  <a:pt x="2113" y="15423"/>
                  <a:pt x="2112" y="15433"/>
                  <a:pt x="2112" y="15443"/>
                </a:cubicBezTo>
                <a:lnTo>
                  <a:pt x="2112" y="15443"/>
                </a:lnTo>
                <a:cubicBezTo>
                  <a:pt x="2117" y="15434"/>
                  <a:pt x="2121" y="15415"/>
                  <a:pt x="2121" y="15391"/>
                </a:cubicBezTo>
                <a:cubicBezTo>
                  <a:pt x="2121" y="15385"/>
                  <a:pt x="2121" y="15380"/>
                  <a:pt x="2121" y="15374"/>
                </a:cubicBezTo>
                <a:lnTo>
                  <a:pt x="2121" y="15374"/>
                </a:lnTo>
                <a:cubicBezTo>
                  <a:pt x="2120" y="15390"/>
                  <a:pt x="2117" y="15403"/>
                  <a:pt x="2114" y="15412"/>
                </a:cubicBezTo>
                <a:lnTo>
                  <a:pt x="2114" y="15412"/>
                </a:lnTo>
                <a:cubicBezTo>
                  <a:pt x="2115" y="15395"/>
                  <a:pt x="2117" y="15377"/>
                  <a:pt x="2120" y="15356"/>
                </a:cubicBezTo>
                <a:lnTo>
                  <a:pt x="2120" y="15356"/>
                </a:lnTo>
                <a:cubicBezTo>
                  <a:pt x="2120" y="15362"/>
                  <a:pt x="2120" y="15368"/>
                  <a:pt x="2121" y="15374"/>
                </a:cubicBezTo>
                <a:lnTo>
                  <a:pt x="2121" y="15374"/>
                </a:lnTo>
                <a:cubicBezTo>
                  <a:pt x="2121" y="15370"/>
                  <a:pt x="2121" y="15366"/>
                  <a:pt x="2121" y="15363"/>
                </a:cubicBezTo>
                <a:cubicBezTo>
                  <a:pt x="2121" y="15359"/>
                  <a:pt x="2121" y="15354"/>
                  <a:pt x="2121" y="15350"/>
                </a:cubicBezTo>
                <a:lnTo>
                  <a:pt x="2121" y="15350"/>
                </a:lnTo>
                <a:cubicBezTo>
                  <a:pt x="2121" y="15350"/>
                  <a:pt x="2121" y="15349"/>
                  <a:pt x="2121" y="15349"/>
                </a:cubicBezTo>
                <a:lnTo>
                  <a:pt x="2121" y="15349"/>
                </a:lnTo>
                <a:cubicBezTo>
                  <a:pt x="2121" y="15393"/>
                  <a:pt x="2122" y="15430"/>
                  <a:pt x="2124" y="15461"/>
                </a:cubicBezTo>
                <a:lnTo>
                  <a:pt x="2124" y="15461"/>
                </a:lnTo>
                <a:cubicBezTo>
                  <a:pt x="2128" y="15455"/>
                  <a:pt x="2132" y="15446"/>
                  <a:pt x="2135" y="15432"/>
                </a:cubicBezTo>
                <a:cubicBezTo>
                  <a:pt x="2135" y="15407"/>
                  <a:pt x="2135" y="15370"/>
                  <a:pt x="2131" y="15324"/>
                </a:cubicBezTo>
                <a:lnTo>
                  <a:pt x="2131" y="15324"/>
                </a:lnTo>
                <a:cubicBezTo>
                  <a:pt x="2133" y="15340"/>
                  <a:pt x="2136" y="15356"/>
                  <a:pt x="2138" y="15371"/>
                </a:cubicBezTo>
                <a:lnTo>
                  <a:pt x="2138" y="15371"/>
                </a:lnTo>
                <a:cubicBezTo>
                  <a:pt x="2141" y="15416"/>
                  <a:pt x="2139" y="15452"/>
                  <a:pt x="2135" y="15474"/>
                </a:cubicBezTo>
                <a:cubicBezTo>
                  <a:pt x="2135" y="15494"/>
                  <a:pt x="2132" y="15509"/>
                  <a:pt x="2129" y="15516"/>
                </a:cubicBezTo>
                <a:lnTo>
                  <a:pt x="2129" y="15516"/>
                </a:lnTo>
                <a:cubicBezTo>
                  <a:pt x="2127" y="15501"/>
                  <a:pt x="2126" y="15483"/>
                  <a:pt x="2124" y="15461"/>
                </a:cubicBezTo>
                <a:lnTo>
                  <a:pt x="2124" y="15461"/>
                </a:lnTo>
                <a:cubicBezTo>
                  <a:pt x="2121" y="15465"/>
                  <a:pt x="2118" y="15468"/>
                  <a:pt x="2114" y="15468"/>
                </a:cubicBezTo>
                <a:cubicBezTo>
                  <a:pt x="2113" y="15468"/>
                  <a:pt x="2112" y="15467"/>
                  <a:pt x="2111" y="15467"/>
                </a:cubicBezTo>
                <a:lnTo>
                  <a:pt x="2111" y="15467"/>
                </a:lnTo>
                <a:cubicBezTo>
                  <a:pt x="2112" y="15506"/>
                  <a:pt x="2117" y="15523"/>
                  <a:pt x="2123" y="15523"/>
                </a:cubicBezTo>
                <a:cubicBezTo>
                  <a:pt x="2125" y="15523"/>
                  <a:pt x="2127" y="15521"/>
                  <a:pt x="2129" y="15516"/>
                </a:cubicBezTo>
                <a:lnTo>
                  <a:pt x="2129" y="15516"/>
                </a:lnTo>
                <a:cubicBezTo>
                  <a:pt x="2132" y="15545"/>
                  <a:pt x="2136" y="15563"/>
                  <a:pt x="2138" y="15568"/>
                </a:cubicBezTo>
                <a:lnTo>
                  <a:pt x="2138" y="15568"/>
                </a:lnTo>
                <a:cubicBezTo>
                  <a:pt x="2137" y="15570"/>
                  <a:pt x="2136" y="15571"/>
                  <a:pt x="2135" y="15572"/>
                </a:cubicBezTo>
                <a:cubicBezTo>
                  <a:pt x="2144" y="15603"/>
                  <a:pt x="2147" y="15619"/>
                  <a:pt x="2148" y="15619"/>
                </a:cubicBezTo>
                <a:cubicBezTo>
                  <a:pt x="2150" y="15619"/>
                  <a:pt x="2145" y="15559"/>
                  <a:pt x="2159" y="15442"/>
                </a:cubicBezTo>
                <a:lnTo>
                  <a:pt x="2159" y="15442"/>
                </a:lnTo>
                <a:cubicBezTo>
                  <a:pt x="2142" y="15593"/>
                  <a:pt x="2177" y="15718"/>
                  <a:pt x="2140" y="15718"/>
                </a:cubicBezTo>
                <a:cubicBezTo>
                  <a:pt x="2135" y="15718"/>
                  <a:pt x="2129" y="15716"/>
                  <a:pt x="2121" y="15711"/>
                </a:cubicBezTo>
                <a:lnTo>
                  <a:pt x="2121" y="15711"/>
                </a:lnTo>
                <a:cubicBezTo>
                  <a:pt x="2134" y="15722"/>
                  <a:pt x="2144" y="15727"/>
                  <a:pt x="2151" y="15727"/>
                </a:cubicBezTo>
                <a:cubicBezTo>
                  <a:pt x="2182" y="15727"/>
                  <a:pt x="2171" y="15633"/>
                  <a:pt x="2204" y="15474"/>
                </a:cubicBezTo>
                <a:lnTo>
                  <a:pt x="2204" y="15474"/>
                </a:lnTo>
                <a:cubicBezTo>
                  <a:pt x="2168" y="15658"/>
                  <a:pt x="2196" y="15788"/>
                  <a:pt x="2146" y="15788"/>
                </a:cubicBezTo>
                <a:cubicBezTo>
                  <a:pt x="2139" y="15788"/>
                  <a:pt x="2131" y="15786"/>
                  <a:pt x="2121" y="15781"/>
                </a:cubicBezTo>
                <a:lnTo>
                  <a:pt x="2121" y="15781"/>
                </a:lnTo>
                <a:cubicBezTo>
                  <a:pt x="2152" y="15801"/>
                  <a:pt x="2179" y="15812"/>
                  <a:pt x="2202" y="15812"/>
                </a:cubicBezTo>
                <a:cubicBezTo>
                  <a:pt x="2259" y="15812"/>
                  <a:pt x="2288" y="15742"/>
                  <a:pt x="2288" y="15572"/>
                </a:cubicBezTo>
                <a:lnTo>
                  <a:pt x="2288" y="15572"/>
                </a:lnTo>
                <a:cubicBezTo>
                  <a:pt x="2300" y="15777"/>
                  <a:pt x="2329" y="15898"/>
                  <a:pt x="2257" y="15898"/>
                </a:cubicBezTo>
                <a:cubicBezTo>
                  <a:pt x="2241" y="15898"/>
                  <a:pt x="2219" y="15892"/>
                  <a:pt x="2191" y="15879"/>
                </a:cubicBezTo>
                <a:lnTo>
                  <a:pt x="2191" y="15879"/>
                </a:lnTo>
                <a:cubicBezTo>
                  <a:pt x="2227" y="15897"/>
                  <a:pt x="2270" y="15917"/>
                  <a:pt x="2315" y="15936"/>
                </a:cubicBezTo>
                <a:lnTo>
                  <a:pt x="2315" y="15936"/>
                </a:lnTo>
                <a:cubicBezTo>
                  <a:pt x="2306" y="15931"/>
                  <a:pt x="2297" y="15926"/>
                  <a:pt x="2288" y="15921"/>
                </a:cubicBezTo>
                <a:lnTo>
                  <a:pt x="2288" y="15921"/>
                </a:lnTo>
                <a:cubicBezTo>
                  <a:pt x="2311" y="15932"/>
                  <a:pt x="2334" y="15943"/>
                  <a:pt x="2357" y="15954"/>
                </a:cubicBezTo>
                <a:lnTo>
                  <a:pt x="2357" y="15954"/>
                </a:lnTo>
                <a:cubicBezTo>
                  <a:pt x="2343" y="15948"/>
                  <a:pt x="2329" y="15942"/>
                  <a:pt x="2315" y="15936"/>
                </a:cubicBezTo>
                <a:lnTo>
                  <a:pt x="2315" y="15936"/>
                </a:lnTo>
                <a:cubicBezTo>
                  <a:pt x="2442" y="16010"/>
                  <a:pt x="2574" y="16067"/>
                  <a:pt x="2646" y="16074"/>
                </a:cubicBezTo>
                <a:lnTo>
                  <a:pt x="2646" y="16074"/>
                </a:lnTo>
                <a:cubicBezTo>
                  <a:pt x="2557" y="16042"/>
                  <a:pt x="2454" y="15999"/>
                  <a:pt x="2357" y="15954"/>
                </a:cubicBezTo>
                <a:lnTo>
                  <a:pt x="2357" y="15954"/>
                </a:lnTo>
                <a:cubicBezTo>
                  <a:pt x="2434" y="15985"/>
                  <a:pt x="2513" y="16013"/>
                  <a:pt x="2573" y="16025"/>
                </a:cubicBezTo>
                <a:lnTo>
                  <a:pt x="2573" y="16025"/>
                </a:lnTo>
                <a:cubicBezTo>
                  <a:pt x="2527" y="16002"/>
                  <a:pt x="2478" y="15976"/>
                  <a:pt x="2428" y="15948"/>
                </a:cubicBezTo>
                <a:lnTo>
                  <a:pt x="2428" y="15948"/>
                </a:lnTo>
                <a:cubicBezTo>
                  <a:pt x="2477" y="15976"/>
                  <a:pt x="2527" y="16001"/>
                  <a:pt x="2575" y="16025"/>
                </a:cubicBezTo>
                <a:lnTo>
                  <a:pt x="2575" y="16025"/>
                </a:lnTo>
                <a:cubicBezTo>
                  <a:pt x="2574" y="16025"/>
                  <a:pt x="2573" y="16025"/>
                  <a:pt x="2573" y="16025"/>
                </a:cubicBezTo>
                <a:lnTo>
                  <a:pt x="2573" y="16025"/>
                </a:lnTo>
                <a:cubicBezTo>
                  <a:pt x="2608" y="16043"/>
                  <a:pt x="2641" y="16059"/>
                  <a:pt x="2672" y="16073"/>
                </a:cubicBezTo>
                <a:lnTo>
                  <a:pt x="2672" y="16073"/>
                </a:lnTo>
                <a:cubicBezTo>
                  <a:pt x="2673" y="16073"/>
                  <a:pt x="2673" y="16073"/>
                  <a:pt x="2673" y="16073"/>
                </a:cubicBezTo>
                <a:lnTo>
                  <a:pt x="2673" y="16073"/>
                </a:lnTo>
                <a:cubicBezTo>
                  <a:pt x="2642" y="16058"/>
                  <a:pt x="2609" y="16042"/>
                  <a:pt x="2575" y="16025"/>
                </a:cubicBezTo>
                <a:lnTo>
                  <a:pt x="2575" y="16025"/>
                </a:lnTo>
                <a:cubicBezTo>
                  <a:pt x="2595" y="16029"/>
                  <a:pt x="2613" y="16032"/>
                  <a:pt x="2628" y="16032"/>
                </a:cubicBezTo>
                <a:cubicBezTo>
                  <a:pt x="2678" y="16032"/>
                  <a:pt x="2694" y="16008"/>
                  <a:pt x="2648" y="15943"/>
                </a:cubicBezTo>
                <a:lnTo>
                  <a:pt x="2648" y="15943"/>
                </a:lnTo>
                <a:cubicBezTo>
                  <a:pt x="2714" y="16028"/>
                  <a:pt x="2713" y="16066"/>
                  <a:pt x="2673" y="16073"/>
                </a:cubicBezTo>
                <a:lnTo>
                  <a:pt x="2673" y="16073"/>
                </a:lnTo>
                <a:cubicBezTo>
                  <a:pt x="2691" y="16081"/>
                  <a:pt x="2708" y="16089"/>
                  <a:pt x="2724" y="16096"/>
                </a:cubicBezTo>
                <a:lnTo>
                  <a:pt x="2724" y="16096"/>
                </a:lnTo>
                <a:cubicBezTo>
                  <a:pt x="2708" y="16089"/>
                  <a:pt x="2691" y="16081"/>
                  <a:pt x="2672" y="16073"/>
                </a:cubicBezTo>
                <a:lnTo>
                  <a:pt x="2672" y="16073"/>
                </a:lnTo>
                <a:cubicBezTo>
                  <a:pt x="2668" y="16074"/>
                  <a:pt x="2664" y="16074"/>
                  <a:pt x="2659" y="16074"/>
                </a:cubicBezTo>
                <a:cubicBezTo>
                  <a:pt x="2655" y="16074"/>
                  <a:pt x="2650" y="16074"/>
                  <a:pt x="2646" y="16074"/>
                </a:cubicBezTo>
                <a:lnTo>
                  <a:pt x="2646" y="16074"/>
                </a:lnTo>
                <a:cubicBezTo>
                  <a:pt x="2681" y="16086"/>
                  <a:pt x="2714" y="16097"/>
                  <a:pt x="2743" y="16105"/>
                </a:cubicBezTo>
                <a:lnTo>
                  <a:pt x="2743" y="16105"/>
                </a:lnTo>
                <a:cubicBezTo>
                  <a:pt x="2883" y="16167"/>
                  <a:pt x="2991" y="16204"/>
                  <a:pt x="3020" y="16204"/>
                </a:cubicBezTo>
                <a:cubicBezTo>
                  <a:pt x="3045" y="16204"/>
                  <a:pt x="3013" y="16177"/>
                  <a:pt x="2895" y="16114"/>
                </a:cubicBezTo>
                <a:lnTo>
                  <a:pt x="2895" y="16114"/>
                </a:lnTo>
                <a:cubicBezTo>
                  <a:pt x="2917" y="16139"/>
                  <a:pt x="2914" y="16151"/>
                  <a:pt x="2893" y="16151"/>
                </a:cubicBezTo>
                <a:cubicBezTo>
                  <a:pt x="2867" y="16151"/>
                  <a:pt x="2816" y="16134"/>
                  <a:pt x="2746" y="16106"/>
                </a:cubicBezTo>
                <a:lnTo>
                  <a:pt x="2746" y="16106"/>
                </a:lnTo>
                <a:cubicBezTo>
                  <a:pt x="2785" y="16116"/>
                  <a:pt x="2817" y="16122"/>
                  <a:pt x="2838" y="16122"/>
                </a:cubicBezTo>
                <a:cubicBezTo>
                  <a:pt x="2862" y="16122"/>
                  <a:pt x="2872" y="16114"/>
                  <a:pt x="2862" y="16096"/>
                </a:cubicBezTo>
                <a:lnTo>
                  <a:pt x="2862" y="16096"/>
                </a:lnTo>
                <a:cubicBezTo>
                  <a:pt x="2874" y="16102"/>
                  <a:pt x="2885" y="16108"/>
                  <a:pt x="2895" y="16114"/>
                </a:cubicBezTo>
                <a:lnTo>
                  <a:pt x="2895" y="16114"/>
                </a:lnTo>
                <a:cubicBezTo>
                  <a:pt x="2895" y="16113"/>
                  <a:pt x="2895" y="16113"/>
                  <a:pt x="2894" y="16113"/>
                </a:cubicBezTo>
                <a:lnTo>
                  <a:pt x="2894" y="16113"/>
                </a:lnTo>
                <a:cubicBezTo>
                  <a:pt x="3106" y="16222"/>
                  <a:pt x="3208" y="16273"/>
                  <a:pt x="3185" y="16273"/>
                </a:cubicBezTo>
                <a:cubicBezTo>
                  <a:pt x="3184" y="16273"/>
                  <a:pt x="3182" y="16273"/>
                  <a:pt x="3180" y="16273"/>
                </a:cubicBezTo>
                <a:lnTo>
                  <a:pt x="3180" y="16273"/>
                </a:lnTo>
                <a:cubicBezTo>
                  <a:pt x="3391" y="16336"/>
                  <a:pt x="3421" y="16349"/>
                  <a:pt x="3320" y="16451"/>
                </a:cubicBezTo>
                <a:cubicBezTo>
                  <a:pt x="3383" y="16394"/>
                  <a:pt x="3420" y="16360"/>
                  <a:pt x="3447" y="16360"/>
                </a:cubicBezTo>
                <a:cubicBezTo>
                  <a:pt x="3485" y="16360"/>
                  <a:pt x="3502" y="16431"/>
                  <a:pt x="3544" y="16604"/>
                </a:cubicBezTo>
                <a:cubicBezTo>
                  <a:pt x="3520" y="16482"/>
                  <a:pt x="3512" y="16421"/>
                  <a:pt x="3531" y="16421"/>
                </a:cubicBezTo>
                <a:cubicBezTo>
                  <a:pt x="3559" y="16421"/>
                  <a:pt x="3643" y="16541"/>
                  <a:pt x="3823" y="16785"/>
                </a:cubicBezTo>
                <a:cubicBezTo>
                  <a:pt x="3703" y="16620"/>
                  <a:pt x="3653" y="16548"/>
                  <a:pt x="3665" y="16548"/>
                </a:cubicBezTo>
                <a:cubicBezTo>
                  <a:pt x="3679" y="16548"/>
                  <a:pt x="3773" y="16640"/>
                  <a:pt x="3935" y="16795"/>
                </a:cubicBezTo>
                <a:lnTo>
                  <a:pt x="3935" y="16795"/>
                </a:lnTo>
                <a:cubicBezTo>
                  <a:pt x="3914" y="16774"/>
                  <a:pt x="3906" y="16764"/>
                  <a:pt x="3909" y="16764"/>
                </a:cubicBezTo>
                <a:lnTo>
                  <a:pt x="3909" y="16764"/>
                </a:lnTo>
                <a:cubicBezTo>
                  <a:pt x="3921" y="16764"/>
                  <a:pt x="4134" y="16937"/>
                  <a:pt x="4353" y="17092"/>
                </a:cubicBezTo>
                <a:cubicBezTo>
                  <a:pt x="4213" y="16785"/>
                  <a:pt x="4645" y="16730"/>
                  <a:pt x="4869" y="16660"/>
                </a:cubicBezTo>
                <a:cubicBezTo>
                  <a:pt x="4980" y="16465"/>
                  <a:pt x="5189" y="16297"/>
                  <a:pt x="5399" y="16227"/>
                </a:cubicBezTo>
                <a:cubicBezTo>
                  <a:pt x="5510" y="16032"/>
                  <a:pt x="5706" y="15893"/>
                  <a:pt x="5915" y="15781"/>
                </a:cubicBezTo>
                <a:cubicBezTo>
                  <a:pt x="6054" y="15614"/>
                  <a:pt x="6236" y="15432"/>
                  <a:pt x="6445" y="15349"/>
                </a:cubicBezTo>
                <a:cubicBezTo>
                  <a:pt x="6556" y="15153"/>
                  <a:pt x="6794" y="15056"/>
                  <a:pt x="6961" y="14916"/>
                </a:cubicBezTo>
                <a:cubicBezTo>
                  <a:pt x="7142" y="14763"/>
                  <a:pt x="7310" y="14623"/>
                  <a:pt x="7491" y="14484"/>
                </a:cubicBezTo>
                <a:cubicBezTo>
                  <a:pt x="7644" y="14316"/>
                  <a:pt x="7840" y="14177"/>
                  <a:pt x="8007" y="14037"/>
                </a:cubicBezTo>
                <a:cubicBezTo>
                  <a:pt x="8356" y="13745"/>
                  <a:pt x="8705" y="13466"/>
                  <a:pt x="9053" y="13173"/>
                </a:cubicBezTo>
                <a:cubicBezTo>
                  <a:pt x="9834" y="12531"/>
                  <a:pt x="10629" y="11862"/>
                  <a:pt x="11299" y="11136"/>
                </a:cubicBezTo>
                <a:cubicBezTo>
                  <a:pt x="11996" y="10383"/>
                  <a:pt x="12596" y="9546"/>
                  <a:pt x="13294" y="8793"/>
                </a:cubicBezTo>
                <a:cubicBezTo>
                  <a:pt x="14075" y="7970"/>
                  <a:pt x="14981" y="7258"/>
                  <a:pt x="15888" y="6561"/>
                </a:cubicBezTo>
                <a:cubicBezTo>
                  <a:pt x="17492" y="5320"/>
                  <a:pt x="19096" y="4064"/>
                  <a:pt x="20700" y="2837"/>
                </a:cubicBezTo>
                <a:cubicBezTo>
                  <a:pt x="20491" y="2781"/>
                  <a:pt x="20268" y="2711"/>
                  <a:pt x="20045" y="2641"/>
                </a:cubicBezTo>
                <a:cubicBezTo>
                  <a:pt x="19975" y="2628"/>
                  <a:pt x="19877" y="2586"/>
                  <a:pt x="19808" y="2572"/>
                </a:cubicBezTo>
                <a:cubicBezTo>
                  <a:pt x="19755" y="2561"/>
                  <a:pt x="19679" y="2464"/>
                  <a:pt x="19627" y="2464"/>
                </a:cubicBezTo>
                <a:cubicBezTo>
                  <a:pt x="19609" y="2464"/>
                  <a:pt x="19595" y="2474"/>
                  <a:pt x="19584" y="2502"/>
                </a:cubicBezTo>
                <a:cubicBezTo>
                  <a:pt x="19539" y="2412"/>
                  <a:pt x="19077" y="2233"/>
                  <a:pt x="19006" y="2233"/>
                </a:cubicBezTo>
                <a:cubicBezTo>
                  <a:pt x="18967" y="2233"/>
                  <a:pt x="19043" y="2285"/>
                  <a:pt x="19361" y="2432"/>
                </a:cubicBezTo>
                <a:cubicBezTo>
                  <a:pt x="19028" y="2285"/>
                  <a:pt x="18765" y="2183"/>
                  <a:pt x="18612" y="2130"/>
                </a:cubicBezTo>
                <a:lnTo>
                  <a:pt x="18612" y="2130"/>
                </a:lnTo>
                <a:cubicBezTo>
                  <a:pt x="18706" y="2144"/>
                  <a:pt x="18816" y="2161"/>
                  <a:pt x="18943" y="2181"/>
                </a:cubicBezTo>
                <a:cubicBezTo>
                  <a:pt x="18804" y="2159"/>
                  <a:pt x="18687" y="2139"/>
                  <a:pt x="18590" y="2122"/>
                </a:cubicBezTo>
                <a:lnTo>
                  <a:pt x="18590" y="2122"/>
                </a:lnTo>
                <a:cubicBezTo>
                  <a:pt x="18597" y="2124"/>
                  <a:pt x="18605" y="2127"/>
                  <a:pt x="18612" y="2130"/>
                </a:cubicBezTo>
                <a:lnTo>
                  <a:pt x="18612" y="2130"/>
                </a:lnTo>
                <a:cubicBezTo>
                  <a:pt x="18578" y="2124"/>
                  <a:pt x="18546" y="2119"/>
                  <a:pt x="18516" y="2115"/>
                </a:cubicBezTo>
                <a:lnTo>
                  <a:pt x="18516" y="2115"/>
                </a:lnTo>
                <a:cubicBezTo>
                  <a:pt x="18515" y="2115"/>
                  <a:pt x="18513" y="2115"/>
                  <a:pt x="18511" y="2115"/>
                </a:cubicBezTo>
                <a:lnTo>
                  <a:pt x="18511" y="2115"/>
                </a:lnTo>
                <a:cubicBezTo>
                  <a:pt x="18595" y="2155"/>
                  <a:pt x="18795" y="2236"/>
                  <a:pt x="19138" y="2363"/>
                </a:cubicBezTo>
                <a:cubicBezTo>
                  <a:pt x="18822" y="2247"/>
                  <a:pt x="18591" y="2170"/>
                  <a:pt x="18445" y="2122"/>
                </a:cubicBezTo>
                <a:lnTo>
                  <a:pt x="18445" y="2122"/>
                </a:lnTo>
                <a:cubicBezTo>
                  <a:pt x="18411" y="2126"/>
                  <a:pt x="18380" y="2129"/>
                  <a:pt x="18350" y="2133"/>
                </a:cubicBezTo>
                <a:lnTo>
                  <a:pt x="18350" y="2133"/>
                </a:lnTo>
                <a:cubicBezTo>
                  <a:pt x="18349" y="2132"/>
                  <a:pt x="18348" y="2132"/>
                  <a:pt x="18347" y="2132"/>
                </a:cubicBezTo>
                <a:lnTo>
                  <a:pt x="18347" y="2132"/>
                </a:lnTo>
                <a:cubicBezTo>
                  <a:pt x="18355" y="2129"/>
                  <a:pt x="18364" y="2125"/>
                  <a:pt x="18372" y="2122"/>
                </a:cubicBezTo>
                <a:lnTo>
                  <a:pt x="18372" y="2122"/>
                </a:lnTo>
                <a:cubicBezTo>
                  <a:pt x="18372" y="2122"/>
                  <a:pt x="18372" y="2122"/>
                  <a:pt x="18372" y="2122"/>
                </a:cubicBezTo>
                <a:lnTo>
                  <a:pt x="18372" y="2122"/>
                </a:lnTo>
                <a:cubicBezTo>
                  <a:pt x="18380" y="2119"/>
                  <a:pt x="18389" y="2115"/>
                  <a:pt x="18398" y="2112"/>
                </a:cubicBezTo>
                <a:lnTo>
                  <a:pt x="18398" y="2112"/>
                </a:lnTo>
                <a:cubicBezTo>
                  <a:pt x="18389" y="2115"/>
                  <a:pt x="18381" y="2119"/>
                  <a:pt x="18372" y="2122"/>
                </a:cubicBezTo>
                <a:lnTo>
                  <a:pt x="18372" y="2122"/>
                </a:lnTo>
                <a:cubicBezTo>
                  <a:pt x="18391" y="2121"/>
                  <a:pt x="18412" y="2120"/>
                  <a:pt x="18433" y="2118"/>
                </a:cubicBezTo>
                <a:lnTo>
                  <a:pt x="18433" y="2118"/>
                </a:lnTo>
                <a:cubicBezTo>
                  <a:pt x="18437" y="2120"/>
                  <a:pt x="18441" y="2121"/>
                  <a:pt x="18445" y="2122"/>
                </a:cubicBezTo>
                <a:lnTo>
                  <a:pt x="18445" y="2122"/>
                </a:lnTo>
                <a:cubicBezTo>
                  <a:pt x="18466" y="2120"/>
                  <a:pt x="18488" y="2118"/>
                  <a:pt x="18511" y="2115"/>
                </a:cubicBezTo>
                <a:lnTo>
                  <a:pt x="18511" y="2115"/>
                </a:lnTo>
                <a:cubicBezTo>
                  <a:pt x="18510" y="2115"/>
                  <a:pt x="18508" y="2114"/>
                  <a:pt x="18507" y="2114"/>
                </a:cubicBezTo>
                <a:lnTo>
                  <a:pt x="18507" y="2114"/>
                </a:lnTo>
                <a:cubicBezTo>
                  <a:pt x="18510" y="2114"/>
                  <a:pt x="18513" y="2114"/>
                  <a:pt x="18516" y="2115"/>
                </a:cubicBezTo>
                <a:lnTo>
                  <a:pt x="18516" y="2115"/>
                </a:lnTo>
                <a:cubicBezTo>
                  <a:pt x="18524" y="2114"/>
                  <a:pt x="18531" y="2113"/>
                  <a:pt x="18539" y="2113"/>
                </a:cubicBezTo>
                <a:lnTo>
                  <a:pt x="18539" y="2113"/>
                </a:lnTo>
                <a:cubicBezTo>
                  <a:pt x="18536" y="2112"/>
                  <a:pt x="18534" y="2112"/>
                  <a:pt x="18532" y="2111"/>
                </a:cubicBezTo>
                <a:lnTo>
                  <a:pt x="18532" y="2111"/>
                </a:lnTo>
                <a:cubicBezTo>
                  <a:pt x="18523" y="2112"/>
                  <a:pt x="18515" y="2113"/>
                  <a:pt x="18507" y="2113"/>
                </a:cubicBezTo>
                <a:lnTo>
                  <a:pt x="18507" y="2113"/>
                </a:lnTo>
                <a:cubicBezTo>
                  <a:pt x="18499" y="2109"/>
                  <a:pt x="18492" y="2106"/>
                  <a:pt x="18486" y="2103"/>
                </a:cubicBezTo>
                <a:lnTo>
                  <a:pt x="18486" y="2103"/>
                </a:lnTo>
                <a:cubicBezTo>
                  <a:pt x="18501" y="2106"/>
                  <a:pt x="18516" y="2109"/>
                  <a:pt x="18532" y="2111"/>
                </a:cubicBezTo>
                <a:lnTo>
                  <a:pt x="18532" y="2111"/>
                </a:lnTo>
                <a:cubicBezTo>
                  <a:pt x="18539" y="2111"/>
                  <a:pt x="18546" y="2110"/>
                  <a:pt x="18553" y="2110"/>
                </a:cubicBezTo>
                <a:lnTo>
                  <a:pt x="18553" y="2110"/>
                </a:lnTo>
                <a:cubicBezTo>
                  <a:pt x="18555" y="2110"/>
                  <a:pt x="18556" y="2110"/>
                  <a:pt x="18557" y="2111"/>
                </a:cubicBezTo>
                <a:lnTo>
                  <a:pt x="18557" y="2111"/>
                </a:lnTo>
                <a:cubicBezTo>
                  <a:pt x="18599" y="2107"/>
                  <a:pt x="18644" y="2102"/>
                  <a:pt x="18692" y="2098"/>
                </a:cubicBezTo>
                <a:lnTo>
                  <a:pt x="18692" y="2098"/>
                </a:lnTo>
                <a:cubicBezTo>
                  <a:pt x="18642" y="2102"/>
                  <a:pt x="18596" y="2106"/>
                  <a:pt x="18553" y="2110"/>
                </a:cubicBezTo>
                <a:lnTo>
                  <a:pt x="18553" y="2110"/>
                </a:lnTo>
                <a:cubicBezTo>
                  <a:pt x="18507" y="2095"/>
                  <a:pt x="18478" y="2087"/>
                  <a:pt x="18468" y="2087"/>
                </a:cubicBezTo>
                <a:cubicBezTo>
                  <a:pt x="18460" y="2087"/>
                  <a:pt x="18466" y="2092"/>
                  <a:pt x="18486" y="2103"/>
                </a:cubicBezTo>
                <a:lnTo>
                  <a:pt x="18486" y="2103"/>
                </a:lnTo>
                <a:cubicBezTo>
                  <a:pt x="18470" y="2100"/>
                  <a:pt x="18455" y="2097"/>
                  <a:pt x="18441" y="2095"/>
                </a:cubicBezTo>
                <a:lnTo>
                  <a:pt x="18441" y="2095"/>
                </a:lnTo>
                <a:cubicBezTo>
                  <a:pt x="18468" y="2087"/>
                  <a:pt x="18495" y="2078"/>
                  <a:pt x="18524" y="2070"/>
                </a:cubicBezTo>
                <a:lnTo>
                  <a:pt x="18524" y="2070"/>
                </a:lnTo>
                <a:cubicBezTo>
                  <a:pt x="18495" y="2078"/>
                  <a:pt x="18467" y="2087"/>
                  <a:pt x="18441" y="2094"/>
                </a:cubicBezTo>
                <a:lnTo>
                  <a:pt x="18441" y="2094"/>
                </a:lnTo>
                <a:cubicBezTo>
                  <a:pt x="18329" y="2073"/>
                  <a:pt x="18268" y="2060"/>
                  <a:pt x="18259" y="2060"/>
                </a:cubicBezTo>
                <a:cubicBezTo>
                  <a:pt x="18251" y="2060"/>
                  <a:pt x="18280" y="2070"/>
                  <a:pt x="18345" y="2090"/>
                </a:cubicBezTo>
                <a:lnTo>
                  <a:pt x="18345" y="2090"/>
                </a:lnTo>
                <a:cubicBezTo>
                  <a:pt x="18301" y="2084"/>
                  <a:pt x="18267" y="2080"/>
                  <a:pt x="18244" y="2079"/>
                </a:cubicBezTo>
                <a:lnTo>
                  <a:pt x="18244" y="2079"/>
                </a:lnTo>
                <a:cubicBezTo>
                  <a:pt x="18236" y="2083"/>
                  <a:pt x="18229" y="2087"/>
                  <a:pt x="18222" y="2091"/>
                </a:cubicBezTo>
                <a:lnTo>
                  <a:pt x="18222" y="2091"/>
                </a:lnTo>
                <a:cubicBezTo>
                  <a:pt x="18222" y="2091"/>
                  <a:pt x="18222" y="2091"/>
                  <a:pt x="18222" y="2091"/>
                </a:cubicBezTo>
                <a:lnTo>
                  <a:pt x="18222" y="2091"/>
                </a:lnTo>
                <a:cubicBezTo>
                  <a:pt x="18199" y="2104"/>
                  <a:pt x="18177" y="2117"/>
                  <a:pt x="18156" y="2130"/>
                </a:cubicBezTo>
                <a:lnTo>
                  <a:pt x="18156" y="2130"/>
                </a:lnTo>
                <a:cubicBezTo>
                  <a:pt x="18108" y="2130"/>
                  <a:pt x="18106" y="2130"/>
                  <a:pt x="18146" y="2135"/>
                </a:cubicBezTo>
                <a:lnTo>
                  <a:pt x="18146" y="2135"/>
                </a:lnTo>
                <a:cubicBezTo>
                  <a:pt x="18125" y="2147"/>
                  <a:pt x="18104" y="2159"/>
                  <a:pt x="18085" y="2170"/>
                </a:cubicBezTo>
                <a:lnTo>
                  <a:pt x="18085" y="2170"/>
                </a:lnTo>
                <a:cubicBezTo>
                  <a:pt x="18085" y="2170"/>
                  <a:pt x="18085" y="2170"/>
                  <a:pt x="18085" y="2170"/>
                </a:cubicBezTo>
                <a:lnTo>
                  <a:pt x="18085" y="2170"/>
                </a:lnTo>
                <a:cubicBezTo>
                  <a:pt x="18105" y="2159"/>
                  <a:pt x="18125" y="2147"/>
                  <a:pt x="18146" y="2135"/>
                </a:cubicBezTo>
                <a:lnTo>
                  <a:pt x="18146" y="2135"/>
                </a:lnTo>
                <a:cubicBezTo>
                  <a:pt x="18165" y="2138"/>
                  <a:pt x="18194" y="2141"/>
                  <a:pt x="18232" y="2147"/>
                </a:cubicBezTo>
                <a:lnTo>
                  <a:pt x="18232" y="2147"/>
                </a:lnTo>
                <a:cubicBezTo>
                  <a:pt x="18243" y="2145"/>
                  <a:pt x="18255" y="2144"/>
                  <a:pt x="18267" y="2143"/>
                </a:cubicBezTo>
                <a:lnTo>
                  <a:pt x="18267" y="2143"/>
                </a:lnTo>
                <a:cubicBezTo>
                  <a:pt x="18263" y="2144"/>
                  <a:pt x="18258" y="2146"/>
                  <a:pt x="18254" y="2148"/>
                </a:cubicBezTo>
                <a:lnTo>
                  <a:pt x="18254" y="2148"/>
                </a:lnTo>
                <a:cubicBezTo>
                  <a:pt x="18253" y="2148"/>
                  <a:pt x="18251" y="2149"/>
                  <a:pt x="18249" y="2149"/>
                </a:cubicBezTo>
                <a:lnTo>
                  <a:pt x="18249" y="2149"/>
                </a:lnTo>
                <a:cubicBezTo>
                  <a:pt x="18243" y="2149"/>
                  <a:pt x="18238" y="2148"/>
                  <a:pt x="18232" y="2147"/>
                </a:cubicBezTo>
                <a:lnTo>
                  <a:pt x="18232" y="2147"/>
                </a:lnTo>
                <a:cubicBezTo>
                  <a:pt x="18165" y="2156"/>
                  <a:pt x="18116" y="2163"/>
                  <a:pt x="18085" y="2170"/>
                </a:cubicBezTo>
                <a:lnTo>
                  <a:pt x="18085" y="2170"/>
                </a:lnTo>
                <a:cubicBezTo>
                  <a:pt x="18073" y="2177"/>
                  <a:pt x="18062" y="2184"/>
                  <a:pt x="18051" y="2190"/>
                </a:cubicBezTo>
                <a:lnTo>
                  <a:pt x="18051" y="2190"/>
                </a:lnTo>
                <a:cubicBezTo>
                  <a:pt x="18050" y="2190"/>
                  <a:pt x="18050" y="2190"/>
                  <a:pt x="18050" y="2190"/>
                </a:cubicBezTo>
                <a:lnTo>
                  <a:pt x="18050" y="2190"/>
                </a:lnTo>
                <a:cubicBezTo>
                  <a:pt x="18034" y="2200"/>
                  <a:pt x="18018" y="2209"/>
                  <a:pt x="18003" y="2218"/>
                </a:cubicBezTo>
                <a:lnTo>
                  <a:pt x="18003" y="2218"/>
                </a:lnTo>
                <a:cubicBezTo>
                  <a:pt x="17963" y="2229"/>
                  <a:pt x="17953" y="2234"/>
                  <a:pt x="17971" y="2236"/>
                </a:cubicBezTo>
                <a:lnTo>
                  <a:pt x="17971" y="2236"/>
                </a:lnTo>
                <a:cubicBezTo>
                  <a:pt x="17970" y="2236"/>
                  <a:pt x="17969" y="2237"/>
                  <a:pt x="17968" y="2237"/>
                </a:cubicBezTo>
                <a:lnTo>
                  <a:pt x="17968" y="2237"/>
                </a:lnTo>
                <a:cubicBezTo>
                  <a:pt x="17969" y="2237"/>
                  <a:pt x="17969" y="2237"/>
                  <a:pt x="17970" y="2237"/>
                </a:cubicBezTo>
                <a:lnTo>
                  <a:pt x="17970" y="2237"/>
                </a:lnTo>
                <a:cubicBezTo>
                  <a:pt x="17971" y="2236"/>
                  <a:pt x="17971" y="2236"/>
                  <a:pt x="17972" y="2236"/>
                </a:cubicBezTo>
                <a:lnTo>
                  <a:pt x="17972" y="2236"/>
                </a:lnTo>
                <a:cubicBezTo>
                  <a:pt x="17972" y="2236"/>
                  <a:pt x="17973" y="2236"/>
                  <a:pt x="17973" y="2236"/>
                </a:cubicBezTo>
                <a:lnTo>
                  <a:pt x="17973" y="2236"/>
                </a:lnTo>
                <a:cubicBezTo>
                  <a:pt x="18001" y="2226"/>
                  <a:pt x="18040" y="2214"/>
                  <a:pt x="18090" y="2199"/>
                </a:cubicBezTo>
                <a:lnTo>
                  <a:pt x="18090" y="2199"/>
                </a:lnTo>
                <a:cubicBezTo>
                  <a:pt x="18100" y="2201"/>
                  <a:pt x="18112" y="2202"/>
                  <a:pt x="18127" y="2203"/>
                </a:cubicBezTo>
                <a:lnTo>
                  <a:pt x="18127" y="2203"/>
                </a:lnTo>
                <a:cubicBezTo>
                  <a:pt x="18162" y="2188"/>
                  <a:pt x="18199" y="2172"/>
                  <a:pt x="18239" y="2155"/>
                </a:cubicBezTo>
                <a:lnTo>
                  <a:pt x="18239" y="2155"/>
                </a:lnTo>
                <a:cubicBezTo>
                  <a:pt x="18182" y="2172"/>
                  <a:pt x="18132" y="2186"/>
                  <a:pt x="18090" y="2199"/>
                </a:cubicBezTo>
                <a:lnTo>
                  <a:pt x="18090" y="2199"/>
                </a:lnTo>
                <a:cubicBezTo>
                  <a:pt x="18085" y="2198"/>
                  <a:pt x="18080" y="2198"/>
                  <a:pt x="18076" y="2197"/>
                </a:cubicBezTo>
                <a:lnTo>
                  <a:pt x="18076" y="2197"/>
                </a:lnTo>
                <a:cubicBezTo>
                  <a:pt x="18046" y="2205"/>
                  <a:pt x="18022" y="2212"/>
                  <a:pt x="18004" y="2217"/>
                </a:cubicBezTo>
                <a:lnTo>
                  <a:pt x="18004" y="2217"/>
                </a:lnTo>
                <a:cubicBezTo>
                  <a:pt x="18019" y="2208"/>
                  <a:pt x="18035" y="2200"/>
                  <a:pt x="18051" y="2190"/>
                </a:cubicBezTo>
                <a:lnTo>
                  <a:pt x="18051" y="2190"/>
                </a:lnTo>
                <a:cubicBezTo>
                  <a:pt x="18055" y="2193"/>
                  <a:pt x="18064" y="2195"/>
                  <a:pt x="18076" y="2197"/>
                </a:cubicBezTo>
                <a:lnTo>
                  <a:pt x="18076" y="2197"/>
                </a:lnTo>
                <a:cubicBezTo>
                  <a:pt x="18120" y="2185"/>
                  <a:pt x="18178" y="2169"/>
                  <a:pt x="18249" y="2149"/>
                </a:cubicBezTo>
                <a:lnTo>
                  <a:pt x="18249" y="2149"/>
                </a:lnTo>
                <a:cubicBezTo>
                  <a:pt x="18250" y="2149"/>
                  <a:pt x="18250" y="2150"/>
                  <a:pt x="18251" y="2150"/>
                </a:cubicBezTo>
                <a:lnTo>
                  <a:pt x="18251" y="2150"/>
                </a:lnTo>
                <a:cubicBezTo>
                  <a:pt x="18247" y="2151"/>
                  <a:pt x="18243" y="2153"/>
                  <a:pt x="18239" y="2155"/>
                </a:cubicBezTo>
                <a:lnTo>
                  <a:pt x="18239" y="2155"/>
                </a:lnTo>
                <a:cubicBezTo>
                  <a:pt x="18239" y="2154"/>
                  <a:pt x="18240" y="2154"/>
                  <a:pt x="18241" y="2154"/>
                </a:cubicBezTo>
                <a:lnTo>
                  <a:pt x="18241" y="2154"/>
                </a:lnTo>
                <a:cubicBezTo>
                  <a:pt x="18201" y="2171"/>
                  <a:pt x="18164" y="2188"/>
                  <a:pt x="18128" y="2203"/>
                </a:cubicBezTo>
                <a:lnTo>
                  <a:pt x="18128" y="2203"/>
                </a:lnTo>
                <a:cubicBezTo>
                  <a:pt x="18128" y="2203"/>
                  <a:pt x="18127" y="2203"/>
                  <a:pt x="18127" y="2203"/>
                </a:cubicBezTo>
                <a:lnTo>
                  <a:pt x="18127" y="2203"/>
                </a:lnTo>
                <a:cubicBezTo>
                  <a:pt x="18102" y="2214"/>
                  <a:pt x="18078" y="2224"/>
                  <a:pt x="18055" y="2234"/>
                </a:cubicBezTo>
                <a:lnTo>
                  <a:pt x="18055" y="2234"/>
                </a:lnTo>
                <a:cubicBezTo>
                  <a:pt x="18057" y="2234"/>
                  <a:pt x="18058" y="2234"/>
                  <a:pt x="18059" y="2234"/>
                </a:cubicBezTo>
                <a:lnTo>
                  <a:pt x="18059" y="2234"/>
                </a:lnTo>
                <a:cubicBezTo>
                  <a:pt x="18081" y="2224"/>
                  <a:pt x="18104" y="2214"/>
                  <a:pt x="18128" y="2203"/>
                </a:cubicBezTo>
                <a:lnTo>
                  <a:pt x="18128" y="2203"/>
                </a:lnTo>
                <a:cubicBezTo>
                  <a:pt x="18137" y="2204"/>
                  <a:pt x="18147" y="2205"/>
                  <a:pt x="18158" y="2206"/>
                </a:cubicBezTo>
                <a:lnTo>
                  <a:pt x="18158" y="2206"/>
                </a:lnTo>
                <a:cubicBezTo>
                  <a:pt x="18197" y="2190"/>
                  <a:pt x="18241" y="2173"/>
                  <a:pt x="18287" y="2155"/>
                </a:cubicBezTo>
                <a:lnTo>
                  <a:pt x="18287" y="2155"/>
                </a:lnTo>
                <a:cubicBezTo>
                  <a:pt x="18287" y="2155"/>
                  <a:pt x="18287" y="2155"/>
                  <a:pt x="18287" y="2155"/>
                </a:cubicBezTo>
                <a:lnTo>
                  <a:pt x="18287" y="2155"/>
                </a:lnTo>
                <a:cubicBezTo>
                  <a:pt x="18305" y="2148"/>
                  <a:pt x="18324" y="2141"/>
                  <a:pt x="18342" y="2134"/>
                </a:cubicBezTo>
                <a:lnTo>
                  <a:pt x="18342" y="2134"/>
                </a:lnTo>
                <a:cubicBezTo>
                  <a:pt x="18345" y="2133"/>
                  <a:pt x="18348" y="2133"/>
                  <a:pt x="18350" y="2133"/>
                </a:cubicBezTo>
                <a:lnTo>
                  <a:pt x="18350" y="2133"/>
                </a:lnTo>
                <a:cubicBezTo>
                  <a:pt x="18379" y="2141"/>
                  <a:pt x="18413" y="2151"/>
                  <a:pt x="18450" y="2162"/>
                </a:cubicBezTo>
                <a:lnTo>
                  <a:pt x="18450" y="2162"/>
                </a:lnTo>
                <a:cubicBezTo>
                  <a:pt x="18461" y="2159"/>
                  <a:pt x="18472" y="2156"/>
                  <a:pt x="18483" y="2153"/>
                </a:cubicBezTo>
                <a:lnTo>
                  <a:pt x="18483" y="2153"/>
                </a:lnTo>
                <a:cubicBezTo>
                  <a:pt x="18472" y="2156"/>
                  <a:pt x="18462" y="2159"/>
                  <a:pt x="18452" y="2162"/>
                </a:cubicBezTo>
                <a:lnTo>
                  <a:pt x="18452" y="2162"/>
                </a:lnTo>
                <a:cubicBezTo>
                  <a:pt x="18451" y="2162"/>
                  <a:pt x="18451" y="2162"/>
                  <a:pt x="18450" y="2162"/>
                </a:cubicBezTo>
                <a:lnTo>
                  <a:pt x="18450" y="2162"/>
                </a:lnTo>
                <a:cubicBezTo>
                  <a:pt x="18433" y="2166"/>
                  <a:pt x="18416" y="2170"/>
                  <a:pt x="18400" y="2174"/>
                </a:cubicBezTo>
                <a:lnTo>
                  <a:pt x="18400" y="2174"/>
                </a:lnTo>
                <a:cubicBezTo>
                  <a:pt x="18358" y="2167"/>
                  <a:pt x="18320" y="2161"/>
                  <a:pt x="18287" y="2155"/>
                </a:cubicBezTo>
                <a:lnTo>
                  <a:pt x="18287" y="2155"/>
                </a:lnTo>
                <a:cubicBezTo>
                  <a:pt x="18242" y="2173"/>
                  <a:pt x="18199" y="2190"/>
                  <a:pt x="18160" y="2206"/>
                </a:cubicBezTo>
                <a:lnTo>
                  <a:pt x="18160" y="2206"/>
                </a:lnTo>
                <a:cubicBezTo>
                  <a:pt x="18186" y="2208"/>
                  <a:pt x="18218" y="2209"/>
                  <a:pt x="18254" y="2211"/>
                </a:cubicBezTo>
                <a:lnTo>
                  <a:pt x="18254" y="2211"/>
                </a:lnTo>
                <a:cubicBezTo>
                  <a:pt x="18299" y="2200"/>
                  <a:pt x="18347" y="2188"/>
                  <a:pt x="18400" y="2174"/>
                </a:cubicBezTo>
                <a:lnTo>
                  <a:pt x="18400" y="2174"/>
                </a:lnTo>
                <a:cubicBezTo>
                  <a:pt x="18401" y="2175"/>
                  <a:pt x="18403" y="2175"/>
                  <a:pt x="18404" y="2175"/>
                </a:cubicBezTo>
                <a:lnTo>
                  <a:pt x="18404" y="2175"/>
                </a:lnTo>
                <a:cubicBezTo>
                  <a:pt x="18420" y="2171"/>
                  <a:pt x="18436" y="2166"/>
                  <a:pt x="18452" y="2162"/>
                </a:cubicBezTo>
                <a:lnTo>
                  <a:pt x="18452" y="2162"/>
                </a:lnTo>
                <a:cubicBezTo>
                  <a:pt x="18480" y="2170"/>
                  <a:pt x="18511" y="2178"/>
                  <a:pt x="18544" y="2188"/>
                </a:cubicBezTo>
                <a:lnTo>
                  <a:pt x="18544" y="2188"/>
                </a:lnTo>
                <a:cubicBezTo>
                  <a:pt x="18560" y="2185"/>
                  <a:pt x="18577" y="2183"/>
                  <a:pt x="18594" y="2181"/>
                </a:cubicBezTo>
                <a:lnTo>
                  <a:pt x="18594" y="2181"/>
                </a:lnTo>
                <a:cubicBezTo>
                  <a:pt x="18578" y="2184"/>
                  <a:pt x="18562" y="2186"/>
                  <a:pt x="18546" y="2188"/>
                </a:cubicBezTo>
                <a:lnTo>
                  <a:pt x="18546" y="2188"/>
                </a:lnTo>
                <a:cubicBezTo>
                  <a:pt x="18545" y="2188"/>
                  <a:pt x="18544" y="2188"/>
                  <a:pt x="18544" y="2188"/>
                </a:cubicBezTo>
                <a:lnTo>
                  <a:pt x="18544" y="2188"/>
                </a:lnTo>
                <a:cubicBezTo>
                  <a:pt x="18529" y="2190"/>
                  <a:pt x="18514" y="2191"/>
                  <a:pt x="18499" y="2193"/>
                </a:cubicBezTo>
                <a:lnTo>
                  <a:pt x="18499" y="2193"/>
                </a:lnTo>
                <a:cubicBezTo>
                  <a:pt x="18465" y="2187"/>
                  <a:pt x="18434" y="2181"/>
                  <a:pt x="18404" y="2175"/>
                </a:cubicBezTo>
                <a:lnTo>
                  <a:pt x="18404" y="2175"/>
                </a:lnTo>
                <a:cubicBezTo>
                  <a:pt x="18358" y="2188"/>
                  <a:pt x="18315" y="2200"/>
                  <a:pt x="18274" y="2212"/>
                </a:cubicBezTo>
                <a:lnTo>
                  <a:pt x="18274" y="2212"/>
                </a:lnTo>
                <a:cubicBezTo>
                  <a:pt x="18267" y="2212"/>
                  <a:pt x="18261" y="2211"/>
                  <a:pt x="18254" y="2211"/>
                </a:cubicBezTo>
                <a:lnTo>
                  <a:pt x="18254" y="2211"/>
                </a:lnTo>
                <a:cubicBezTo>
                  <a:pt x="18229" y="2217"/>
                  <a:pt x="18205" y="2223"/>
                  <a:pt x="18182" y="2229"/>
                </a:cubicBezTo>
                <a:lnTo>
                  <a:pt x="18182" y="2229"/>
                </a:lnTo>
                <a:cubicBezTo>
                  <a:pt x="18195" y="2228"/>
                  <a:pt x="18207" y="2228"/>
                  <a:pt x="18220" y="2227"/>
                </a:cubicBezTo>
                <a:lnTo>
                  <a:pt x="18220" y="2227"/>
                </a:lnTo>
                <a:cubicBezTo>
                  <a:pt x="18238" y="2222"/>
                  <a:pt x="18256" y="2217"/>
                  <a:pt x="18274" y="2212"/>
                </a:cubicBezTo>
                <a:lnTo>
                  <a:pt x="18274" y="2212"/>
                </a:lnTo>
                <a:cubicBezTo>
                  <a:pt x="18294" y="2213"/>
                  <a:pt x="18315" y="2214"/>
                  <a:pt x="18338" y="2214"/>
                </a:cubicBezTo>
                <a:lnTo>
                  <a:pt x="18338" y="2214"/>
                </a:lnTo>
                <a:cubicBezTo>
                  <a:pt x="18387" y="2208"/>
                  <a:pt x="18441" y="2201"/>
                  <a:pt x="18499" y="2193"/>
                </a:cubicBezTo>
                <a:lnTo>
                  <a:pt x="18499" y="2193"/>
                </a:lnTo>
                <a:cubicBezTo>
                  <a:pt x="18501" y="2194"/>
                  <a:pt x="18502" y="2194"/>
                  <a:pt x="18504" y="2194"/>
                </a:cubicBezTo>
                <a:lnTo>
                  <a:pt x="18504" y="2194"/>
                </a:lnTo>
                <a:cubicBezTo>
                  <a:pt x="18518" y="2192"/>
                  <a:pt x="18532" y="2190"/>
                  <a:pt x="18546" y="2188"/>
                </a:cubicBezTo>
                <a:lnTo>
                  <a:pt x="18546" y="2188"/>
                </a:lnTo>
                <a:cubicBezTo>
                  <a:pt x="18584" y="2199"/>
                  <a:pt x="18625" y="2210"/>
                  <a:pt x="18670" y="2222"/>
                </a:cubicBezTo>
                <a:lnTo>
                  <a:pt x="18670" y="2222"/>
                </a:lnTo>
                <a:cubicBezTo>
                  <a:pt x="18658" y="2222"/>
                  <a:pt x="18646" y="2222"/>
                  <a:pt x="18634" y="2222"/>
                </a:cubicBezTo>
                <a:lnTo>
                  <a:pt x="18634" y="2222"/>
                </a:lnTo>
                <a:cubicBezTo>
                  <a:pt x="18634" y="2222"/>
                  <a:pt x="18635" y="2222"/>
                  <a:pt x="18636" y="2222"/>
                </a:cubicBezTo>
                <a:lnTo>
                  <a:pt x="18636" y="2222"/>
                </a:lnTo>
                <a:cubicBezTo>
                  <a:pt x="18609" y="2222"/>
                  <a:pt x="18582" y="2222"/>
                  <a:pt x="18557" y="2222"/>
                </a:cubicBezTo>
                <a:cubicBezTo>
                  <a:pt x="18461" y="2222"/>
                  <a:pt x="18376" y="2223"/>
                  <a:pt x="18303" y="2225"/>
                </a:cubicBezTo>
                <a:lnTo>
                  <a:pt x="18303" y="2225"/>
                </a:lnTo>
                <a:cubicBezTo>
                  <a:pt x="18238" y="2235"/>
                  <a:pt x="18181" y="2245"/>
                  <a:pt x="18131" y="2253"/>
                </a:cubicBezTo>
                <a:lnTo>
                  <a:pt x="18131" y="2253"/>
                </a:lnTo>
                <a:cubicBezTo>
                  <a:pt x="17931" y="2311"/>
                  <a:pt x="17819" y="2345"/>
                  <a:pt x="17803" y="2347"/>
                </a:cubicBezTo>
                <a:lnTo>
                  <a:pt x="17803" y="2347"/>
                </a:lnTo>
                <a:cubicBezTo>
                  <a:pt x="17791" y="2352"/>
                  <a:pt x="17781" y="2355"/>
                  <a:pt x="17773" y="2358"/>
                </a:cubicBezTo>
                <a:lnTo>
                  <a:pt x="17773" y="2358"/>
                </a:lnTo>
                <a:cubicBezTo>
                  <a:pt x="17782" y="2355"/>
                  <a:pt x="17791" y="2351"/>
                  <a:pt x="17801" y="2347"/>
                </a:cubicBezTo>
                <a:lnTo>
                  <a:pt x="17801" y="2347"/>
                </a:lnTo>
                <a:cubicBezTo>
                  <a:pt x="17801" y="2347"/>
                  <a:pt x="17801" y="2347"/>
                  <a:pt x="17802" y="2347"/>
                </a:cubicBezTo>
                <a:cubicBezTo>
                  <a:pt x="17802" y="2347"/>
                  <a:pt x="17803" y="2347"/>
                  <a:pt x="17803" y="2347"/>
                </a:cubicBezTo>
                <a:lnTo>
                  <a:pt x="17803" y="2347"/>
                </a:lnTo>
                <a:cubicBezTo>
                  <a:pt x="17839" y="2333"/>
                  <a:pt x="17893" y="2311"/>
                  <a:pt x="17966" y="2282"/>
                </a:cubicBezTo>
                <a:lnTo>
                  <a:pt x="17966" y="2282"/>
                </a:lnTo>
                <a:cubicBezTo>
                  <a:pt x="18007" y="2275"/>
                  <a:pt x="18062" y="2265"/>
                  <a:pt x="18131" y="2253"/>
                </a:cubicBezTo>
                <a:lnTo>
                  <a:pt x="18131" y="2253"/>
                </a:lnTo>
                <a:cubicBezTo>
                  <a:pt x="18154" y="2246"/>
                  <a:pt x="18179" y="2239"/>
                  <a:pt x="18205" y="2232"/>
                </a:cubicBezTo>
                <a:lnTo>
                  <a:pt x="18205" y="2232"/>
                </a:lnTo>
                <a:cubicBezTo>
                  <a:pt x="18177" y="2235"/>
                  <a:pt x="18152" y="2239"/>
                  <a:pt x="18128" y="2242"/>
                </a:cubicBezTo>
                <a:lnTo>
                  <a:pt x="18128" y="2242"/>
                </a:lnTo>
                <a:cubicBezTo>
                  <a:pt x="18068" y="2256"/>
                  <a:pt x="18019" y="2268"/>
                  <a:pt x="17981" y="2277"/>
                </a:cubicBezTo>
                <a:lnTo>
                  <a:pt x="17981" y="2277"/>
                </a:lnTo>
                <a:cubicBezTo>
                  <a:pt x="18000" y="2269"/>
                  <a:pt x="18020" y="2261"/>
                  <a:pt x="18041" y="2253"/>
                </a:cubicBezTo>
                <a:lnTo>
                  <a:pt x="18041" y="2253"/>
                </a:lnTo>
                <a:cubicBezTo>
                  <a:pt x="18038" y="2253"/>
                  <a:pt x="18036" y="2253"/>
                  <a:pt x="18034" y="2254"/>
                </a:cubicBezTo>
                <a:lnTo>
                  <a:pt x="18034" y="2254"/>
                </a:lnTo>
                <a:cubicBezTo>
                  <a:pt x="18009" y="2263"/>
                  <a:pt x="17987" y="2272"/>
                  <a:pt x="17966" y="2280"/>
                </a:cubicBezTo>
                <a:lnTo>
                  <a:pt x="17966" y="2280"/>
                </a:lnTo>
                <a:cubicBezTo>
                  <a:pt x="17957" y="2282"/>
                  <a:pt x="17949" y="2284"/>
                  <a:pt x="17941" y="2285"/>
                </a:cubicBezTo>
                <a:lnTo>
                  <a:pt x="17941" y="2285"/>
                </a:lnTo>
                <a:cubicBezTo>
                  <a:pt x="17962" y="2276"/>
                  <a:pt x="17984" y="2267"/>
                  <a:pt x="18006" y="2257"/>
                </a:cubicBezTo>
                <a:lnTo>
                  <a:pt x="18006" y="2257"/>
                </a:lnTo>
                <a:cubicBezTo>
                  <a:pt x="18004" y="2257"/>
                  <a:pt x="18002" y="2257"/>
                  <a:pt x="18000" y="2258"/>
                </a:cubicBezTo>
                <a:lnTo>
                  <a:pt x="18000" y="2258"/>
                </a:lnTo>
                <a:cubicBezTo>
                  <a:pt x="18018" y="2250"/>
                  <a:pt x="18036" y="2242"/>
                  <a:pt x="18055" y="2234"/>
                </a:cubicBezTo>
                <a:lnTo>
                  <a:pt x="18055" y="2234"/>
                </a:lnTo>
                <a:cubicBezTo>
                  <a:pt x="18025" y="2235"/>
                  <a:pt x="18002" y="2236"/>
                  <a:pt x="17986" y="2236"/>
                </a:cubicBezTo>
                <a:cubicBezTo>
                  <a:pt x="17981" y="2236"/>
                  <a:pt x="17976" y="2236"/>
                  <a:pt x="17973" y="2236"/>
                </a:cubicBezTo>
                <a:lnTo>
                  <a:pt x="17973" y="2236"/>
                </a:lnTo>
                <a:cubicBezTo>
                  <a:pt x="17972" y="2236"/>
                  <a:pt x="17971" y="2236"/>
                  <a:pt x="17970" y="2237"/>
                </a:cubicBezTo>
                <a:lnTo>
                  <a:pt x="17970" y="2237"/>
                </a:lnTo>
                <a:cubicBezTo>
                  <a:pt x="17954" y="2246"/>
                  <a:pt x="17939" y="2255"/>
                  <a:pt x="17924" y="2263"/>
                </a:cubicBezTo>
                <a:lnTo>
                  <a:pt x="17924" y="2263"/>
                </a:lnTo>
                <a:cubicBezTo>
                  <a:pt x="17925" y="2263"/>
                  <a:pt x="17927" y="2263"/>
                  <a:pt x="17929" y="2263"/>
                </a:cubicBezTo>
                <a:cubicBezTo>
                  <a:pt x="17943" y="2263"/>
                  <a:pt x="17967" y="2261"/>
                  <a:pt x="18000" y="2258"/>
                </a:cubicBezTo>
                <a:lnTo>
                  <a:pt x="18000" y="2258"/>
                </a:lnTo>
                <a:cubicBezTo>
                  <a:pt x="17975" y="2269"/>
                  <a:pt x="17951" y="2279"/>
                  <a:pt x="17930" y="2288"/>
                </a:cubicBezTo>
                <a:lnTo>
                  <a:pt x="17930" y="2288"/>
                </a:lnTo>
                <a:cubicBezTo>
                  <a:pt x="17898" y="2295"/>
                  <a:pt x="17882" y="2298"/>
                  <a:pt x="17882" y="2298"/>
                </a:cubicBezTo>
                <a:cubicBezTo>
                  <a:pt x="17882" y="2298"/>
                  <a:pt x="17897" y="2296"/>
                  <a:pt x="17925" y="2290"/>
                </a:cubicBezTo>
                <a:lnTo>
                  <a:pt x="17925" y="2290"/>
                </a:lnTo>
                <a:cubicBezTo>
                  <a:pt x="17807" y="2341"/>
                  <a:pt x="17749" y="2366"/>
                  <a:pt x="17752" y="2366"/>
                </a:cubicBezTo>
                <a:cubicBezTo>
                  <a:pt x="17753" y="2366"/>
                  <a:pt x="17760" y="2363"/>
                  <a:pt x="17773" y="2358"/>
                </a:cubicBezTo>
                <a:lnTo>
                  <a:pt x="17773" y="2358"/>
                </a:lnTo>
                <a:cubicBezTo>
                  <a:pt x="17741" y="2372"/>
                  <a:pt x="17718" y="2381"/>
                  <a:pt x="17704" y="2385"/>
                </a:cubicBezTo>
                <a:lnTo>
                  <a:pt x="17704" y="2385"/>
                </a:lnTo>
                <a:cubicBezTo>
                  <a:pt x="17711" y="2381"/>
                  <a:pt x="17719" y="2377"/>
                  <a:pt x="17728" y="2372"/>
                </a:cubicBezTo>
                <a:lnTo>
                  <a:pt x="17728" y="2372"/>
                </a:lnTo>
                <a:cubicBezTo>
                  <a:pt x="17719" y="2377"/>
                  <a:pt x="17711" y="2382"/>
                  <a:pt x="17703" y="2386"/>
                </a:cubicBezTo>
                <a:lnTo>
                  <a:pt x="17703" y="2386"/>
                </a:lnTo>
                <a:cubicBezTo>
                  <a:pt x="17697" y="2388"/>
                  <a:pt x="17693" y="2389"/>
                  <a:pt x="17690" y="2389"/>
                </a:cubicBezTo>
                <a:cubicBezTo>
                  <a:pt x="17686" y="2389"/>
                  <a:pt x="17688" y="2385"/>
                  <a:pt x="17696" y="2379"/>
                </a:cubicBezTo>
                <a:lnTo>
                  <a:pt x="17696" y="2379"/>
                </a:lnTo>
                <a:cubicBezTo>
                  <a:pt x="17663" y="2401"/>
                  <a:pt x="17648" y="2411"/>
                  <a:pt x="17651" y="2411"/>
                </a:cubicBezTo>
                <a:cubicBezTo>
                  <a:pt x="17651" y="2411"/>
                  <a:pt x="17651" y="2411"/>
                  <a:pt x="17652" y="2411"/>
                </a:cubicBezTo>
                <a:lnTo>
                  <a:pt x="17652" y="2411"/>
                </a:lnTo>
                <a:cubicBezTo>
                  <a:pt x="17629" y="2422"/>
                  <a:pt x="17615" y="2427"/>
                  <a:pt x="17608" y="2427"/>
                </a:cubicBezTo>
                <a:cubicBezTo>
                  <a:pt x="17574" y="2427"/>
                  <a:pt x="17733" y="2296"/>
                  <a:pt x="18102" y="2003"/>
                </a:cubicBezTo>
                <a:lnTo>
                  <a:pt x="18102" y="2003"/>
                </a:lnTo>
                <a:cubicBezTo>
                  <a:pt x="17735" y="2294"/>
                  <a:pt x="17544" y="2450"/>
                  <a:pt x="17531" y="2450"/>
                </a:cubicBezTo>
                <a:cubicBezTo>
                  <a:pt x="17517" y="2450"/>
                  <a:pt x="17680" y="2293"/>
                  <a:pt x="18021" y="1959"/>
                </a:cubicBezTo>
                <a:lnTo>
                  <a:pt x="18021" y="1959"/>
                </a:lnTo>
                <a:cubicBezTo>
                  <a:pt x="17685" y="2288"/>
                  <a:pt x="17505" y="2459"/>
                  <a:pt x="17479" y="2459"/>
                </a:cubicBezTo>
                <a:cubicBezTo>
                  <a:pt x="17453" y="2459"/>
                  <a:pt x="17592" y="2278"/>
                  <a:pt x="17896" y="1903"/>
                </a:cubicBezTo>
                <a:lnTo>
                  <a:pt x="17896" y="1903"/>
                </a:lnTo>
                <a:cubicBezTo>
                  <a:pt x="17599" y="2269"/>
                  <a:pt x="17446" y="2457"/>
                  <a:pt x="17428" y="2457"/>
                </a:cubicBezTo>
                <a:cubicBezTo>
                  <a:pt x="17410" y="2457"/>
                  <a:pt x="17531" y="2262"/>
                  <a:pt x="17784" y="1862"/>
                </a:cubicBezTo>
                <a:lnTo>
                  <a:pt x="17784" y="1862"/>
                </a:lnTo>
                <a:cubicBezTo>
                  <a:pt x="17535" y="2257"/>
                  <a:pt x="17403" y="2458"/>
                  <a:pt x="17386" y="2458"/>
                </a:cubicBezTo>
                <a:cubicBezTo>
                  <a:pt x="17378" y="2458"/>
                  <a:pt x="17396" y="2413"/>
                  <a:pt x="17440" y="2321"/>
                </a:cubicBezTo>
                <a:lnTo>
                  <a:pt x="17440" y="2321"/>
                </a:lnTo>
                <a:cubicBezTo>
                  <a:pt x="17391" y="2414"/>
                  <a:pt x="17363" y="2461"/>
                  <a:pt x="17354" y="2461"/>
                </a:cubicBezTo>
                <a:cubicBezTo>
                  <a:pt x="17348" y="2461"/>
                  <a:pt x="17351" y="2438"/>
                  <a:pt x="17363" y="2392"/>
                </a:cubicBezTo>
                <a:lnTo>
                  <a:pt x="17363" y="2392"/>
                </a:lnTo>
                <a:cubicBezTo>
                  <a:pt x="17406" y="2302"/>
                  <a:pt x="17483" y="2139"/>
                  <a:pt x="17604" y="1902"/>
                </a:cubicBezTo>
                <a:lnTo>
                  <a:pt x="17604" y="1902"/>
                </a:lnTo>
                <a:cubicBezTo>
                  <a:pt x="17501" y="2103"/>
                  <a:pt x="17426" y="2251"/>
                  <a:pt x="17375" y="2346"/>
                </a:cubicBezTo>
                <a:lnTo>
                  <a:pt x="17375" y="2346"/>
                </a:lnTo>
                <a:cubicBezTo>
                  <a:pt x="17394" y="2282"/>
                  <a:pt x="17422" y="2191"/>
                  <a:pt x="17459" y="2074"/>
                </a:cubicBezTo>
                <a:lnTo>
                  <a:pt x="17459" y="2074"/>
                </a:lnTo>
                <a:cubicBezTo>
                  <a:pt x="17460" y="2072"/>
                  <a:pt x="17461" y="2070"/>
                  <a:pt x="17461" y="2067"/>
                </a:cubicBezTo>
                <a:lnTo>
                  <a:pt x="17461" y="2067"/>
                </a:lnTo>
                <a:cubicBezTo>
                  <a:pt x="17462" y="2064"/>
                  <a:pt x="17462" y="2062"/>
                  <a:pt x="17463" y="2059"/>
                </a:cubicBezTo>
                <a:lnTo>
                  <a:pt x="17463" y="2059"/>
                </a:lnTo>
                <a:cubicBezTo>
                  <a:pt x="17462" y="2062"/>
                  <a:pt x="17462" y="2064"/>
                  <a:pt x="17461" y="2067"/>
                </a:cubicBezTo>
                <a:lnTo>
                  <a:pt x="17461" y="2067"/>
                </a:lnTo>
                <a:cubicBezTo>
                  <a:pt x="17461" y="2050"/>
                  <a:pt x="17444" y="2008"/>
                  <a:pt x="17408" y="1944"/>
                </a:cubicBezTo>
                <a:cubicBezTo>
                  <a:pt x="17399" y="1928"/>
                  <a:pt x="17373" y="1907"/>
                  <a:pt x="17335" y="1881"/>
                </a:cubicBezTo>
                <a:lnTo>
                  <a:pt x="17335" y="1881"/>
                </a:lnTo>
                <a:cubicBezTo>
                  <a:pt x="17325" y="1908"/>
                  <a:pt x="17319" y="1936"/>
                  <a:pt x="17314" y="1965"/>
                </a:cubicBezTo>
                <a:lnTo>
                  <a:pt x="17314" y="1965"/>
                </a:lnTo>
                <a:cubicBezTo>
                  <a:pt x="17363" y="2003"/>
                  <a:pt x="17398" y="2031"/>
                  <a:pt x="17408" y="2042"/>
                </a:cubicBezTo>
                <a:cubicBezTo>
                  <a:pt x="17431" y="2064"/>
                  <a:pt x="17446" y="2075"/>
                  <a:pt x="17454" y="2075"/>
                </a:cubicBezTo>
                <a:cubicBezTo>
                  <a:pt x="17456" y="2075"/>
                  <a:pt x="17457" y="2075"/>
                  <a:pt x="17458" y="2074"/>
                </a:cubicBezTo>
                <a:lnTo>
                  <a:pt x="17458" y="2074"/>
                </a:lnTo>
                <a:cubicBezTo>
                  <a:pt x="17410" y="2221"/>
                  <a:pt x="17372" y="2328"/>
                  <a:pt x="17348" y="2395"/>
                </a:cubicBezTo>
                <a:lnTo>
                  <a:pt x="17348" y="2395"/>
                </a:lnTo>
                <a:cubicBezTo>
                  <a:pt x="17318" y="2449"/>
                  <a:pt x="17300" y="2475"/>
                  <a:pt x="17291" y="2475"/>
                </a:cubicBezTo>
                <a:cubicBezTo>
                  <a:pt x="17282" y="2475"/>
                  <a:pt x="17285" y="2442"/>
                  <a:pt x="17297" y="2376"/>
                </a:cubicBezTo>
                <a:cubicBezTo>
                  <a:pt x="17300" y="2362"/>
                  <a:pt x="17302" y="2344"/>
                  <a:pt x="17302" y="2323"/>
                </a:cubicBezTo>
                <a:lnTo>
                  <a:pt x="17302" y="2323"/>
                </a:lnTo>
                <a:cubicBezTo>
                  <a:pt x="17309" y="2314"/>
                  <a:pt x="17312" y="2277"/>
                  <a:pt x="17303" y="2216"/>
                </a:cubicBezTo>
                <a:lnTo>
                  <a:pt x="17303" y="2216"/>
                </a:lnTo>
                <a:cubicBezTo>
                  <a:pt x="17302" y="2213"/>
                  <a:pt x="17301" y="2210"/>
                  <a:pt x="17299" y="2207"/>
                </a:cubicBezTo>
                <a:lnTo>
                  <a:pt x="17299" y="2207"/>
                </a:lnTo>
                <a:cubicBezTo>
                  <a:pt x="17299" y="2202"/>
                  <a:pt x="17299" y="2197"/>
                  <a:pt x="17299" y="2192"/>
                </a:cubicBezTo>
                <a:lnTo>
                  <a:pt x="17299" y="2192"/>
                </a:lnTo>
                <a:cubicBezTo>
                  <a:pt x="17300" y="2200"/>
                  <a:pt x="17302" y="2208"/>
                  <a:pt x="17303" y="2216"/>
                </a:cubicBezTo>
                <a:lnTo>
                  <a:pt x="17303" y="2216"/>
                </a:lnTo>
                <a:cubicBezTo>
                  <a:pt x="17313" y="2240"/>
                  <a:pt x="17320" y="2260"/>
                  <a:pt x="17323" y="2277"/>
                </a:cubicBezTo>
                <a:lnTo>
                  <a:pt x="17323" y="2277"/>
                </a:lnTo>
                <a:cubicBezTo>
                  <a:pt x="17315" y="2196"/>
                  <a:pt x="17297" y="2078"/>
                  <a:pt x="17314" y="1965"/>
                </a:cubicBezTo>
                <a:lnTo>
                  <a:pt x="17314" y="1965"/>
                </a:lnTo>
                <a:cubicBezTo>
                  <a:pt x="17313" y="1964"/>
                  <a:pt x="17312" y="1963"/>
                  <a:pt x="17311" y="1962"/>
                </a:cubicBezTo>
                <a:lnTo>
                  <a:pt x="17311" y="1962"/>
                </a:lnTo>
                <a:cubicBezTo>
                  <a:pt x="17296" y="2039"/>
                  <a:pt x="17297" y="2120"/>
                  <a:pt x="17299" y="2192"/>
                </a:cubicBezTo>
                <a:lnTo>
                  <a:pt x="17299" y="2192"/>
                </a:lnTo>
                <a:cubicBezTo>
                  <a:pt x="17298" y="2188"/>
                  <a:pt x="17298" y="2185"/>
                  <a:pt x="17297" y="2181"/>
                </a:cubicBezTo>
                <a:cubicBezTo>
                  <a:pt x="17295" y="2164"/>
                  <a:pt x="17279" y="2137"/>
                  <a:pt x="17252" y="2102"/>
                </a:cubicBezTo>
                <a:lnTo>
                  <a:pt x="17252" y="2102"/>
                </a:lnTo>
                <a:cubicBezTo>
                  <a:pt x="17213" y="2015"/>
                  <a:pt x="17167" y="1915"/>
                  <a:pt x="17144" y="1828"/>
                </a:cubicBezTo>
                <a:lnTo>
                  <a:pt x="17144" y="1828"/>
                </a:lnTo>
                <a:cubicBezTo>
                  <a:pt x="17205" y="1878"/>
                  <a:pt x="17264" y="1924"/>
                  <a:pt x="17311" y="1962"/>
                </a:cubicBezTo>
                <a:lnTo>
                  <a:pt x="17311" y="1962"/>
                </a:lnTo>
                <a:cubicBezTo>
                  <a:pt x="17316" y="1934"/>
                  <a:pt x="17323" y="1906"/>
                  <a:pt x="17333" y="1880"/>
                </a:cubicBezTo>
                <a:lnTo>
                  <a:pt x="17333" y="1880"/>
                </a:lnTo>
                <a:cubicBezTo>
                  <a:pt x="17283" y="1847"/>
                  <a:pt x="17214" y="1807"/>
                  <a:pt x="17137" y="1764"/>
                </a:cubicBezTo>
                <a:lnTo>
                  <a:pt x="17137" y="1764"/>
                </a:lnTo>
                <a:cubicBezTo>
                  <a:pt x="17146" y="1746"/>
                  <a:pt x="17160" y="1732"/>
                  <a:pt x="17178" y="1722"/>
                </a:cubicBezTo>
                <a:lnTo>
                  <a:pt x="17178" y="1722"/>
                </a:lnTo>
                <a:cubicBezTo>
                  <a:pt x="17158" y="1731"/>
                  <a:pt x="17143" y="1744"/>
                  <a:pt x="17132" y="1759"/>
                </a:cubicBezTo>
                <a:lnTo>
                  <a:pt x="17132" y="1759"/>
                </a:lnTo>
                <a:cubicBezTo>
                  <a:pt x="17123" y="1669"/>
                  <a:pt x="17155" y="1604"/>
                  <a:pt x="17273" y="1604"/>
                </a:cubicBezTo>
                <a:lnTo>
                  <a:pt x="17273" y="1604"/>
                </a:lnTo>
                <a:cubicBezTo>
                  <a:pt x="17292" y="1604"/>
                  <a:pt x="17314" y="1606"/>
                  <a:pt x="17339" y="1609"/>
                </a:cubicBezTo>
                <a:cubicBezTo>
                  <a:pt x="17315" y="1606"/>
                  <a:pt x="17293" y="1604"/>
                  <a:pt x="17274" y="1604"/>
                </a:cubicBezTo>
                <a:cubicBezTo>
                  <a:pt x="17273" y="1604"/>
                  <a:pt x="17273" y="1604"/>
                  <a:pt x="17273" y="1604"/>
                </a:cubicBezTo>
                <a:lnTo>
                  <a:pt x="17273" y="1604"/>
                </a:lnTo>
                <a:cubicBezTo>
                  <a:pt x="17272" y="1604"/>
                  <a:pt x="17272" y="1604"/>
                  <a:pt x="17272" y="1604"/>
                </a:cubicBezTo>
                <a:cubicBezTo>
                  <a:pt x="17151" y="1604"/>
                  <a:pt x="17117" y="1667"/>
                  <a:pt x="17124" y="1757"/>
                </a:cubicBezTo>
                <a:lnTo>
                  <a:pt x="17124" y="1757"/>
                </a:lnTo>
                <a:cubicBezTo>
                  <a:pt x="17068" y="1725"/>
                  <a:pt x="17009" y="1693"/>
                  <a:pt x="16952" y="1660"/>
                </a:cubicBezTo>
                <a:lnTo>
                  <a:pt x="16952" y="1660"/>
                </a:lnTo>
                <a:cubicBezTo>
                  <a:pt x="17001" y="1707"/>
                  <a:pt x="17058" y="1756"/>
                  <a:pt x="17114" y="1803"/>
                </a:cubicBezTo>
                <a:lnTo>
                  <a:pt x="17114" y="1803"/>
                </a:lnTo>
                <a:cubicBezTo>
                  <a:pt x="17105" y="1847"/>
                  <a:pt x="17114" y="1902"/>
                  <a:pt x="17132" y="1959"/>
                </a:cubicBezTo>
                <a:lnTo>
                  <a:pt x="17132" y="1959"/>
                </a:lnTo>
                <a:cubicBezTo>
                  <a:pt x="17024" y="1838"/>
                  <a:pt x="16891" y="1694"/>
                  <a:pt x="16823" y="1586"/>
                </a:cubicBezTo>
                <a:lnTo>
                  <a:pt x="16823" y="1586"/>
                </a:lnTo>
                <a:cubicBezTo>
                  <a:pt x="16678" y="1499"/>
                  <a:pt x="16566" y="1418"/>
                  <a:pt x="16573" y="1370"/>
                </a:cubicBezTo>
                <a:lnTo>
                  <a:pt x="16573" y="1370"/>
                </a:lnTo>
                <a:cubicBezTo>
                  <a:pt x="16357" y="1312"/>
                  <a:pt x="16225" y="1303"/>
                  <a:pt x="16255" y="1285"/>
                </a:cubicBezTo>
                <a:lnTo>
                  <a:pt x="16255" y="1285"/>
                </a:lnTo>
                <a:cubicBezTo>
                  <a:pt x="16106" y="1316"/>
                  <a:pt x="16013" y="1335"/>
                  <a:pt x="15977" y="1335"/>
                </a:cubicBezTo>
                <a:cubicBezTo>
                  <a:pt x="15909" y="1335"/>
                  <a:pt x="16044" y="1269"/>
                  <a:pt x="16398" y="1095"/>
                </a:cubicBezTo>
                <a:lnTo>
                  <a:pt x="16398" y="1095"/>
                </a:lnTo>
                <a:cubicBezTo>
                  <a:pt x="16086" y="1248"/>
                  <a:pt x="15905" y="1334"/>
                  <a:pt x="15857" y="1334"/>
                </a:cubicBezTo>
                <a:cubicBezTo>
                  <a:pt x="15813" y="1334"/>
                  <a:pt x="15881" y="1262"/>
                  <a:pt x="16062" y="1104"/>
                </a:cubicBezTo>
                <a:lnTo>
                  <a:pt x="16062" y="1104"/>
                </a:lnTo>
                <a:cubicBezTo>
                  <a:pt x="15906" y="1235"/>
                  <a:pt x="15816" y="1303"/>
                  <a:pt x="15788" y="1303"/>
                </a:cubicBezTo>
                <a:cubicBezTo>
                  <a:pt x="15764" y="1303"/>
                  <a:pt x="15788" y="1251"/>
                  <a:pt x="15856" y="1143"/>
                </a:cubicBezTo>
                <a:lnTo>
                  <a:pt x="15856" y="1143"/>
                </a:lnTo>
                <a:cubicBezTo>
                  <a:pt x="15801" y="1222"/>
                  <a:pt x="15771" y="1262"/>
                  <a:pt x="15761" y="1262"/>
                </a:cubicBezTo>
                <a:cubicBezTo>
                  <a:pt x="15754" y="1262"/>
                  <a:pt x="15760" y="1238"/>
                  <a:pt x="15776" y="1190"/>
                </a:cubicBezTo>
                <a:lnTo>
                  <a:pt x="15776" y="1190"/>
                </a:lnTo>
                <a:cubicBezTo>
                  <a:pt x="15776" y="1194"/>
                  <a:pt x="15777" y="1196"/>
                  <a:pt x="15778" y="1196"/>
                </a:cubicBezTo>
                <a:cubicBezTo>
                  <a:pt x="15790" y="1196"/>
                  <a:pt x="15855" y="986"/>
                  <a:pt x="16013" y="564"/>
                </a:cubicBezTo>
                <a:lnTo>
                  <a:pt x="16013" y="564"/>
                </a:lnTo>
                <a:cubicBezTo>
                  <a:pt x="15928" y="792"/>
                  <a:pt x="15860" y="963"/>
                  <a:pt x="15817" y="1079"/>
                </a:cubicBezTo>
                <a:lnTo>
                  <a:pt x="15817" y="1079"/>
                </a:lnTo>
                <a:cubicBezTo>
                  <a:pt x="15821" y="1016"/>
                  <a:pt x="15831" y="801"/>
                  <a:pt x="15874" y="424"/>
                </a:cubicBezTo>
                <a:lnTo>
                  <a:pt x="15874" y="424"/>
                </a:lnTo>
                <a:cubicBezTo>
                  <a:pt x="15855" y="590"/>
                  <a:pt x="15837" y="729"/>
                  <a:pt x="15822" y="842"/>
                </a:cubicBezTo>
                <a:lnTo>
                  <a:pt x="15822" y="842"/>
                </a:lnTo>
                <a:cubicBezTo>
                  <a:pt x="15814" y="799"/>
                  <a:pt x="15775" y="630"/>
                  <a:pt x="15721" y="284"/>
                </a:cubicBezTo>
                <a:lnTo>
                  <a:pt x="15721" y="284"/>
                </a:lnTo>
                <a:cubicBezTo>
                  <a:pt x="15749" y="468"/>
                  <a:pt x="15768" y="621"/>
                  <a:pt x="15781" y="744"/>
                </a:cubicBezTo>
                <a:lnTo>
                  <a:pt x="15781" y="744"/>
                </a:lnTo>
                <a:cubicBezTo>
                  <a:pt x="15803" y="800"/>
                  <a:pt x="15816" y="837"/>
                  <a:pt x="15821" y="848"/>
                </a:cubicBezTo>
                <a:lnTo>
                  <a:pt x="15821" y="848"/>
                </a:lnTo>
                <a:cubicBezTo>
                  <a:pt x="15814" y="895"/>
                  <a:pt x="15808" y="937"/>
                  <a:pt x="15803" y="974"/>
                </a:cubicBezTo>
                <a:lnTo>
                  <a:pt x="15803" y="974"/>
                </a:lnTo>
                <a:cubicBezTo>
                  <a:pt x="15798" y="916"/>
                  <a:pt x="15792" y="840"/>
                  <a:pt x="15781" y="744"/>
                </a:cubicBezTo>
                <a:lnTo>
                  <a:pt x="15781" y="744"/>
                </a:lnTo>
                <a:cubicBezTo>
                  <a:pt x="15731" y="616"/>
                  <a:pt x="15634" y="387"/>
                  <a:pt x="15470" y="117"/>
                </a:cubicBezTo>
                <a:lnTo>
                  <a:pt x="15470" y="117"/>
                </a:lnTo>
                <a:cubicBezTo>
                  <a:pt x="15598" y="341"/>
                  <a:pt x="15633" y="420"/>
                  <a:pt x="15615" y="420"/>
                </a:cubicBezTo>
                <a:cubicBezTo>
                  <a:pt x="15579" y="420"/>
                  <a:pt x="15322" y="90"/>
                  <a:pt x="15191" y="5"/>
                </a:cubicBezTo>
                <a:cubicBezTo>
                  <a:pt x="15154" y="2"/>
                  <a:pt x="15118" y="0"/>
                  <a:pt x="15082" y="0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584500" y="845850"/>
            <a:ext cx="1219803" cy="1231927"/>
          </a:xfrm>
          <a:custGeom>
            <a:avLst/>
            <a:gdLst/>
            <a:ahLst/>
            <a:cxnLst/>
            <a:rect l="l" t="t" r="r" b="b"/>
            <a:pathLst>
              <a:path w="20715" h="17100" extrusionOk="0">
                <a:moveTo>
                  <a:pt x="16334" y="877"/>
                </a:moveTo>
                <a:cubicBezTo>
                  <a:pt x="16219" y="976"/>
                  <a:pt x="16124" y="1058"/>
                  <a:pt x="16051" y="1123"/>
                </a:cubicBezTo>
                <a:lnTo>
                  <a:pt x="16051" y="1123"/>
                </a:lnTo>
                <a:cubicBezTo>
                  <a:pt x="16128" y="1058"/>
                  <a:pt x="16222" y="976"/>
                  <a:pt x="16334" y="877"/>
                </a:cubicBezTo>
                <a:close/>
                <a:moveTo>
                  <a:pt x="16153" y="710"/>
                </a:moveTo>
                <a:lnTo>
                  <a:pt x="16153" y="710"/>
                </a:lnTo>
                <a:cubicBezTo>
                  <a:pt x="16032" y="889"/>
                  <a:pt x="15940" y="1027"/>
                  <a:pt x="15879" y="1125"/>
                </a:cubicBezTo>
                <a:lnTo>
                  <a:pt x="15879" y="1125"/>
                </a:lnTo>
                <a:cubicBezTo>
                  <a:pt x="15941" y="1032"/>
                  <a:pt x="16031" y="894"/>
                  <a:pt x="16153" y="710"/>
                </a:cubicBezTo>
                <a:close/>
                <a:moveTo>
                  <a:pt x="16529" y="1031"/>
                </a:moveTo>
                <a:lnTo>
                  <a:pt x="16529" y="1031"/>
                </a:lnTo>
                <a:cubicBezTo>
                  <a:pt x="16405" y="1092"/>
                  <a:pt x="16301" y="1142"/>
                  <a:pt x="16219" y="1183"/>
                </a:cubicBezTo>
                <a:lnTo>
                  <a:pt x="16219" y="1183"/>
                </a:lnTo>
                <a:cubicBezTo>
                  <a:pt x="16306" y="1140"/>
                  <a:pt x="16410" y="1089"/>
                  <a:pt x="16529" y="1031"/>
                </a:cubicBezTo>
                <a:close/>
                <a:moveTo>
                  <a:pt x="16725" y="1198"/>
                </a:moveTo>
                <a:cubicBezTo>
                  <a:pt x="16703" y="1202"/>
                  <a:pt x="16682" y="1206"/>
                  <a:pt x="16661" y="1210"/>
                </a:cubicBezTo>
                <a:lnTo>
                  <a:pt x="16661" y="1210"/>
                </a:lnTo>
                <a:cubicBezTo>
                  <a:pt x="16681" y="1206"/>
                  <a:pt x="16703" y="1202"/>
                  <a:pt x="16725" y="1198"/>
                </a:cubicBezTo>
                <a:close/>
                <a:moveTo>
                  <a:pt x="16661" y="1210"/>
                </a:moveTo>
                <a:cubicBezTo>
                  <a:pt x="16425" y="1252"/>
                  <a:pt x="16306" y="1270"/>
                  <a:pt x="16274" y="1283"/>
                </a:cubicBezTo>
                <a:lnTo>
                  <a:pt x="16274" y="1283"/>
                </a:lnTo>
                <a:cubicBezTo>
                  <a:pt x="16377" y="1263"/>
                  <a:pt x="16506" y="1238"/>
                  <a:pt x="16661" y="1210"/>
                </a:cubicBezTo>
                <a:close/>
                <a:moveTo>
                  <a:pt x="16770" y="1327"/>
                </a:moveTo>
                <a:cubicBezTo>
                  <a:pt x="16811" y="1330"/>
                  <a:pt x="16857" y="1334"/>
                  <a:pt x="16906" y="1337"/>
                </a:cubicBezTo>
                <a:cubicBezTo>
                  <a:pt x="16854" y="1332"/>
                  <a:pt x="16809" y="1328"/>
                  <a:pt x="16770" y="1327"/>
                </a:cubicBezTo>
                <a:close/>
                <a:moveTo>
                  <a:pt x="16410" y="1300"/>
                </a:moveTo>
                <a:cubicBezTo>
                  <a:pt x="16360" y="1300"/>
                  <a:pt x="16434" y="1318"/>
                  <a:pt x="16580" y="1364"/>
                </a:cubicBezTo>
                <a:lnTo>
                  <a:pt x="16580" y="1364"/>
                </a:lnTo>
                <a:cubicBezTo>
                  <a:pt x="16588" y="1340"/>
                  <a:pt x="16632" y="1326"/>
                  <a:pt x="16725" y="1326"/>
                </a:cubicBezTo>
                <a:cubicBezTo>
                  <a:pt x="16739" y="1326"/>
                  <a:pt x="16754" y="1326"/>
                  <a:pt x="16770" y="1327"/>
                </a:cubicBezTo>
                <a:lnTo>
                  <a:pt x="16770" y="1327"/>
                </a:lnTo>
                <a:cubicBezTo>
                  <a:pt x="16561" y="1311"/>
                  <a:pt x="16449" y="1300"/>
                  <a:pt x="16410" y="1300"/>
                </a:cubicBezTo>
                <a:close/>
                <a:moveTo>
                  <a:pt x="16580" y="1364"/>
                </a:moveTo>
                <a:cubicBezTo>
                  <a:pt x="16580" y="1365"/>
                  <a:pt x="16579" y="1366"/>
                  <a:pt x="16579" y="1367"/>
                </a:cubicBezTo>
                <a:lnTo>
                  <a:pt x="16579" y="1367"/>
                </a:lnTo>
                <a:cubicBezTo>
                  <a:pt x="16602" y="1373"/>
                  <a:pt x="16625" y="1379"/>
                  <a:pt x="16650" y="1386"/>
                </a:cubicBezTo>
                <a:lnTo>
                  <a:pt x="16650" y="1386"/>
                </a:lnTo>
                <a:cubicBezTo>
                  <a:pt x="16625" y="1378"/>
                  <a:pt x="16602" y="1371"/>
                  <a:pt x="16580" y="1364"/>
                </a:cubicBezTo>
                <a:close/>
                <a:moveTo>
                  <a:pt x="16650" y="1386"/>
                </a:moveTo>
                <a:cubicBezTo>
                  <a:pt x="16696" y="1401"/>
                  <a:pt x="16748" y="1419"/>
                  <a:pt x="16804" y="1439"/>
                </a:cubicBezTo>
                <a:lnTo>
                  <a:pt x="16804" y="1439"/>
                </a:lnTo>
                <a:cubicBezTo>
                  <a:pt x="16803" y="1440"/>
                  <a:pt x="16802" y="1442"/>
                  <a:pt x="16801" y="1444"/>
                </a:cubicBezTo>
                <a:lnTo>
                  <a:pt x="16801" y="1444"/>
                </a:lnTo>
                <a:cubicBezTo>
                  <a:pt x="16802" y="1442"/>
                  <a:pt x="16804" y="1441"/>
                  <a:pt x="16806" y="1440"/>
                </a:cubicBezTo>
                <a:lnTo>
                  <a:pt x="16806" y="1440"/>
                </a:lnTo>
                <a:cubicBezTo>
                  <a:pt x="16915" y="1479"/>
                  <a:pt x="17040" y="1528"/>
                  <a:pt x="17171" y="1588"/>
                </a:cubicBezTo>
                <a:cubicBezTo>
                  <a:pt x="17044" y="1524"/>
                  <a:pt x="16922" y="1475"/>
                  <a:pt x="16811" y="1436"/>
                </a:cubicBezTo>
                <a:lnTo>
                  <a:pt x="16811" y="1436"/>
                </a:lnTo>
                <a:cubicBezTo>
                  <a:pt x="16825" y="1429"/>
                  <a:pt x="16845" y="1425"/>
                  <a:pt x="16871" y="1425"/>
                </a:cubicBezTo>
                <a:cubicBezTo>
                  <a:pt x="16923" y="1425"/>
                  <a:pt x="17002" y="1441"/>
                  <a:pt x="17115" y="1477"/>
                </a:cubicBezTo>
                <a:cubicBezTo>
                  <a:pt x="16993" y="1438"/>
                  <a:pt x="16911" y="1421"/>
                  <a:pt x="16862" y="1421"/>
                </a:cubicBezTo>
                <a:cubicBezTo>
                  <a:pt x="16835" y="1421"/>
                  <a:pt x="16817" y="1426"/>
                  <a:pt x="16807" y="1435"/>
                </a:cubicBezTo>
                <a:lnTo>
                  <a:pt x="16807" y="1435"/>
                </a:lnTo>
                <a:cubicBezTo>
                  <a:pt x="16752" y="1416"/>
                  <a:pt x="16699" y="1400"/>
                  <a:pt x="16650" y="1386"/>
                </a:cubicBezTo>
                <a:close/>
                <a:moveTo>
                  <a:pt x="17273" y="1698"/>
                </a:moveTo>
                <a:cubicBezTo>
                  <a:pt x="17221" y="1698"/>
                  <a:pt x="17186" y="1712"/>
                  <a:pt x="17165" y="1736"/>
                </a:cubicBezTo>
                <a:lnTo>
                  <a:pt x="17165" y="1736"/>
                </a:lnTo>
                <a:cubicBezTo>
                  <a:pt x="17192" y="1713"/>
                  <a:pt x="17234" y="1700"/>
                  <a:pt x="17295" y="1700"/>
                </a:cubicBezTo>
                <a:cubicBezTo>
                  <a:pt x="17300" y="1700"/>
                  <a:pt x="17305" y="1700"/>
                  <a:pt x="17311" y="1700"/>
                </a:cubicBezTo>
                <a:cubicBezTo>
                  <a:pt x="17297" y="1698"/>
                  <a:pt x="17284" y="1698"/>
                  <a:pt x="17273" y="1698"/>
                </a:cubicBezTo>
                <a:close/>
                <a:moveTo>
                  <a:pt x="17450" y="1728"/>
                </a:moveTo>
                <a:cubicBezTo>
                  <a:pt x="17402" y="1770"/>
                  <a:pt x="17369" y="1821"/>
                  <a:pt x="17347" y="1876"/>
                </a:cubicBezTo>
                <a:lnTo>
                  <a:pt x="17347" y="1876"/>
                </a:lnTo>
                <a:cubicBezTo>
                  <a:pt x="17348" y="1877"/>
                  <a:pt x="17349" y="1877"/>
                  <a:pt x="17350" y="1878"/>
                </a:cubicBezTo>
                <a:lnTo>
                  <a:pt x="17350" y="1878"/>
                </a:lnTo>
                <a:cubicBezTo>
                  <a:pt x="17369" y="1822"/>
                  <a:pt x="17401" y="1771"/>
                  <a:pt x="17450" y="1728"/>
                </a:cubicBezTo>
                <a:close/>
                <a:moveTo>
                  <a:pt x="17136" y="1819"/>
                </a:moveTo>
                <a:cubicBezTo>
                  <a:pt x="17138" y="1821"/>
                  <a:pt x="17141" y="1823"/>
                  <a:pt x="17143" y="1825"/>
                </a:cubicBezTo>
                <a:lnTo>
                  <a:pt x="17143" y="1825"/>
                </a:lnTo>
                <a:cubicBezTo>
                  <a:pt x="17160" y="1901"/>
                  <a:pt x="17196" y="1987"/>
                  <a:pt x="17230" y="2065"/>
                </a:cubicBezTo>
                <a:lnTo>
                  <a:pt x="17230" y="2065"/>
                </a:lnTo>
                <a:cubicBezTo>
                  <a:pt x="17211" y="2042"/>
                  <a:pt x="17189" y="2017"/>
                  <a:pt x="17166" y="1991"/>
                </a:cubicBezTo>
                <a:lnTo>
                  <a:pt x="17166" y="1991"/>
                </a:lnTo>
                <a:cubicBezTo>
                  <a:pt x="17146" y="1929"/>
                  <a:pt x="17133" y="1869"/>
                  <a:pt x="17136" y="1819"/>
                </a:cubicBezTo>
                <a:close/>
                <a:moveTo>
                  <a:pt x="17350" y="1878"/>
                </a:moveTo>
                <a:cubicBezTo>
                  <a:pt x="17339" y="1908"/>
                  <a:pt x="17332" y="1940"/>
                  <a:pt x="17327" y="1971"/>
                </a:cubicBezTo>
                <a:lnTo>
                  <a:pt x="17327" y="1971"/>
                </a:lnTo>
                <a:cubicBezTo>
                  <a:pt x="17376" y="2010"/>
                  <a:pt x="17411" y="2038"/>
                  <a:pt x="17422" y="2049"/>
                </a:cubicBezTo>
                <a:cubicBezTo>
                  <a:pt x="17439" y="2069"/>
                  <a:pt x="17450" y="2079"/>
                  <a:pt x="17457" y="2079"/>
                </a:cubicBezTo>
                <a:cubicBezTo>
                  <a:pt x="17473" y="2079"/>
                  <a:pt x="17461" y="2025"/>
                  <a:pt x="17422" y="1937"/>
                </a:cubicBezTo>
                <a:cubicBezTo>
                  <a:pt x="17412" y="1922"/>
                  <a:pt x="17386" y="1902"/>
                  <a:pt x="17350" y="1878"/>
                </a:cubicBezTo>
                <a:close/>
                <a:moveTo>
                  <a:pt x="17576" y="1756"/>
                </a:moveTo>
                <a:cubicBezTo>
                  <a:pt x="17536" y="1881"/>
                  <a:pt x="17501" y="1990"/>
                  <a:pt x="17471" y="2081"/>
                </a:cubicBezTo>
                <a:lnTo>
                  <a:pt x="17471" y="2081"/>
                </a:lnTo>
                <a:cubicBezTo>
                  <a:pt x="17502" y="1989"/>
                  <a:pt x="17537" y="1880"/>
                  <a:pt x="17576" y="1756"/>
                </a:cubicBezTo>
                <a:close/>
                <a:moveTo>
                  <a:pt x="18272" y="2063"/>
                </a:moveTo>
                <a:lnTo>
                  <a:pt x="18272" y="2063"/>
                </a:lnTo>
                <a:cubicBezTo>
                  <a:pt x="18260" y="2070"/>
                  <a:pt x="18249" y="2077"/>
                  <a:pt x="18237" y="2084"/>
                </a:cubicBezTo>
                <a:lnTo>
                  <a:pt x="18237" y="2084"/>
                </a:lnTo>
                <a:cubicBezTo>
                  <a:pt x="18237" y="2084"/>
                  <a:pt x="18237" y="2084"/>
                  <a:pt x="18237" y="2084"/>
                </a:cubicBezTo>
                <a:lnTo>
                  <a:pt x="18237" y="2084"/>
                </a:lnTo>
                <a:cubicBezTo>
                  <a:pt x="18249" y="2077"/>
                  <a:pt x="18260" y="2070"/>
                  <a:pt x="18272" y="2063"/>
                </a:cubicBezTo>
                <a:close/>
                <a:moveTo>
                  <a:pt x="18224" y="2083"/>
                </a:moveTo>
                <a:cubicBezTo>
                  <a:pt x="18207" y="2083"/>
                  <a:pt x="18206" y="2086"/>
                  <a:pt x="18221" y="2093"/>
                </a:cubicBezTo>
                <a:lnTo>
                  <a:pt x="18221" y="2093"/>
                </a:lnTo>
                <a:cubicBezTo>
                  <a:pt x="18226" y="2090"/>
                  <a:pt x="18232" y="2087"/>
                  <a:pt x="18237" y="2084"/>
                </a:cubicBezTo>
                <a:lnTo>
                  <a:pt x="18237" y="2084"/>
                </a:lnTo>
                <a:cubicBezTo>
                  <a:pt x="18232" y="2083"/>
                  <a:pt x="18228" y="2083"/>
                  <a:pt x="18224" y="2083"/>
                </a:cubicBezTo>
                <a:close/>
                <a:moveTo>
                  <a:pt x="18373" y="2099"/>
                </a:moveTo>
                <a:lnTo>
                  <a:pt x="18373" y="2099"/>
                </a:lnTo>
                <a:cubicBezTo>
                  <a:pt x="18383" y="2101"/>
                  <a:pt x="18394" y="2102"/>
                  <a:pt x="18404" y="2104"/>
                </a:cubicBezTo>
                <a:lnTo>
                  <a:pt x="18404" y="2104"/>
                </a:lnTo>
                <a:cubicBezTo>
                  <a:pt x="18401" y="2104"/>
                  <a:pt x="18399" y="2105"/>
                  <a:pt x="18396" y="2106"/>
                </a:cubicBezTo>
                <a:lnTo>
                  <a:pt x="18396" y="2106"/>
                </a:lnTo>
                <a:cubicBezTo>
                  <a:pt x="18388" y="2104"/>
                  <a:pt x="18381" y="2101"/>
                  <a:pt x="18373" y="2099"/>
                </a:cubicBezTo>
                <a:close/>
                <a:moveTo>
                  <a:pt x="18405" y="2104"/>
                </a:moveTo>
                <a:cubicBezTo>
                  <a:pt x="18439" y="2109"/>
                  <a:pt x="18476" y="2114"/>
                  <a:pt x="18518" y="2120"/>
                </a:cubicBezTo>
                <a:lnTo>
                  <a:pt x="18518" y="2120"/>
                </a:lnTo>
                <a:cubicBezTo>
                  <a:pt x="18496" y="2122"/>
                  <a:pt x="18475" y="2123"/>
                  <a:pt x="18455" y="2125"/>
                </a:cubicBezTo>
                <a:lnTo>
                  <a:pt x="18455" y="2125"/>
                </a:lnTo>
                <a:cubicBezTo>
                  <a:pt x="18434" y="2118"/>
                  <a:pt x="18414" y="2112"/>
                  <a:pt x="18397" y="2106"/>
                </a:cubicBezTo>
                <a:lnTo>
                  <a:pt x="18397" y="2106"/>
                </a:lnTo>
                <a:cubicBezTo>
                  <a:pt x="18373" y="2114"/>
                  <a:pt x="18350" y="2121"/>
                  <a:pt x="18328" y="2128"/>
                </a:cubicBezTo>
                <a:lnTo>
                  <a:pt x="18328" y="2128"/>
                </a:lnTo>
                <a:cubicBezTo>
                  <a:pt x="18327" y="2127"/>
                  <a:pt x="18327" y="2127"/>
                  <a:pt x="18326" y="2127"/>
                </a:cubicBezTo>
                <a:lnTo>
                  <a:pt x="18326" y="2127"/>
                </a:lnTo>
                <a:cubicBezTo>
                  <a:pt x="18320" y="2129"/>
                  <a:pt x="18313" y="2131"/>
                  <a:pt x="18307" y="2132"/>
                </a:cubicBezTo>
                <a:lnTo>
                  <a:pt x="18307" y="2132"/>
                </a:lnTo>
                <a:cubicBezTo>
                  <a:pt x="18307" y="2132"/>
                  <a:pt x="18306" y="2132"/>
                  <a:pt x="18306" y="2133"/>
                </a:cubicBezTo>
                <a:lnTo>
                  <a:pt x="18306" y="2133"/>
                </a:lnTo>
                <a:cubicBezTo>
                  <a:pt x="18311" y="2130"/>
                  <a:pt x="18317" y="2128"/>
                  <a:pt x="18322" y="2126"/>
                </a:cubicBezTo>
                <a:lnTo>
                  <a:pt x="18322" y="2126"/>
                </a:lnTo>
                <a:cubicBezTo>
                  <a:pt x="18323" y="2126"/>
                  <a:pt x="18325" y="2126"/>
                  <a:pt x="18326" y="2127"/>
                </a:cubicBezTo>
                <a:lnTo>
                  <a:pt x="18326" y="2127"/>
                </a:lnTo>
                <a:cubicBezTo>
                  <a:pt x="18348" y="2120"/>
                  <a:pt x="18371" y="2113"/>
                  <a:pt x="18396" y="2106"/>
                </a:cubicBezTo>
                <a:lnTo>
                  <a:pt x="18396" y="2106"/>
                </a:lnTo>
                <a:cubicBezTo>
                  <a:pt x="18396" y="2106"/>
                  <a:pt x="18396" y="2106"/>
                  <a:pt x="18397" y="2106"/>
                </a:cubicBezTo>
                <a:lnTo>
                  <a:pt x="18397" y="2106"/>
                </a:lnTo>
                <a:cubicBezTo>
                  <a:pt x="18400" y="2106"/>
                  <a:pt x="18402" y="2105"/>
                  <a:pt x="18405" y="2104"/>
                </a:cubicBezTo>
                <a:close/>
                <a:moveTo>
                  <a:pt x="18221" y="2093"/>
                </a:moveTo>
                <a:lnTo>
                  <a:pt x="18221" y="2093"/>
                </a:lnTo>
                <a:cubicBezTo>
                  <a:pt x="18237" y="2100"/>
                  <a:pt x="18271" y="2111"/>
                  <a:pt x="18322" y="2126"/>
                </a:cubicBezTo>
                <a:lnTo>
                  <a:pt x="18322" y="2126"/>
                </a:lnTo>
                <a:cubicBezTo>
                  <a:pt x="18338" y="2119"/>
                  <a:pt x="18354" y="2112"/>
                  <a:pt x="18370" y="2105"/>
                </a:cubicBezTo>
                <a:lnTo>
                  <a:pt x="18370" y="2105"/>
                </a:lnTo>
                <a:cubicBezTo>
                  <a:pt x="18354" y="2112"/>
                  <a:pt x="18338" y="2119"/>
                  <a:pt x="18322" y="2126"/>
                </a:cubicBezTo>
                <a:lnTo>
                  <a:pt x="18322" y="2126"/>
                </a:lnTo>
                <a:cubicBezTo>
                  <a:pt x="18322" y="2126"/>
                  <a:pt x="18322" y="2126"/>
                  <a:pt x="18322" y="2126"/>
                </a:cubicBezTo>
                <a:lnTo>
                  <a:pt x="18322" y="2126"/>
                </a:lnTo>
                <a:cubicBezTo>
                  <a:pt x="18317" y="2128"/>
                  <a:pt x="18311" y="2130"/>
                  <a:pt x="18306" y="2133"/>
                </a:cubicBezTo>
                <a:lnTo>
                  <a:pt x="18306" y="2133"/>
                </a:lnTo>
                <a:cubicBezTo>
                  <a:pt x="18228" y="2136"/>
                  <a:pt x="18175" y="2136"/>
                  <a:pt x="18148" y="2136"/>
                </a:cubicBezTo>
                <a:lnTo>
                  <a:pt x="18148" y="2136"/>
                </a:lnTo>
                <a:cubicBezTo>
                  <a:pt x="18171" y="2122"/>
                  <a:pt x="18196" y="2108"/>
                  <a:pt x="18221" y="2093"/>
                </a:cubicBezTo>
                <a:close/>
                <a:moveTo>
                  <a:pt x="18328" y="2128"/>
                </a:moveTo>
                <a:lnTo>
                  <a:pt x="18328" y="2128"/>
                </a:lnTo>
                <a:cubicBezTo>
                  <a:pt x="18332" y="2129"/>
                  <a:pt x="18336" y="2130"/>
                  <a:pt x="18341" y="2131"/>
                </a:cubicBezTo>
                <a:lnTo>
                  <a:pt x="18341" y="2131"/>
                </a:lnTo>
                <a:cubicBezTo>
                  <a:pt x="18355" y="2130"/>
                  <a:pt x="18370" y="2130"/>
                  <a:pt x="18386" y="2129"/>
                </a:cubicBezTo>
                <a:lnTo>
                  <a:pt x="18386" y="2129"/>
                </a:lnTo>
                <a:cubicBezTo>
                  <a:pt x="18378" y="2132"/>
                  <a:pt x="18371" y="2135"/>
                  <a:pt x="18363" y="2137"/>
                </a:cubicBezTo>
                <a:lnTo>
                  <a:pt x="18363" y="2137"/>
                </a:lnTo>
                <a:cubicBezTo>
                  <a:pt x="18356" y="2135"/>
                  <a:pt x="18348" y="2133"/>
                  <a:pt x="18341" y="2131"/>
                </a:cubicBezTo>
                <a:lnTo>
                  <a:pt x="18341" y="2131"/>
                </a:lnTo>
                <a:cubicBezTo>
                  <a:pt x="18331" y="2131"/>
                  <a:pt x="18322" y="2132"/>
                  <a:pt x="18313" y="2132"/>
                </a:cubicBezTo>
                <a:lnTo>
                  <a:pt x="18313" y="2132"/>
                </a:lnTo>
                <a:cubicBezTo>
                  <a:pt x="18318" y="2131"/>
                  <a:pt x="18323" y="2129"/>
                  <a:pt x="18328" y="2128"/>
                </a:cubicBezTo>
                <a:close/>
                <a:moveTo>
                  <a:pt x="18593" y="2115"/>
                </a:moveTo>
                <a:cubicBezTo>
                  <a:pt x="18579" y="2117"/>
                  <a:pt x="18565" y="2118"/>
                  <a:pt x="18551" y="2119"/>
                </a:cubicBezTo>
                <a:lnTo>
                  <a:pt x="18551" y="2119"/>
                </a:lnTo>
                <a:cubicBezTo>
                  <a:pt x="18586" y="2126"/>
                  <a:pt x="18625" y="2133"/>
                  <a:pt x="18666" y="2140"/>
                </a:cubicBezTo>
                <a:lnTo>
                  <a:pt x="18666" y="2140"/>
                </a:lnTo>
                <a:cubicBezTo>
                  <a:pt x="18639" y="2131"/>
                  <a:pt x="18615" y="2122"/>
                  <a:pt x="18593" y="2115"/>
                </a:cubicBezTo>
                <a:close/>
                <a:moveTo>
                  <a:pt x="18446" y="2160"/>
                </a:moveTo>
                <a:cubicBezTo>
                  <a:pt x="18429" y="2165"/>
                  <a:pt x="18412" y="2169"/>
                  <a:pt x="18395" y="2173"/>
                </a:cubicBezTo>
                <a:lnTo>
                  <a:pt x="18395" y="2173"/>
                </a:lnTo>
                <a:cubicBezTo>
                  <a:pt x="18397" y="2174"/>
                  <a:pt x="18400" y="2174"/>
                  <a:pt x="18402" y="2174"/>
                </a:cubicBezTo>
                <a:lnTo>
                  <a:pt x="18402" y="2174"/>
                </a:lnTo>
                <a:cubicBezTo>
                  <a:pt x="18417" y="2170"/>
                  <a:pt x="18432" y="2165"/>
                  <a:pt x="18448" y="2161"/>
                </a:cubicBezTo>
                <a:lnTo>
                  <a:pt x="18448" y="2161"/>
                </a:lnTo>
                <a:cubicBezTo>
                  <a:pt x="18447" y="2160"/>
                  <a:pt x="18447" y="2160"/>
                  <a:pt x="18446" y="2160"/>
                </a:cubicBezTo>
                <a:close/>
                <a:moveTo>
                  <a:pt x="18083" y="2174"/>
                </a:moveTo>
                <a:cubicBezTo>
                  <a:pt x="18050" y="2181"/>
                  <a:pt x="18040" y="2186"/>
                  <a:pt x="18054" y="2191"/>
                </a:cubicBezTo>
                <a:lnTo>
                  <a:pt x="18054" y="2191"/>
                </a:lnTo>
                <a:cubicBezTo>
                  <a:pt x="18064" y="2185"/>
                  <a:pt x="18073" y="2180"/>
                  <a:pt x="18083" y="2174"/>
                </a:cubicBezTo>
                <a:close/>
                <a:moveTo>
                  <a:pt x="18260" y="2153"/>
                </a:moveTo>
                <a:cubicBezTo>
                  <a:pt x="18221" y="2170"/>
                  <a:pt x="18184" y="2186"/>
                  <a:pt x="18149" y="2201"/>
                </a:cubicBezTo>
                <a:lnTo>
                  <a:pt x="18149" y="2201"/>
                </a:lnTo>
                <a:cubicBezTo>
                  <a:pt x="18162" y="2202"/>
                  <a:pt x="18176" y="2203"/>
                  <a:pt x="18192" y="2203"/>
                </a:cubicBezTo>
                <a:lnTo>
                  <a:pt x="18192" y="2203"/>
                </a:lnTo>
                <a:cubicBezTo>
                  <a:pt x="18228" y="2190"/>
                  <a:pt x="18266" y="2175"/>
                  <a:pt x="18306" y="2159"/>
                </a:cubicBezTo>
                <a:lnTo>
                  <a:pt x="18306" y="2159"/>
                </a:lnTo>
                <a:cubicBezTo>
                  <a:pt x="18290" y="2157"/>
                  <a:pt x="18274" y="2155"/>
                  <a:pt x="18260" y="2153"/>
                </a:cubicBezTo>
                <a:close/>
                <a:moveTo>
                  <a:pt x="18307" y="2159"/>
                </a:moveTo>
                <a:lnTo>
                  <a:pt x="18307" y="2159"/>
                </a:lnTo>
                <a:cubicBezTo>
                  <a:pt x="18267" y="2175"/>
                  <a:pt x="18229" y="2190"/>
                  <a:pt x="18193" y="2204"/>
                </a:cubicBezTo>
                <a:lnTo>
                  <a:pt x="18193" y="2204"/>
                </a:lnTo>
                <a:cubicBezTo>
                  <a:pt x="18216" y="2205"/>
                  <a:pt x="18242" y="2206"/>
                  <a:pt x="18270" y="2206"/>
                </a:cubicBezTo>
                <a:lnTo>
                  <a:pt x="18270" y="2206"/>
                </a:lnTo>
                <a:cubicBezTo>
                  <a:pt x="18309" y="2196"/>
                  <a:pt x="18351" y="2185"/>
                  <a:pt x="18395" y="2173"/>
                </a:cubicBezTo>
                <a:lnTo>
                  <a:pt x="18395" y="2173"/>
                </a:lnTo>
                <a:cubicBezTo>
                  <a:pt x="18363" y="2168"/>
                  <a:pt x="18333" y="2163"/>
                  <a:pt x="18307" y="2159"/>
                </a:cubicBezTo>
                <a:close/>
                <a:moveTo>
                  <a:pt x="18530" y="2198"/>
                </a:moveTo>
                <a:cubicBezTo>
                  <a:pt x="18499" y="2202"/>
                  <a:pt x="18469" y="2207"/>
                  <a:pt x="18441" y="2211"/>
                </a:cubicBezTo>
                <a:lnTo>
                  <a:pt x="18441" y="2211"/>
                </a:lnTo>
                <a:cubicBezTo>
                  <a:pt x="18428" y="2211"/>
                  <a:pt x="18416" y="2210"/>
                  <a:pt x="18404" y="2210"/>
                </a:cubicBezTo>
                <a:lnTo>
                  <a:pt x="18404" y="2210"/>
                </a:lnTo>
                <a:cubicBezTo>
                  <a:pt x="18381" y="2213"/>
                  <a:pt x="18359" y="2216"/>
                  <a:pt x="18338" y="2218"/>
                </a:cubicBezTo>
                <a:lnTo>
                  <a:pt x="18338" y="2218"/>
                </a:lnTo>
                <a:cubicBezTo>
                  <a:pt x="18359" y="2218"/>
                  <a:pt x="18381" y="2217"/>
                  <a:pt x="18404" y="2217"/>
                </a:cubicBezTo>
                <a:lnTo>
                  <a:pt x="18404" y="2217"/>
                </a:lnTo>
                <a:cubicBezTo>
                  <a:pt x="18416" y="2215"/>
                  <a:pt x="18428" y="2213"/>
                  <a:pt x="18441" y="2211"/>
                </a:cubicBezTo>
                <a:lnTo>
                  <a:pt x="18441" y="2211"/>
                </a:lnTo>
                <a:cubicBezTo>
                  <a:pt x="18493" y="2212"/>
                  <a:pt x="18552" y="2213"/>
                  <a:pt x="18616" y="2214"/>
                </a:cubicBezTo>
                <a:lnTo>
                  <a:pt x="18616" y="2214"/>
                </a:lnTo>
                <a:cubicBezTo>
                  <a:pt x="18586" y="2208"/>
                  <a:pt x="18557" y="2203"/>
                  <a:pt x="18530" y="2198"/>
                </a:cubicBezTo>
                <a:close/>
                <a:moveTo>
                  <a:pt x="18270" y="2206"/>
                </a:moveTo>
                <a:lnTo>
                  <a:pt x="18270" y="2206"/>
                </a:lnTo>
                <a:cubicBezTo>
                  <a:pt x="18248" y="2212"/>
                  <a:pt x="18227" y="2218"/>
                  <a:pt x="18208" y="2223"/>
                </a:cubicBezTo>
                <a:lnTo>
                  <a:pt x="18208" y="2223"/>
                </a:lnTo>
                <a:cubicBezTo>
                  <a:pt x="18220" y="2222"/>
                  <a:pt x="18232" y="2222"/>
                  <a:pt x="18245" y="2221"/>
                </a:cubicBezTo>
                <a:lnTo>
                  <a:pt x="18245" y="2221"/>
                </a:lnTo>
                <a:cubicBezTo>
                  <a:pt x="18261" y="2217"/>
                  <a:pt x="18276" y="2212"/>
                  <a:pt x="18292" y="2207"/>
                </a:cubicBezTo>
                <a:lnTo>
                  <a:pt x="18292" y="2207"/>
                </a:lnTo>
                <a:cubicBezTo>
                  <a:pt x="18284" y="2207"/>
                  <a:pt x="18277" y="2207"/>
                  <a:pt x="18270" y="2206"/>
                </a:cubicBezTo>
                <a:close/>
                <a:moveTo>
                  <a:pt x="18192" y="2203"/>
                </a:moveTo>
                <a:lnTo>
                  <a:pt x="18192" y="2203"/>
                </a:lnTo>
                <a:cubicBezTo>
                  <a:pt x="18171" y="2211"/>
                  <a:pt x="18152" y="2219"/>
                  <a:pt x="18133" y="2226"/>
                </a:cubicBezTo>
                <a:lnTo>
                  <a:pt x="18133" y="2226"/>
                </a:lnTo>
                <a:cubicBezTo>
                  <a:pt x="18133" y="2226"/>
                  <a:pt x="18134" y="2226"/>
                  <a:pt x="18135" y="2226"/>
                </a:cubicBezTo>
                <a:lnTo>
                  <a:pt x="18135" y="2226"/>
                </a:lnTo>
                <a:cubicBezTo>
                  <a:pt x="18154" y="2219"/>
                  <a:pt x="18173" y="2211"/>
                  <a:pt x="18193" y="2204"/>
                </a:cubicBezTo>
                <a:lnTo>
                  <a:pt x="18193" y="2204"/>
                </a:lnTo>
                <a:cubicBezTo>
                  <a:pt x="18193" y="2203"/>
                  <a:pt x="18192" y="2203"/>
                  <a:pt x="18192" y="2203"/>
                </a:cubicBezTo>
                <a:close/>
                <a:moveTo>
                  <a:pt x="18147" y="2201"/>
                </a:moveTo>
                <a:lnTo>
                  <a:pt x="18147" y="2201"/>
                </a:lnTo>
                <a:cubicBezTo>
                  <a:pt x="18125" y="2211"/>
                  <a:pt x="18104" y="2220"/>
                  <a:pt x="18083" y="2229"/>
                </a:cubicBezTo>
                <a:lnTo>
                  <a:pt x="18083" y="2229"/>
                </a:lnTo>
                <a:cubicBezTo>
                  <a:pt x="18084" y="2229"/>
                  <a:pt x="18086" y="2229"/>
                  <a:pt x="18087" y="2229"/>
                </a:cubicBezTo>
                <a:lnTo>
                  <a:pt x="18087" y="2229"/>
                </a:lnTo>
                <a:cubicBezTo>
                  <a:pt x="18107" y="2220"/>
                  <a:pt x="18128" y="2211"/>
                  <a:pt x="18149" y="2201"/>
                </a:cubicBezTo>
                <a:lnTo>
                  <a:pt x="18149" y="2201"/>
                </a:lnTo>
                <a:cubicBezTo>
                  <a:pt x="18149" y="2201"/>
                  <a:pt x="18148" y="2201"/>
                  <a:pt x="18147" y="2201"/>
                </a:cubicBezTo>
                <a:close/>
                <a:moveTo>
                  <a:pt x="17687" y="1839"/>
                </a:moveTo>
                <a:cubicBezTo>
                  <a:pt x="17602" y="2004"/>
                  <a:pt x="17536" y="2135"/>
                  <a:pt x="17487" y="2234"/>
                </a:cubicBezTo>
                <a:lnTo>
                  <a:pt x="17487" y="2234"/>
                </a:lnTo>
                <a:cubicBezTo>
                  <a:pt x="17538" y="2135"/>
                  <a:pt x="17604" y="2003"/>
                  <a:pt x="17687" y="1839"/>
                </a:cubicBezTo>
                <a:close/>
                <a:moveTo>
                  <a:pt x="18338" y="2218"/>
                </a:moveTo>
                <a:cubicBezTo>
                  <a:pt x="18305" y="2219"/>
                  <a:pt x="18274" y="2220"/>
                  <a:pt x="18245" y="2221"/>
                </a:cubicBezTo>
                <a:lnTo>
                  <a:pt x="18245" y="2221"/>
                </a:lnTo>
                <a:cubicBezTo>
                  <a:pt x="18230" y="2226"/>
                  <a:pt x="18215" y="2230"/>
                  <a:pt x="18200" y="2235"/>
                </a:cubicBezTo>
                <a:lnTo>
                  <a:pt x="18200" y="2235"/>
                </a:lnTo>
                <a:cubicBezTo>
                  <a:pt x="18241" y="2230"/>
                  <a:pt x="18287" y="2224"/>
                  <a:pt x="18338" y="2218"/>
                </a:cubicBezTo>
                <a:close/>
                <a:moveTo>
                  <a:pt x="18250" y="2151"/>
                </a:moveTo>
                <a:cubicBezTo>
                  <a:pt x="18192" y="2169"/>
                  <a:pt x="18142" y="2184"/>
                  <a:pt x="18099" y="2198"/>
                </a:cubicBezTo>
                <a:lnTo>
                  <a:pt x="18099" y="2198"/>
                </a:lnTo>
                <a:cubicBezTo>
                  <a:pt x="18093" y="2197"/>
                  <a:pt x="18088" y="2196"/>
                  <a:pt x="18083" y="2196"/>
                </a:cubicBezTo>
                <a:lnTo>
                  <a:pt x="18083" y="2196"/>
                </a:lnTo>
                <a:cubicBezTo>
                  <a:pt x="18054" y="2203"/>
                  <a:pt x="18031" y="2210"/>
                  <a:pt x="18013" y="2215"/>
                </a:cubicBezTo>
                <a:lnTo>
                  <a:pt x="18013" y="2215"/>
                </a:lnTo>
                <a:cubicBezTo>
                  <a:pt x="18027" y="2207"/>
                  <a:pt x="18041" y="2199"/>
                  <a:pt x="18055" y="2191"/>
                </a:cubicBezTo>
                <a:lnTo>
                  <a:pt x="18055" y="2191"/>
                </a:lnTo>
                <a:cubicBezTo>
                  <a:pt x="18060" y="2193"/>
                  <a:pt x="18070" y="2194"/>
                  <a:pt x="18083" y="2196"/>
                </a:cubicBezTo>
                <a:lnTo>
                  <a:pt x="18083" y="2196"/>
                </a:lnTo>
                <a:cubicBezTo>
                  <a:pt x="18124" y="2184"/>
                  <a:pt x="18176" y="2170"/>
                  <a:pt x="18239" y="2152"/>
                </a:cubicBezTo>
                <a:lnTo>
                  <a:pt x="18239" y="2152"/>
                </a:lnTo>
                <a:cubicBezTo>
                  <a:pt x="18167" y="2160"/>
                  <a:pt x="18115" y="2168"/>
                  <a:pt x="18083" y="2174"/>
                </a:cubicBezTo>
                <a:lnTo>
                  <a:pt x="18083" y="2174"/>
                </a:lnTo>
                <a:cubicBezTo>
                  <a:pt x="18074" y="2180"/>
                  <a:pt x="18064" y="2185"/>
                  <a:pt x="18055" y="2191"/>
                </a:cubicBezTo>
                <a:lnTo>
                  <a:pt x="18055" y="2191"/>
                </a:lnTo>
                <a:cubicBezTo>
                  <a:pt x="18055" y="2191"/>
                  <a:pt x="18054" y="2191"/>
                  <a:pt x="18054" y="2191"/>
                </a:cubicBezTo>
                <a:lnTo>
                  <a:pt x="18054" y="2191"/>
                </a:lnTo>
                <a:cubicBezTo>
                  <a:pt x="18040" y="2199"/>
                  <a:pt x="18026" y="2207"/>
                  <a:pt x="18012" y="2215"/>
                </a:cubicBezTo>
                <a:lnTo>
                  <a:pt x="18012" y="2215"/>
                </a:lnTo>
                <a:cubicBezTo>
                  <a:pt x="17963" y="2229"/>
                  <a:pt x="17952" y="2234"/>
                  <a:pt x="17979" y="2234"/>
                </a:cubicBezTo>
                <a:cubicBezTo>
                  <a:pt x="17979" y="2234"/>
                  <a:pt x="17980" y="2234"/>
                  <a:pt x="17980" y="2234"/>
                </a:cubicBezTo>
                <a:lnTo>
                  <a:pt x="17980" y="2234"/>
                </a:lnTo>
                <a:cubicBezTo>
                  <a:pt x="17978" y="2235"/>
                  <a:pt x="17976" y="2236"/>
                  <a:pt x="17974" y="2237"/>
                </a:cubicBezTo>
                <a:lnTo>
                  <a:pt x="17974" y="2237"/>
                </a:lnTo>
                <a:cubicBezTo>
                  <a:pt x="17975" y="2237"/>
                  <a:pt x="17975" y="2237"/>
                  <a:pt x="17976" y="2237"/>
                </a:cubicBezTo>
                <a:lnTo>
                  <a:pt x="17976" y="2237"/>
                </a:lnTo>
                <a:cubicBezTo>
                  <a:pt x="17977" y="2236"/>
                  <a:pt x="17979" y="2235"/>
                  <a:pt x="17981" y="2234"/>
                </a:cubicBezTo>
                <a:lnTo>
                  <a:pt x="17981" y="2234"/>
                </a:lnTo>
                <a:cubicBezTo>
                  <a:pt x="17982" y="2234"/>
                  <a:pt x="17984" y="2234"/>
                  <a:pt x="17985" y="2234"/>
                </a:cubicBezTo>
                <a:lnTo>
                  <a:pt x="17985" y="2234"/>
                </a:lnTo>
                <a:cubicBezTo>
                  <a:pt x="18013" y="2224"/>
                  <a:pt x="18052" y="2212"/>
                  <a:pt x="18099" y="2198"/>
                </a:cubicBezTo>
                <a:lnTo>
                  <a:pt x="18099" y="2198"/>
                </a:lnTo>
                <a:cubicBezTo>
                  <a:pt x="18113" y="2199"/>
                  <a:pt x="18129" y="2200"/>
                  <a:pt x="18147" y="2201"/>
                </a:cubicBezTo>
                <a:lnTo>
                  <a:pt x="18147" y="2201"/>
                </a:lnTo>
                <a:cubicBezTo>
                  <a:pt x="18182" y="2186"/>
                  <a:pt x="18220" y="2170"/>
                  <a:pt x="18259" y="2153"/>
                </a:cubicBezTo>
                <a:lnTo>
                  <a:pt x="18259" y="2153"/>
                </a:lnTo>
                <a:cubicBezTo>
                  <a:pt x="18256" y="2152"/>
                  <a:pt x="18253" y="2152"/>
                  <a:pt x="18250" y="2151"/>
                </a:cubicBezTo>
                <a:close/>
                <a:moveTo>
                  <a:pt x="18208" y="2223"/>
                </a:moveTo>
                <a:cubicBezTo>
                  <a:pt x="18181" y="2224"/>
                  <a:pt x="18157" y="2225"/>
                  <a:pt x="18135" y="2226"/>
                </a:cubicBezTo>
                <a:lnTo>
                  <a:pt x="18135" y="2226"/>
                </a:lnTo>
                <a:cubicBezTo>
                  <a:pt x="18114" y="2235"/>
                  <a:pt x="18093" y="2243"/>
                  <a:pt x="18073" y="2250"/>
                </a:cubicBezTo>
                <a:lnTo>
                  <a:pt x="18073" y="2250"/>
                </a:lnTo>
                <a:cubicBezTo>
                  <a:pt x="18089" y="2249"/>
                  <a:pt x="18105" y="2246"/>
                  <a:pt x="18123" y="2244"/>
                </a:cubicBezTo>
                <a:lnTo>
                  <a:pt x="18123" y="2244"/>
                </a:lnTo>
                <a:cubicBezTo>
                  <a:pt x="18149" y="2238"/>
                  <a:pt x="18177" y="2231"/>
                  <a:pt x="18208" y="2223"/>
                </a:cubicBezTo>
                <a:close/>
                <a:moveTo>
                  <a:pt x="18133" y="2226"/>
                </a:moveTo>
                <a:lnTo>
                  <a:pt x="18133" y="2226"/>
                </a:lnTo>
                <a:cubicBezTo>
                  <a:pt x="18116" y="2227"/>
                  <a:pt x="18101" y="2228"/>
                  <a:pt x="18087" y="2229"/>
                </a:cubicBezTo>
                <a:lnTo>
                  <a:pt x="18087" y="2229"/>
                </a:lnTo>
                <a:cubicBezTo>
                  <a:pt x="18066" y="2238"/>
                  <a:pt x="18045" y="2247"/>
                  <a:pt x="18026" y="2256"/>
                </a:cubicBezTo>
                <a:lnTo>
                  <a:pt x="18026" y="2256"/>
                </a:lnTo>
                <a:cubicBezTo>
                  <a:pt x="18038" y="2254"/>
                  <a:pt x="18053" y="2253"/>
                  <a:pt x="18068" y="2251"/>
                </a:cubicBezTo>
                <a:lnTo>
                  <a:pt x="18068" y="2251"/>
                </a:lnTo>
                <a:cubicBezTo>
                  <a:pt x="18088" y="2243"/>
                  <a:pt x="18110" y="2235"/>
                  <a:pt x="18133" y="2226"/>
                </a:cubicBezTo>
                <a:close/>
                <a:moveTo>
                  <a:pt x="17974" y="2237"/>
                </a:moveTo>
                <a:lnTo>
                  <a:pt x="17974" y="2237"/>
                </a:lnTo>
                <a:cubicBezTo>
                  <a:pt x="17926" y="2254"/>
                  <a:pt x="17911" y="2262"/>
                  <a:pt x="17930" y="2263"/>
                </a:cubicBezTo>
                <a:lnTo>
                  <a:pt x="17930" y="2263"/>
                </a:lnTo>
                <a:cubicBezTo>
                  <a:pt x="17944" y="2255"/>
                  <a:pt x="17959" y="2246"/>
                  <a:pt x="17974" y="2237"/>
                </a:cubicBezTo>
                <a:close/>
                <a:moveTo>
                  <a:pt x="18655" y="2215"/>
                </a:moveTo>
                <a:cubicBezTo>
                  <a:pt x="18676" y="2215"/>
                  <a:pt x="18697" y="2216"/>
                  <a:pt x="18719" y="2216"/>
                </a:cubicBezTo>
                <a:cubicBezTo>
                  <a:pt x="18698" y="2216"/>
                  <a:pt x="18677" y="2216"/>
                  <a:pt x="18656" y="2215"/>
                </a:cubicBezTo>
                <a:lnTo>
                  <a:pt x="18656" y="2215"/>
                </a:lnTo>
                <a:cubicBezTo>
                  <a:pt x="18736" y="2236"/>
                  <a:pt x="18827" y="2260"/>
                  <a:pt x="18929" y="2286"/>
                </a:cubicBezTo>
                <a:cubicBezTo>
                  <a:pt x="18814" y="2257"/>
                  <a:pt x="18710" y="2234"/>
                  <a:pt x="18619" y="2215"/>
                </a:cubicBezTo>
                <a:lnTo>
                  <a:pt x="18619" y="2215"/>
                </a:lnTo>
                <a:cubicBezTo>
                  <a:pt x="18631" y="2215"/>
                  <a:pt x="18643" y="2215"/>
                  <a:pt x="18656" y="2215"/>
                </a:cubicBezTo>
                <a:lnTo>
                  <a:pt x="18656" y="2215"/>
                </a:lnTo>
                <a:cubicBezTo>
                  <a:pt x="18655" y="2215"/>
                  <a:pt x="18655" y="2215"/>
                  <a:pt x="18655" y="2215"/>
                </a:cubicBezTo>
                <a:close/>
                <a:moveTo>
                  <a:pt x="17309" y="2266"/>
                </a:moveTo>
                <a:cubicBezTo>
                  <a:pt x="17311" y="2274"/>
                  <a:pt x="17311" y="2280"/>
                  <a:pt x="17311" y="2286"/>
                </a:cubicBezTo>
                <a:cubicBezTo>
                  <a:pt x="17311" y="2286"/>
                  <a:pt x="17311" y="2287"/>
                  <a:pt x="17311" y="2287"/>
                </a:cubicBezTo>
                <a:lnTo>
                  <a:pt x="17311" y="2287"/>
                </a:lnTo>
                <a:cubicBezTo>
                  <a:pt x="17310" y="2280"/>
                  <a:pt x="17310" y="2273"/>
                  <a:pt x="17309" y="2266"/>
                </a:cubicBezTo>
                <a:close/>
                <a:moveTo>
                  <a:pt x="17321" y="1966"/>
                </a:moveTo>
                <a:cubicBezTo>
                  <a:pt x="17307" y="2035"/>
                  <a:pt x="17304" y="2106"/>
                  <a:pt x="17306" y="2171"/>
                </a:cubicBezTo>
                <a:lnTo>
                  <a:pt x="17306" y="2171"/>
                </a:lnTo>
                <a:cubicBezTo>
                  <a:pt x="17308" y="2178"/>
                  <a:pt x="17310" y="2183"/>
                  <a:pt x="17311" y="2188"/>
                </a:cubicBezTo>
                <a:cubicBezTo>
                  <a:pt x="17313" y="2210"/>
                  <a:pt x="17314" y="2228"/>
                  <a:pt x="17315" y="2244"/>
                </a:cubicBezTo>
                <a:lnTo>
                  <a:pt x="17315" y="2244"/>
                </a:lnTo>
                <a:cubicBezTo>
                  <a:pt x="17321" y="2262"/>
                  <a:pt x="17325" y="2276"/>
                  <a:pt x="17325" y="2286"/>
                </a:cubicBezTo>
                <a:cubicBezTo>
                  <a:pt x="17325" y="2312"/>
                  <a:pt x="17324" y="2334"/>
                  <a:pt x="17323" y="2351"/>
                </a:cubicBezTo>
                <a:lnTo>
                  <a:pt x="17323" y="2351"/>
                </a:lnTo>
                <a:cubicBezTo>
                  <a:pt x="17324" y="2348"/>
                  <a:pt x="17324" y="2345"/>
                  <a:pt x="17325" y="2342"/>
                </a:cubicBezTo>
                <a:cubicBezTo>
                  <a:pt x="17342" y="2288"/>
                  <a:pt x="17304" y="2128"/>
                  <a:pt x="17327" y="1971"/>
                </a:cubicBezTo>
                <a:lnTo>
                  <a:pt x="17327" y="1971"/>
                </a:lnTo>
                <a:cubicBezTo>
                  <a:pt x="17325" y="1970"/>
                  <a:pt x="17323" y="1968"/>
                  <a:pt x="17321" y="1966"/>
                </a:cubicBezTo>
                <a:close/>
                <a:moveTo>
                  <a:pt x="18083" y="2229"/>
                </a:moveTo>
                <a:cubicBezTo>
                  <a:pt x="18037" y="2231"/>
                  <a:pt x="18004" y="2233"/>
                  <a:pt x="17985" y="2234"/>
                </a:cubicBezTo>
                <a:lnTo>
                  <a:pt x="17985" y="2234"/>
                </a:lnTo>
                <a:cubicBezTo>
                  <a:pt x="17982" y="2235"/>
                  <a:pt x="17979" y="2236"/>
                  <a:pt x="17976" y="2237"/>
                </a:cubicBezTo>
                <a:lnTo>
                  <a:pt x="17976" y="2237"/>
                </a:lnTo>
                <a:cubicBezTo>
                  <a:pt x="17960" y="2246"/>
                  <a:pt x="17945" y="2255"/>
                  <a:pt x="17931" y="2263"/>
                </a:cubicBezTo>
                <a:lnTo>
                  <a:pt x="17931" y="2263"/>
                </a:lnTo>
                <a:cubicBezTo>
                  <a:pt x="17930" y="2263"/>
                  <a:pt x="17930" y="2263"/>
                  <a:pt x="17930" y="2263"/>
                </a:cubicBezTo>
                <a:lnTo>
                  <a:pt x="17930" y="2263"/>
                </a:lnTo>
                <a:cubicBezTo>
                  <a:pt x="17868" y="2299"/>
                  <a:pt x="17817" y="2328"/>
                  <a:pt x="17776" y="2352"/>
                </a:cubicBezTo>
                <a:lnTo>
                  <a:pt x="17776" y="2352"/>
                </a:lnTo>
                <a:cubicBezTo>
                  <a:pt x="17820" y="2327"/>
                  <a:pt x="17871" y="2298"/>
                  <a:pt x="17931" y="2263"/>
                </a:cubicBezTo>
                <a:lnTo>
                  <a:pt x="17931" y="2263"/>
                </a:lnTo>
                <a:cubicBezTo>
                  <a:pt x="17932" y="2263"/>
                  <a:pt x="17934" y="2263"/>
                  <a:pt x="17936" y="2263"/>
                </a:cubicBezTo>
                <a:cubicBezTo>
                  <a:pt x="17952" y="2263"/>
                  <a:pt x="17979" y="2261"/>
                  <a:pt x="18019" y="2257"/>
                </a:cubicBezTo>
                <a:lnTo>
                  <a:pt x="18019" y="2257"/>
                </a:lnTo>
                <a:cubicBezTo>
                  <a:pt x="18039" y="2248"/>
                  <a:pt x="18061" y="2239"/>
                  <a:pt x="18083" y="2229"/>
                </a:cubicBezTo>
                <a:close/>
                <a:moveTo>
                  <a:pt x="17965" y="2290"/>
                </a:moveTo>
                <a:cubicBezTo>
                  <a:pt x="17854" y="2333"/>
                  <a:pt x="17803" y="2352"/>
                  <a:pt x="17810" y="2352"/>
                </a:cubicBezTo>
                <a:cubicBezTo>
                  <a:pt x="17810" y="2352"/>
                  <a:pt x="17810" y="2352"/>
                  <a:pt x="17811" y="2352"/>
                </a:cubicBezTo>
                <a:lnTo>
                  <a:pt x="17811" y="2352"/>
                </a:lnTo>
                <a:cubicBezTo>
                  <a:pt x="17798" y="2357"/>
                  <a:pt x="17788" y="2361"/>
                  <a:pt x="17780" y="2364"/>
                </a:cubicBezTo>
                <a:lnTo>
                  <a:pt x="17780" y="2364"/>
                </a:lnTo>
                <a:cubicBezTo>
                  <a:pt x="17819" y="2347"/>
                  <a:pt x="17871" y="2324"/>
                  <a:pt x="17936" y="2295"/>
                </a:cubicBezTo>
                <a:lnTo>
                  <a:pt x="17936" y="2295"/>
                </a:lnTo>
                <a:cubicBezTo>
                  <a:pt x="17945" y="2294"/>
                  <a:pt x="17954" y="2292"/>
                  <a:pt x="17965" y="2290"/>
                </a:cubicBezTo>
                <a:close/>
                <a:moveTo>
                  <a:pt x="18245" y="2049"/>
                </a:moveTo>
                <a:lnTo>
                  <a:pt x="18245" y="2049"/>
                </a:lnTo>
                <a:cubicBezTo>
                  <a:pt x="17922" y="2247"/>
                  <a:pt x="17744" y="2353"/>
                  <a:pt x="17703" y="2385"/>
                </a:cubicBezTo>
                <a:lnTo>
                  <a:pt x="17703" y="2385"/>
                </a:lnTo>
                <a:cubicBezTo>
                  <a:pt x="17781" y="2335"/>
                  <a:pt x="17962" y="2223"/>
                  <a:pt x="18245" y="2049"/>
                </a:cubicBezTo>
                <a:close/>
                <a:moveTo>
                  <a:pt x="17203" y="2097"/>
                </a:moveTo>
                <a:cubicBezTo>
                  <a:pt x="17246" y="2186"/>
                  <a:pt x="17292" y="2262"/>
                  <a:pt x="17297" y="2286"/>
                </a:cubicBezTo>
                <a:cubicBezTo>
                  <a:pt x="17300" y="2303"/>
                  <a:pt x="17304" y="2314"/>
                  <a:pt x="17307" y="2319"/>
                </a:cubicBezTo>
                <a:lnTo>
                  <a:pt x="17307" y="2319"/>
                </a:lnTo>
                <a:cubicBezTo>
                  <a:pt x="17300" y="2365"/>
                  <a:pt x="17294" y="2386"/>
                  <a:pt x="17290" y="2386"/>
                </a:cubicBezTo>
                <a:cubicBezTo>
                  <a:pt x="17286" y="2386"/>
                  <a:pt x="17283" y="2365"/>
                  <a:pt x="17283" y="2328"/>
                </a:cubicBezTo>
                <a:cubicBezTo>
                  <a:pt x="17283" y="2289"/>
                  <a:pt x="17241" y="2198"/>
                  <a:pt x="17203" y="2097"/>
                </a:cubicBezTo>
                <a:close/>
                <a:moveTo>
                  <a:pt x="17323" y="2351"/>
                </a:moveTo>
                <a:lnTo>
                  <a:pt x="17323" y="2351"/>
                </a:lnTo>
                <a:cubicBezTo>
                  <a:pt x="17319" y="2380"/>
                  <a:pt x="17318" y="2394"/>
                  <a:pt x="17319" y="2394"/>
                </a:cubicBezTo>
                <a:cubicBezTo>
                  <a:pt x="17319" y="2394"/>
                  <a:pt x="17322" y="2380"/>
                  <a:pt x="17323" y="2351"/>
                </a:cubicBezTo>
                <a:close/>
                <a:moveTo>
                  <a:pt x="935" y="13849"/>
                </a:moveTo>
                <a:cubicBezTo>
                  <a:pt x="952" y="13861"/>
                  <a:pt x="969" y="13871"/>
                  <a:pt x="984" y="13882"/>
                </a:cubicBezTo>
                <a:lnTo>
                  <a:pt x="984" y="13882"/>
                </a:lnTo>
                <a:cubicBezTo>
                  <a:pt x="984" y="13881"/>
                  <a:pt x="983" y="13880"/>
                  <a:pt x="982" y="13879"/>
                </a:cubicBezTo>
                <a:lnTo>
                  <a:pt x="982" y="13879"/>
                </a:lnTo>
                <a:cubicBezTo>
                  <a:pt x="967" y="13870"/>
                  <a:pt x="951" y="13860"/>
                  <a:pt x="935" y="13849"/>
                </a:cubicBezTo>
                <a:close/>
                <a:moveTo>
                  <a:pt x="984" y="13882"/>
                </a:moveTo>
                <a:cubicBezTo>
                  <a:pt x="1090" y="14013"/>
                  <a:pt x="1178" y="14074"/>
                  <a:pt x="1199" y="14074"/>
                </a:cubicBezTo>
                <a:cubicBezTo>
                  <a:pt x="1221" y="14074"/>
                  <a:pt x="1169" y="14007"/>
                  <a:pt x="984" y="13882"/>
                </a:cubicBezTo>
                <a:close/>
                <a:moveTo>
                  <a:pt x="1060" y="14058"/>
                </a:moveTo>
                <a:cubicBezTo>
                  <a:pt x="1188" y="14081"/>
                  <a:pt x="1294" y="14096"/>
                  <a:pt x="1377" y="14108"/>
                </a:cubicBezTo>
                <a:lnTo>
                  <a:pt x="1377" y="14108"/>
                </a:lnTo>
                <a:cubicBezTo>
                  <a:pt x="1319" y="14097"/>
                  <a:pt x="1216" y="14079"/>
                  <a:pt x="1060" y="14058"/>
                </a:cubicBezTo>
                <a:close/>
                <a:moveTo>
                  <a:pt x="1377" y="14108"/>
                </a:moveTo>
                <a:cubicBezTo>
                  <a:pt x="1410" y="14114"/>
                  <a:pt x="1429" y="14117"/>
                  <a:pt x="1435" y="14117"/>
                </a:cubicBezTo>
                <a:cubicBezTo>
                  <a:pt x="1437" y="14117"/>
                  <a:pt x="1438" y="14117"/>
                  <a:pt x="1437" y="14116"/>
                </a:cubicBezTo>
                <a:lnTo>
                  <a:pt x="1437" y="14116"/>
                </a:lnTo>
                <a:cubicBezTo>
                  <a:pt x="1418" y="14114"/>
                  <a:pt x="1398" y="14111"/>
                  <a:pt x="1377" y="14108"/>
                </a:cubicBezTo>
                <a:close/>
                <a:moveTo>
                  <a:pt x="1758" y="14198"/>
                </a:moveTo>
                <a:lnTo>
                  <a:pt x="1758" y="14198"/>
                </a:lnTo>
                <a:cubicBezTo>
                  <a:pt x="1763" y="14201"/>
                  <a:pt x="1764" y="14204"/>
                  <a:pt x="1763" y="14208"/>
                </a:cubicBezTo>
                <a:lnTo>
                  <a:pt x="1763" y="14208"/>
                </a:lnTo>
                <a:cubicBezTo>
                  <a:pt x="1762" y="14204"/>
                  <a:pt x="1760" y="14201"/>
                  <a:pt x="1758" y="14198"/>
                </a:cubicBezTo>
                <a:close/>
                <a:moveTo>
                  <a:pt x="1744" y="14198"/>
                </a:moveTo>
                <a:cubicBezTo>
                  <a:pt x="1749" y="14205"/>
                  <a:pt x="1748" y="14213"/>
                  <a:pt x="1743" y="14222"/>
                </a:cubicBezTo>
                <a:lnTo>
                  <a:pt x="1743" y="14222"/>
                </a:lnTo>
                <a:cubicBezTo>
                  <a:pt x="1739" y="14224"/>
                  <a:pt x="1734" y="14226"/>
                  <a:pt x="1728" y="14229"/>
                </a:cubicBezTo>
                <a:lnTo>
                  <a:pt x="1728" y="14229"/>
                </a:lnTo>
                <a:cubicBezTo>
                  <a:pt x="1731" y="14223"/>
                  <a:pt x="1733" y="14217"/>
                  <a:pt x="1733" y="14212"/>
                </a:cubicBezTo>
                <a:lnTo>
                  <a:pt x="1733" y="14212"/>
                </a:lnTo>
                <a:cubicBezTo>
                  <a:pt x="1743" y="14207"/>
                  <a:pt x="1746" y="14203"/>
                  <a:pt x="1744" y="14198"/>
                </a:cubicBezTo>
                <a:close/>
                <a:moveTo>
                  <a:pt x="1547" y="14199"/>
                </a:moveTo>
                <a:cubicBezTo>
                  <a:pt x="1465" y="14211"/>
                  <a:pt x="1342" y="14232"/>
                  <a:pt x="1186" y="14268"/>
                </a:cubicBezTo>
                <a:cubicBezTo>
                  <a:pt x="1349" y="14234"/>
                  <a:pt x="1469" y="14213"/>
                  <a:pt x="1547" y="14199"/>
                </a:cubicBezTo>
                <a:close/>
                <a:moveTo>
                  <a:pt x="1981" y="14240"/>
                </a:moveTo>
                <a:cubicBezTo>
                  <a:pt x="1993" y="14252"/>
                  <a:pt x="2002" y="14266"/>
                  <a:pt x="2008" y="14282"/>
                </a:cubicBezTo>
                <a:lnTo>
                  <a:pt x="2008" y="14282"/>
                </a:lnTo>
                <a:cubicBezTo>
                  <a:pt x="2001" y="14266"/>
                  <a:pt x="1992" y="14252"/>
                  <a:pt x="1981" y="14240"/>
                </a:cubicBezTo>
                <a:close/>
                <a:moveTo>
                  <a:pt x="2007" y="14349"/>
                </a:moveTo>
                <a:cubicBezTo>
                  <a:pt x="2006" y="14356"/>
                  <a:pt x="2006" y="14363"/>
                  <a:pt x="2004" y="14370"/>
                </a:cubicBezTo>
                <a:lnTo>
                  <a:pt x="2004" y="14370"/>
                </a:lnTo>
                <a:cubicBezTo>
                  <a:pt x="2006" y="14365"/>
                  <a:pt x="2007" y="14360"/>
                  <a:pt x="2008" y="14355"/>
                </a:cubicBezTo>
                <a:lnTo>
                  <a:pt x="2008" y="14355"/>
                </a:lnTo>
                <a:cubicBezTo>
                  <a:pt x="2008" y="14353"/>
                  <a:pt x="2007" y="14351"/>
                  <a:pt x="2007" y="14349"/>
                </a:cubicBezTo>
                <a:close/>
                <a:moveTo>
                  <a:pt x="2009" y="14379"/>
                </a:moveTo>
                <a:lnTo>
                  <a:pt x="2009" y="14379"/>
                </a:lnTo>
                <a:cubicBezTo>
                  <a:pt x="2009" y="14379"/>
                  <a:pt x="2009" y="14379"/>
                  <a:pt x="2009" y="14379"/>
                </a:cubicBezTo>
                <a:lnTo>
                  <a:pt x="2009" y="14379"/>
                </a:lnTo>
                <a:cubicBezTo>
                  <a:pt x="2009" y="14379"/>
                  <a:pt x="2009" y="14379"/>
                  <a:pt x="2009" y="14379"/>
                </a:cubicBezTo>
                <a:close/>
                <a:moveTo>
                  <a:pt x="1957" y="14342"/>
                </a:moveTo>
                <a:cubicBezTo>
                  <a:pt x="1957" y="14342"/>
                  <a:pt x="1957" y="14342"/>
                  <a:pt x="1957" y="14342"/>
                </a:cubicBezTo>
                <a:lnTo>
                  <a:pt x="1957" y="14342"/>
                </a:lnTo>
                <a:cubicBezTo>
                  <a:pt x="1970" y="14359"/>
                  <a:pt x="1981" y="14380"/>
                  <a:pt x="1988" y="14405"/>
                </a:cubicBezTo>
                <a:lnTo>
                  <a:pt x="1988" y="14405"/>
                </a:lnTo>
                <a:cubicBezTo>
                  <a:pt x="1989" y="14403"/>
                  <a:pt x="1990" y="14402"/>
                  <a:pt x="1990" y="14400"/>
                </a:cubicBezTo>
                <a:lnTo>
                  <a:pt x="1990" y="14400"/>
                </a:lnTo>
                <a:cubicBezTo>
                  <a:pt x="1991" y="14401"/>
                  <a:pt x="1991" y="14402"/>
                  <a:pt x="1992" y="14404"/>
                </a:cubicBezTo>
                <a:lnTo>
                  <a:pt x="1992" y="14404"/>
                </a:lnTo>
                <a:cubicBezTo>
                  <a:pt x="1997" y="14392"/>
                  <a:pt x="2001" y="14381"/>
                  <a:pt x="2004" y="14370"/>
                </a:cubicBezTo>
                <a:lnTo>
                  <a:pt x="2004" y="14370"/>
                </a:lnTo>
                <a:cubicBezTo>
                  <a:pt x="2000" y="14380"/>
                  <a:pt x="1996" y="14390"/>
                  <a:pt x="1990" y="14400"/>
                </a:cubicBezTo>
                <a:lnTo>
                  <a:pt x="1990" y="14400"/>
                </a:lnTo>
                <a:cubicBezTo>
                  <a:pt x="1981" y="14377"/>
                  <a:pt x="1970" y="14357"/>
                  <a:pt x="1957" y="14342"/>
                </a:cubicBezTo>
                <a:close/>
                <a:moveTo>
                  <a:pt x="2010" y="14288"/>
                </a:moveTo>
                <a:cubicBezTo>
                  <a:pt x="2019" y="14291"/>
                  <a:pt x="2028" y="14294"/>
                  <a:pt x="2036" y="14297"/>
                </a:cubicBezTo>
                <a:lnTo>
                  <a:pt x="2036" y="14297"/>
                </a:lnTo>
                <a:cubicBezTo>
                  <a:pt x="2045" y="14320"/>
                  <a:pt x="2052" y="14344"/>
                  <a:pt x="2057" y="14369"/>
                </a:cubicBezTo>
                <a:lnTo>
                  <a:pt x="2057" y="14369"/>
                </a:lnTo>
                <a:cubicBezTo>
                  <a:pt x="2054" y="14385"/>
                  <a:pt x="2050" y="14403"/>
                  <a:pt x="2044" y="14421"/>
                </a:cubicBezTo>
                <a:lnTo>
                  <a:pt x="2044" y="14421"/>
                </a:lnTo>
                <a:cubicBezTo>
                  <a:pt x="2037" y="14410"/>
                  <a:pt x="2030" y="14401"/>
                  <a:pt x="2022" y="14392"/>
                </a:cubicBezTo>
                <a:lnTo>
                  <a:pt x="2022" y="14392"/>
                </a:lnTo>
                <a:cubicBezTo>
                  <a:pt x="2026" y="14355"/>
                  <a:pt x="2022" y="14319"/>
                  <a:pt x="2010" y="14288"/>
                </a:cubicBezTo>
                <a:close/>
                <a:moveTo>
                  <a:pt x="2022" y="14394"/>
                </a:moveTo>
                <a:cubicBezTo>
                  <a:pt x="2029" y="14403"/>
                  <a:pt x="2036" y="14413"/>
                  <a:pt x="2043" y="14423"/>
                </a:cubicBezTo>
                <a:lnTo>
                  <a:pt x="2043" y="14423"/>
                </a:lnTo>
                <a:cubicBezTo>
                  <a:pt x="2042" y="14428"/>
                  <a:pt x="2040" y="14433"/>
                  <a:pt x="2038" y="14438"/>
                </a:cubicBezTo>
                <a:lnTo>
                  <a:pt x="2038" y="14438"/>
                </a:lnTo>
                <a:cubicBezTo>
                  <a:pt x="2033" y="14424"/>
                  <a:pt x="2028" y="14411"/>
                  <a:pt x="2021" y="14399"/>
                </a:cubicBezTo>
                <a:lnTo>
                  <a:pt x="2021" y="14399"/>
                </a:lnTo>
                <a:cubicBezTo>
                  <a:pt x="2022" y="14397"/>
                  <a:pt x="2022" y="14395"/>
                  <a:pt x="2022" y="14394"/>
                </a:cubicBezTo>
                <a:close/>
                <a:moveTo>
                  <a:pt x="1953" y="14268"/>
                </a:moveTo>
                <a:cubicBezTo>
                  <a:pt x="1960" y="14270"/>
                  <a:pt x="1967" y="14273"/>
                  <a:pt x="1973" y="14275"/>
                </a:cubicBezTo>
                <a:lnTo>
                  <a:pt x="1973" y="14275"/>
                </a:lnTo>
                <a:cubicBezTo>
                  <a:pt x="1988" y="14294"/>
                  <a:pt x="1999" y="14320"/>
                  <a:pt x="2007" y="14349"/>
                </a:cubicBezTo>
                <a:lnTo>
                  <a:pt x="2007" y="14349"/>
                </a:lnTo>
                <a:cubicBezTo>
                  <a:pt x="2008" y="14321"/>
                  <a:pt x="1998" y="14296"/>
                  <a:pt x="1978" y="14277"/>
                </a:cubicBezTo>
                <a:lnTo>
                  <a:pt x="1978" y="14277"/>
                </a:lnTo>
                <a:cubicBezTo>
                  <a:pt x="1989" y="14281"/>
                  <a:pt x="1999" y="14284"/>
                  <a:pt x="2009" y="14288"/>
                </a:cubicBezTo>
                <a:lnTo>
                  <a:pt x="2009" y="14288"/>
                </a:lnTo>
                <a:cubicBezTo>
                  <a:pt x="2015" y="14308"/>
                  <a:pt x="2015" y="14331"/>
                  <a:pt x="2008" y="14355"/>
                </a:cubicBezTo>
                <a:lnTo>
                  <a:pt x="2008" y="14355"/>
                </a:lnTo>
                <a:cubicBezTo>
                  <a:pt x="2010" y="14364"/>
                  <a:pt x="2012" y="14374"/>
                  <a:pt x="2013" y="14384"/>
                </a:cubicBezTo>
                <a:lnTo>
                  <a:pt x="2013" y="14384"/>
                </a:lnTo>
                <a:cubicBezTo>
                  <a:pt x="2012" y="14382"/>
                  <a:pt x="2011" y="14381"/>
                  <a:pt x="2009" y="14379"/>
                </a:cubicBezTo>
                <a:lnTo>
                  <a:pt x="2009" y="14379"/>
                </a:lnTo>
                <a:cubicBezTo>
                  <a:pt x="2011" y="14381"/>
                  <a:pt x="2012" y="14382"/>
                  <a:pt x="2014" y="14384"/>
                </a:cubicBezTo>
                <a:lnTo>
                  <a:pt x="2014" y="14384"/>
                </a:lnTo>
                <a:cubicBezTo>
                  <a:pt x="2014" y="14385"/>
                  <a:pt x="2014" y="14386"/>
                  <a:pt x="2014" y="14386"/>
                </a:cubicBezTo>
                <a:lnTo>
                  <a:pt x="2014" y="14386"/>
                </a:lnTo>
                <a:cubicBezTo>
                  <a:pt x="2012" y="14384"/>
                  <a:pt x="2011" y="14382"/>
                  <a:pt x="2009" y="14379"/>
                </a:cubicBezTo>
                <a:lnTo>
                  <a:pt x="2009" y="14379"/>
                </a:lnTo>
                <a:cubicBezTo>
                  <a:pt x="2011" y="14382"/>
                  <a:pt x="2012" y="14384"/>
                  <a:pt x="2014" y="14387"/>
                </a:cubicBezTo>
                <a:lnTo>
                  <a:pt x="2014" y="14387"/>
                </a:lnTo>
                <a:cubicBezTo>
                  <a:pt x="2016" y="14400"/>
                  <a:pt x="2016" y="14413"/>
                  <a:pt x="2017" y="14427"/>
                </a:cubicBezTo>
                <a:lnTo>
                  <a:pt x="2017" y="14427"/>
                </a:lnTo>
                <a:cubicBezTo>
                  <a:pt x="2019" y="14418"/>
                  <a:pt x="2020" y="14409"/>
                  <a:pt x="2021" y="14400"/>
                </a:cubicBezTo>
                <a:lnTo>
                  <a:pt x="2021" y="14400"/>
                </a:lnTo>
                <a:cubicBezTo>
                  <a:pt x="2027" y="14412"/>
                  <a:pt x="2033" y="14425"/>
                  <a:pt x="2037" y="14439"/>
                </a:cubicBezTo>
                <a:lnTo>
                  <a:pt x="2037" y="14439"/>
                </a:lnTo>
                <a:cubicBezTo>
                  <a:pt x="2031" y="14456"/>
                  <a:pt x="2023" y="14473"/>
                  <a:pt x="2014" y="14490"/>
                </a:cubicBezTo>
                <a:lnTo>
                  <a:pt x="2014" y="14490"/>
                </a:lnTo>
                <a:cubicBezTo>
                  <a:pt x="2014" y="14489"/>
                  <a:pt x="2014" y="14488"/>
                  <a:pt x="2014" y="14487"/>
                </a:cubicBezTo>
                <a:lnTo>
                  <a:pt x="2014" y="14487"/>
                </a:lnTo>
                <a:cubicBezTo>
                  <a:pt x="2016" y="14467"/>
                  <a:pt x="2017" y="14447"/>
                  <a:pt x="2017" y="14427"/>
                </a:cubicBezTo>
                <a:lnTo>
                  <a:pt x="2017" y="14427"/>
                </a:lnTo>
                <a:cubicBezTo>
                  <a:pt x="2014" y="14438"/>
                  <a:pt x="2012" y="14448"/>
                  <a:pt x="2008" y="14459"/>
                </a:cubicBezTo>
                <a:lnTo>
                  <a:pt x="2008" y="14459"/>
                </a:lnTo>
                <a:cubicBezTo>
                  <a:pt x="2004" y="14439"/>
                  <a:pt x="1998" y="14421"/>
                  <a:pt x="1992" y="14404"/>
                </a:cubicBezTo>
                <a:lnTo>
                  <a:pt x="1992" y="14404"/>
                </a:lnTo>
                <a:cubicBezTo>
                  <a:pt x="1991" y="14405"/>
                  <a:pt x="1990" y="14407"/>
                  <a:pt x="1989" y="14409"/>
                </a:cubicBezTo>
                <a:lnTo>
                  <a:pt x="1989" y="14409"/>
                </a:lnTo>
                <a:cubicBezTo>
                  <a:pt x="1989" y="14407"/>
                  <a:pt x="1989" y="14406"/>
                  <a:pt x="1988" y="14405"/>
                </a:cubicBezTo>
                <a:lnTo>
                  <a:pt x="1988" y="14405"/>
                </a:lnTo>
                <a:cubicBezTo>
                  <a:pt x="1971" y="14435"/>
                  <a:pt x="1946" y="14467"/>
                  <a:pt x="1912" y="14497"/>
                </a:cubicBezTo>
                <a:lnTo>
                  <a:pt x="1912" y="14497"/>
                </a:lnTo>
                <a:cubicBezTo>
                  <a:pt x="1939" y="14449"/>
                  <a:pt x="1954" y="14396"/>
                  <a:pt x="1957" y="14342"/>
                </a:cubicBezTo>
                <a:lnTo>
                  <a:pt x="1957" y="14342"/>
                </a:lnTo>
                <a:cubicBezTo>
                  <a:pt x="1956" y="14340"/>
                  <a:pt x="1954" y="14339"/>
                  <a:pt x="1953" y="14337"/>
                </a:cubicBezTo>
                <a:lnTo>
                  <a:pt x="1953" y="14337"/>
                </a:lnTo>
                <a:cubicBezTo>
                  <a:pt x="1954" y="14339"/>
                  <a:pt x="1956" y="14340"/>
                  <a:pt x="1957" y="14342"/>
                </a:cubicBezTo>
                <a:lnTo>
                  <a:pt x="1957" y="14342"/>
                </a:lnTo>
                <a:cubicBezTo>
                  <a:pt x="1958" y="14317"/>
                  <a:pt x="1957" y="14292"/>
                  <a:pt x="1953" y="14268"/>
                </a:cubicBezTo>
                <a:close/>
                <a:moveTo>
                  <a:pt x="2014" y="14490"/>
                </a:moveTo>
                <a:cubicBezTo>
                  <a:pt x="2016" y="14504"/>
                  <a:pt x="2018" y="14518"/>
                  <a:pt x="2019" y="14532"/>
                </a:cubicBezTo>
                <a:lnTo>
                  <a:pt x="2019" y="14532"/>
                </a:lnTo>
                <a:cubicBezTo>
                  <a:pt x="2016" y="14525"/>
                  <a:pt x="2013" y="14518"/>
                  <a:pt x="2010" y="14511"/>
                </a:cubicBezTo>
                <a:lnTo>
                  <a:pt x="2010" y="14511"/>
                </a:lnTo>
                <a:cubicBezTo>
                  <a:pt x="2010" y="14512"/>
                  <a:pt x="2009" y="14514"/>
                  <a:pt x="2009" y="14515"/>
                </a:cubicBezTo>
                <a:lnTo>
                  <a:pt x="2009" y="14515"/>
                </a:lnTo>
                <a:cubicBezTo>
                  <a:pt x="2008" y="14512"/>
                  <a:pt x="2007" y="14509"/>
                  <a:pt x="2005" y="14506"/>
                </a:cubicBezTo>
                <a:lnTo>
                  <a:pt x="2005" y="14506"/>
                </a:lnTo>
                <a:cubicBezTo>
                  <a:pt x="2006" y="14506"/>
                  <a:pt x="2006" y="14505"/>
                  <a:pt x="2007" y="14504"/>
                </a:cubicBezTo>
                <a:lnTo>
                  <a:pt x="2007" y="14504"/>
                </a:lnTo>
                <a:cubicBezTo>
                  <a:pt x="2008" y="14506"/>
                  <a:pt x="2009" y="14509"/>
                  <a:pt x="2010" y="14511"/>
                </a:cubicBezTo>
                <a:lnTo>
                  <a:pt x="2010" y="14511"/>
                </a:lnTo>
                <a:cubicBezTo>
                  <a:pt x="2011" y="14505"/>
                  <a:pt x="2012" y="14499"/>
                  <a:pt x="2013" y="14493"/>
                </a:cubicBezTo>
                <a:lnTo>
                  <a:pt x="2013" y="14493"/>
                </a:lnTo>
                <a:cubicBezTo>
                  <a:pt x="2013" y="14492"/>
                  <a:pt x="2014" y="14491"/>
                  <a:pt x="2014" y="14490"/>
                </a:cubicBezTo>
                <a:close/>
                <a:moveTo>
                  <a:pt x="2040" y="14577"/>
                </a:moveTo>
                <a:cubicBezTo>
                  <a:pt x="2038" y="14581"/>
                  <a:pt x="2036" y="14585"/>
                  <a:pt x="2034" y="14589"/>
                </a:cubicBezTo>
                <a:lnTo>
                  <a:pt x="2034" y="14589"/>
                </a:lnTo>
                <a:cubicBezTo>
                  <a:pt x="2034" y="14588"/>
                  <a:pt x="2034" y="14586"/>
                  <a:pt x="2034" y="14585"/>
                </a:cubicBezTo>
                <a:lnTo>
                  <a:pt x="2034" y="14585"/>
                </a:lnTo>
                <a:cubicBezTo>
                  <a:pt x="2036" y="14583"/>
                  <a:pt x="2038" y="14580"/>
                  <a:pt x="2040" y="14577"/>
                </a:cubicBezTo>
                <a:close/>
                <a:moveTo>
                  <a:pt x="1944" y="14590"/>
                </a:moveTo>
                <a:cubicBezTo>
                  <a:pt x="1952" y="14604"/>
                  <a:pt x="1961" y="14618"/>
                  <a:pt x="1968" y="14633"/>
                </a:cubicBezTo>
                <a:lnTo>
                  <a:pt x="1968" y="14633"/>
                </a:lnTo>
                <a:cubicBezTo>
                  <a:pt x="1969" y="14633"/>
                  <a:pt x="1969" y="14633"/>
                  <a:pt x="1969" y="14633"/>
                </a:cubicBezTo>
                <a:lnTo>
                  <a:pt x="1969" y="14633"/>
                </a:lnTo>
                <a:cubicBezTo>
                  <a:pt x="1969" y="14633"/>
                  <a:pt x="1969" y="14633"/>
                  <a:pt x="1969" y="14634"/>
                </a:cubicBezTo>
                <a:lnTo>
                  <a:pt x="1969" y="14634"/>
                </a:lnTo>
                <a:cubicBezTo>
                  <a:pt x="1976" y="14622"/>
                  <a:pt x="1981" y="14609"/>
                  <a:pt x="1986" y="14596"/>
                </a:cubicBezTo>
                <a:lnTo>
                  <a:pt x="1986" y="14596"/>
                </a:lnTo>
                <a:cubicBezTo>
                  <a:pt x="1990" y="14604"/>
                  <a:pt x="1994" y="14613"/>
                  <a:pt x="1998" y="14622"/>
                </a:cubicBezTo>
                <a:lnTo>
                  <a:pt x="1998" y="14622"/>
                </a:lnTo>
                <a:cubicBezTo>
                  <a:pt x="1990" y="14629"/>
                  <a:pt x="1982" y="14636"/>
                  <a:pt x="1973" y="14642"/>
                </a:cubicBezTo>
                <a:lnTo>
                  <a:pt x="1973" y="14642"/>
                </a:lnTo>
                <a:cubicBezTo>
                  <a:pt x="1972" y="14640"/>
                  <a:pt x="1971" y="14637"/>
                  <a:pt x="1969" y="14634"/>
                </a:cubicBezTo>
                <a:lnTo>
                  <a:pt x="1969" y="14634"/>
                </a:lnTo>
                <a:cubicBezTo>
                  <a:pt x="1969" y="14634"/>
                  <a:pt x="1969" y="14634"/>
                  <a:pt x="1969" y="14635"/>
                </a:cubicBezTo>
                <a:lnTo>
                  <a:pt x="1969" y="14635"/>
                </a:lnTo>
                <a:cubicBezTo>
                  <a:pt x="1970" y="14637"/>
                  <a:pt x="1972" y="14640"/>
                  <a:pt x="1973" y="14643"/>
                </a:cubicBezTo>
                <a:lnTo>
                  <a:pt x="1973" y="14643"/>
                </a:lnTo>
                <a:cubicBezTo>
                  <a:pt x="1973" y="14643"/>
                  <a:pt x="1973" y="14643"/>
                  <a:pt x="1973" y="14642"/>
                </a:cubicBezTo>
                <a:lnTo>
                  <a:pt x="1973" y="14642"/>
                </a:lnTo>
                <a:cubicBezTo>
                  <a:pt x="1976" y="14648"/>
                  <a:pt x="1978" y="14653"/>
                  <a:pt x="1980" y="14658"/>
                </a:cubicBezTo>
                <a:lnTo>
                  <a:pt x="1980" y="14658"/>
                </a:lnTo>
                <a:cubicBezTo>
                  <a:pt x="1978" y="14653"/>
                  <a:pt x="1975" y="14648"/>
                  <a:pt x="1973" y="14643"/>
                </a:cubicBezTo>
                <a:lnTo>
                  <a:pt x="1973" y="14643"/>
                </a:lnTo>
                <a:cubicBezTo>
                  <a:pt x="1969" y="14646"/>
                  <a:pt x="1964" y="14649"/>
                  <a:pt x="1960" y="14652"/>
                </a:cubicBezTo>
                <a:lnTo>
                  <a:pt x="1960" y="14652"/>
                </a:lnTo>
                <a:cubicBezTo>
                  <a:pt x="1963" y="14646"/>
                  <a:pt x="1966" y="14641"/>
                  <a:pt x="1969" y="14635"/>
                </a:cubicBezTo>
                <a:lnTo>
                  <a:pt x="1969" y="14635"/>
                </a:lnTo>
                <a:cubicBezTo>
                  <a:pt x="1969" y="14634"/>
                  <a:pt x="1969" y="14634"/>
                  <a:pt x="1968" y="14633"/>
                </a:cubicBezTo>
                <a:lnTo>
                  <a:pt x="1968" y="14633"/>
                </a:lnTo>
                <a:cubicBezTo>
                  <a:pt x="1965" y="14640"/>
                  <a:pt x="1962" y="14646"/>
                  <a:pt x="1959" y="14653"/>
                </a:cubicBezTo>
                <a:lnTo>
                  <a:pt x="1959" y="14653"/>
                </a:lnTo>
                <a:cubicBezTo>
                  <a:pt x="1954" y="14656"/>
                  <a:pt x="1950" y="14658"/>
                  <a:pt x="1945" y="14661"/>
                </a:cubicBezTo>
                <a:lnTo>
                  <a:pt x="1945" y="14661"/>
                </a:lnTo>
                <a:cubicBezTo>
                  <a:pt x="1936" y="14647"/>
                  <a:pt x="1925" y="14633"/>
                  <a:pt x="1915" y="14620"/>
                </a:cubicBezTo>
                <a:lnTo>
                  <a:pt x="1915" y="14620"/>
                </a:lnTo>
                <a:cubicBezTo>
                  <a:pt x="1925" y="14610"/>
                  <a:pt x="1935" y="14601"/>
                  <a:pt x="1944" y="14590"/>
                </a:cubicBezTo>
                <a:close/>
                <a:moveTo>
                  <a:pt x="2019" y="14616"/>
                </a:moveTo>
                <a:cubicBezTo>
                  <a:pt x="2018" y="14632"/>
                  <a:pt x="2016" y="14648"/>
                  <a:pt x="2014" y="14664"/>
                </a:cubicBezTo>
                <a:lnTo>
                  <a:pt x="2014" y="14664"/>
                </a:lnTo>
                <a:cubicBezTo>
                  <a:pt x="2011" y="14655"/>
                  <a:pt x="2008" y="14646"/>
                  <a:pt x="2004" y="14637"/>
                </a:cubicBezTo>
                <a:lnTo>
                  <a:pt x="2004" y="14637"/>
                </a:lnTo>
                <a:cubicBezTo>
                  <a:pt x="2004" y="14637"/>
                  <a:pt x="2004" y="14637"/>
                  <a:pt x="2004" y="14637"/>
                </a:cubicBezTo>
                <a:lnTo>
                  <a:pt x="2004" y="14637"/>
                </a:lnTo>
                <a:cubicBezTo>
                  <a:pt x="2004" y="14637"/>
                  <a:pt x="2004" y="14637"/>
                  <a:pt x="2004" y="14637"/>
                </a:cubicBezTo>
                <a:lnTo>
                  <a:pt x="2004" y="14637"/>
                </a:lnTo>
                <a:cubicBezTo>
                  <a:pt x="2004" y="14637"/>
                  <a:pt x="2004" y="14637"/>
                  <a:pt x="2004" y="14637"/>
                </a:cubicBezTo>
                <a:lnTo>
                  <a:pt x="2004" y="14637"/>
                </a:lnTo>
                <a:cubicBezTo>
                  <a:pt x="2010" y="14631"/>
                  <a:pt x="2015" y="14624"/>
                  <a:pt x="2019" y="14616"/>
                </a:cubicBezTo>
                <a:close/>
                <a:moveTo>
                  <a:pt x="1951" y="14666"/>
                </a:moveTo>
                <a:lnTo>
                  <a:pt x="1951" y="14666"/>
                </a:lnTo>
                <a:cubicBezTo>
                  <a:pt x="1951" y="14667"/>
                  <a:pt x="1950" y="14668"/>
                  <a:pt x="1950" y="14668"/>
                </a:cubicBezTo>
                <a:lnTo>
                  <a:pt x="1950" y="14668"/>
                </a:lnTo>
                <a:cubicBezTo>
                  <a:pt x="1950" y="14668"/>
                  <a:pt x="1950" y="14668"/>
                  <a:pt x="1950" y="14668"/>
                </a:cubicBezTo>
                <a:lnTo>
                  <a:pt x="1950" y="14668"/>
                </a:lnTo>
                <a:cubicBezTo>
                  <a:pt x="1950" y="14668"/>
                  <a:pt x="1951" y="14667"/>
                  <a:pt x="1951" y="14666"/>
                </a:cubicBezTo>
                <a:close/>
                <a:moveTo>
                  <a:pt x="2004" y="14637"/>
                </a:moveTo>
                <a:cubicBezTo>
                  <a:pt x="2008" y="14647"/>
                  <a:pt x="2011" y="14658"/>
                  <a:pt x="2013" y="14669"/>
                </a:cubicBezTo>
                <a:lnTo>
                  <a:pt x="2013" y="14669"/>
                </a:lnTo>
                <a:cubicBezTo>
                  <a:pt x="2011" y="14685"/>
                  <a:pt x="2007" y="14701"/>
                  <a:pt x="2003" y="14716"/>
                </a:cubicBezTo>
                <a:lnTo>
                  <a:pt x="2003" y="14716"/>
                </a:lnTo>
                <a:cubicBezTo>
                  <a:pt x="1997" y="14697"/>
                  <a:pt x="1989" y="14679"/>
                  <a:pt x="1982" y="14661"/>
                </a:cubicBezTo>
                <a:lnTo>
                  <a:pt x="1982" y="14661"/>
                </a:lnTo>
                <a:cubicBezTo>
                  <a:pt x="1990" y="14654"/>
                  <a:pt x="1997" y="14646"/>
                  <a:pt x="2004" y="14637"/>
                </a:cubicBezTo>
                <a:close/>
                <a:moveTo>
                  <a:pt x="2023" y="14611"/>
                </a:moveTo>
                <a:cubicBezTo>
                  <a:pt x="2029" y="14629"/>
                  <a:pt x="2035" y="14647"/>
                  <a:pt x="2040" y="14666"/>
                </a:cubicBezTo>
                <a:lnTo>
                  <a:pt x="2040" y="14666"/>
                </a:lnTo>
                <a:cubicBezTo>
                  <a:pt x="2040" y="14661"/>
                  <a:pt x="2040" y="14655"/>
                  <a:pt x="2040" y="14650"/>
                </a:cubicBezTo>
                <a:lnTo>
                  <a:pt x="2040" y="14650"/>
                </a:lnTo>
                <a:cubicBezTo>
                  <a:pt x="2040" y="14656"/>
                  <a:pt x="2041" y="14663"/>
                  <a:pt x="2041" y="14669"/>
                </a:cubicBezTo>
                <a:lnTo>
                  <a:pt x="2041" y="14669"/>
                </a:lnTo>
                <a:cubicBezTo>
                  <a:pt x="2040" y="14668"/>
                  <a:pt x="2040" y="14667"/>
                  <a:pt x="2040" y="14666"/>
                </a:cubicBezTo>
                <a:lnTo>
                  <a:pt x="2040" y="14666"/>
                </a:lnTo>
                <a:cubicBezTo>
                  <a:pt x="2039" y="14686"/>
                  <a:pt x="2037" y="14705"/>
                  <a:pt x="2033" y="14724"/>
                </a:cubicBezTo>
                <a:lnTo>
                  <a:pt x="2033" y="14724"/>
                </a:lnTo>
                <a:cubicBezTo>
                  <a:pt x="2032" y="14722"/>
                  <a:pt x="2031" y="14719"/>
                  <a:pt x="2031" y="14717"/>
                </a:cubicBezTo>
                <a:lnTo>
                  <a:pt x="2031" y="14717"/>
                </a:lnTo>
                <a:cubicBezTo>
                  <a:pt x="2031" y="14683"/>
                  <a:pt x="2027" y="14648"/>
                  <a:pt x="2020" y="14615"/>
                </a:cubicBezTo>
                <a:lnTo>
                  <a:pt x="2020" y="14615"/>
                </a:lnTo>
                <a:cubicBezTo>
                  <a:pt x="2020" y="14616"/>
                  <a:pt x="2019" y="14616"/>
                  <a:pt x="2019" y="14616"/>
                </a:cubicBezTo>
                <a:lnTo>
                  <a:pt x="2019" y="14616"/>
                </a:lnTo>
                <a:cubicBezTo>
                  <a:pt x="2019" y="14615"/>
                  <a:pt x="2019" y="14614"/>
                  <a:pt x="2019" y="14613"/>
                </a:cubicBezTo>
                <a:lnTo>
                  <a:pt x="2019" y="14613"/>
                </a:lnTo>
                <a:cubicBezTo>
                  <a:pt x="2020" y="14613"/>
                  <a:pt x="2020" y="14614"/>
                  <a:pt x="2020" y="14615"/>
                </a:cubicBezTo>
                <a:lnTo>
                  <a:pt x="2020" y="14615"/>
                </a:lnTo>
                <a:cubicBezTo>
                  <a:pt x="2021" y="14614"/>
                  <a:pt x="2022" y="14612"/>
                  <a:pt x="2023" y="14611"/>
                </a:cubicBezTo>
                <a:close/>
                <a:moveTo>
                  <a:pt x="1784" y="14708"/>
                </a:moveTo>
                <a:cubicBezTo>
                  <a:pt x="1750" y="14723"/>
                  <a:pt x="1714" y="14735"/>
                  <a:pt x="1674" y="14742"/>
                </a:cubicBezTo>
                <a:cubicBezTo>
                  <a:pt x="1714" y="14735"/>
                  <a:pt x="1751" y="14723"/>
                  <a:pt x="1784" y="14708"/>
                </a:cubicBezTo>
                <a:close/>
                <a:moveTo>
                  <a:pt x="2029" y="14783"/>
                </a:moveTo>
                <a:lnTo>
                  <a:pt x="2029" y="14783"/>
                </a:lnTo>
                <a:cubicBezTo>
                  <a:pt x="2029" y="14789"/>
                  <a:pt x="2029" y="14795"/>
                  <a:pt x="2029" y="14801"/>
                </a:cubicBezTo>
                <a:lnTo>
                  <a:pt x="2029" y="14801"/>
                </a:lnTo>
                <a:cubicBezTo>
                  <a:pt x="2028" y="14797"/>
                  <a:pt x="2027" y="14794"/>
                  <a:pt x="2026" y="14790"/>
                </a:cubicBezTo>
                <a:lnTo>
                  <a:pt x="2026" y="14790"/>
                </a:lnTo>
                <a:cubicBezTo>
                  <a:pt x="2027" y="14788"/>
                  <a:pt x="2028" y="14785"/>
                  <a:pt x="2029" y="14783"/>
                </a:cubicBezTo>
                <a:close/>
                <a:moveTo>
                  <a:pt x="1889" y="14739"/>
                </a:moveTo>
                <a:lnTo>
                  <a:pt x="1889" y="14739"/>
                </a:lnTo>
                <a:cubicBezTo>
                  <a:pt x="1840" y="14780"/>
                  <a:pt x="1774" y="14808"/>
                  <a:pt x="1688" y="14812"/>
                </a:cubicBezTo>
                <a:cubicBezTo>
                  <a:pt x="1772" y="14812"/>
                  <a:pt x="1838" y="14783"/>
                  <a:pt x="1889" y="14739"/>
                </a:cubicBezTo>
                <a:close/>
                <a:moveTo>
                  <a:pt x="2019" y="14807"/>
                </a:moveTo>
                <a:cubicBezTo>
                  <a:pt x="2018" y="14811"/>
                  <a:pt x="2017" y="14815"/>
                  <a:pt x="2016" y="14818"/>
                </a:cubicBezTo>
                <a:lnTo>
                  <a:pt x="2016" y="14818"/>
                </a:lnTo>
                <a:cubicBezTo>
                  <a:pt x="2016" y="14817"/>
                  <a:pt x="2016" y="14816"/>
                  <a:pt x="2016" y="14815"/>
                </a:cubicBezTo>
                <a:lnTo>
                  <a:pt x="2016" y="14815"/>
                </a:lnTo>
                <a:cubicBezTo>
                  <a:pt x="2016" y="14816"/>
                  <a:pt x="2015" y="14817"/>
                  <a:pt x="2015" y="14817"/>
                </a:cubicBezTo>
                <a:lnTo>
                  <a:pt x="2015" y="14817"/>
                </a:lnTo>
                <a:cubicBezTo>
                  <a:pt x="2014" y="14816"/>
                  <a:pt x="2014" y="14815"/>
                  <a:pt x="2014" y="14814"/>
                </a:cubicBezTo>
                <a:lnTo>
                  <a:pt x="2014" y="14814"/>
                </a:lnTo>
                <a:cubicBezTo>
                  <a:pt x="2014" y="14813"/>
                  <a:pt x="2015" y="14811"/>
                  <a:pt x="2016" y="14810"/>
                </a:cubicBezTo>
                <a:lnTo>
                  <a:pt x="2016" y="14810"/>
                </a:lnTo>
                <a:cubicBezTo>
                  <a:pt x="2016" y="14812"/>
                  <a:pt x="2016" y="14813"/>
                  <a:pt x="2016" y="14815"/>
                </a:cubicBezTo>
                <a:lnTo>
                  <a:pt x="2016" y="14815"/>
                </a:lnTo>
                <a:cubicBezTo>
                  <a:pt x="2017" y="14812"/>
                  <a:pt x="2018" y="14810"/>
                  <a:pt x="2019" y="14807"/>
                </a:cubicBezTo>
                <a:close/>
                <a:moveTo>
                  <a:pt x="2007" y="14799"/>
                </a:moveTo>
                <a:cubicBezTo>
                  <a:pt x="2008" y="14803"/>
                  <a:pt x="2009" y="14806"/>
                  <a:pt x="2011" y="14810"/>
                </a:cubicBezTo>
                <a:lnTo>
                  <a:pt x="2011" y="14810"/>
                </a:lnTo>
                <a:cubicBezTo>
                  <a:pt x="2008" y="14816"/>
                  <a:pt x="2005" y="14821"/>
                  <a:pt x="2002" y="14827"/>
                </a:cubicBezTo>
                <a:lnTo>
                  <a:pt x="2002" y="14827"/>
                </a:lnTo>
                <a:cubicBezTo>
                  <a:pt x="2002" y="14829"/>
                  <a:pt x="2003" y="14832"/>
                  <a:pt x="2004" y="14834"/>
                </a:cubicBezTo>
                <a:lnTo>
                  <a:pt x="2004" y="14834"/>
                </a:lnTo>
                <a:cubicBezTo>
                  <a:pt x="2007" y="14829"/>
                  <a:pt x="2010" y="14823"/>
                  <a:pt x="2013" y="14817"/>
                </a:cubicBezTo>
                <a:lnTo>
                  <a:pt x="2013" y="14817"/>
                </a:lnTo>
                <a:cubicBezTo>
                  <a:pt x="2013" y="14817"/>
                  <a:pt x="2013" y="14818"/>
                  <a:pt x="2014" y="14819"/>
                </a:cubicBezTo>
                <a:lnTo>
                  <a:pt x="2014" y="14819"/>
                </a:lnTo>
                <a:cubicBezTo>
                  <a:pt x="2014" y="14819"/>
                  <a:pt x="2014" y="14818"/>
                  <a:pt x="2015" y="14817"/>
                </a:cubicBezTo>
                <a:lnTo>
                  <a:pt x="2015" y="14817"/>
                </a:lnTo>
                <a:cubicBezTo>
                  <a:pt x="2015" y="14818"/>
                  <a:pt x="2015" y="14819"/>
                  <a:pt x="2016" y="14820"/>
                </a:cubicBezTo>
                <a:lnTo>
                  <a:pt x="2016" y="14820"/>
                </a:lnTo>
                <a:cubicBezTo>
                  <a:pt x="2016" y="14820"/>
                  <a:pt x="2016" y="14819"/>
                  <a:pt x="2016" y="14818"/>
                </a:cubicBezTo>
                <a:lnTo>
                  <a:pt x="2016" y="14818"/>
                </a:lnTo>
                <a:cubicBezTo>
                  <a:pt x="2016" y="14820"/>
                  <a:pt x="2016" y="14822"/>
                  <a:pt x="2016" y="14823"/>
                </a:cubicBezTo>
                <a:lnTo>
                  <a:pt x="2016" y="14823"/>
                </a:lnTo>
                <a:cubicBezTo>
                  <a:pt x="2016" y="14822"/>
                  <a:pt x="2016" y="14821"/>
                  <a:pt x="2016" y="14820"/>
                </a:cubicBezTo>
                <a:lnTo>
                  <a:pt x="2016" y="14820"/>
                </a:lnTo>
                <a:cubicBezTo>
                  <a:pt x="2015" y="14821"/>
                  <a:pt x="2015" y="14822"/>
                  <a:pt x="2015" y="14823"/>
                </a:cubicBezTo>
                <a:lnTo>
                  <a:pt x="2015" y="14823"/>
                </a:lnTo>
                <a:cubicBezTo>
                  <a:pt x="2015" y="14824"/>
                  <a:pt x="2016" y="14826"/>
                  <a:pt x="2017" y="14828"/>
                </a:cubicBezTo>
                <a:lnTo>
                  <a:pt x="2017" y="14828"/>
                </a:lnTo>
                <a:cubicBezTo>
                  <a:pt x="2017" y="14842"/>
                  <a:pt x="2017" y="14856"/>
                  <a:pt x="2016" y="14869"/>
                </a:cubicBezTo>
                <a:lnTo>
                  <a:pt x="2016" y="14869"/>
                </a:lnTo>
                <a:cubicBezTo>
                  <a:pt x="2013" y="14861"/>
                  <a:pt x="2011" y="14852"/>
                  <a:pt x="2008" y="14843"/>
                </a:cubicBezTo>
                <a:lnTo>
                  <a:pt x="2008" y="14843"/>
                </a:lnTo>
                <a:cubicBezTo>
                  <a:pt x="2010" y="14837"/>
                  <a:pt x="2013" y="14830"/>
                  <a:pt x="2015" y="14823"/>
                </a:cubicBezTo>
                <a:lnTo>
                  <a:pt x="2015" y="14823"/>
                </a:lnTo>
                <a:cubicBezTo>
                  <a:pt x="2015" y="14822"/>
                  <a:pt x="2014" y="14820"/>
                  <a:pt x="2014" y="14819"/>
                </a:cubicBezTo>
                <a:lnTo>
                  <a:pt x="2014" y="14819"/>
                </a:lnTo>
                <a:cubicBezTo>
                  <a:pt x="2011" y="14825"/>
                  <a:pt x="2008" y="14831"/>
                  <a:pt x="2005" y="14837"/>
                </a:cubicBezTo>
                <a:lnTo>
                  <a:pt x="2005" y="14837"/>
                </a:lnTo>
                <a:cubicBezTo>
                  <a:pt x="2005" y="14836"/>
                  <a:pt x="2005" y="14835"/>
                  <a:pt x="2004" y="14834"/>
                </a:cubicBezTo>
                <a:lnTo>
                  <a:pt x="2004" y="14834"/>
                </a:lnTo>
                <a:cubicBezTo>
                  <a:pt x="2004" y="14836"/>
                  <a:pt x="2003" y="14837"/>
                  <a:pt x="2002" y="14838"/>
                </a:cubicBezTo>
                <a:lnTo>
                  <a:pt x="2002" y="14838"/>
                </a:lnTo>
                <a:cubicBezTo>
                  <a:pt x="2001" y="14836"/>
                  <a:pt x="2000" y="14833"/>
                  <a:pt x="1999" y="14831"/>
                </a:cubicBezTo>
                <a:lnTo>
                  <a:pt x="1999" y="14831"/>
                </a:lnTo>
                <a:cubicBezTo>
                  <a:pt x="1994" y="14840"/>
                  <a:pt x="1988" y="14848"/>
                  <a:pt x="1982" y="14856"/>
                </a:cubicBezTo>
                <a:lnTo>
                  <a:pt x="1982" y="14856"/>
                </a:lnTo>
                <a:cubicBezTo>
                  <a:pt x="1980" y="14852"/>
                  <a:pt x="1978" y="14849"/>
                  <a:pt x="1976" y="14845"/>
                </a:cubicBezTo>
                <a:lnTo>
                  <a:pt x="1976" y="14845"/>
                </a:lnTo>
                <a:cubicBezTo>
                  <a:pt x="1983" y="14837"/>
                  <a:pt x="1989" y="14829"/>
                  <a:pt x="1995" y="14820"/>
                </a:cubicBezTo>
                <a:lnTo>
                  <a:pt x="1995" y="14820"/>
                </a:lnTo>
                <a:cubicBezTo>
                  <a:pt x="1996" y="14824"/>
                  <a:pt x="1998" y="14827"/>
                  <a:pt x="1999" y="14831"/>
                </a:cubicBezTo>
                <a:lnTo>
                  <a:pt x="1999" y="14831"/>
                </a:lnTo>
                <a:cubicBezTo>
                  <a:pt x="2000" y="14829"/>
                  <a:pt x="2001" y="14828"/>
                  <a:pt x="2002" y="14827"/>
                </a:cubicBezTo>
                <a:lnTo>
                  <a:pt x="2002" y="14827"/>
                </a:lnTo>
                <a:cubicBezTo>
                  <a:pt x="2000" y="14823"/>
                  <a:pt x="1999" y="14820"/>
                  <a:pt x="1997" y="14816"/>
                </a:cubicBezTo>
                <a:lnTo>
                  <a:pt x="1997" y="14816"/>
                </a:lnTo>
                <a:cubicBezTo>
                  <a:pt x="2001" y="14811"/>
                  <a:pt x="2004" y="14805"/>
                  <a:pt x="2007" y="14799"/>
                </a:cubicBezTo>
                <a:close/>
                <a:moveTo>
                  <a:pt x="1758" y="14895"/>
                </a:moveTo>
                <a:cubicBezTo>
                  <a:pt x="1765" y="14898"/>
                  <a:pt x="1773" y="14899"/>
                  <a:pt x="1780" y="14901"/>
                </a:cubicBezTo>
                <a:lnTo>
                  <a:pt x="1780" y="14901"/>
                </a:lnTo>
                <a:cubicBezTo>
                  <a:pt x="1773" y="14899"/>
                  <a:pt x="1765" y="14898"/>
                  <a:pt x="1758" y="14895"/>
                </a:cubicBezTo>
                <a:close/>
                <a:moveTo>
                  <a:pt x="2016" y="14876"/>
                </a:moveTo>
                <a:cubicBezTo>
                  <a:pt x="2015" y="14888"/>
                  <a:pt x="2013" y="14899"/>
                  <a:pt x="2011" y="14909"/>
                </a:cubicBezTo>
                <a:lnTo>
                  <a:pt x="2011" y="14909"/>
                </a:lnTo>
                <a:cubicBezTo>
                  <a:pt x="2012" y="14911"/>
                  <a:pt x="2013" y="14913"/>
                  <a:pt x="2014" y="14914"/>
                </a:cubicBezTo>
                <a:lnTo>
                  <a:pt x="2014" y="14914"/>
                </a:lnTo>
                <a:cubicBezTo>
                  <a:pt x="2016" y="14906"/>
                  <a:pt x="2018" y="14898"/>
                  <a:pt x="2020" y="14890"/>
                </a:cubicBezTo>
                <a:lnTo>
                  <a:pt x="2020" y="14890"/>
                </a:lnTo>
                <a:cubicBezTo>
                  <a:pt x="2018" y="14885"/>
                  <a:pt x="2017" y="14881"/>
                  <a:pt x="2016" y="14876"/>
                </a:cubicBezTo>
                <a:close/>
                <a:moveTo>
                  <a:pt x="2060" y="14588"/>
                </a:moveTo>
                <a:cubicBezTo>
                  <a:pt x="2060" y="14627"/>
                  <a:pt x="2057" y="14666"/>
                  <a:pt x="2050" y="14705"/>
                </a:cubicBezTo>
                <a:lnTo>
                  <a:pt x="2050" y="14705"/>
                </a:lnTo>
                <a:cubicBezTo>
                  <a:pt x="2049" y="14703"/>
                  <a:pt x="2049" y="14701"/>
                  <a:pt x="2048" y="14699"/>
                </a:cubicBezTo>
                <a:lnTo>
                  <a:pt x="2048" y="14699"/>
                </a:lnTo>
                <a:cubicBezTo>
                  <a:pt x="2045" y="14713"/>
                  <a:pt x="2042" y="14728"/>
                  <a:pt x="2037" y="14742"/>
                </a:cubicBezTo>
                <a:lnTo>
                  <a:pt x="2037" y="14742"/>
                </a:lnTo>
                <a:cubicBezTo>
                  <a:pt x="2037" y="14740"/>
                  <a:pt x="2036" y="14738"/>
                  <a:pt x="2036" y="14735"/>
                </a:cubicBezTo>
                <a:lnTo>
                  <a:pt x="2036" y="14735"/>
                </a:lnTo>
                <a:cubicBezTo>
                  <a:pt x="2034" y="14745"/>
                  <a:pt x="2032" y="14755"/>
                  <a:pt x="2030" y="14764"/>
                </a:cubicBezTo>
                <a:lnTo>
                  <a:pt x="2030" y="14764"/>
                </a:lnTo>
                <a:cubicBezTo>
                  <a:pt x="2033" y="14757"/>
                  <a:pt x="2035" y="14749"/>
                  <a:pt x="2037" y="14742"/>
                </a:cubicBezTo>
                <a:lnTo>
                  <a:pt x="2037" y="14742"/>
                </a:lnTo>
                <a:cubicBezTo>
                  <a:pt x="2038" y="14744"/>
                  <a:pt x="2039" y="14747"/>
                  <a:pt x="2039" y="14749"/>
                </a:cubicBezTo>
                <a:lnTo>
                  <a:pt x="2039" y="14749"/>
                </a:lnTo>
                <a:cubicBezTo>
                  <a:pt x="2043" y="14735"/>
                  <a:pt x="2047" y="14720"/>
                  <a:pt x="2050" y="14705"/>
                </a:cubicBezTo>
                <a:lnTo>
                  <a:pt x="2050" y="14705"/>
                </a:lnTo>
                <a:cubicBezTo>
                  <a:pt x="2066" y="14775"/>
                  <a:pt x="2075" y="14849"/>
                  <a:pt x="2077" y="14916"/>
                </a:cubicBezTo>
                <a:lnTo>
                  <a:pt x="2077" y="14916"/>
                </a:lnTo>
                <a:cubicBezTo>
                  <a:pt x="2074" y="14920"/>
                  <a:pt x="2071" y="14924"/>
                  <a:pt x="2068" y="14928"/>
                </a:cubicBezTo>
                <a:lnTo>
                  <a:pt x="2068" y="14928"/>
                </a:lnTo>
                <a:cubicBezTo>
                  <a:pt x="2063" y="14871"/>
                  <a:pt x="2054" y="14809"/>
                  <a:pt x="2039" y="14749"/>
                </a:cubicBezTo>
                <a:lnTo>
                  <a:pt x="2039" y="14749"/>
                </a:lnTo>
                <a:cubicBezTo>
                  <a:pt x="2036" y="14761"/>
                  <a:pt x="2033" y="14772"/>
                  <a:pt x="2029" y="14783"/>
                </a:cubicBezTo>
                <a:lnTo>
                  <a:pt x="2029" y="14783"/>
                </a:lnTo>
                <a:cubicBezTo>
                  <a:pt x="2029" y="14779"/>
                  <a:pt x="2028" y="14776"/>
                  <a:pt x="2028" y="14772"/>
                </a:cubicBezTo>
                <a:lnTo>
                  <a:pt x="2028" y="14772"/>
                </a:lnTo>
                <a:cubicBezTo>
                  <a:pt x="2029" y="14769"/>
                  <a:pt x="2030" y="14767"/>
                  <a:pt x="2030" y="14764"/>
                </a:cubicBezTo>
                <a:lnTo>
                  <a:pt x="2030" y="14764"/>
                </a:lnTo>
                <a:cubicBezTo>
                  <a:pt x="2030" y="14766"/>
                  <a:pt x="2029" y="14768"/>
                  <a:pt x="2028" y="14770"/>
                </a:cubicBezTo>
                <a:lnTo>
                  <a:pt x="2028" y="14770"/>
                </a:lnTo>
                <a:cubicBezTo>
                  <a:pt x="2028" y="14767"/>
                  <a:pt x="2028" y="14765"/>
                  <a:pt x="2028" y="14762"/>
                </a:cubicBezTo>
                <a:lnTo>
                  <a:pt x="2028" y="14762"/>
                </a:lnTo>
                <a:cubicBezTo>
                  <a:pt x="2027" y="14767"/>
                  <a:pt x="2026" y="14772"/>
                  <a:pt x="2026" y="14776"/>
                </a:cubicBezTo>
                <a:lnTo>
                  <a:pt x="2026" y="14776"/>
                </a:lnTo>
                <a:cubicBezTo>
                  <a:pt x="2025" y="14778"/>
                  <a:pt x="2024" y="14780"/>
                  <a:pt x="2024" y="14781"/>
                </a:cubicBezTo>
                <a:lnTo>
                  <a:pt x="2024" y="14781"/>
                </a:lnTo>
                <a:cubicBezTo>
                  <a:pt x="2023" y="14777"/>
                  <a:pt x="2021" y="14773"/>
                  <a:pt x="2020" y="14769"/>
                </a:cubicBezTo>
                <a:lnTo>
                  <a:pt x="2020" y="14769"/>
                </a:lnTo>
                <a:cubicBezTo>
                  <a:pt x="2018" y="14775"/>
                  <a:pt x="2016" y="14780"/>
                  <a:pt x="2013" y="14786"/>
                </a:cubicBezTo>
                <a:lnTo>
                  <a:pt x="2013" y="14786"/>
                </a:lnTo>
                <a:cubicBezTo>
                  <a:pt x="2011" y="14765"/>
                  <a:pt x="2007" y="14744"/>
                  <a:pt x="2002" y="14723"/>
                </a:cubicBezTo>
                <a:lnTo>
                  <a:pt x="2002" y="14723"/>
                </a:lnTo>
                <a:cubicBezTo>
                  <a:pt x="1999" y="14733"/>
                  <a:pt x="1996" y="14743"/>
                  <a:pt x="1992" y="14753"/>
                </a:cubicBezTo>
                <a:lnTo>
                  <a:pt x="1992" y="14753"/>
                </a:lnTo>
                <a:cubicBezTo>
                  <a:pt x="1982" y="14727"/>
                  <a:pt x="1970" y="14703"/>
                  <a:pt x="1957" y="14681"/>
                </a:cubicBezTo>
                <a:lnTo>
                  <a:pt x="1957" y="14681"/>
                </a:lnTo>
                <a:cubicBezTo>
                  <a:pt x="1966" y="14675"/>
                  <a:pt x="1974" y="14668"/>
                  <a:pt x="1982" y="14661"/>
                </a:cubicBezTo>
                <a:lnTo>
                  <a:pt x="1982" y="14661"/>
                </a:lnTo>
                <a:cubicBezTo>
                  <a:pt x="1990" y="14681"/>
                  <a:pt x="1996" y="14702"/>
                  <a:pt x="2002" y="14723"/>
                </a:cubicBezTo>
                <a:lnTo>
                  <a:pt x="2002" y="14723"/>
                </a:lnTo>
                <a:cubicBezTo>
                  <a:pt x="2002" y="14721"/>
                  <a:pt x="2003" y="14718"/>
                  <a:pt x="2003" y="14716"/>
                </a:cubicBezTo>
                <a:lnTo>
                  <a:pt x="2003" y="14716"/>
                </a:lnTo>
                <a:cubicBezTo>
                  <a:pt x="2010" y="14733"/>
                  <a:pt x="2015" y="14751"/>
                  <a:pt x="2020" y="14769"/>
                </a:cubicBezTo>
                <a:lnTo>
                  <a:pt x="2020" y="14769"/>
                </a:lnTo>
                <a:cubicBezTo>
                  <a:pt x="2023" y="14762"/>
                  <a:pt x="2025" y="14756"/>
                  <a:pt x="2027" y="14749"/>
                </a:cubicBezTo>
                <a:lnTo>
                  <a:pt x="2027" y="14749"/>
                </a:lnTo>
                <a:cubicBezTo>
                  <a:pt x="2027" y="14754"/>
                  <a:pt x="2027" y="14758"/>
                  <a:pt x="2028" y="14762"/>
                </a:cubicBezTo>
                <a:lnTo>
                  <a:pt x="2028" y="14762"/>
                </a:lnTo>
                <a:cubicBezTo>
                  <a:pt x="2029" y="14754"/>
                  <a:pt x="2029" y="14746"/>
                  <a:pt x="2030" y="14737"/>
                </a:cubicBezTo>
                <a:lnTo>
                  <a:pt x="2030" y="14737"/>
                </a:lnTo>
                <a:cubicBezTo>
                  <a:pt x="2031" y="14733"/>
                  <a:pt x="2032" y="14729"/>
                  <a:pt x="2033" y="14724"/>
                </a:cubicBezTo>
                <a:lnTo>
                  <a:pt x="2033" y="14724"/>
                </a:lnTo>
                <a:cubicBezTo>
                  <a:pt x="2034" y="14728"/>
                  <a:pt x="2035" y="14732"/>
                  <a:pt x="2036" y="14735"/>
                </a:cubicBezTo>
                <a:lnTo>
                  <a:pt x="2036" y="14735"/>
                </a:lnTo>
                <a:cubicBezTo>
                  <a:pt x="2039" y="14714"/>
                  <a:pt x="2041" y="14691"/>
                  <a:pt x="2041" y="14669"/>
                </a:cubicBezTo>
                <a:lnTo>
                  <a:pt x="2041" y="14669"/>
                </a:lnTo>
                <a:cubicBezTo>
                  <a:pt x="2043" y="14679"/>
                  <a:pt x="2046" y="14689"/>
                  <a:pt x="2048" y="14699"/>
                </a:cubicBezTo>
                <a:lnTo>
                  <a:pt x="2048" y="14699"/>
                </a:lnTo>
                <a:cubicBezTo>
                  <a:pt x="2056" y="14662"/>
                  <a:pt x="2059" y="14625"/>
                  <a:pt x="2060" y="14588"/>
                </a:cubicBezTo>
                <a:close/>
                <a:moveTo>
                  <a:pt x="2021" y="14886"/>
                </a:moveTo>
                <a:cubicBezTo>
                  <a:pt x="2020" y="14887"/>
                  <a:pt x="2020" y="14888"/>
                  <a:pt x="2020" y="14890"/>
                </a:cubicBezTo>
                <a:lnTo>
                  <a:pt x="2020" y="14890"/>
                </a:lnTo>
                <a:cubicBezTo>
                  <a:pt x="2024" y="14904"/>
                  <a:pt x="2028" y="14917"/>
                  <a:pt x="2032" y="14931"/>
                </a:cubicBezTo>
                <a:lnTo>
                  <a:pt x="2032" y="14931"/>
                </a:lnTo>
                <a:cubicBezTo>
                  <a:pt x="2029" y="14916"/>
                  <a:pt x="2025" y="14901"/>
                  <a:pt x="2021" y="14886"/>
                </a:cubicBezTo>
                <a:close/>
                <a:moveTo>
                  <a:pt x="2029" y="14801"/>
                </a:moveTo>
                <a:cubicBezTo>
                  <a:pt x="2041" y="14848"/>
                  <a:pt x="2049" y="14896"/>
                  <a:pt x="2055" y="14941"/>
                </a:cubicBezTo>
                <a:lnTo>
                  <a:pt x="2055" y="14941"/>
                </a:lnTo>
                <a:cubicBezTo>
                  <a:pt x="2052" y="14944"/>
                  <a:pt x="2049" y="14946"/>
                  <a:pt x="2047" y="14948"/>
                </a:cubicBezTo>
                <a:lnTo>
                  <a:pt x="2047" y="14948"/>
                </a:lnTo>
                <a:cubicBezTo>
                  <a:pt x="2041" y="14918"/>
                  <a:pt x="2034" y="14887"/>
                  <a:pt x="2025" y="14857"/>
                </a:cubicBezTo>
                <a:lnTo>
                  <a:pt x="2025" y="14857"/>
                </a:lnTo>
                <a:cubicBezTo>
                  <a:pt x="2025" y="14857"/>
                  <a:pt x="2025" y="14857"/>
                  <a:pt x="2025" y="14858"/>
                </a:cubicBezTo>
                <a:lnTo>
                  <a:pt x="2025" y="14858"/>
                </a:lnTo>
                <a:cubicBezTo>
                  <a:pt x="2025" y="14856"/>
                  <a:pt x="2024" y="14854"/>
                  <a:pt x="2024" y="14852"/>
                </a:cubicBezTo>
                <a:lnTo>
                  <a:pt x="2024" y="14852"/>
                </a:lnTo>
                <a:cubicBezTo>
                  <a:pt x="2024" y="14853"/>
                  <a:pt x="2025" y="14855"/>
                  <a:pt x="2025" y="14857"/>
                </a:cubicBezTo>
                <a:lnTo>
                  <a:pt x="2025" y="14857"/>
                </a:lnTo>
                <a:cubicBezTo>
                  <a:pt x="2028" y="14839"/>
                  <a:pt x="2029" y="14820"/>
                  <a:pt x="2029" y="14801"/>
                </a:cubicBezTo>
                <a:close/>
                <a:moveTo>
                  <a:pt x="2010" y="14914"/>
                </a:moveTo>
                <a:cubicBezTo>
                  <a:pt x="2008" y="14929"/>
                  <a:pt x="2004" y="14943"/>
                  <a:pt x="1999" y="14955"/>
                </a:cubicBezTo>
                <a:lnTo>
                  <a:pt x="1999" y="14955"/>
                </a:lnTo>
                <a:cubicBezTo>
                  <a:pt x="2004" y="14944"/>
                  <a:pt x="2009" y="14932"/>
                  <a:pt x="2013" y="14919"/>
                </a:cubicBezTo>
                <a:lnTo>
                  <a:pt x="2013" y="14919"/>
                </a:lnTo>
                <a:cubicBezTo>
                  <a:pt x="2012" y="14917"/>
                  <a:pt x="2011" y="14916"/>
                  <a:pt x="2010" y="14914"/>
                </a:cubicBezTo>
                <a:close/>
                <a:moveTo>
                  <a:pt x="2006" y="14848"/>
                </a:moveTo>
                <a:cubicBezTo>
                  <a:pt x="2009" y="14857"/>
                  <a:pt x="2012" y="14867"/>
                  <a:pt x="2016" y="14876"/>
                </a:cubicBezTo>
                <a:lnTo>
                  <a:pt x="2016" y="14876"/>
                </a:lnTo>
                <a:cubicBezTo>
                  <a:pt x="2016" y="14874"/>
                  <a:pt x="2016" y="14872"/>
                  <a:pt x="2016" y="14869"/>
                </a:cubicBezTo>
                <a:lnTo>
                  <a:pt x="2016" y="14869"/>
                </a:lnTo>
                <a:cubicBezTo>
                  <a:pt x="2018" y="14875"/>
                  <a:pt x="2019" y="14880"/>
                  <a:pt x="2021" y="14886"/>
                </a:cubicBezTo>
                <a:lnTo>
                  <a:pt x="2021" y="14886"/>
                </a:lnTo>
                <a:cubicBezTo>
                  <a:pt x="2023" y="14876"/>
                  <a:pt x="2024" y="14867"/>
                  <a:pt x="2025" y="14858"/>
                </a:cubicBezTo>
                <a:lnTo>
                  <a:pt x="2025" y="14858"/>
                </a:lnTo>
                <a:cubicBezTo>
                  <a:pt x="2032" y="14889"/>
                  <a:pt x="2038" y="14921"/>
                  <a:pt x="2040" y="14951"/>
                </a:cubicBezTo>
                <a:lnTo>
                  <a:pt x="2040" y="14951"/>
                </a:lnTo>
                <a:cubicBezTo>
                  <a:pt x="2039" y="14952"/>
                  <a:pt x="2038" y="14953"/>
                  <a:pt x="2037" y="14953"/>
                </a:cubicBezTo>
                <a:lnTo>
                  <a:pt x="2037" y="14953"/>
                </a:lnTo>
                <a:cubicBezTo>
                  <a:pt x="2035" y="14946"/>
                  <a:pt x="2034" y="14938"/>
                  <a:pt x="2032" y="14931"/>
                </a:cubicBezTo>
                <a:lnTo>
                  <a:pt x="2032" y="14931"/>
                </a:lnTo>
                <a:cubicBezTo>
                  <a:pt x="2033" y="14939"/>
                  <a:pt x="2035" y="14946"/>
                  <a:pt x="2036" y="14954"/>
                </a:cubicBezTo>
                <a:lnTo>
                  <a:pt x="2036" y="14954"/>
                </a:lnTo>
                <a:cubicBezTo>
                  <a:pt x="2036" y="14954"/>
                  <a:pt x="2037" y="14954"/>
                  <a:pt x="2037" y="14953"/>
                </a:cubicBezTo>
                <a:lnTo>
                  <a:pt x="2037" y="14953"/>
                </a:lnTo>
                <a:cubicBezTo>
                  <a:pt x="2037" y="14953"/>
                  <a:pt x="2037" y="14954"/>
                  <a:pt x="2037" y="14954"/>
                </a:cubicBezTo>
                <a:lnTo>
                  <a:pt x="2037" y="14954"/>
                </a:lnTo>
                <a:cubicBezTo>
                  <a:pt x="2038" y="14953"/>
                  <a:pt x="2039" y="14953"/>
                  <a:pt x="2040" y="14952"/>
                </a:cubicBezTo>
                <a:lnTo>
                  <a:pt x="2040" y="14952"/>
                </a:lnTo>
                <a:cubicBezTo>
                  <a:pt x="2041" y="14960"/>
                  <a:pt x="2042" y="14968"/>
                  <a:pt x="2042" y="14976"/>
                </a:cubicBezTo>
                <a:lnTo>
                  <a:pt x="2042" y="14976"/>
                </a:lnTo>
                <a:cubicBezTo>
                  <a:pt x="2041" y="14969"/>
                  <a:pt x="2039" y="14961"/>
                  <a:pt x="2037" y="14954"/>
                </a:cubicBezTo>
                <a:lnTo>
                  <a:pt x="2037" y="14954"/>
                </a:lnTo>
                <a:cubicBezTo>
                  <a:pt x="2037" y="14954"/>
                  <a:pt x="2036" y="14954"/>
                  <a:pt x="2036" y="14955"/>
                </a:cubicBezTo>
                <a:lnTo>
                  <a:pt x="2036" y="14955"/>
                </a:lnTo>
                <a:cubicBezTo>
                  <a:pt x="2036" y="14954"/>
                  <a:pt x="2036" y="14954"/>
                  <a:pt x="2036" y="14954"/>
                </a:cubicBezTo>
                <a:lnTo>
                  <a:pt x="2036" y="14954"/>
                </a:lnTo>
                <a:cubicBezTo>
                  <a:pt x="2035" y="14955"/>
                  <a:pt x="2034" y="14955"/>
                  <a:pt x="2032" y="14956"/>
                </a:cubicBezTo>
                <a:lnTo>
                  <a:pt x="2032" y="14956"/>
                </a:lnTo>
                <a:cubicBezTo>
                  <a:pt x="2027" y="14942"/>
                  <a:pt x="2021" y="14928"/>
                  <a:pt x="2014" y="14914"/>
                </a:cubicBezTo>
                <a:lnTo>
                  <a:pt x="2014" y="14914"/>
                </a:lnTo>
                <a:cubicBezTo>
                  <a:pt x="2013" y="14916"/>
                  <a:pt x="2013" y="14917"/>
                  <a:pt x="2013" y="14919"/>
                </a:cubicBezTo>
                <a:lnTo>
                  <a:pt x="2013" y="14919"/>
                </a:lnTo>
                <a:cubicBezTo>
                  <a:pt x="2018" y="14932"/>
                  <a:pt x="2024" y="14944"/>
                  <a:pt x="2029" y="14957"/>
                </a:cubicBezTo>
                <a:lnTo>
                  <a:pt x="2029" y="14957"/>
                </a:lnTo>
                <a:cubicBezTo>
                  <a:pt x="2027" y="14958"/>
                  <a:pt x="2024" y="14959"/>
                  <a:pt x="2022" y="14960"/>
                </a:cubicBezTo>
                <a:lnTo>
                  <a:pt x="2022" y="14960"/>
                </a:lnTo>
                <a:cubicBezTo>
                  <a:pt x="2018" y="14952"/>
                  <a:pt x="2013" y="14945"/>
                  <a:pt x="2009" y="14938"/>
                </a:cubicBezTo>
                <a:lnTo>
                  <a:pt x="2009" y="14938"/>
                </a:lnTo>
                <a:cubicBezTo>
                  <a:pt x="2013" y="14945"/>
                  <a:pt x="2018" y="14952"/>
                  <a:pt x="2022" y="14960"/>
                </a:cubicBezTo>
                <a:lnTo>
                  <a:pt x="2022" y="14960"/>
                </a:lnTo>
                <a:cubicBezTo>
                  <a:pt x="2013" y="14962"/>
                  <a:pt x="2005" y="14964"/>
                  <a:pt x="1996" y="14964"/>
                </a:cubicBezTo>
                <a:lnTo>
                  <a:pt x="1996" y="14964"/>
                </a:lnTo>
                <a:cubicBezTo>
                  <a:pt x="1997" y="14961"/>
                  <a:pt x="1998" y="14958"/>
                  <a:pt x="1999" y="14955"/>
                </a:cubicBezTo>
                <a:lnTo>
                  <a:pt x="1999" y="14955"/>
                </a:lnTo>
                <a:cubicBezTo>
                  <a:pt x="1998" y="14958"/>
                  <a:pt x="1996" y="14961"/>
                  <a:pt x="1995" y="14964"/>
                </a:cubicBezTo>
                <a:lnTo>
                  <a:pt x="1995" y="14964"/>
                </a:lnTo>
                <a:cubicBezTo>
                  <a:pt x="1995" y="14964"/>
                  <a:pt x="1995" y="14964"/>
                  <a:pt x="1995" y="14964"/>
                </a:cubicBezTo>
                <a:lnTo>
                  <a:pt x="1995" y="14964"/>
                </a:lnTo>
                <a:cubicBezTo>
                  <a:pt x="1973" y="14964"/>
                  <a:pt x="1949" y="14957"/>
                  <a:pt x="1921" y="14943"/>
                </a:cubicBezTo>
                <a:lnTo>
                  <a:pt x="1921" y="14943"/>
                </a:lnTo>
                <a:cubicBezTo>
                  <a:pt x="1921" y="14943"/>
                  <a:pt x="1921" y="14943"/>
                  <a:pt x="1921" y="14943"/>
                </a:cubicBezTo>
                <a:lnTo>
                  <a:pt x="1921" y="14943"/>
                </a:lnTo>
                <a:cubicBezTo>
                  <a:pt x="1918" y="14941"/>
                  <a:pt x="1915" y="14939"/>
                  <a:pt x="1912" y="14937"/>
                </a:cubicBezTo>
                <a:lnTo>
                  <a:pt x="1912" y="14937"/>
                </a:lnTo>
                <a:cubicBezTo>
                  <a:pt x="1915" y="14939"/>
                  <a:pt x="1918" y="14941"/>
                  <a:pt x="1921" y="14943"/>
                </a:cubicBezTo>
                <a:lnTo>
                  <a:pt x="1921" y="14943"/>
                </a:lnTo>
                <a:cubicBezTo>
                  <a:pt x="1951" y="14929"/>
                  <a:pt x="1974" y="14906"/>
                  <a:pt x="1992" y="14876"/>
                </a:cubicBezTo>
                <a:lnTo>
                  <a:pt x="1992" y="14876"/>
                </a:lnTo>
                <a:cubicBezTo>
                  <a:pt x="1998" y="14889"/>
                  <a:pt x="2004" y="14901"/>
                  <a:pt x="2010" y="14914"/>
                </a:cubicBezTo>
                <a:lnTo>
                  <a:pt x="2010" y="14914"/>
                </a:lnTo>
                <a:cubicBezTo>
                  <a:pt x="2011" y="14913"/>
                  <a:pt x="2011" y="14911"/>
                  <a:pt x="2011" y="14909"/>
                </a:cubicBezTo>
                <a:lnTo>
                  <a:pt x="2011" y="14909"/>
                </a:lnTo>
                <a:cubicBezTo>
                  <a:pt x="2006" y="14897"/>
                  <a:pt x="1999" y="14886"/>
                  <a:pt x="1993" y="14874"/>
                </a:cubicBezTo>
                <a:lnTo>
                  <a:pt x="1993" y="14874"/>
                </a:lnTo>
                <a:cubicBezTo>
                  <a:pt x="1998" y="14866"/>
                  <a:pt x="2002" y="14857"/>
                  <a:pt x="2006" y="14848"/>
                </a:cubicBezTo>
                <a:close/>
                <a:moveTo>
                  <a:pt x="2052" y="15024"/>
                </a:moveTo>
                <a:cubicBezTo>
                  <a:pt x="2053" y="15025"/>
                  <a:pt x="2053" y="15026"/>
                  <a:pt x="2054" y="15027"/>
                </a:cubicBezTo>
                <a:lnTo>
                  <a:pt x="2054" y="15027"/>
                </a:lnTo>
                <a:cubicBezTo>
                  <a:pt x="2054" y="15027"/>
                  <a:pt x="2054" y="15027"/>
                  <a:pt x="2054" y="15027"/>
                </a:cubicBezTo>
                <a:lnTo>
                  <a:pt x="2054" y="15027"/>
                </a:lnTo>
                <a:cubicBezTo>
                  <a:pt x="2053" y="15026"/>
                  <a:pt x="2053" y="15025"/>
                  <a:pt x="2052" y="15024"/>
                </a:cubicBezTo>
                <a:close/>
                <a:moveTo>
                  <a:pt x="2055" y="14943"/>
                </a:moveTo>
                <a:lnTo>
                  <a:pt x="2055" y="14943"/>
                </a:lnTo>
                <a:cubicBezTo>
                  <a:pt x="2059" y="14977"/>
                  <a:pt x="2061" y="15010"/>
                  <a:pt x="2061" y="15040"/>
                </a:cubicBezTo>
                <a:lnTo>
                  <a:pt x="2061" y="15040"/>
                </a:lnTo>
                <a:cubicBezTo>
                  <a:pt x="2060" y="15037"/>
                  <a:pt x="2059" y="15033"/>
                  <a:pt x="2058" y="15029"/>
                </a:cubicBezTo>
                <a:lnTo>
                  <a:pt x="2058" y="15029"/>
                </a:lnTo>
                <a:cubicBezTo>
                  <a:pt x="2056" y="15003"/>
                  <a:pt x="2052" y="14976"/>
                  <a:pt x="2047" y="14949"/>
                </a:cubicBezTo>
                <a:lnTo>
                  <a:pt x="2047" y="14949"/>
                </a:lnTo>
                <a:cubicBezTo>
                  <a:pt x="2049" y="14947"/>
                  <a:pt x="2052" y="14945"/>
                  <a:pt x="2055" y="14943"/>
                </a:cubicBezTo>
                <a:close/>
                <a:moveTo>
                  <a:pt x="2059" y="15037"/>
                </a:moveTo>
                <a:cubicBezTo>
                  <a:pt x="2060" y="15039"/>
                  <a:pt x="2061" y="15041"/>
                  <a:pt x="2061" y="15043"/>
                </a:cubicBezTo>
                <a:lnTo>
                  <a:pt x="2061" y="15043"/>
                </a:lnTo>
                <a:cubicBezTo>
                  <a:pt x="2061" y="15043"/>
                  <a:pt x="2061" y="15043"/>
                  <a:pt x="2061" y="15043"/>
                </a:cubicBezTo>
                <a:lnTo>
                  <a:pt x="2061" y="15043"/>
                </a:lnTo>
                <a:cubicBezTo>
                  <a:pt x="2061" y="15041"/>
                  <a:pt x="2060" y="15039"/>
                  <a:pt x="2059" y="15037"/>
                </a:cubicBezTo>
                <a:lnTo>
                  <a:pt x="2059" y="15037"/>
                </a:lnTo>
                <a:cubicBezTo>
                  <a:pt x="2059" y="15037"/>
                  <a:pt x="2059" y="15037"/>
                  <a:pt x="2059" y="15037"/>
                </a:cubicBezTo>
                <a:close/>
                <a:moveTo>
                  <a:pt x="2077" y="14919"/>
                </a:moveTo>
                <a:lnTo>
                  <a:pt x="2077" y="14919"/>
                </a:lnTo>
                <a:cubicBezTo>
                  <a:pt x="2078" y="14971"/>
                  <a:pt x="2075" y="15018"/>
                  <a:pt x="2067" y="15056"/>
                </a:cubicBezTo>
                <a:lnTo>
                  <a:pt x="2067" y="15056"/>
                </a:lnTo>
                <a:cubicBezTo>
                  <a:pt x="2067" y="15055"/>
                  <a:pt x="2067" y="15055"/>
                  <a:pt x="2067" y="15055"/>
                </a:cubicBezTo>
                <a:lnTo>
                  <a:pt x="2067" y="15055"/>
                </a:lnTo>
                <a:cubicBezTo>
                  <a:pt x="2067" y="15055"/>
                  <a:pt x="2067" y="15055"/>
                  <a:pt x="2067" y="15055"/>
                </a:cubicBezTo>
                <a:lnTo>
                  <a:pt x="2067" y="15055"/>
                </a:lnTo>
                <a:cubicBezTo>
                  <a:pt x="2066" y="15052"/>
                  <a:pt x="2064" y="15049"/>
                  <a:pt x="2063" y="15046"/>
                </a:cubicBezTo>
                <a:lnTo>
                  <a:pt x="2063" y="15046"/>
                </a:lnTo>
                <a:cubicBezTo>
                  <a:pt x="2063" y="15046"/>
                  <a:pt x="2063" y="15046"/>
                  <a:pt x="2063" y="15046"/>
                </a:cubicBezTo>
                <a:lnTo>
                  <a:pt x="2063" y="15046"/>
                </a:lnTo>
                <a:cubicBezTo>
                  <a:pt x="2064" y="15049"/>
                  <a:pt x="2066" y="15052"/>
                  <a:pt x="2067" y="15055"/>
                </a:cubicBezTo>
                <a:lnTo>
                  <a:pt x="2067" y="15055"/>
                </a:lnTo>
                <a:cubicBezTo>
                  <a:pt x="2071" y="15019"/>
                  <a:pt x="2071" y="14976"/>
                  <a:pt x="2068" y="14930"/>
                </a:cubicBezTo>
                <a:lnTo>
                  <a:pt x="2068" y="14930"/>
                </a:lnTo>
                <a:cubicBezTo>
                  <a:pt x="2071" y="14927"/>
                  <a:pt x="2074" y="14923"/>
                  <a:pt x="2077" y="14919"/>
                </a:cubicBezTo>
                <a:close/>
                <a:moveTo>
                  <a:pt x="2060" y="15046"/>
                </a:moveTo>
                <a:lnTo>
                  <a:pt x="2060" y="15046"/>
                </a:lnTo>
                <a:cubicBezTo>
                  <a:pt x="2060" y="15048"/>
                  <a:pt x="2061" y="15051"/>
                  <a:pt x="2062" y="15053"/>
                </a:cubicBezTo>
                <a:lnTo>
                  <a:pt x="2062" y="15053"/>
                </a:lnTo>
                <a:cubicBezTo>
                  <a:pt x="2062" y="15061"/>
                  <a:pt x="2061" y="15068"/>
                  <a:pt x="2061" y="15075"/>
                </a:cubicBezTo>
                <a:lnTo>
                  <a:pt x="2061" y="15075"/>
                </a:lnTo>
                <a:cubicBezTo>
                  <a:pt x="2061" y="15066"/>
                  <a:pt x="2060" y="15056"/>
                  <a:pt x="2060" y="15046"/>
                </a:cubicBezTo>
                <a:close/>
                <a:moveTo>
                  <a:pt x="2060" y="15095"/>
                </a:moveTo>
                <a:lnTo>
                  <a:pt x="2060" y="15095"/>
                </a:lnTo>
                <a:cubicBezTo>
                  <a:pt x="2056" y="15166"/>
                  <a:pt x="2039" y="15214"/>
                  <a:pt x="2010" y="15214"/>
                </a:cubicBezTo>
                <a:cubicBezTo>
                  <a:pt x="1997" y="15214"/>
                  <a:pt x="1981" y="15204"/>
                  <a:pt x="1963" y="15181"/>
                </a:cubicBezTo>
                <a:lnTo>
                  <a:pt x="1963" y="15181"/>
                </a:lnTo>
                <a:cubicBezTo>
                  <a:pt x="1968" y="15182"/>
                  <a:pt x="1972" y="15183"/>
                  <a:pt x="1976" y="15183"/>
                </a:cubicBezTo>
                <a:cubicBezTo>
                  <a:pt x="1995" y="15183"/>
                  <a:pt x="2009" y="15173"/>
                  <a:pt x="2020" y="15154"/>
                </a:cubicBezTo>
                <a:lnTo>
                  <a:pt x="2020" y="15154"/>
                </a:lnTo>
                <a:cubicBezTo>
                  <a:pt x="2039" y="15151"/>
                  <a:pt x="2052" y="15129"/>
                  <a:pt x="2060" y="15095"/>
                </a:cubicBezTo>
                <a:close/>
                <a:moveTo>
                  <a:pt x="2067" y="15055"/>
                </a:moveTo>
                <a:cubicBezTo>
                  <a:pt x="2067" y="15055"/>
                  <a:pt x="2067" y="15055"/>
                  <a:pt x="2067" y="15056"/>
                </a:cubicBezTo>
                <a:lnTo>
                  <a:pt x="2067" y="15056"/>
                </a:lnTo>
                <a:cubicBezTo>
                  <a:pt x="2067" y="15056"/>
                  <a:pt x="2067" y="15056"/>
                  <a:pt x="2067" y="15056"/>
                </a:cubicBezTo>
                <a:lnTo>
                  <a:pt x="2067" y="15056"/>
                </a:lnTo>
                <a:cubicBezTo>
                  <a:pt x="2116" y="15162"/>
                  <a:pt x="2140" y="15262"/>
                  <a:pt x="2149" y="15340"/>
                </a:cubicBezTo>
                <a:lnTo>
                  <a:pt x="2149" y="15340"/>
                </a:lnTo>
                <a:cubicBezTo>
                  <a:pt x="2145" y="15320"/>
                  <a:pt x="2141" y="15299"/>
                  <a:pt x="2136" y="15277"/>
                </a:cubicBezTo>
                <a:lnTo>
                  <a:pt x="2136" y="15277"/>
                </a:lnTo>
                <a:cubicBezTo>
                  <a:pt x="2126" y="15214"/>
                  <a:pt x="2105" y="15139"/>
                  <a:pt x="2067" y="15056"/>
                </a:cubicBezTo>
                <a:lnTo>
                  <a:pt x="2067" y="15056"/>
                </a:lnTo>
                <a:cubicBezTo>
                  <a:pt x="2067" y="15057"/>
                  <a:pt x="2067" y="15059"/>
                  <a:pt x="2067" y="15060"/>
                </a:cubicBezTo>
                <a:lnTo>
                  <a:pt x="2067" y="15060"/>
                </a:lnTo>
                <a:cubicBezTo>
                  <a:pt x="2067" y="15060"/>
                  <a:pt x="2066" y="15060"/>
                  <a:pt x="2066" y="15059"/>
                </a:cubicBezTo>
                <a:lnTo>
                  <a:pt x="2066" y="15059"/>
                </a:lnTo>
                <a:cubicBezTo>
                  <a:pt x="2067" y="15058"/>
                  <a:pt x="2067" y="15056"/>
                  <a:pt x="2067" y="15055"/>
                </a:cubicBezTo>
                <a:close/>
                <a:moveTo>
                  <a:pt x="2040" y="15306"/>
                </a:moveTo>
                <a:lnTo>
                  <a:pt x="2040" y="15306"/>
                </a:lnTo>
                <a:cubicBezTo>
                  <a:pt x="2053" y="15381"/>
                  <a:pt x="2067" y="15412"/>
                  <a:pt x="2078" y="15412"/>
                </a:cubicBezTo>
                <a:cubicBezTo>
                  <a:pt x="2080" y="15412"/>
                  <a:pt x="2081" y="15411"/>
                  <a:pt x="2083" y="15410"/>
                </a:cubicBezTo>
                <a:lnTo>
                  <a:pt x="2083" y="15410"/>
                </a:lnTo>
                <a:cubicBezTo>
                  <a:pt x="2087" y="15416"/>
                  <a:pt x="2091" y="15420"/>
                  <a:pt x="2094" y="15422"/>
                </a:cubicBezTo>
                <a:lnTo>
                  <a:pt x="2094" y="15422"/>
                </a:lnTo>
                <a:cubicBezTo>
                  <a:pt x="2093" y="15416"/>
                  <a:pt x="2091" y="15408"/>
                  <a:pt x="2090" y="15399"/>
                </a:cubicBezTo>
                <a:lnTo>
                  <a:pt x="2090" y="15399"/>
                </a:lnTo>
                <a:cubicBezTo>
                  <a:pt x="2088" y="15404"/>
                  <a:pt x="2085" y="15408"/>
                  <a:pt x="2083" y="15410"/>
                </a:cubicBezTo>
                <a:lnTo>
                  <a:pt x="2083" y="15410"/>
                </a:lnTo>
                <a:cubicBezTo>
                  <a:pt x="2071" y="15392"/>
                  <a:pt x="2057" y="15359"/>
                  <a:pt x="2042" y="15306"/>
                </a:cubicBezTo>
                <a:lnTo>
                  <a:pt x="2042" y="15306"/>
                </a:lnTo>
                <a:cubicBezTo>
                  <a:pt x="2041" y="15306"/>
                  <a:pt x="2041" y="15306"/>
                  <a:pt x="2040" y="15306"/>
                </a:cubicBezTo>
                <a:close/>
                <a:moveTo>
                  <a:pt x="2118" y="15425"/>
                </a:moveTo>
                <a:cubicBezTo>
                  <a:pt x="2115" y="15439"/>
                  <a:pt x="2112" y="15447"/>
                  <a:pt x="2108" y="15447"/>
                </a:cubicBezTo>
                <a:cubicBezTo>
                  <a:pt x="2106" y="15447"/>
                  <a:pt x="2104" y="15446"/>
                  <a:pt x="2101" y="15442"/>
                </a:cubicBezTo>
                <a:lnTo>
                  <a:pt x="2101" y="15442"/>
                </a:lnTo>
                <a:cubicBezTo>
                  <a:pt x="2107" y="15459"/>
                  <a:pt x="2113" y="15468"/>
                  <a:pt x="2120" y="15471"/>
                </a:cubicBezTo>
                <a:lnTo>
                  <a:pt x="2120" y="15471"/>
                </a:lnTo>
                <a:cubicBezTo>
                  <a:pt x="2118" y="15458"/>
                  <a:pt x="2118" y="15443"/>
                  <a:pt x="2118" y="15425"/>
                </a:cubicBezTo>
                <a:close/>
                <a:moveTo>
                  <a:pt x="2127" y="15471"/>
                </a:moveTo>
                <a:cubicBezTo>
                  <a:pt x="2126" y="15471"/>
                  <a:pt x="2124" y="15472"/>
                  <a:pt x="2123" y="15472"/>
                </a:cubicBezTo>
                <a:cubicBezTo>
                  <a:pt x="2122" y="15472"/>
                  <a:pt x="2121" y="15471"/>
                  <a:pt x="2120" y="15471"/>
                </a:cubicBezTo>
                <a:lnTo>
                  <a:pt x="2120" y="15471"/>
                </a:lnTo>
                <a:cubicBezTo>
                  <a:pt x="2123" y="15505"/>
                  <a:pt x="2129" y="15521"/>
                  <a:pt x="2135" y="15523"/>
                </a:cubicBezTo>
                <a:lnTo>
                  <a:pt x="2135" y="15523"/>
                </a:lnTo>
                <a:cubicBezTo>
                  <a:pt x="2132" y="15509"/>
                  <a:pt x="2129" y="15491"/>
                  <a:pt x="2127" y="15471"/>
                </a:cubicBezTo>
                <a:close/>
                <a:moveTo>
                  <a:pt x="2672" y="15968"/>
                </a:moveTo>
                <a:cubicBezTo>
                  <a:pt x="2714" y="16029"/>
                  <a:pt x="2718" y="16061"/>
                  <a:pt x="2695" y="16072"/>
                </a:cubicBezTo>
                <a:lnTo>
                  <a:pt x="2695" y="16072"/>
                </a:lnTo>
                <a:cubicBezTo>
                  <a:pt x="2668" y="16059"/>
                  <a:pt x="2639" y="16045"/>
                  <a:pt x="2609" y="16030"/>
                </a:cubicBezTo>
                <a:lnTo>
                  <a:pt x="2609" y="16030"/>
                </a:lnTo>
                <a:cubicBezTo>
                  <a:pt x="2618" y="16031"/>
                  <a:pt x="2627" y="16032"/>
                  <a:pt x="2635" y="16032"/>
                </a:cubicBezTo>
                <a:cubicBezTo>
                  <a:pt x="2678" y="16032"/>
                  <a:pt x="2697" y="16014"/>
                  <a:pt x="2672" y="15968"/>
                </a:cubicBezTo>
                <a:close/>
                <a:moveTo>
                  <a:pt x="2302" y="15928"/>
                </a:moveTo>
                <a:lnTo>
                  <a:pt x="2302" y="15928"/>
                </a:lnTo>
                <a:cubicBezTo>
                  <a:pt x="2445" y="16006"/>
                  <a:pt x="2595" y="16074"/>
                  <a:pt x="2666" y="16076"/>
                </a:cubicBezTo>
                <a:lnTo>
                  <a:pt x="2666" y="16076"/>
                </a:lnTo>
                <a:cubicBezTo>
                  <a:pt x="2555" y="16038"/>
                  <a:pt x="2418" y="15981"/>
                  <a:pt x="2302" y="15928"/>
                </a:cubicBezTo>
                <a:close/>
                <a:moveTo>
                  <a:pt x="2721" y="15956"/>
                </a:moveTo>
                <a:cubicBezTo>
                  <a:pt x="2811" y="16022"/>
                  <a:pt x="2868" y="16070"/>
                  <a:pt x="2898" y="16101"/>
                </a:cubicBezTo>
                <a:lnTo>
                  <a:pt x="2898" y="16101"/>
                </a:lnTo>
                <a:cubicBezTo>
                  <a:pt x="2889" y="16096"/>
                  <a:pt x="2880" y="16091"/>
                  <a:pt x="2871" y="16087"/>
                </a:cubicBezTo>
                <a:lnTo>
                  <a:pt x="2871" y="16087"/>
                </a:lnTo>
                <a:cubicBezTo>
                  <a:pt x="2871" y="16087"/>
                  <a:pt x="2871" y="16087"/>
                  <a:pt x="2871" y="16087"/>
                </a:cubicBezTo>
                <a:lnTo>
                  <a:pt x="2871" y="16087"/>
                </a:lnTo>
                <a:cubicBezTo>
                  <a:pt x="2867" y="16085"/>
                  <a:pt x="2864" y="16083"/>
                  <a:pt x="2860" y="16081"/>
                </a:cubicBezTo>
                <a:lnTo>
                  <a:pt x="2860" y="16081"/>
                </a:lnTo>
                <a:cubicBezTo>
                  <a:pt x="2864" y="16083"/>
                  <a:pt x="2867" y="16085"/>
                  <a:pt x="2871" y="16087"/>
                </a:cubicBezTo>
                <a:lnTo>
                  <a:pt x="2871" y="16087"/>
                </a:lnTo>
                <a:cubicBezTo>
                  <a:pt x="2853" y="16060"/>
                  <a:pt x="2806" y="16018"/>
                  <a:pt x="2721" y="15956"/>
                </a:cubicBezTo>
                <a:close/>
                <a:moveTo>
                  <a:pt x="2874" y="16165"/>
                </a:moveTo>
                <a:lnTo>
                  <a:pt x="2874" y="16165"/>
                </a:lnTo>
                <a:cubicBezTo>
                  <a:pt x="2903" y="16176"/>
                  <a:pt x="2932" y="16186"/>
                  <a:pt x="2958" y="16195"/>
                </a:cubicBezTo>
                <a:lnTo>
                  <a:pt x="2958" y="16195"/>
                </a:lnTo>
                <a:cubicBezTo>
                  <a:pt x="2932" y="16186"/>
                  <a:pt x="2904" y="16176"/>
                  <a:pt x="2874" y="16165"/>
                </a:cubicBezTo>
                <a:close/>
                <a:moveTo>
                  <a:pt x="2958" y="16195"/>
                </a:moveTo>
                <a:lnTo>
                  <a:pt x="2958" y="16195"/>
                </a:lnTo>
                <a:cubicBezTo>
                  <a:pt x="3092" y="16243"/>
                  <a:pt x="3169" y="16269"/>
                  <a:pt x="3193" y="16272"/>
                </a:cubicBezTo>
                <a:lnTo>
                  <a:pt x="3193" y="16272"/>
                </a:lnTo>
                <a:cubicBezTo>
                  <a:pt x="3131" y="16253"/>
                  <a:pt x="3053" y="16229"/>
                  <a:pt x="2958" y="16195"/>
                </a:cubicBezTo>
                <a:close/>
                <a:moveTo>
                  <a:pt x="15067" y="1"/>
                </a:moveTo>
                <a:cubicBezTo>
                  <a:pt x="14951" y="1"/>
                  <a:pt x="14841" y="24"/>
                  <a:pt x="14730" y="54"/>
                </a:cubicBezTo>
                <a:cubicBezTo>
                  <a:pt x="14577" y="110"/>
                  <a:pt x="14437" y="194"/>
                  <a:pt x="14298" y="305"/>
                </a:cubicBezTo>
                <a:cubicBezTo>
                  <a:pt x="14158" y="403"/>
                  <a:pt x="14033" y="528"/>
                  <a:pt x="13907" y="640"/>
                </a:cubicBezTo>
                <a:cubicBezTo>
                  <a:pt x="13740" y="779"/>
                  <a:pt x="13586" y="933"/>
                  <a:pt x="13405" y="1086"/>
                </a:cubicBezTo>
                <a:cubicBezTo>
                  <a:pt x="11885" y="2467"/>
                  <a:pt x="10392" y="3848"/>
                  <a:pt x="8886" y="5215"/>
                </a:cubicBezTo>
                <a:cubicBezTo>
                  <a:pt x="7463" y="6526"/>
                  <a:pt x="6026" y="7837"/>
                  <a:pt x="4464" y="9051"/>
                </a:cubicBezTo>
                <a:cubicBezTo>
                  <a:pt x="3278" y="10083"/>
                  <a:pt x="1549" y="11073"/>
                  <a:pt x="433" y="12231"/>
                </a:cubicBezTo>
                <a:cubicBezTo>
                  <a:pt x="279" y="12385"/>
                  <a:pt x="140" y="12566"/>
                  <a:pt x="0" y="12733"/>
                </a:cubicBezTo>
                <a:cubicBezTo>
                  <a:pt x="113" y="12801"/>
                  <a:pt x="216" y="13031"/>
                  <a:pt x="296" y="13031"/>
                </a:cubicBezTo>
                <a:cubicBezTo>
                  <a:pt x="315" y="13031"/>
                  <a:pt x="333" y="13017"/>
                  <a:pt x="349" y="12984"/>
                </a:cubicBezTo>
                <a:cubicBezTo>
                  <a:pt x="397" y="13206"/>
                  <a:pt x="459" y="13507"/>
                  <a:pt x="524" y="13507"/>
                </a:cubicBezTo>
                <a:cubicBezTo>
                  <a:pt x="554" y="13507"/>
                  <a:pt x="584" y="13447"/>
                  <a:pt x="614" y="13291"/>
                </a:cubicBezTo>
                <a:lnTo>
                  <a:pt x="614" y="13291"/>
                </a:lnTo>
                <a:cubicBezTo>
                  <a:pt x="597" y="13669"/>
                  <a:pt x="795" y="13909"/>
                  <a:pt x="874" y="13909"/>
                </a:cubicBezTo>
                <a:cubicBezTo>
                  <a:pt x="921" y="13909"/>
                  <a:pt x="927" y="13827"/>
                  <a:pt x="825" y="13643"/>
                </a:cubicBezTo>
                <a:lnTo>
                  <a:pt x="825" y="13643"/>
                </a:lnTo>
                <a:cubicBezTo>
                  <a:pt x="878" y="13738"/>
                  <a:pt x="932" y="13817"/>
                  <a:pt x="982" y="13879"/>
                </a:cubicBezTo>
                <a:lnTo>
                  <a:pt x="982" y="13879"/>
                </a:lnTo>
                <a:cubicBezTo>
                  <a:pt x="1246" y="14045"/>
                  <a:pt x="1427" y="14107"/>
                  <a:pt x="1437" y="14116"/>
                </a:cubicBezTo>
                <a:lnTo>
                  <a:pt x="1437" y="14116"/>
                </a:lnTo>
                <a:cubicBezTo>
                  <a:pt x="1525" y="14128"/>
                  <a:pt x="1577" y="14135"/>
                  <a:pt x="1591" y="14142"/>
                </a:cubicBezTo>
                <a:cubicBezTo>
                  <a:pt x="1604" y="14170"/>
                  <a:pt x="1465" y="14184"/>
                  <a:pt x="1144" y="14240"/>
                </a:cubicBezTo>
                <a:cubicBezTo>
                  <a:pt x="1465" y="14184"/>
                  <a:pt x="1660" y="14184"/>
                  <a:pt x="1660" y="14170"/>
                </a:cubicBezTo>
                <a:lnTo>
                  <a:pt x="1660" y="14170"/>
                </a:lnTo>
                <a:cubicBezTo>
                  <a:pt x="1667" y="14177"/>
                  <a:pt x="1630" y="14184"/>
                  <a:pt x="1547" y="14199"/>
                </a:cubicBezTo>
                <a:lnTo>
                  <a:pt x="1547" y="14199"/>
                </a:lnTo>
                <a:cubicBezTo>
                  <a:pt x="1615" y="14189"/>
                  <a:pt x="1655" y="14185"/>
                  <a:pt x="1660" y="14184"/>
                </a:cubicBezTo>
                <a:lnTo>
                  <a:pt x="1660" y="14184"/>
                </a:lnTo>
                <a:cubicBezTo>
                  <a:pt x="1674" y="14226"/>
                  <a:pt x="1492" y="14268"/>
                  <a:pt x="1186" y="14379"/>
                </a:cubicBezTo>
                <a:cubicBezTo>
                  <a:pt x="1266" y="14350"/>
                  <a:pt x="1339" y="14327"/>
                  <a:pt x="1402" y="14308"/>
                </a:cubicBezTo>
                <a:lnTo>
                  <a:pt x="1402" y="14308"/>
                </a:lnTo>
                <a:cubicBezTo>
                  <a:pt x="1353" y="14324"/>
                  <a:pt x="1299" y="14343"/>
                  <a:pt x="1242" y="14365"/>
                </a:cubicBezTo>
                <a:cubicBezTo>
                  <a:pt x="1361" y="14322"/>
                  <a:pt x="1463" y="14291"/>
                  <a:pt x="1542" y="14268"/>
                </a:cubicBezTo>
                <a:lnTo>
                  <a:pt x="1542" y="14268"/>
                </a:lnTo>
                <a:cubicBezTo>
                  <a:pt x="1503" y="14279"/>
                  <a:pt x="1456" y="14292"/>
                  <a:pt x="1402" y="14308"/>
                </a:cubicBezTo>
                <a:lnTo>
                  <a:pt x="1402" y="14308"/>
                </a:lnTo>
                <a:cubicBezTo>
                  <a:pt x="1518" y="14270"/>
                  <a:pt x="1608" y="14248"/>
                  <a:pt x="1667" y="14233"/>
                </a:cubicBezTo>
                <a:lnTo>
                  <a:pt x="1667" y="14233"/>
                </a:lnTo>
                <a:cubicBezTo>
                  <a:pt x="1635" y="14242"/>
                  <a:pt x="1594" y="14254"/>
                  <a:pt x="1542" y="14268"/>
                </a:cubicBezTo>
                <a:lnTo>
                  <a:pt x="1542" y="14268"/>
                </a:lnTo>
                <a:cubicBezTo>
                  <a:pt x="1632" y="14245"/>
                  <a:pt x="1684" y="14234"/>
                  <a:pt x="1688" y="14227"/>
                </a:cubicBezTo>
                <a:lnTo>
                  <a:pt x="1688" y="14227"/>
                </a:lnTo>
                <a:cubicBezTo>
                  <a:pt x="1688" y="14227"/>
                  <a:pt x="1689" y="14227"/>
                  <a:pt x="1689" y="14226"/>
                </a:cubicBezTo>
                <a:lnTo>
                  <a:pt x="1689" y="14226"/>
                </a:lnTo>
                <a:cubicBezTo>
                  <a:pt x="1694" y="14230"/>
                  <a:pt x="1696" y="14235"/>
                  <a:pt x="1695" y="14241"/>
                </a:cubicBezTo>
                <a:lnTo>
                  <a:pt x="1695" y="14241"/>
                </a:lnTo>
                <a:cubicBezTo>
                  <a:pt x="1615" y="14268"/>
                  <a:pt x="1471" y="14312"/>
                  <a:pt x="1284" y="14393"/>
                </a:cubicBezTo>
                <a:cubicBezTo>
                  <a:pt x="1469" y="14313"/>
                  <a:pt x="1612" y="14269"/>
                  <a:pt x="1695" y="14242"/>
                </a:cubicBezTo>
                <a:lnTo>
                  <a:pt x="1695" y="14242"/>
                </a:lnTo>
                <a:cubicBezTo>
                  <a:pt x="1683" y="14277"/>
                  <a:pt x="1543" y="14347"/>
                  <a:pt x="1284" y="14477"/>
                </a:cubicBezTo>
                <a:cubicBezTo>
                  <a:pt x="1545" y="14352"/>
                  <a:pt x="1696" y="14282"/>
                  <a:pt x="1727" y="14231"/>
                </a:cubicBezTo>
                <a:lnTo>
                  <a:pt x="1727" y="14231"/>
                </a:lnTo>
                <a:cubicBezTo>
                  <a:pt x="1732" y="14229"/>
                  <a:pt x="1737" y="14227"/>
                  <a:pt x="1741" y="14225"/>
                </a:cubicBezTo>
                <a:lnTo>
                  <a:pt x="1741" y="14225"/>
                </a:lnTo>
                <a:cubicBezTo>
                  <a:pt x="1711" y="14273"/>
                  <a:pt x="1565" y="14352"/>
                  <a:pt x="1326" y="14477"/>
                </a:cubicBezTo>
                <a:cubicBezTo>
                  <a:pt x="1603" y="14338"/>
                  <a:pt x="1766" y="14268"/>
                  <a:pt x="1764" y="14215"/>
                </a:cubicBezTo>
                <a:lnTo>
                  <a:pt x="1764" y="14215"/>
                </a:lnTo>
                <a:cubicBezTo>
                  <a:pt x="1774" y="14209"/>
                  <a:pt x="1777" y="14203"/>
                  <a:pt x="1772" y="14198"/>
                </a:cubicBezTo>
                <a:lnTo>
                  <a:pt x="1772" y="14198"/>
                </a:lnTo>
                <a:cubicBezTo>
                  <a:pt x="1828" y="14254"/>
                  <a:pt x="1674" y="14337"/>
                  <a:pt x="1381" y="14519"/>
                </a:cubicBezTo>
                <a:cubicBezTo>
                  <a:pt x="1674" y="14337"/>
                  <a:pt x="1828" y="14268"/>
                  <a:pt x="1800" y="14212"/>
                </a:cubicBezTo>
                <a:lnTo>
                  <a:pt x="1800" y="14212"/>
                </a:lnTo>
                <a:cubicBezTo>
                  <a:pt x="1842" y="14268"/>
                  <a:pt x="1688" y="14379"/>
                  <a:pt x="1395" y="14547"/>
                </a:cubicBezTo>
                <a:cubicBezTo>
                  <a:pt x="1688" y="14379"/>
                  <a:pt x="1870" y="14268"/>
                  <a:pt x="1828" y="14212"/>
                </a:cubicBezTo>
                <a:lnTo>
                  <a:pt x="1828" y="14212"/>
                </a:lnTo>
                <a:cubicBezTo>
                  <a:pt x="1883" y="14268"/>
                  <a:pt x="1730" y="14351"/>
                  <a:pt x="1423" y="14533"/>
                </a:cubicBezTo>
                <a:cubicBezTo>
                  <a:pt x="1744" y="14351"/>
                  <a:pt x="1939" y="14268"/>
                  <a:pt x="1897" y="14212"/>
                </a:cubicBezTo>
                <a:lnTo>
                  <a:pt x="1897" y="14212"/>
                </a:lnTo>
                <a:cubicBezTo>
                  <a:pt x="1994" y="14296"/>
                  <a:pt x="1934" y="14495"/>
                  <a:pt x="1719" y="14619"/>
                </a:cubicBezTo>
                <a:lnTo>
                  <a:pt x="1719" y="14619"/>
                </a:lnTo>
                <a:cubicBezTo>
                  <a:pt x="1688" y="14633"/>
                  <a:pt x="1654" y="14646"/>
                  <a:pt x="1618" y="14658"/>
                </a:cubicBezTo>
                <a:cubicBezTo>
                  <a:pt x="1653" y="14647"/>
                  <a:pt x="1685" y="14634"/>
                  <a:pt x="1715" y="14621"/>
                </a:cubicBezTo>
                <a:lnTo>
                  <a:pt x="1715" y="14621"/>
                </a:lnTo>
                <a:cubicBezTo>
                  <a:pt x="1682" y="14640"/>
                  <a:pt x="1645" y="14657"/>
                  <a:pt x="1604" y="14672"/>
                </a:cubicBezTo>
                <a:cubicBezTo>
                  <a:pt x="1751" y="14664"/>
                  <a:pt x="1851" y="14597"/>
                  <a:pt x="1906" y="14507"/>
                </a:cubicBezTo>
                <a:lnTo>
                  <a:pt x="1906" y="14507"/>
                </a:lnTo>
                <a:cubicBezTo>
                  <a:pt x="1945" y="14474"/>
                  <a:pt x="1973" y="14440"/>
                  <a:pt x="1989" y="14409"/>
                </a:cubicBezTo>
                <a:lnTo>
                  <a:pt x="1989" y="14409"/>
                </a:lnTo>
                <a:cubicBezTo>
                  <a:pt x="1996" y="14432"/>
                  <a:pt x="1999" y="14457"/>
                  <a:pt x="2000" y="14484"/>
                </a:cubicBezTo>
                <a:lnTo>
                  <a:pt x="2000" y="14484"/>
                </a:lnTo>
                <a:cubicBezTo>
                  <a:pt x="1999" y="14485"/>
                  <a:pt x="1998" y="14487"/>
                  <a:pt x="1998" y="14488"/>
                </a:cubicBezTo>
                <a:lnTo>
                  <a:pt x="1998" y="14488"/>
                </a:lnTo>
                <a:cubicBezTo>
                  <a:pt x="1989" y="14474"/>
                  <a:pt x="1979" y="14461"/>
                  <a:pt x="1967" y="14449"/>
                </a:cubicBezTo>
                <a:lnTo>
                  <a:pt x="1967" y="14449"/>
                </a:lnTo>
                <a:cubicBezTo>
                  <a:pt x="1967" y="14449"/>
                  <a:pt x="1967" y="14449"/>
                  <a:pt x="1967" y="14449"/>
                </a:cubicBezTo>
                <a:lnTo>
                  <a:pt x="1967" y="14449"/>
                </a:lnTo>
                <a:cubicBezTo>
                  <a:pt x="1978" y="14461"/>
                  <a:pt x="1988" y="14475"/>
                  <a:pt x="1997" y="14491"/>
                </a:cubicBezTo>
                <a:lnTo>
                  <a:pt x="1997" y="14491"/>
                </a:lnTo>
                <a:cubicBezTo>
                  <a:pt x="1997" y="14490"/>
                  <a:pt x="1997" y="14489"/>
                  <a:pt x="1998" y="14488"/>
                </a:cubicBezTo>
                <a:lnTo>
                  <a:pt x="1998" y="14488"/>
                </a:lnTo>
                <a:cubicBezTo>
                  <a:pt x="1998" y="14489"/>
                  <a:pt x="1999" y="14491"/>
                  <a:pt x="2000" y="14492"/>
                </a:cubicBezTo>
                <a:lnTo>
                  <a:pt x="2000" y="14492"/>
                </a:lnTo>
                <a:cubicBezTo>
                  <a:pt x="2000" y="14493"/>
                  <a:pt x="2000" y="14494"/>
                  <a:pt x="2000" y="14495"/>
                </a:cubicBezTo>
                <a:lnTo>
                  <a:pt x="2000" y="14495"/>
                </a:lnTo>
                <a:cubicBezTo>
                  <a:pt x="1999" y="14494"/>
                  <a:pt x="1998" y="14492"/>
                  <a:pt x="1997" y="14491"/>
                </a:cubicBezTo>
                <a:lnTo>
                  <a:pt x="1997" y="14491"/>
                </a:lnTo>
                <a:cubicBezTo>
                  <a:pt x="1993" y="14500"/>
                  <a:pt x="1988" y="14510"/>
                  <a:pt x="1984" y="14519"/>
                </a:cubicBezTo>
                <a:lnTo>
                  <a:pt x="1984" y="14519"/>
                </a:lnTo>
                <a:cubicBezTo>
                  <a:pt x="1975" y="14504"/>
                  <a:pt x="1965" y="14489"/>
                  <a:pt x="1953" y="14477"/>
                </a:cubicBezTo>
                <a:lnTo>
                  <a:pt x="1953" y="14477"/>
                </a:lnTo>
                <a:cubicBezTo>
                  <a:pt x="1964" y="14490"/>
                  <a:pt x="1973" y="14505"/>
                  <a:pt x="1983" y="14521"/>
                </a:cubicBezTo>
                <a:lnTo>
                  <a:pt x="1983" y="14521"/>
                </a:lnTo>
                <a:cubicBezTo>
                  <a:pt x="1983" y="14520"/>
                  <a:pt x="1983" y="14520"/>
                  <a:pt x="1984" y="14519"/>
                </a:cubicBezTo>
                <a:lnTo>
                  <a:pt x="1984" y="14519"/>
                </a:lnTo>
                <a:cubicBezTo>
                  <a:pt x="1986" y="14523"/>
                  <a:pt x="1988" y="14527"/>
                  <a:pt x="1990" y="14531"/>
                </a:cubicBezTo>
                <a:lnTo>
                  <a:pt x="1990" y="14531"/>
                </a:lnTo>
                <a:cubicBezTo>
                  <a:pt x="1993" y="14527"/>
                  <a:pt x="1996" y="14522"/>
                  <a:pt x="1998" y="14518"/>
                </a:cubicBezTo>
                <a:lnTo>
                  <a:pt x="1998" y="14518"/>
                </a:lnTo>
                <a:cubicBezTo>
                  <a:pt x="1998" y="14526"/>
                  <a:pt x="1997" y="14534"/>
                  <a:pt x="1996" y="14542"/>
                </a:cubicBezTo>
                <a:lnTo>
                  <a:pt x="1996" y="14542"/>
                </a:lnTo>
                <a:cubicBezTo>
                  <a:pt x="1997" y="14546"/>
                  <a:pt x="1999" y="14550"/>
                  <a:pt x="2000" y="14553"/>
                </a:cubicBezTo>
                <a:lnTo>
                  <a:pt x="2000" y="14553"/>
                </a:lnTo>
                <a:cubicBezTo>
                  <a:pt x="2004" y="14541"/>
                  <a:pt x="2007" y="14528"/>
                  <a:pt x="2009" y="14515"/>
                </a:cubicBezTo>
                <a:lnTo>
                  <a:pt x="2009" y="14515"/>
                </a:lnTo>
                <a:cubicBezTo>
                  <a:pt x="2013" y="14524"/>
                  <a:pt x="2016" y="14532"/>
                  <a:pt x="2019" y="14541"/>
                </a:cubicBezTo>
                <a:lnTo>
                  <a:pt x="2019" y="14541"/>
                </a:lnTo>
                <a:cubicBezTo>
                  <a:pt x="2021" y="14561"/>
                  <a:pt x="2021" y="14581"/>
                  <a:pt x="2020" y="14601"/>
                </a:cubicBezTo>
                <a:lnTo>
                  <a:pt x="2020" y="14601"/>
                </a:lnTo>
                <a:cubicBezTo>
                  <a:pt x="2024" y="14596"/>
                  <a:pt x="2028" y="14592"/>
                  <a:pt x="2032" y="14587"/>
                </a:cubicBezTo>
                <a:lnTo>
                  <a:pt x="2032" y="14587"/>
                </a:lnTo>
                <a:cubicBezTo>
                  <a:pt x="2032" y="14589"/>
                  <a:pt x="2033" y="14590"/>
                  <a:pt x="2033" y="14592"/>
                </a:cubicBezTo>
                <a:lnTo>
                  <a:pt x="2033" y="14592"/>
                </a:lnTo>
                <a:cubicBezTo>
                  <a:pt x="2030" y="14598"/>
                  <a:pt x="2026" y="14605"/>
                  <a:pt x="2023" y="14611"/>
                </a:cubicBezTo>
                <a:lnTo>
                  <a:pt x="2023" y="14611"/>
                </a:lnTo>
                <a:cubicBezTo>
                  <a:pt x="2022" y="14608"/>
                  <a:pt x="2021" y="14606"/>
                  <a:pt x="2020" y="14603"/>
                </a:cubicBezTo>
                <a:lnTo>
                  <a:pt x="2020" y="14603"/>
                </a:lnTo>
                <a:cubicBezTo>
                  <a:pt x="2020" y="14602"/>
                  <a:pt x="2020" y="14602"/>
                  <a:pt x="2020" y="14601"/>
                </a:cubicBezTo>
                <a:lnTo>
                  <a:pt x="2020" y="14601"/>
                </a:lnTo>
                <a:cubicBezTo>
                  <a:pt x="2020" y="14601"/>
                  <a:pt x="2020" y="14601"/>
                  <a:pt x="2019" y="14602"/>
                </a:cubicBezTo>
                <a:lnTo>
                  <a:pt x="2019" y="14602"/>
                </a:lnTo>
                <a:cubicBezTo>
                  <a:pt x="2015" y="14591"/>
                  <a:pt x="2011" y="14581"/>
                  <a:pt x="2007" y="14571"/>
                </a:cubicBezTo>
                <a:lnTo>
                  <a:pt x="2007" y="14571"/>
                </a:lnTo>
                <a:cubicBezTo>
                  <a:pt x="2011" y="14582"/>
                  <a:pt x="2014" y="14593"/>
                  <a:pt x="2017" y="14604"/>
                </a:cubicBezTo>
                <a:lnTo>
                  <a:pt x="2017" y="14604"/>
                </a:lnTo>
                <a:cubicBezTo>
                  <a:pt x="2011" y="14610"/>
                  <a:pt x="2005" y="14616"/>
                  <a:pt x="1999" y="14622"/>
                </a:cubicBezTo>
                <a:lnTo>
                  <a:pt x="1999" y="14622"/>
                </a:lnTo>
                <a:cubicBezTo>
                  <a:pt x="1995" y="14612"/>
                  <a:pt x="1991" y="14603"/>
                  <a:pt x="1987" y="14593"/>
                </a:cubicBezTo>
                <a:lnTo>
                  <a:pt x="1987" y="14593"/>
                </a:lnTo>
                <a:cubicBezTo>
                  <a:pt x="1992" y="14581"/>
                  <a:pt x="1996" y="14568"/>
                  <a:pt x="2000" y="14555"/>
                </a:cubicBezTo>
                <a:lnTo>
                  <a:pt x="2000" y="14555"/>
                </a:lnTo>
                <a:cubicBezTo>
                  <a:pt x="2002" y="14560"/>
                  <a:pt x="2005" y="14565"/>
                  <a:pt x="2007" y="14571"/>
                </a:cubicBezTo>
                <a:lnTo>
                  <a:pt x="2007" y="14571"/>
                </a:lnTo>
                <a:cubicBezTo>
                  <a:pt x="2005" y="14565"/>
                  <a:pt x="2003" y="14559"/>
                  <a:pt x="2000" y="14553"/>
                </a:cubicBezTo>
                <a:lnTo>
                  <a:pt x="2000" y="14553"/>
                </a:lnTo>
                <a:cubicBezTo>
                  <a:pt x="2000" y="14554"/>
                  <a:pt x="2000" y="14554"/>
                  <a:pt x="2000" y="14555"/>
                </a:cubicBezTo>
                <a:lnTo>
                  <a:pt x="2000" y="14555"/>
                </a:lnTo>
                <a:cubicBezTo>
                  <a:pt x="1998" y="14551"/>
                  <a:pt x="1997" y="14548"/>
                  <a:pt x="1995" y="14545"/>
                </a:cubicBezTo>
                <a:lnTo>
                  <a:pt x="1995" y="14545"/>
                </a:lnTo>
                <a:cubicBezTo>
                  <a:pt x="1993" y="14559"/>
                  <a:pt x="1989" y="14574"/>
                  <a:pt x="1985" y="14589"/>
                </a:cubicBezTo>
                <a:lnTo>
                  <a:pt x="1985" y="14589"/>
                </a:lnTo>
                <a:cubicBezTo>
                  <a:pt x="1980" y="14579"/>
                  <a:pt x="1975" y="14569"/>
                  <a:pt x="1969" y="14560"/>
                </a:cubicBezTo>
                <a:lnTo>
                  <a:pt x="1969" y="14560"/>
                </a:lnTo>
                <a:cubicBezTo>
                  <a:pt x="1976" y="14551"/>
                  <a:pt x="1983" y="14542"/>
                  <a:pt x="1989" y="14532"/>
                </a:cubicBezTo>
                <a:lnTo>
                  <a:pt x="1989" y="14532"/>
                </a:lnTo>
                <a:cubicBezTo>
                  <a:pt x="1991" y="14536"/>
                  <a:pt x="1993" y="14541"/>
                  <a:pt x="1995" y="14545"/>
                </a:cubicBezTo>
                <a:lnTo>
                  <a:pt x="1995" y="14545"/>
                </a:lnTo>
                <a:cubicBezTo>
                  <a:pt x="1995" y="14544"/>
                  <a:pt x="1995" y="14543"/>
                  <a:pt x="1996" y="14542"/>
                </a:cubicBezTo>
                <a:lnTo>
                  <a:pt x="1996" y="14542"/>
                </a:lnTo>
                <a:cubicBezTo>
                  <a:pt x="1994" y="14538"/>
                  <a:pt x="1992" y="14535"/>
                  <a:pt x="1990" y="14531"/>
                </a:cubicBezTo>
                <a:lnTo>
                  <a:pt x="1990" y="14531"/>
                </a:lnTo>
                <a:cubicBezTo>
                  <a:pt x="1990" y="14531"/>
                  <a:pt x="1989" y="14532"/>
                  <a:pt x="1989" y="14532"/>
                </a:cubicBezTo>
                <a:lnTo>
                  <a:pt x="1989" y="14532"/>
                </a:lnTo>
                <a:cubicBezTo>
                  <a:pt x="1987" y="14529"/>
                  <a:pt x="1985" y="14525"/>
                  <a:pt x="1983" y="14521"/>
                </a:cubicBezTo>
                <a:lnTo>
                  <a:pt x="1983" y="14521"/>
                </a:lnTo>
                <a:cubicBezTo>
                  <a:pt x="1977" y="14531"/>
                  <a:pt x="1971" y="14542"/>
                  <a:pt x="1965" y="14552"/>
                </a:cubicBezTo>
                <a:lnTo>
                  <a:pt x="1965" y="14552"/>
                </a:lnTo>
                <a:cubicBezTo>
                  <a:pt x="1957" y="14540"/>
                  <a:pt x="1948" y="14529"/>
                  <a:pt x="1939" y="14519"/>
                </a:cubicBezTo>
                <a:lnTo>
                  <a:pt x="1939" y="14519"/>
                </a:lnTo>
                <a:cubicBezTo>
                  <a:pt x="1948" y="14529"/>
                  <a:pt x="1956" y="14541"/>
                  <a:pt x="1963" y="14554"/>
                </a:cubicBezTo>
                <a:lnTo>
                  <a:pt x="1963" y="14554"/>
                </a:lnTo>
                <a:cubicBezTo>
                  <a:pt x="1957" y="14564"/>
                  <a:pt x="1949" y="14574"/>
                  <a:pt x="1941" y="14585"/>
                </a:cubicBezTo>
                <a:lnTo>
                  <a:pt x="1941" y="14585"/>
                </a:lnTo>
                <a:cubicBezTo>
                  <a:pt x="1932" y="14571"/>
                  <a:pt x="1922" y="14558"/>
                  <a:pt x="1911" y="14547"/>
                </a:cubicBezTo>
                <a:lnTo>
                  <a:pt x="1911" y="14547"/>
                </a:lnTo>
                <a:cubicBezTo>
                  <a:pt x="1922" y="14558"/>
                  <a:pt x="1931" y="14571"/>
                  <a:pt x="1941" y="14585"/>
                </a:cubicBezTo>
                <a:lnTo>
                  <a:pt x="1941" y="14585"/>
                </a:lnTo>
                <a:cubicBezTo>
                  <a:pt x="1941" y="14585"/>
                  <a:pt x="1941" y="14585"/>
                  <a:pt x="1941" y="14585"/>
                </a:cubicBezTo>
                <a:lnTo>
                  <a:pt x="1941" y="14585"/>
                </a:lnTo>
                <a:cubicBezTo>
                  <a:pt x="1942" y="14586"/>
                  <a:pt x="1943" y="14588"/>
                  <a:pt x="1945" y="14590"/>
                </a:cubicBezTo>
                <a:lnTo>
                  <a:pt x="1945" y="14590"/>
                </a:lnTo>
                <a:cubicBezTo>
                  <a:pt x="1953" y="14580"/>
                  <a:pt x="1961" y="14571"/>
                  <a:pt x="1968" y="14561"/>
                </a:cubicBezTo>
                <a:lnTo>
                  <a:pt x="1968" y="14561"/>
                </a:lnTo>
                <a:cubicBezTo>
                  <a:pt x="1974" y="14571"/>
                  <a:pt x="1979" y="14581"/>
                  <a:pt x="1984" y="14592"/>
                </a:cubicBezTo>
                <a:lnTo>
                  <a:pt x="1984" y="14592"/>
                </a:lnTo>
                <a:cubicBezTo>
                  <a:pt x="1980" y="14605"/>
                  <a:pt x="1975" y="14619"/>
                  <a:pt x="1969" y="14633"/>
                </a:cubicBezTo>
                <a:lnTo>
                  <a:pt x="1969" y="14633"/>
                </a:lnTo>
                <a:cubicBezTo>
                  <a:pt x="1962" y="14618"/>
                  <a:pt x="1953" y="14603"/>
                  <a:pt x="1945" y="14590"/>
                </a:cubicBezTo>
                <a:lnTo>
                  <a:pt x="1945" y="14590"/>
                </a:lnTo>
                <a:cubicBezTo>
                  <a:pt x="1944" y="14590"/>
                  <a:pt x="1944" y="14590"/>
                  <a:pt x="1944" y="14590"/>
                </a:cubicBezTo>
                <a:lnTo>
                  <a:pt x="1944" y="14590"/>
                </a:lnTo>
                <a:cubicBezTo>
                  <a:pt x="1943" y="14589"/>
                  <a:pt x="1942" y="14587"/>
                  <a:pt x="1941" y="14585"/>
                </a:cubicBezTo>
                <a:lnTo>
                  <a:pt x="1941" y="14585"/>
                </a:lnTo>
                <a:cubicBezTo>
                  <a:pt x="1932" y="14596"/>
                  <a:pt x="1922" y="14607"/>
                  <a:pt x="1912" y="14618"/>
                </a:cubicBezTo>
                <a:lnTo>
                  <a:pt x="1912" y="14618"/>
                </a:lnTo>
                <a:cubicBezTo>
                  <a:pt x="1912" y="14617"/>
                  <a:pt x="1912" y="14617"/>
                  <a:pt x="1911" y="14616"/>
                </a:cubicBezTo>
                <a:lnTo>
                  <a:pt x="1911" y="14616"/>
                </a:lnTo>
                <a:cubicBezTo>
                  <a:pt x="1912" y="14617"/>
                  <a:pt x="1912" y="14617"/>
                  <a:pt x="1912" y="14618"/>
                </a:cubicBezTo>
                <a:lnTo>
                  <a:pt x="1912" y="14618"/>
                </a:lnTo>
                <a:cubicBezTo>
                  <a:pt x="1877" y="14653"/>
                  <a:pt x="1835" y="14685"/>
                  <a:pt x="1784" y="14708"/>
                </a:cubicBezTo>
                <a:lnTo>
                  <a:pt x="1784" y="14708"/>
                </a:lnTo>
                <a:cubicBezTo>
                  <a:pt x="1834" y="14685"/>
                  <a:pt x="1877" y="14655"/>
                  <a:pt x="1914" y="14620"/>
                </a:cubicBezTo>
                <a:lnTo>
                  <a:pt x="1914" y="14620"/>
                </a:lnTo>
                <a:cubicBezTo>
                  <a:pt x="1924" y="14634"/>
                  <a:pt x="1934" y="14648"/>
                  <a:pt x="1943" y="14662"/>
                </a:cubicBezTo>
                <a:lnTo>
                  <a:pt x="1943" y="14662"/>
                </a:lnTo>
                <a:cubicBezTo>
                  <a:pt x="1934" y="14668"/>
                  <a:pt x="1925" y="14672"/>
                  <a:pt x="1915" y="14677"/>
                </a:cubicBezTo>
                <a:lnTo>
                  <a:pt x="1915" y="14677"/>
                </a:lnTo>
                <a:cubicBezTo>
                  <a:pt x="1914" y="14675"/>
                  <a:pt x="1913" y="14674"/>
                  <a:pt x="1911" y="14672"/>
                </a:cubicBezTo>
                <a:lnTo>
                  <a:pt x="1911" y="14672"/>
                </a:lnTo>
                <a:cubicBezTo>
                  <a:pt x="1913" y="14674"/>
                  <a:pt x="1914" y="14675"/>
                  <a:pt x="1915" y="14677"/>
                </a:cubicBezTo>
                <a:lnTo>
                  <a:pt x="1915" y="14677"/>
                </a:lnTo>
                <a:cubicBezTo>
                  <a:pt x="1915" y="14677"/>
                  <a:pt x="1915" y="14677"/>
                  <a:pt x="1915" y="14677"/>
                </a:cubicBezTo>
                <a:lnTo>
                  <a:pt x="1915" y="14677"/>
                </a:lnTo>
                <a:cubicBezTo>
                  <a:pt x="1921" y="14683"/>
                  <a:pt x="1926" y="14689"/>
                  <a:pt x="1930" y="14696"/>
                </a:cubicBezTo>
                <a:lnTo>
                  <a:pt x="1930" y="14696"/>
                </a:lnTo>
                <a:cubicBezTo>
                  <a:pt x="1937" y="14688"/>
                  <a:pt x="1943" y="14679"/>
                  <a:pt x="1948" y="14671"/>
                </a:cubicBezTo>
                <a:lnTo>
                  <a:pt x="1948" y="14671"/>
                </a:lnTo>
                <a:cubicBezTo>
                  <a:pt x="1948" y="14671"/>
                  <a:pt x="1948" y="14671"/>
                  <a:pt x="1948" y="14671"/>
                </a:cubicBezTo>
                <a:lnTo>
                  <a:pt x="1948" y="14671"/>
                </a:lnTo>
                <a:cubicBezTo>
                  <a:pt x="1943" y="14679"/>
                  <a:pt x="1937" y="14687"/>
                  <a:pt x="1931" y="14695"/>
                </a:cubicBezTo>
                <a:lnTo>
                  <a:pt x="1931" y="14695"/>
                </a:lnTo>
                <a:cubicBezTo>
                  <a:pt x="1939" y="14691"/>
                  <a:pt x="1947" y="14687"/>
                  <a:pt x="1955" y="14682"/>
                </a:cubicBezTo>
                <a:lnTo>
                  <a:pt x="1955" y="14682"/>
                </a:lnTo>
                <a:cubicBezTo>
                  <a:pt x="1968" y="14706"/>
                  <a:pt x="1980" y="14731"/>
                  <a:pt x="1991" y="14757"/>
                </a:cubicBezTo>
                <a:lnTo>
                  <a:pt x="1991" y="14757"/>
                </a:lnTo>
                <a:cubicBezTo>
                  <a:pt x="1991" y="14755"/>
                  <a:pt x="1992" y="14754"/>
                  <a:pt x="1992" y="14753"/>
                </a:cubicBezTo>
                <a:lnTo>
                  <a:pt x="1992" y="14753"/>
                </a:lnTo>
                <a:cubicBezTo>
                  <a:pt x="1998" y="14767"/>
                  <a:pt x="2003" y="14782"/>
                  <a:pt x="2008" y="14797"/>
                </a:cubicBezTo>
                <a:lnTo>
                  <a:pt x="2008" y="14797"/>
                </a:lnTo>
                <a:cubicBezTo>
                  <a:pt x="2010" y="14793"/>
                  <a:pt x="2012" y="14790"/>
                  <a:pt x="2013" y="14786"/>
                </a:cubicBezTo>
                <a:lnTo>
                  <a:pt x="2013" y="14786"/>
                </a:lnTo>
                <a:cubicBezTo>
                  <a:pt x="2014" y="14791"/>
                  <a:pt x="2014" y="14796"/>
                  <a:pt x="2015" y="14801"/>
                </a:cubicBezTo>
                <a:lnTo>
                  <a:pt x="2015" y="14801"/>
                </a:lnTo>
                <a:cubicBezTo>
                  <a:pt x="2014" y="14803"/>
                  <a:pt x="2013" y="14806"/>
                  <a:pt x="2012" y="14808"/>
                </a:cubicBezTo>
                <a:lnTo>
                  <a:pt x="2012" y="14808"/>
                </a:lnTo>
                <a:cubicBezTo>
                  <a:pt x="2011" y="14804"/>
                  <a:pt x="2009" y="14800"/>
                  <a:pt x="2008" y="14797"/>
                </a:cubicBezTo>
                <a:lnTo>
                  <a:pt x="2008" y="14797"/>
                </a:lnTo>
                <a:cubicBezTo>
                  <a:pt x="2008" y="14797"/>
                  <a:pt x="2007" y="14798"/>
                  <a:pt x="2007" y="14799"/>
                </a:cubicBezTo>
                <a:lnTo>
                  <a:pt x="2007" y="14799"/>
                </a:lnTo>
                <a:cubicBezTo>
                  <a:pt x="2002" y="14785"/>
                  <a:pt x="1996" y="14771"/>
                  <a:pt x="1991" y="14757"/>
                </a:cubicBezTo>
                <a:lnTo>
                  <a:pt x="1991" y="14757"/>
                </a:lnTo>
                <a:cubicBezTo>
                  <a:pt x="1988" y="14765"/>
                  <a:pt x="1985" y="14772"/>
                  <a:pt x="1981" y="14780"/>
                </a:cubicBezTo>
                <a:lnTo>
                  <a:pt x="1981" y="14780"/>
                </a:lnTo>
                <a:cubicBezTo>
                  <a:pt x="1967" y="14750"/>
                  <a:pt x="1950" y="14722"/>
                  <a:pt x="1931" y="14696"/>
                </a:cubicBezTo>
                <a:lnTo>
                  <a:pt x="1931" y="14696"/>
                </a:lnTo>
                <a:cubicBezTo>
                  <a:pt x="1931" y="14696"/>
                  <a:pt x="1931" y="14696"/>
                  <a:pt x="1931" y="14695"/>
                </a:cubicBezTo>
                <a:lnTo>
                  <a:pt x="1931" y="14695"/>
                </a:lnTo>
                <a:cubicBezTo>
                  <a:pt x="1931" y="14695"/>
                  <a:pt x="1931" y="14696"/>
                  <a:pt x="1930" y="14696"/>
                </a:cubicBezTo>
                <a:lnTo>
                  <a:pt x="1930" y="14696"/>
                </a:lnTo>
                <a:cubicBezTo>
                  <a:pt x="1930" y="14696"/>
                  <a:pt x="1930" y="14696"/>
                  <a:pt x="1930" y="14696"/>
                </a:cubicBezTo>
                <a:lnTo>
                  <a:pt x="1930" y="14696"/>
                </a:lnTo>
                <a:cubicBezTo>
                  <a:pt x="1930" y="14696"/>
                  <a:pt x="1930" y="14696"/>
                  <a:pt x="1930" y="14696"/>
                </a:cubicBezTo>
                <a:lnTo>
                  <a:pt x="1930" y="14696"/>
                </a:lnTo>
                <a:cubicBezTo>
                  <a:pt x="1930" y="14696"/>
                  <a:pt x="1929" y="14696"/>
                  <a:pt x="1929" y="14696"/>
                </a:cubicBezTo>
                <a:lnTo>
                  <a:pt x="1929" y="14696"/>
                </a:lnTo>
                <a:cubicBezTo>
                  <a:pt x="1925" y="14690"/>
                  <a:pt x="1920" y="14683"/>
                  <a:pt x="1915" y="14677"/>
                </a:cubicBezTo>
                <a:lnTo>
                  <a:pt x="1915" y="14677"/>
                </a:lnTo>
                <a:cubicBezTo>
                  <a:pt x="1874" y="14696"/>
                  <a:pt x="1827" y="14709"/>
                  <a:pt x="1772" y="14714"/>
                </a:cubicBezTo>
                <a:cubicBezTo>
                  <a:pt x="1790" y="14717"/>
                  <a:pt x="1807" y="14718"/>
                  <a:pt x="1824" y="14718"/>
                </a:cubicBezTo>
                <a:cubicBezTo>
                  <a:pt x="1864" y="14718"/>
                  <a:pt x="1899" y="14710"/>
                  <a:pt x="1929" y="14696"/>
                </a:cubicBezTo>
                <a:lnTo>
                  <a:pt x="1929" y="14696"/>
                </a:lnTo>
                <a:cubicBezTo>
                  <a:pt x="1929" y="14696"/>
                  <a:pt x="1929" y="14697"/>
                  <a:pt x="1929" y="14697"/>
                </a:cubicBezTo>
                <a:lnTo>
                  <a:pt x="1929" y="14697"/>
                </a:lnTo>
                <a:cubicBezTo>
                  <a:pt x="1917" y="14712"/>
                  <a:pt x="1904" y="14726"/>
                  <a:pt x="1889" y="14739"/>
                </a:cubicBezTo>
                <a:lnTo>
                  <a:pt x="1889" y="14739"/>
                </a:lnTo>
                <a:cubicBezTo>
                  <a:pt x="1904" y="14726"/>
                  <a:pt x="1918" y="14712"/>
                  <a:pt x="1930" y="14697"/>
                </a:cubicBezTo>
                <a:lnTo>
                  <a:pt x="1930" y="14697"/>
                </a:lnTo>
                <a:cubicBezTo>
                  <a:pt x="1948" y="14724"/>
                  <a:pt x="1965" y="14753"/>
                  <a:pt x="1979" y="14784"/>
                </a:cubicBezTo>
                <a:lnTo>
                  <a:pt x="1979" y="14784"/>
                </a:lnTo>
                <a:cubicBezTo>
                  <a:pt x="1973" y="14797"/>
                  <a:pt x="1967" y="14809"/>
                  <a:pt x="1959" y="14821"/>
                </a:cubicBezTo>
                <a:lnTo>
                  <a:pt x="1959" y="14821"/>
                </a:lnTo>
                <a:cubicBezTo>
                  <a:pt x="1957" y="14818"/>
                  <a:pt x="1955" y="14815"/>
                  <a:pt x="1953" y="14812"/>
                </a:cubicBezTo>
                <a:lnTo>
                  <a:pt x="1953" y="14812"/>
                </a:lnTo>
                <a:cubicBezTo>
                  <a:pt x="1955" y="14815"/>
                  <a:pt x="1957" y="14818"/>
                  <a:pt x="1959" y="14821"/>
                </a:cubicBezTo>
                <a:lnTo>
                  <a:pt x="1959" y="14821"/>
                </a:lnTo>
                <a:cubicBezTo>
                  <a:pt x="1926" y="14872"/>
                  <a:pt x="1879" y="14905"/>
                  <a:pt x="1818" y="14905"/>
                </a:cubicBezTo>
                <a:cubicBezTo>
                  <a:pt x="1806" y="14905"/>
                  <a:pt x="1793" y="14903"/>
                  <a:pt x="1780" y="14901"/>
                </a:cubicBezTo>
                <a:lnTo>
                  <a:pt x="1780" y="14901"/>
                </a:lnTo>
                <a:cubicBezTo>
                  <a:pt x="1799" y="14905"/>
                  <a:pt x="1818" y="14907"/>
                  <a:pt x="1835" y="14907"/>
                </a:cubicBezTo>
                <a:cubicBezTo>
                  <a:pt x="1895" y="14907"/>
                  <a:pt x="1941" y="14883"/>
                  <a:pt x="1975" y="14846"/>
                </a:cubicBezTo>
                <a:lnTo>
                  <a:pt x="1975" y="14846"/>
                </a:lnTo>
                <a:cubicBezTo>
                  <a:pt x="1977" y="14850"/>
                  <a:pt x="1979" y="14853"/>
                  <a:pt x="1981" y="14857"/>
                </a:cubicBezTo>
                <a:lnTo>
                  <a:pt x="1981" y="14857"/>
                </a:lnTo>
                <a:cubicBezTo>
                  <a:pt x="1981" y="14857"/>
                  <a:pt x="1982" y="14856"/>
                  <a:pt x="1982" y="14856"/>
                </a:cubicBezTo>
                <a:lnTo>
                  <a:pt x="1982" y="14856"/>
                </a:lnTo>
                <a:cubicBezTo>
                  <a:pt x="1984" y="14858"/>
                  <a:pt x="1985" y="14860"/>
                  <a:pt x="1986" y="14863"/>
                </a:cubicBezTo>
                <a:lnTo>
                  <a:pt x="1986" y="14863"/>
                </a:lnTo>
                <a:cubicBezTo>
                  <a:pt x="1992" y="14855"/>
                  <a:pt x="1997" y="14847"/>
                  <a:pt x="2002" y="14838"/>
                </a:cubicBezTo>
                <a:lnTo>
                  <a:pt x="2002" y="14838"/>
                </a:lnTo>
                <a:cubicBezTo>
                  <a:pt x="2002" y="14839"/>
                  <a:pt x="2003" y="14840"/>
                  <a:pt x="2003" y="14841"/>
                </a:cubicBezTo>
                <a:lnTo>
                  <a:pt x="2003" y="14841"/>
                </a:lnTo>
                <a:cubicBezTo>
                  <a:pt x="1998" y="14849"/>
                  <a:pt x="1993" y="14857"/>
                  <a:pt x="1988" y="14865"/>
                </a:cubicBezTo>
                <a:lnTo>
                  <a:pt x="1988" y="14865"/>
                </a:lnTo>
                <a:cubicBezTo>
                  <a:pt x="1987" y="14864"/>
                  <a:pt x="1987" y="14864"/>
                  <a:pt x="1986" y="14863"/>
                </a:cubicBezTo>
                <a:lnTo>
                  <a:pt x="1986" y="14863"/>
                </a:lnTo>
                <a:cubicBezTo>
                  <a:pt x="1986" y="14863"/>
                  <a:pt x="1986" y="14864"/>
                  <a:pt x="1985" y="14864"/>
                </a:cubicBezTo>
                <a:lnTo>
                  <a:pt x="1985" y="14864"/>
                </a:lnTo>
                <a:cubicBezTo>
                  <a:pt x="1984" y="14862"/>
                  <a:pt x="1982" y="14859"/>
                  <a:pt x="1981" y="14857"/>
                </a:cubicBezTo>
                <a:lnTo>
                  <a:pt x="1981" y="14857"/>
                </a:lnTo>
                <a:cubicBezTo>
                  <a:pt x="1948" y="14899"/>
                  <a:pt x="1904" y="14926"/>
                  <a:pt x="1850" y="14926"/>
                </a:cubicBezTo>
                <a:cubicBezTo>
                  <a:pt x="1826" y="14926"/>
                  <a:pt x="1800" y="14921"/>
                  <a:pt x="1772" y="14909"/>
                </a:cubicBezTo>
                <a:lnTo>
                  <a:pt x="1772" y="14909"/>
                </a:lnTo>
                <a:cubicBezTo>
                  <a:pt x="1804" y="14922"/>
                  <a:pt x="1833" y="14928"/>
                  <a:pt x="1859" y="14928"/>
                </a:cubicBezTo>
                <a:cubicBezTo>
                  <a:pt x="1914" y="14928"/>
                  <a:pt x="1955" y="14903"/>
                  <a:pt x="1985" y="14864"/>
                </a:cubicBezTo>
                <a:lnTo>
                  <a:pt x="1985" y="14864"/>
                </a:lnTo>
                <a:cubicBezTo>
                  <a:pt x="1986" y="14865"/>
                  <a:pt x="1986" y="14866"/>
                  <a:pt x="1987" y="14867"/>
                </a:cubicBezTo>
                <a:lnTo>
                  <a:pt x="1987" y="14867"/>
                </a:lnTo>
                <a:cubicBezTo>
                  <a:pt x="1951" y="14917"/>
                  <a:pt x="1903" y="14950"/>
                  <a:pt x="1842" y="14950"/>
                </a:cubicBezTo>
                <a:cubicBezTo>
                  <a:pt x="1820" y="14950"/>
                  <a:pt x="1797" y="14946"/>
                  <a:pt x="1772" y="14937"/>
                </a:cubicBezTo>
                <a:lnTo>
                  <a:pt x="1772" y="14937"/>
                </a:lnTo>
                <a:cubicBezTo>
                  <a:pt x="1804" y="14950"/>
                  <a:pt x="1833" y="14956"/>
                  <a:pt x="1859" y="14956"/>
                </a:cubicBezTo>
                <a:cubicBezTo>
                  <a:pt x="1882" y="14956"/>
                  <a:pt x="1903" y="14951"/>
                  <a:pt x="1921" y="14943"/>
                </a:cubicBezTo>
                <a:lnTo>
                  <a:pt x="1921" y="14943"/>
                </a:lnTo>
                <a:cubicBezTo>
                  <a:pt x="1949" y="14957"/>
                  <a:pt x="1973" y="14964"/>
                  <a:pt x="1994" y="14964"/>
                </a:cubicBezTo>
                <a:cubicBezTo>
                  <a:pt x="1994" y="14964"/>
                  <a:pt x="1994" y="14964"/>
                  <a:pt x="1995" y="14964"/>
                </a:cubicBezTo>
                <a:lnTo>
                  <a:pt x="1995" y="14964"/>
                </a:lnTo>
                <a:cubicBezTo>
                  <a:pt x="1995" y="14964"/>
                  <a:pt x="1995" y="14964"/>
                  <a:pt x="1995" y="14964"/>
                </a:cubicBezTo>
                <a:cubicBezTo>
                  <a:pt x="1995" y="14964"/>
                  <a:pt x="1995" y="14964"/>
                  <a:pt x="1995" y="14964"/>
                </a:cubicBezTo>
                <a:lnTo>
                  <a:pt x="1995" y="14964"/>
                </a:lnTo>
                <a:cubicBezTo>
                  <a:pt x="1972" y="15008"/>
                  <a:pt x="1937" y="15037"/>
                  <a:pt x="1891" y="15037"/>
                </a:cubicBezTo>
                <a:cubicBezTo>
                  <a:pt x="1864" y="15037"/>
                  <a:pt x="1834" y="15028"/>
                  <a:pt x="1800" y="15007"/>
                </a:cubicBezTo>
                <a:lnTo>
                  <a:pt x="1800" y="15007"/>
                </a:lnTo>
                <a:cubicBezTo>
                  <a:pt x="1837" y="15029"/>
                  <a:pt x="1868" y="15039"/>
                  <a:pt x="1896" y="15039"/>
                </a:cubicBezTo>
                <a:cubicBezTo>
                  <a:pt x="1943" y="15039"/>
                  <a:pt x="1976" y="15010"/>
                  <a:pt x="1996" y="14964"/>
                </a:cubicBezTo>
                <a:lnTo>
                  <a:pt x="1996" y="14964"/>
                </a:lnTo>
                <a:cubicBezTo>
                  <a:pt x="2005" y="14964"/>
                  <a:pt x="2014" y="14962"/>
                  <a:pt x="2022" y="14960"/>
                </a:cubicBezTo>
                <a:lnTo>
                  <a:pt x="2022" y="14960"/>
                </a:lnTo>
                <a:cubicBezTo>
                  <a:pt x="2029" y="14973"/>
                  <a:pt x="2035" y="14987"/>
                  <a:pt x="2042" y="15000"/>
                </a:cubicBezTo>
                <a:lnTo>
                  <a:pt x="2042" y="15000"/>
                </a:lnTo>
                <a:cubicBezTo>
                  <a:pt x="2042" y="15000"/>
                  <a:pt x="2041" y="15000"/>
                  <a:pt x="2041" y="15000"/>
                </a:cubicBezTo>
                <a:lnTo>
                  <a:pt x="2041" y="15000"/>
                </a:lnTo>
                <a:cubicBezTo>
                  <a:pt x="2042" y="15001"/>
                  <a:pt x="2043" y="15002"/>
                  <a:pt x="2043" y="15003"/>
                </a:cubicBezTo>
                <a:lnTo>
                  <a:pt x="2043" y="15003"/>
                </a:lnTo>
                <a:cubicBezTo>
                  <a:pt x="2043" y="15001"/>
                  <a:pt x="2043" y="14998"/>
                  <a:pt x="2043" y="14995"/>
                </a:cubicBezTo>
                <a:lnTo>
                  <a:pt x="2043" y="14995"/>
                </a:lnTo>
                <a:cubicBezTo>
                  <a:pt x="2042" y="14992"/>
                  <a:pt x="2041" y="14989"/>
                  <a:pt x="2040" y="14987"/>
                </a:cubicBezTo>
                <a:lnTo>
                  <a:pt x="2040" y="14987"/>
                </a:lnTo>
                <a:cubicBezTo>
                  <a:pt x="2041" y="14991"/>
                  <a:pt x="2041" y="14995"/>
                  <a:pt x="2041" y="15000"/>
                </a:cubicBezTo>
                <a:lnTo>
                  <a:pt x="2041" y="15000"/>
                </a:lnTo>
                <a:cubicBezTo>
                  <a:pt x="2035" y="14986"/>
                  <a:pt x="2029" y="14973"/>
                  <a:pt x="2022" y="14960"/>
                </a:cubicBezTo>
                <a:lnTo>
                  <a:pt x="2022" y="14960"/>
                </a:lnTo>
                <a:cubicBezTo>
                  <a:pt x="2024" y="14959"/>
                  <a:pt x="2027" y="14958"/>
                  <a:pt x="2029" y="14958"/>
                </a:cubicBezTo>
                <a:lnTo>
                  <a:pt x="2029" y="14958"/>
                </a:lnTo>
                <a:cubicBezTo>
                  <a:pt x="2033" y="14967"/>
                  <a:pt x="2037" y="14977"/>
                  <a:pt x="2040" y="14987"/>
                </a:cubicBezTo>
                <a:lnTo>
                  <a:pt x="2040" y="14987"/>
                </a:lnTo>
                <a:cubicBezTo>
                  <a:pt x="2040" y="14981"/>
                  <a:pt x="2039" y="14976"/>
                  <a:pt x="2038" y="14971"/>
                </a:cubicBezTo>
                <a:lnTo>
                  <a:pt x="2038" y="14971"/>
                </a:lnTo>
                <a:cubicBezTo>
                  <a:pt x="2036" y="14966"/>
                  <a:pt x="2035" y="14961"/>
                  <a:pt x="2033" y="14956"/>
                </a:cubicBezTo>
                <a:lnTo>
                  <a:pt x="2033" y="14956"/>
                </a:lnTo>
                <a:cubicBezTo>
                  <a:pt x="2034" y="14956"/>
                  <a:pt x="2035" y="14955"/>
                  <a:pt x="2036" y="14955"/>
                </a:cubicBezTo>
                <a:lnTo>
                  <a:pt x="2036" y="14955"/>
                </a:lnTo>
                <a:cubicBezTo>
                  <a:pt x="2037" y="14960"/>
                  <a:pt x="2038" y="14965"/>
                  <a:pt x="2038" y="14971"/>
                </a:cubicBezTo>
                <a:lnTo>
                  <a:pt x="2038" y="14971"/>
                </a:lnTo>
                <a:cubicBezTo>
                  <a:pt x="2040" y="14974"/>
                  <a:pt x="2041" y="14978"/>
                  <a:pt x="2043" y="14982"/>
                </a:cubicBezTo>
                <a:lnTo>
                  <a:pt x="2043" y="14982"/>
                </a:lnTo>
                <a:cubicBezTo>
                  <a:pt x="2042" y="14980"/>
                  <a:pt x="2042" y="14978"/>
                  <a:pt x="2042" y="14976"/>
                </a:cubicBezTo>
                <a:lnTo>
                  <a:pt x="2042" y="14976"/>
                </a:lnTo>
                <a:cubicBezTo>
                  <a:pt x="2043" y="14980"/>
                  <a:pt x="2044" y="14984"/>
                  <a:pt x="2045" y="14988"/>
                </a:cubicBezTo>
                <a:lnTo>
                  <a:pt x="2045" y="14988"/>
                </a:lnTo>
                <a:cubicBezTo>
                  <a:pt x="2044" y="14986"/>
                  <a:pt x="2043" y="14984"/>
                  <a:pt x="2043" y="14982"/>
                </a:cubicBezTo>
                <a:lnTo>
                  <a:pt x="2043" y="14982"/>
                </a:lnTo>
                <a:cubicBezTo>
                  <a:pt x="2043" y="14986"/>
                  <a:pt x="2043" y="14990"/>
                  <a:pt x="2043" y="14995"/>
                </a:cubicBezTo>
                <a:lnTo>
                  <a:pt x="2043" y="14995"/>
                </a:lnTo>
                <a:cubicBezTo>
                  <a:pt x="2045" y="15001"/>
                  <a:pt x="2048" y="15008"/>
                  <a:pt x="2050" y="15014"/>
                </a:cubicBezTo>
                <a:lnTo>
                  <a:pt x="2050" y="15014"/>
                </a:lnTo>
                <a:cubicBezTo>
                  <a:pt x="2050" y="15016"/>
                  <a:pt x="2050" y="15019"/>
                  <a:pt x="2051" y="15021"/>
                </a:cubicBezTo>
                <a:lnTo>
                  <a:pt x="2051" y="15021"/>
                </a:lnTo>
                <a:cubicBezTo>
                  <a:pt x="2048" y="15015"/>
                  <a:pt x="2046" y="15009"/>
                  <a:pt x="2043" y="15003"/>
                </a:cubicBezTo>
                <a:lnTo>
                  <a:pt x="2043" y="15003"/>
                </a:lnTo>
                <a:cubicBezTo>
                  <a:pt x="2043" y="15004"/>
                  <a:pt x="2043" y="15004"/>
                  <a:pt x="2043" y="15004"/>
                </a:cubicBezTo>
                <a:lnTo>
                  <a:pt x="2043" y="15004"/>
                </a:lnTo>
                <a:cubicBezTo>
                  <a:pt x="2043" y="15003"/>
                  <a:pt x="2042" y="15002"/>
                  <a:pt x="2042" y="15000"/>
                </a:cubicBezTo>
                <a:lnTo>
                  <a:pt x="2042" y="15000"/>
                </a:lnTo>
                <a:cubicBezTo>
                  <a:pt x="2042" y="15009"/>
                  <a:pt x="2043" y="15018"/>
                  <a:pt x="2043" y="15026"/>
                </a:cubicBezTo>
                <a:lnTo>
                  <a:pt x="2043" y="15026"/>
                </a:lnTo>
                <a:cubicBezTo>
                  <a:pt x="2043" y="15019"/>
                  <a:pt x="2043" y="15012"/>
                  <a:pt x="2043" y="15004"/>
                </a:cubicBezTo>
                <a:lnTo>
                  <a:pt x="2043" y="15004"/>
                </a:lnTo>
                <a:cubicBezTo>
                  <a:pt x="2046" y="15010"/>
                  <a:pt x="2049" y="15016"/>
                  <a:pt x="2051" y="15022"/>
                </a:cubicBezTo>
                <a:lnTo>
                  <a:pt x="2051" y="15022"/>
                </a:lnTo>
                <a:cubicBezTo>
                  <a:pt x="2055" y="15045"/>
                  <a:pt x="2058" y="15066"/>
                  <a:pt x="2060" y="15087"/>
                </a:cubicBezTo>
                <a:lnTo>
                  <a:pt x="2060" y="15087"/>
                </a:lnTo>
                <a:cubicBezTo>
                  <a:pt x="2052" y="15111"/>
                  <a:pt x="2042" y="15128"/>
                  <a:pt x="2029" y="15136"/>
                </a:cubicBezTo>
                <a:lnTo>
                  <a:pt x="2029" y="15136"/>
                </a:lnTo>
                <a:cubicBezTo>
                  <a:pt x="2040" y="15108"/>
                  <a:pt x="2044" y="15070"/>
                  <a:pt x="2043" y="15026"/>
                </a:cubicBezTo>
                <a:lnTo>
                  <a:pt x="2043" y="15026"/>
                </a:lnTo>
                <a:cubicBezTo>
                  <a:pt x="2042" y="15073"/>
                  <a:pt x="2033" y="15114"/>
                  <a:pt x="2019" y="15141"/>
                </a:cubicBezTo>
                <a:lnTo>
                  <a:pt x="2019" y="15141"/>
                </a:lnTo>
                <a:cubicBezTo>
                  <a:pt x="2016" y="15142"/>
                  <a:pt x="2013" y="15142"/>
                  <a:pt x="2010" y="15142"/>
                </a:cubicBezTo>
                <a:cubicBezTo>
                  <a:pt x="1990" y="15142"/>
                  <a:pt x="1967" y="15127"/>
                  <a:pt x="1939" y="15091"/>
                </a:cubicBezTo>
                <a:lnTo>
                  <a:pt x="1939" y="15091"/>
                </a:lnTo>
                <a:cubicBezTo>
                  <a:pt x="1968" y="15132"/>
                  <a:pt x="1992" y="15152"/>
                  <a:pt x="2011" y="15155"/>
                </a:cubicBezTo>
                <a:lnTo>
                  <a:pt x="2011" y="15155"/>
                </a:lnTo>
                <a:cubicBezTo>
                  <a:pt x="2000" y="15169"/>
                  <a:pt x="1986" y="15177"/>
                  <a:pt x="1970" y="15177"/>
                </a:cubicBezTo>
                <a:cubicBezTo>
                  <a:pt x="1966" y="15177"/>
                  <a:pt x="1963" y="15177"/>
                  <a:pt x="1959" y="15176"/>
                </a:cubicBezTo>
                <a:lnTo>
                  <a:pt x="1959" y="15176"/>
                </a:lnTo>
                <a:cubicBezTo>
                  <a:pt x="1953" y="15168"/>
                  <a:pt x="1946" y="15158"/>
                  <a:pt x="1939" y="15147"/>
                </a:cubicBezTo>
                <a:lnTo>
                  <a:pt x="1939" y="15147"/>
                </a:lnTo>
                <a:cubicBezTo>
                  <a:pt x="1946" y="15158"/>
                  <a:pt x="1952" y="15167"/>
                  <a:pt x="1958" y="15176"/>
                </a:cubicBezTo>
                <a:lnTo>
                  <a:pt x="1958" y="15176"/>
                </a:lnTo>
                <a:cubicBezTo>
                  <a:pt x="1934" y="15171"/>
                  <a:pt x="1904" y="15149"/>
                  <a:pt x="1870" y="15105"/>
                </a:cubicBezTo>
                <a:lnTo>
                  <a:pt x="1870" y="15105"/>
                </a:lnTo>
                <a:cubicBezTo>
                  <a:pt x="1906" y="15151"/>
                  <a:pt x="1937" y="15175"/>
                  <a:pt x="1962" y="15181"/>
                </a:cubicBezTo>
                <a:lnTo>
                  <a:pt x="1962" y="15181"/>
                </a:lnTo>
                <a:cubicBezTo>
                  <a:pt x="1984" y="15210"/>
                  <a:pt x="2002" y="15223"/>
                  <a:pt x="2017" y="15223"/>
                </a:cubicBezTo>
                <a:cubicBezTo>
                  <a:pt x="2045" y="15223"/>
                  <a:pt x="2060" y="15177"/>
                  <a:pt x="2061" y="15109"/>
                </a:cubicBezTo>
                <a:lnTo>
                  <a:pt x="2061" y="15109"/>
                </a:lnTo>
                <a:cubicBezTo>
                  <a:pt x="2068" y="15210"/>
                  <a:pt x="2054" y="15283"/>
                  <a:pt x="2025" y="15283"/>
                </a:cubicBezTo>
                <a:cubicBezTo>
                  <a:pt x="2007" y="15283"/>
                  <a:pt x="1982" y="15255"/>
                  <a:pt x="1953" y="15189"/>
                </a:cubicBezTo>
                <a:lnTo>
                  <a:pt x="1953" y="15189"/>
                </a:lnTo>
                <a:cubicBezTo>
                  <a:pt x="1987" y="15267"/>
                  <a:pt x="2017" y="15302"/>
                  <a:pt x="2040" y="15306"/>
                </a:cubicBezTo>
                <a:lnTo>
                  <a:pt x="2040" y="15306"/>
                </a:lnTo>
                <a:cubicBezTo>
                  <a:pt x="2039" y="15299"/>
                  <a:pt x="2038" y="15293"/>
                  <a:pt x="2037" y="15286"/>
                </a:cubicBezTo>
                <a:lnTo>
                  <a:pt x="2037" y="15286"/>
                </a:lnTo>
                <a:cubicBezTo>
                  <a:pt x="2039" y="15293"/>
                  <a:pt x="2040" y="15300"/>
                  <a:pt x="2042" y="15306"/>
                </a:cubicBezTo>
                <a:lnTo>
                  <a:pt x="2042" y="15306"/>
                </a:lnTo>
                <a:cubicBezTo>
                  <a:pt x="2043" y="15306"/>
                  <a:pt x="2044" y="15306"/>
                  <a:pt x="2044" y="15306"/>
                </a:cubicBezTo>
                <a:cubicBezTo>
                  <a:pt x="2078" y="15306"/>
                  <a:pt x="2094" y="15231"/>
                  <a:pt x="2080" y="15129"/>
                </a:cubicBezTo>
                <a:lnTo>
                  <a:pt x="2080" y="15129"/>
                </a:lnTo>
                <a:cubicBezTo>
                  <a:pt x="2105" y="15252"/>
                  <a:pt x="2103" y="15357"/>
                  <a:pt x="2090" y="15396"/>
                </a:cubicBezTo>
                <a:lnTo>
                  <a:pt x="2090" y="15396"/>
                </a:lnTo>
                <a:cubicBezTo>
                  <a:pt x="2086" y="15371"/>
                  <a:pt x="2082" y="15339"/>
                  <a:pt x="2079" y="15300"/>
                </a:cubicBezTo>
                <a:lnTo>
                  <a:pt x="2079" y="15300"/>
                </a:lnTo>
                <a:cubicBezTo>
                  <a:pt x="2082" y="15343"/>
                  <a:pt x="2086" y="15375"/>
                  <a:pt x="2090" y="15399"/>
                </a:cubicBezTo>
                <a:lnTo>
                  <a:pt x="2090" y="15399"/>
                </a:lnTo>
                <a:cubicBezTo>
                  <a:pt x="2090" y="15398"/>
                  <a:pt x="2090" y="15397"/>
                  <a:pt x="2090" y="15396"/>
                </a:cubicBezTo>
                <a:lnTo>
                  <a:pt x="2090" y="15396"/>
                </a:lnTo>
                <a:cubicBezTo>
                  <a:pt x="2092" y="15406"/>
                  <a:pt x="2094" y="15415"/>
                  <a:pt x="2096" y="15423"/>
                </a:cubicBezTo>
                <a:lnTo>
                  <a:pt x="2096" y="15423"/>
                </a:lnTo>
                <a:cubicBezTo>
                  <a:pt x="2096" y="15423"/>
                  <a:pt x="2095" y="15422"/>
                  <a:pt x="2094" y="15422"/>
                </a:cubicBezTo>
                <a:lnTo>
                  <a:pt x="2094" y="15422"/>
                </a:lnTo>
                <a:cubicBezTo>
                  <a:pt x="2097" y="15431"/>
                  <a:pt x="2099" y="15438"/>
                  <a:pt x="2101" y="15442"/>
                </a:cubicBezTo>
                <a:lnTo>
                  <a:pt x="2101" y="15442"/>
                </a:lnTo>
                <a:cubicBezTo>
                  <a:pt x="2100" y="15436"/>
                  <a:pt x="2098" y="15430"/>
                  <a:pt x="2096" y="15423"/>
                </a:cubicBezTo>
                <a:lnTo>
                  <a:pt x="2096" y="15423"/>
                </a:lnTo>
                <a:cubicBezTo>
                  <a:pt x="2098" y="15424"/>
                  <a:pt x="2100" y="15425"/>
                  <a:pt x="2102" y="15425"/>
                </a:cubicBezTo>
                <a:cubicBezTo>
                  <a:pt x="2109" y="15425"/>
                  <a:pt x="2115" y="15416"/>
                  <a:pt x="2118" y="15400"/>
                </a:cubicBezTo>
                <a:lnTo>
                  <a:pt x="2118" y="15400"/>
                </a:lnTo>
                <a:cubicBezTo>
                  <a:pt x="2118" y="15409"/>
                  <a:pt x="2118" y="15417"/>
                  <a:pt x="2118" y="15425"/>
                </a:cubicBezTo>
                <a:lnTo>
                  <a:pt x="2118" y="15425"/>
                </a:lnTo>
                <a:cubicBezTo>
                  <a:pt x="2120" y="15414"/>
                  <a:pt x="2121" y="15400"/>
                  <a:pt x="2121" y="15384"/>
                </a:cubicBezTo>
                <a:cubicBezTo>
                  <a:pt x="2121" y="15381"/>
                  <a:pt x="2121" y="15378"/>
                  <a:pt x="2121" y="15375"/>
                </a:cubicBezTo>
                <a:lnTo>
                  <a:pt x="2121" y="15375"/>
                </a:lnTo>
                <a:cubicBezTo>
                  <a:pt x="2120" y="15385"/>
                  <a:pt x="2119" y="15393"/>
                  <a:pt x="2118" y="15400"/>
                </a:cubicBezTo>
                <a:lnTo>
                  <a:pt x="2118" y="15400"/>
                </a:lnTo>
                <a:cubicBezTo>
                  <a:pt x="2119" y="15388"/>
                  <a:pt x="2119" y="15375"/>
                  <a:pt x="2120" y="15360"/>
                </a:cubicBezTo>
                <a:lnTo>
                  <a:pt x="2120" y="15360"/>
                </a:lnTo>
                <a:cubicBezTo>
                  <a:pt x="2120" y="15365"/>
                  <a:pt x="2120" y="15370"/>
                  <a:pt x="2121" y="15375"/>
                </a:cubicBezTo>
                <a:lnTo>
                  <a:pt x="2121" y="15375"/>
                </a:lnTo>
                <a:cubicBezTo>
                  <a:pt x="2121" y="15373"/>
                  <a:pt x="2121" y="15371"/>
                  <a:pt x="2121" y="15370"/>
                </a:cubicBezTo>
                <a:cubicBezTo>
                  <a:pt x="2121" y="15366"/>
                  <a:pt x="2121" y="15361"/>
                  <a:pt x="2120" y="15357"/>
                </a:cubicBezTo>
                <a:lnTo>
                  <a:pt x="2120" y="15357"/>
                </a:lnTo>
                <a:cubicBezTo>
                  <a:pt x="2121" y="15357"/>
                  <a:pt x="2121" y="15356"/>
                  <a:pt x="2121" y="15356"/>
                </a:cubicBezTo>
                <a:lnTo>
                  <a:pt x="2121" y="15356"/>
                </a:lnTo>
                <a:cubicBezTo>
                  <a:pt x="2121" y="15401"/>
                  <a:pt x="2123" y="15440"/>
                  <a:pt x="2127" y="15471"/>
                </a:cubicBezTo>
                <a:lnTo>
                  <a:pt x="2127" y="15471"/>
                </a:lnTo>
                <a:cubicBezTo>
                  <a:pt x="2134" y="15468"/>
                  <a:pt x="2141" y="15458"/>
                  <a:pt x="2148" y="15439"/>
                </a:cubicBezTo>
                <a:cubicBezTo>
                  <a:pt x="2148" y="15411"/>
                  <a:pt x="2148" y="15368"/>
                  <a:pt x="2142" y="15314"/>
                </a:cubicBezTo>
                <a:lnTo>
                  <a:pt x="2142" y="15314"/>
                </a:lnTo>
                <a:cubicBezTo>
                  <a:pt x="2146" y="15335"/>
                  <a:pt x="2149" y="15355"/>
                  <a:pt x="2152" y="15374"/>
                </a:cubicBezTo>
                <a:lnTo>
                  <a:pt x="2152" y="15374"/>
                </a:lnTo>
                <a:cubicBezTo>
                  <a:pt x="2154" y="15414"/>
                  <a:pt x="2153" y="15446"/>
                  <a:pt x="2148" y="15467"/>
                </a:cubicBezTo>
                <a:cubicBezTo>
                  <a:pt x="2148" y="15504"/>
                  <a:pt x="2143" y="15523"/>
                  <a:pt x="2136" y="15523"/>
                </a:cubicBezTo>
                <a:cubicBezTo>
                  <a:pt x="2136" y="15523"/>
                  <a:pt x="2136" y="15523"/>
                  <a:pt x="2135" y="15523"/>
                </a:cubicBezTo>
                <a:lnTo>
                  <a:pt x="2135" y="15523"/>
                </a:lnTo>
                <a:cubicBezTo>
                  <a:pt x="2141" y="15550"/>
                  <a:pt x="2147" y="15564"/>
                  <a:pt x="2150" y="15564"/>
                </a:cubicBezTo>
                <a:cubicBezTo>
                  <a:pt x="2152" y="15564"/>
                  <a:pt x="2152" y="15555"/>
                  <a:pt x="2148" y="15537"/>
                </a:cubicBezTo>
                <a:cubicBezTo>
                  <a:pt x="2157" y="15529"/>
                  <a:pt x="2161" y="15510"/>
                  <a:pt x="2162" y="15483"/>
                </a:cubicBezTo>
                <a:lnTo>
                  <a:pt x="2162" y="15483"/>
                </a:lnTo>
                <a:cubicBezTo>
                  <a:pt x="2164" y="15530"/>
                  <a:pt x="2159" y="15563"/>
                  <a:pt x="2148" y="15579"/>
                </a:cubicBezTo>
                <a:cubicBezTo>
                  <a:pt x="2157" y="15604"/>
                  <a:pt x="2160" y="15617"/>
                  <a:pt x="2162" y="15617"/>
                </a:cubicBezTo>
                <a:cubicBezTo>
                  <a:pt x="2164" y="15617"/>
                  <a:pt x="2158" y="15563"/>
                  <a:pt x="2172" y="15459"/>
                </a:cubicBezTo>
                <a:lnTo>
                  <a:pt x="2172" y="15459"/>
                </a:lnTo>
                <a:cubicBezTo>
                  <a:pt x="2155" y="15600"/>
                  <a:pt x="2180" y="15722"/>
                  <a:pt x="2135" y="15722"/>
                </a:cubicBezTo>
                <a:cubicBezTo>
                  <a:pt x="2131" y="15722"/>
                  <a:pt x="2126" y="15721"/>
                  <a:pt x="2121" y="15718"/>
                </a:cubicBezTo>
                <a:lnTo>
                  <a:pt x="2121" y="15718"/>
                </a:lnTo>
                <a:cubicBezTo>
                  <a:pt x="2133" y="15728"/>
                  <a:pt x="2142" y="15733"/>
                  <a:pt x="2150" y="15733"/>
                </a:cubicBezTo>
                <a:cubicBezTo>
                  <a:pt x="2187" y="15733"/>
                  <a:pt x="2184" y="15629"/>
                  <a:pt x="2218" y="15467"/>
                </a:cubicBezTo>
                <a:lnTo>
                  <a:pt x="2218" y="15467"/>
                </a:lnTo>
                <a:cubicBezTo>
                  <a:pt x="2180" y="15659"/>
                  <a:pt x="2212" y="15792"/>
                  <a:pt x="2143" y="15792"/>
                </a:cubicBezTo>
                <a:cubicBezTo>
                  <a:pt x="2136" y="15792"/>
                  <a:pt x="2129" y="15790"/>
                  <a:pt x="2121" y="15788"/>
                </a:cubicBezTo>
                <a:lnTo>
                  <a:pt x="2121" y="15788"/>
                </a:lnTo>
                <a:cubicBezTo>
                  <a:pt x="2154" y="15807"/>
                  <a:pt x="2182" y="15816"/>
                  <a:pt x="2206" y="15816"/>
                </a:cubicBezTo>
                <a:cubicBezTo>
                  <a:pt x="2272" y="15816"/>
                  <a:pt x="2302" y="15743"/>
                  <a:pt x="2302" y="15579"/>
                </a:cubicBezTo>
                <a:lnTo>
                  <a:pt x="2302" y="15579"/>
                </a:lnTo>
                <a:cubicBezTo>
                  <a:pt x="2313" y="15772"/>
                  <a:pt x="2343" y="15891"/>
                  <a:pt x="2264" y="15891"/>
                </a:cubicBezTo>
                <a:cubicBezTo>
                  <a:pt x="2245" y="15891"/>
                  <a:pt x="2221" y="15885"/>
                  <a:pt x="2190" y="15872"/>
                </a:cubicBezTo>
                <a:lnTo>
                  <a:pt x="2190" y="15872"/>
                </a:lnTo>
                <a:cubicBezTo>
                  <a:pt x="2313" y="15937"/>
                  <a:pt x="2497" y="16013"/>
                  <a:pt x="2602" y="16029"/>
                </a:cubicBezTo>
                <a:lnTo>
                  <a:pt x="2602" y="16029"/>
                </a:lnTo>
                <a:cubicBezTo>
                  <a:pt x="2632" y="16045"/>
                  <a:pt x="2662" y="16059"/>
                  <a:pt x="2691" y="16073"/>
                </a:cubicBezTo>
                <a:lnTo>
                  <a:pt x="2691" y="16073"/>
                </a:lnTo>
                <a:cubicBezTo>
                  <a:pt x="2685" y="16075"/>
                  <a:pt x="2678" y="16076"/>
                  <a:pt x="2670" y="16076"/>
                </a:cubicBezTo>
                <a:cubicBezTo>
                  <a:pt x="2669" y="16076"/>
                  <a:pt x="2667" y="16076"/>
                  <a:pt x="2666" y="16076"/>
                </a:cubicBezTo>
                <a:lnTo>
                  <a:pt x="2666" y="16076"/>
                </a:lnTo>
                <a:cubicBezTo>
                  <a:pt x="2701" y="16088"/>
                  <a:pt x="2734" y="16099"/>
                  <a:pt x="2763" y="16106"/>
                </a:cubicBezTo>
                <a:lnTo>
                  <a:pt x="2763" y="16106"/>
                </a:lnTo>
                <a:cubicBezTo>
                  <a:pt x="2897" y="16166"/>
                  <a:pt x="3000" y="16201"/>
                  <a:pt x="3032" y="16201"/>
                </a:cubicBezTo>
                <a:cubicBezTo>
                  <a:pt x="3062" y="16201"/>
                  <a:pt x="3028" y="16171"/>
                  <a:pt x="2899" y="16102"/>
                </a:cubicBezTo>
                <a:lnTo>
                  <a:pt x="2899" y="16102"/>
                </a:lnTo>
                <a:cubicBezTo>
                  <a:pt x="2930" y="16135"/>
                  <a:pt x="2931" y="16149"/>
                  <a:pt x="2908" y="16149"/>
                </a:cubicBezTo>
                <a:cubicBezTo>
                  <a:pt x="2887" y="16149"/>
                  <a:pt x="2844" y="16136"/>
                  <a:pt x="2786" y="16112"/>
                </a:cubicBezTo>
                <a:lnTo>
                  <a:pt x="2786" y="16112"/>
                </a:lnTo>
                <a:cubicBezTo>
                  <a:pt x="2813" y="16119"/>
                  <a:pt x="2835" y="16122"/>
                  <a:pt x="2851" y="16122"/>
                </a:cubicBezTo>
                <a:cubicBezTo>
                  <a:pt x="2879" y="16122"/>
                  <a:pt x="2888" y="16112"/>
                  <a:pt x="2871" y="16087"/>
                </a:cubicBezTo>
                <a:lnTo>
                  <a:pt x="2871" y="16087"/>
                </a:lnTo>
                <a:cubicBezTo>
                  <a:pt x="2881" y="16092"/>
                  <a:pt x="2890" y="16097"/>
                  <a:pt x="2899" y="16102"/>
                </a:cubicBezTo>
                <a:lnTo>
                  <a:pt x="2899" y="16102"/>
                </a:lnTo>
                <a:cubicBezTo>
                  <a:pt x="2899" y="16101"/>
                  <a:pt x="2899" y="16101"/>
                  <a:pt x="2898" y="16101"/>
                </a:cubicBezTo>
                <a:lnTo>
                  <a:pt x="2898" y="16101"/>
                </a:lnTo>
                <a:cubicBezTo>
                  <a:pt x="3119" y="16215"/>
                  <a:pt x="3225" y="16272"/>
                  <a:pt x="3198" y="16272"/>
                </a:cubicBezTo>
                <a:cubicBezTo>
                  <a:pt x="3197" y="16272"/>
                  <a:pt x="3195" y="16272"/>
                  <a:pt x="3193" y="16272"/>
                </a:cubicBezTo>
                <a:lnTo>
                  <a:pt x="3193" y="16272"/>
                </a:lnTo>
                <a:cubicBezTo>
                  <a:pt x="3404" y="16337"/>
                  <a:pt x="3435" y="16343"/>
                  <a:pt x="3334" y="16444"/>
                </a:cubicBezTo>
                <a:cubicBezTo>
                  <a:pt x="3396" y="16388"/>
                  <a:pt x="3433" y="16354"/>
                  <a:pt x="3459" y="16354"/>
                </a:cubicBezTo>
                <a:cubicBezTo>
                  <a:pt x="3499" y="16354"/>
                  <a:pt x="3516" y="16428"/>
                  <a:pt x="3557" y="16611"/>
                </a:cubicBezTo>
                <a:cubicBezTo>
                  <a:pt x="3534" y="16481"/>
                  <a:pt x="3523" y="16416"/>
                  <a:pt x="3542" y="16416"/>
                </a:cubicBezTo>
                <a:cubicBezTo>
                  <a:pt x="3568" y="16416"/>
                  <a:pt x="3651" y="16537"/>
                  <a:pt x="3836" y="16778"/>
                </a:cubicBezTo>
                <a:cubicBezTo>
                  <a:pt x="3718" y="16615"/>
                  <a:pt x="3666" y="16545"/>
                  <a:pt x="3675" y="16545"/>
                </a:cubicBezTo>
                <a:cubicBezTo>
                  <a:pt x="3688" y="16545"/>
                  <a:pt x="3835" y="16699"/>
                  <a:pt x="4101" y="16932"/>
                </a:cubicBezTo>
                <a:cubicBezTo>
                  <a:pt x="3967" y="16807"/>
                  <a:pt x="3917" y="16758"/>
                  <a:pt x="3922" y="16758"/>
                </a:cubicBezTo>
                <a:cubicBezTo>
                  <a:pt x="3932" y="16758"/>
                  <a:pt x="4142" y="16935"/>
                  <a:pt x="4352" y="17099"/>
                </a:cubicBezTo>
                <a:cubicBezTo>
                  <a:pt x="4213" y="16778"/>
                  <a:pt x="4659" y="16723"/>
                  <a:pt x="4882" y="16653"/>
                </a:cubicBezTo>
                <a:cubicBezTo>
                  <a:pt x="4980" y="16472"/>
                  <a:pt x="5189" y="16290"/>
                  <a:pt x="5399" y="16221"/>
                </a:cubicBezTo>
                <a:cubicBezTo>
                  <a:pt x="5524" y="16025"/>
                  <a:pt x="5719" y="15886"/>
                  <a:pt x="5929" y="15788"/>
                </a:cubicBezTo>
                <a:cubicBezTo>
                  <a:pt x="6068" y="15607"/>
                  <a:pt x="6235" y="15439"/>
                  <a:pt x="6445" y="15356"/>
                </a:cubicBezTo>
                <a:cubicBezTo>
                  <a:pt x="6570" y="15160"/>
                  <a:pt x="6793" y="15049"/>
                  <a:pt x="6975" y="14909"/>
                </a:cubicBezTo>
                <a:cubicBezTo>
                  <a:pt x="7142" y="14756"/>
                  <a:pt x="7323" y="14616"/>
                  <a:pt x="7491" y="14477"/>
                </a:cubicBezTo>
                <a:cubicBezTo>
                  <a:pt x="7658" y="14323"/>
                  <a:pt x="7840" y="14184"/>
                  <a:pt x="8021" y="14045"/>
                </a:cubicBezTo>
                <a:cubicBezTo>
                  <a:pt x="8370" y="13752"/>
                  <a:pt x="8718" y="13473"/>
                  <a:pt x="9067" y="13166"/>
                </a:cubicBezTo>
                <a:cubicBezTo>
                  <a:pt x="9848" y="12524"/>
                  <a:pt x="10629" y="11869"/>
                  <a:pt x="11313" y="11129"/>
                </a:cubicBezTo>
                <a:cubicBezTo>
                  <a:pt x="12010" y="10376"/>
                  <a:pt x="12610" y="9539"/>
                  <a:pt x="13307" y="8800"/>
                </a:cubicBezTo>
                <a:cubicBezTo>
                  <a:pt x="14088" y="7977"/>
                  <a:pt x="14995" y="7265"/>
                  <a:pt x="15902" y="6568"/>
                </a:cubicBezTo>
                <a:cubicBezTo>
                  <a:pt x="17506" y="5327"/>
                  <a:pt x="19110" y="4071"/>
                  <a:pt x="20714" y="2830"/>
                </a:cubicBezTo>
                <a:cubicBezTo>
                  <a:pt x="20505" y="2774"/>
                  <a:pt x="20282" y="2704"/>
                  <a:pt x="20045" y="2635"/>
                </a:cubicBezTo>
                <a:cubicBezTo>
                  <a:pt x="19975" y="2621"/>
                  <a:pt x="19891" y="2593"/>
                  <a:pt x="19821" y="2565"/>
                </a:cubicBezTo>
                <a:cubicBezTo>
                  <a:pt x="19768" y="2554"/>
                  <a:pt x="19683" y="2463"/>
                  <a:pt x="19633" y="2463"/>
                </a:cubicBezTo>
                <a:cubicBezTo>
                  <a:pt x="19617" y="2463"/>
                  <a:pt x="19605" y="2472"/>
                  <a:pt x="19598" y="2495"/>
                </a:cubicBezTo>
                <a:cubicBezTo>
                  <a:pt x="19553" y="2405"/>
                  <a:pt x="19091" y="2226"/>
                  <a:pt x="19019" y="2226"/>
                </a:cubicBezTo>
                <a:cubicBezTo>
                  <a:pt x="18981" y="2226"/>
                  <a:pt x="19057" y="2278"/>
                  <a:pt x="19375" y="2425"/>
                </a:cubicBezTo>
                <a:cubicBezTo>
                  <a:pt x="19079" y="2295"/>
                  <a:pt x="18838" y="2201"/>
                  <a:pt x="18681" y="2145"/>
                </a:cubicBezTo>
                <a:lnTo>
                  <a:pt x="18681" y="2145"/>
                </a:lnTo>
                <a:cubicBezTo>
                  <a:pt x="18762" y="2158"/>
                  <a:pt x="18854" y="2172"/>
                  <a:pt x="18957" y="2188"/>
                </a:cubicBezTo>
                <a:cubicBezTo>
                  <a:pt x="18847" y="2171"/>
                  <a:pt x="18750" y="2155"/>
                  <a:pt x="18666" y="2140"/>
                </a:cubicBezTo>
                <a:lnTo>
                  <a:pt x="18666" y="2140"/>
                </a:lnTo>
                <a:cubicBezTo>
                  <a:pt x="18671" y="2142"/>
                  <a:pt x="18676" y="2143"/>
                  <a:pt x="18681" y="2145"/>
                </a:cubicBezTo>
                <a:lnTo>
                  <a:pt x="18681" y="2145"/>
                </a:lnTo>
                <a:cubicBezTo>
                  <a:pt x="18629" y="2137"/>
                  <a:pt x="18582" y="2130"/>
                  <a:pt x="18539" y="2123"/>
                </a:cubicBezTo>
                <a:lnTo>
                  <a:pt x="18539" y="2123"/>
                </a:lnTo>
                <a:cubicBezTo>
                  <a:pt x="18630" y="2165"/>
                  <a:pt x="18822" y="2242"/>
                  <a:pt x="19138" y="2356"/>
                </a:cubicBezTo>
                <a:cubicBezTo>
                  <a:pt x="18834" y="2247"/>
                  <a:pt x="18610" y="2173"/>
                  <a:pt x="18465" y="2128"/>
                </a:cubicBezTo>
                <a:lnTo>
                  <a:pt x="18465" y="2128"/>
                </a:lnTo>
                <a:cubicBezTo>
                  <a:pt x="18430" y="2131"/>
                  <a:pt x="18397" y="2135"/>
                  <a:pt x="18366" y="2138"/>
                </a:cubicBezTo>
                <a:lnTo>
                  <a:pt x="18366" y="2138"/>
                </a:lnTo>
                <a:cubicBezTo>
                  <a:pt x="18365" y="2138"/>
                  <a:pt x="18364" y="2138"/>
                  <a:pt x="18363" y="2137"/>
                </a:cubicBezTo>
                <a:lnTo>
                  <a:pt x="18363" y="2137"/>
                </a:lnTo>
                <a:cubicBezTo>
                  <a:pt x="18371" y="2135"/>
                  <a:pt x="18378" y="2132"/>
                  <a:pt x="18386" y="2129"/>
                </a:cubicBezTo>
                <a:lnTo>
                  <a:pt x="18386" y="2129"/>
                </a:lnTo>
                <a:cubicBezTo>
                  <a:pt x="18386" y="2129"/>
                  <a:pt x="18386" y="2129"/>
                  <a:pt x="18386" y="2129"/>
                </a:cubicBezTo>
                <a:lnTo>
                  <a:pt x="18386" y="2129"/>
                </a:lnTo>
                <a:cubicBezTo>
                  <a:pt x="18395" y="2125"/>
                  <a:pt x="18403" y="2122"/>
                  <a:pt x="18412" y="2119"/>
                </a:cubicBezTo>
                <a:lnTo>
                  <a:pt x="18412" y="2119"/>
                </a:lnTo>
                <a:cubicBezTo>
                  <a:pt x="18403" y="2122"/>
                  <a:pt x="18395" y="2125"/>
                  <a:pt x="18386" y="2129"/>
                </a:cubicBezTo>
                <a:lnTo>
                  <a:pt x="18386" y="2129"/>
                </a:lnTo>
                <a:cubicBezTo>
                  <a:pt x="18408" y="2128"/>
                  <a:pt x="18431" y="2126"/>
                  <a:pt x="18455" y="2125"/>
                </a:cubicBezTo>
                <a:lnTo>
                  <a:pt x="18455" y="2125"/>
                </a:lnTo>
                <a:cubicBezTo>
                  <a:pt x="18458" y="2126"/>
                  <a:pt x="18462" y="2127"/>
                  <a:pt x="18465" y="2128"/>
                </a:cubicBezTo>
                <a:lnTo>
                  <a:pt x="18465" y="2128"/>
                </a:lnTo>
                <a:cubicBezTo>
                  <a:pt x="18485" y="2126"/>
                  <a:pt x="18506" y="2124"/>
                  <a:pt x="18528" y="2122"/>
                </a:cubicBezTo>
                <a:lnTo>
                  <a:pt x="18528" y="2122"/>
                </a:lnTo>
                <a:cubicBezTo>
                  <a:pt x="18531" y="2122"/>
                  <a:pt x="18535" y="2123"/>
                  <a:pt x="18539" y="2123"/>
                </a:cubicBezTo>
                <a:lnTo>
                  <a:pt x="18539" y="2123"/>
                </a:lnTo>
                <a:cubicBezTo>
                  <a:pt x="18537" y="2123"/>
                  <a:pt x="18535" y="2122"/>
                  <a:pt x="18534" y="2121"/>
                </a:cubicBezTo>
                <a:lnTo>
                  <a:pt x="18534" y="2121"/>
                </a:lnTo>
                <a:cubicBezTo>
                  <a:pt x="18540" y="2121"/>
                  <a:pt x="18545" y="2120"/>
                  <a:pt x="18551" y="2119"/>
                </a:cubicBezTo>
                <a:lnTo>
                  <a:pt x="18551" y="2119"/>
                </a:lnTo>
                <a:cubicBezTo>
                  <a:pt x="18549" y="2119"/>
                  <a:pt x="18547" y="2119"/>
                  <a:pt x="18545" y="2118"/>
                </a:cubicBezTo>
                <a:lnTo>
                  <a:pt x="18545" y="2118"/>
                </a:lnTo>
                <a:cubicBezTo>
                  <a:pt x="18540" y="2119"/>
                  <a:pt x="18535" y="2119"/>
                  <a:pt x="18530" y="2119"/>
                </a:cubicBezTo>
                <a:lnTo>
                  <a:pt x="18530" y="2119"/>
                </a:lnTo>
                <a:cubicBezTo>
                  <a:pt x="18526" y="2117"/>
                  <a:pt x="18521" y="2115"/>
                  <a:pt x="18517" y="2113"/>
                </a:cubicBezTo>
                <a:lnTo>
                  <a:pt x="18517" y="2113"/>
                </a:lnTo>
                <a:cubicBezTo>
                  <a:pt x="18526" y="2115"/>
                  <a:pt x="18536" y="2117"/>
                  <a:pt x="18545" y="2118"/>
                </a:cubicBezTo>
                <a:lnTo>
                  <a:pt x="18545" y="2118"/>
                </a:lnTo>
                <a:cubicBezTo>
                  <a:pt x="18560" y="2117"/>
                  <a:pt x="18575" y="2116"/>
                  <a:pt x="18591" y="2115"/>
                </a:cubicBezTo>
                <a:lnTo>
                  <a:pt x="18591" y="2115"/>
                </a:lnTo>
                <a:cubicBezTo>
                  <a:pt x="18592" y="2115"/>
                  <a:pt x="18592" y="2115"/>
                  <a:pt x="18593" y="2115"/>
                </a:cubicBezTo>
                <a:lnTo>
                  <a:pt x="18593" y="2115"/>
                </a:lnTo>
                <a:cubicBezTo>
                  <a:pt x="18629" y="2112"/>
                  <a:pt x="18666" y="2108"/>
                  <a:pt x="18705" y="2105"/>
                </a:cubicBezTo>
                <a:lnTo>
                  <a:pt x="18705" y="2105"/>
                </a:lnTo>
                <a:cubicBezTo>
                  <a:pt x="18665" y="2108"/>
                  <a:pt x="18627" y="2112"/>
                  <a:pt x="18591" y="2115"/>
                </a:cubicBezTo>
                <a:lnTo>
                  <a:pt x="18591" y="2115"/>
                </a:lnTo>
                <a:cubicBezTo>
                  <a:pt x="18531" y="2095"/>
                  <a:pt x="18493" y="2086"/>
                  <a:pt x="18481" y="2086"/>
                </a:cubicBezTo>
                <a:cubicBezTo>
                  <a:pt x="18468" y="2086"/>
                  <a:pt x="18479" y="2095"/>
                  <a:pt x="18517" y="2113"/>
                </a:cubicBezTo>
                <a:lnTo>
                  <a:pt x="18517" y="2113"/>
                </a:lnTo>
                <a:cubicBezTo>
                  <a:pt x="18485" y="2107"/>
                  <a:pt x="18455" y="2101"/>
                  <a:pt x="18429" y="2096"/>
                </a:cubicBezTo>
                <a:lnTo>
                  <a:pt x="18429" y="2096"/>
                </a:lnTo>
                <a:cubicBezTo>
                  <a:pt x="18464" y="2086"/>
                  <a:pt x="18500" y="2075"/>
                  <a:pt x="18538" y="2063"/>
                </a:cubicBezTo>
                <a:lnTo>
                  <a:pt x="18538" y="2063"/>
                </a:lnTo>
                <a:cubicBezTo>
                  <a:pt x="18499" y="2075"/>
                  <a:pt x="18463" y="2086"/>
                  <a:pt x="18428" y="2096"/>
                </a:cubicBezTo>
                <a:lnTo>
                  <a:pt x="18428" y="2096"/>
                </a:lnTo>
                <a:cubicBezTo>
                  <a:pt x="18330" y="2077"/>
                  <a:pt x="18278" y="2066"/>
                  <a:pt x="18271" y="2066"/>
                </a:cubicBezTo>
                <a:cubicBezTo>
                  <a:pt x="18264" y="2066"/>
                  <a:pt x="18299" y="2076"/>
                  <a:pt x="18373" y="2099"/>
                </a:cubicBezTo>
                <a:lnTo>
                  <a:pt x="18373" y="2099"/>
                </a:lnTo>
                <a:cubicBezTo>
                  <a:pt x="18309" y="2090"/>
                  <a:pt x="18264" y="2085"/>
                  <a:pt x="18237" y="2084"/>
                </a:cubicBezTo>
                <a:lnTo>
                  <a:pt x="18237" y="2084"/>
                </a:lnTo>
                <a:cubicBezTo>
                  <a:pt x="18232" y="2087"/>
                  <a:pt x="18226" y="2090"/>
                  <a:pt x="18221" y="2093"/>
                </a:cubicBezTo>
                <a:lnTo>
                  <a:pt x="18221" y="2093"/>
                </a:lnTo>
                <a:cubicBezTo>
                  <a:pt x="18221" y="2093"/>
                  <a:pt x="18221" y="2093"/>
                  <a:pt x="18221" y="2093"/>
                </a:cubicBezTo>
                <a:lnTo>
                  <a:pt x="18221" y="2093"/>
                </a:lnTo>
                <a:cubicBezTo>
                  <a:pt x="18196" y="2108"/>
                  <a:pt x="18171" y="2122"/>
                  <a:pt x="18148" y="2136"/>
                </a:cubicBezTo>
                <a:lnTo>
                  <a:pt x="18148" y="2136"/>
                </a:lnTo>
                <a:cubicBezTo>
                  <a:pt x="18118" y="2136"/>
                  <a:pt x="18117" y="2136"/>
                  <a:pt x="18143" y="2139"/>
                </a:cubicBezTo>
                <a:lnTo>
                  <a:pt x="18143" y="2139"/>
                </a:lnTo>
                <a:cubicBezTo>
                  <a:pt x="18122" y="2151"/>
                  <a:pt x="18102" y="2163"/>
                  <a:pt x="18083" y="2174"/>
                </a:cubicBezTo>
                <a:lnTo>
                  <a:pt x="18083" y="2174"/>
                </a:lnTo>
                <a:cubicBezTo>
                  <a:pt x="18083" y="2174"/>
                  <a:pt x="18083" y="2174"/>
                  <a:pt x="18083" y="2174"/>
                </a:cubicBezTo>
                <a:lnTo>
                  <a:pt x="18083" y="2174"/>
                </a:lnTo>
                <a:cubicBezTo>
                  <a:pt x="18103" y="2163"/>
                  <a:pt x="18123" y="2151"/>
                  <a:pt x="18143" y="2139"/>
                </a:cubicBezTo>
                <a:lnTo>
                  <a:pt x="18143" y="2139"/>
                </a:lnTo>
                <a:cubicBezTo>
                  <a:pt x="18162" y="2141"/>
                  <a:pt x="18196" y="2144"/>
                  <a:pt x="18244" y="2151"/>
                </a:cubicBezTo>
                <a:lnTo>
                  <a:pt x="18244" y="2151"/>
                </a:lnTo>
                <a:cubicBezTo>
                  <a:pt x="18242" y="2151"/>
                  <a:pt x="18241" y="2152"/>
                  <a:pt x="18239" y="2152"/>
                </a:cubicBezTo>
                <a:lnTo>
                  <a:pt x="18239" y="2152"/>
                </a:lnTo>
                <a:cubicBezTo>
                  <a:pt x="18242" y="2152"/>
                  <a:pt x="18244" y="2151"/>
                  <a:pt x="18247" y="2151"/>
                </a:cubicBezTo>
                <a:lnTo>
                  <a:pt x="18247" y="2151"/>
                </a:lnTo>
                <a:cubicBezTo>
                  <a:pt x="18248" y="2151"/>
                  <a:pt x="18249" y="2151"/>
                  <a:pt x="18250" y="2151"/>
                </a:cubicBezTo>
                <a:lnTo>
                  <a:pt x="18250" y="2151"/>
                </a:lnTo>
                <a:cubicBezTo>
                  <a:pt x="18251" y="2151"/>
                  <a:pt x="18252" y="2151"/>
                  <a:pt x="18254" y="2150"/>
                </a:cubicBezTo>
                <a:lnTo>
                  <a:pt x="18254" y="2150"/>
                </a:lnTo>
                <a:cubicBezTo>
                  <a:pt x="18259" y="2150"/>
                  <a:pt x="18264" y="2149"/>
                  <a:pt x="18269" y="2149"/>
                </a:cubicBezTo>
                <a:lnTo>
                  <a:pt x="18269" y="2149"/>
                </a:lnTo>
                <a:cubicBezTo>
                  <a:pt x="18266" y="2150"/>
                  <a:pt x="18262" y="2151"/>
                  <a:pt x="18259" y="2153"/>
                </a:cubicBezTo>
                <a:lnTo>
                  <a:pt x="18259" y="2153"/>
                </a:lnTo>
                <a:cubicBezTo>
                  <a:pt x="18259" y="2153"/>
                  <a:pt x="18260" y="2153"/>
                  <a:pt x="18260" y="2153"/>
                </a:cubicBezTo>
                <a:lnTo>
                  <a:pt x="18260" y="2153"/>
                </a:lnTo>
                <a:cubicBezTo>
                  <a:pt x="18263" y="2151"/>
                  <a:pt x="18266" y="2150"/>
                  <a:pt x="18270" y="2149"/>
                </a:cubicBezTo>
                <a:lnTo>
                  <a:pt x="18270" y="2149"/>
                </a:lnTo>
                <a:cubicBezTo>
                  <a:pt x="18297" y="2145"/>
                  <a:pt x="18327" y="2142"/>
                  <a:pt x="18360" y="2139"/>
                </a:cubicBezTo>
                <a:lnTo>
                  <a:pt x="18360" y="2139"/>
                </a:lnTo>
                <a:cubicBezTo>
                  <a:pt x="18342" y="2146"/>
                  <a:pt x="18324" y="2153"/>
                  <a:pt x="18306" y="2159"/>
                </a:cubicBezTo>
                <a:lnTo>
                  <a:pt x="18306" y="2159"/>
                </a:lnTo>
                <a:cubicBezTo>
                  <a:pt x="18307" y="2159"/>
                  <a:pt x="18307" y="2159"/>
                  <a:pt x="18307" y="2159"/>
                </a:cubicBezTo>
                <a:lnTo>
                  <a:pt x="18307" y="2159"/>
                </a:lnTo>
                <a:cubicBezTo>
                  <a:pt x="18324" y="2153"/>
                  <a:pt x="18342" y="2146"/>
                  <a:pt x="18360" y="2139"/>
                </a:cubicBezTo>
                <a:lnTo>
                  <a:pt x="18360" y="2139"/>
                </a:lnTo>
                <a:cubicBezTo>
                  <a:pt x="18362" y="2138"/>
                  <a:pt x="18364" y="2138"/>
                  <a:pt x="18366" y="2138"/>
                </a:cubicBezTo>
                <a:lnTo>
                  <a:pt x="18366" y="2138"/>
                </a:lnTo>
                <a:cubicBezTo>
                  <a:pt x="18390" y="2145"/>
                  <a:pt x="18416" y="2152"/>
                  <a:pt x="18446" y="2160"/>
                </a:cubicBezTo>
                <a:lnTo>
                  <a:pt x="18446" y="2160"/>
                </a:lnTo>
                <a:cubicBezTo>
                  <a:pt x="18462" y="2156"/>
                  <a:pt x="18479" y="2151"/>
                  <a:pt x="18496" y="2146"/>
                </a:cubicBezTo>
                <a:lnTo>
                  <a:pt x="18496" y="2146"/>
                </a:lnTo>
                <a:cubicBezTo>
                  <a:pt x="18480" y="2151"/>
                  <a:pt x="18464" y="2156"/>
                  <a:pt x="18448" y="2161"/>
                </a:cubicBezTo>
                <a:lnTo>
                  <a:pt x="18448" y="2161"/>
                </a:lnTo>
                <a:cubicBezTo>
                  <a:pt x="18483" y="2170"/>
                  <a:pt x="18522" y="2180"/>
                  <a:pt x="18565" y="2192"/>
                </a:cubicBezTo>
                <a:lnTo>
                  <a:pt x="18565" y="2192"/>
                </a:lnTo>
                <a:cubicBezTo>
                  <a:pt x="18574" y="2190"/>
                  <a:pt x="18584" y="2189"/>
                  <a:pt x="18594" y="2188"/>
                </a:cubicBezTo>
                <a:lnTo>
                  <a:pt x="18594" y="2188"/>
                </a:lnTo>
                <a:cubicBezTo>
                  <a:pt x="18585" y="2190"/>
                  <a:pt x="18576" y="2191"/>
                  <a:pt x="18567" y="2192"/>
                </a:cubicBezTo>
                <a:lnTo>
                  <a:pt x="18567" y="2192"/>
                </a:lnTo>
                <a:cubicBezTo>
                  <a:pt x="18566" y="2192"/>
                  <a:pt x="18565" y="2192"/>
                  <a:pt x="18565" y="2192"/>
                </a:cubicBezTo>
                <a:lnTo>
                  <a:pt x="18565" y="2192"/>
                </a:lnTo>
                <a:cubicBezTo>
                  <a:pt x="18551" y="2193"/>
                  <a:pt x="18537" y="2195"/>
                  <a:pt x="18524" y="2196"/>
                </a:cubicBezTo>
                <a:lnTo>
                  <a:pt x="18524" y="2196"/>
                </a:lnTo>
                <a:cubicBezTo>
                  <a:pt x="18479" y="2188"/>
                  <a:pt x="18439" y="2181"/>
                  <a:pt x="18402" y="2174"/>
                </a:cubicBezTo>
                <a:lnTo>
                  <a:pt x="18402" y="2174"/>
                </a:lnTo>
                <a:cubicBezTo>
                  <a:pt x="18363" y="2186"/>
                  <a:pt x="18327" y="2197"/>
                  <a:pt x="18292" y="2207"/>
                </a:cubicBezTo>
                <a:lnTo>
                  <a:pt x="18292" y="2207"/>
                </a:lnTo>
                <a:cubicBezTo>
                  <a:pt x="18326" y="2208"/>
                  <a:pt x="18363" y="2209"/>
                  <a:pt x="18404" y="2210"/>
                </a:cubicBezTo>
                <a:lnTo>
                  <a:pt x="18404" y="2210"/>
                </a:lnTo>
                <a:cubicBezTo>
                  <a:pt x="18442" y="2206"/>
                  <a:pt x="18482" y="2201"/>
                  <a:pt x="18524" y="2196"/>
                </a:cubicBezTo>
                <a:lnTo>
                  <a:pt x="18524" y="2196"/>
                </a:lnTo>
                <a:cubicBezTo>
                  <a:pt x="18526" y="2197"/>
                  <a:pt x="18528" y="2197"/>
                  <a:pt x="18530" y="2198"/>
                </a:cubicBezTo>
                <a:lnTo>
                  <a:pt x="18530" y="2198"/>
                </a:lnTo>
                <a:cubicBezTo>
                  <a:pt x="18542" y="2196"/>
                  <a:pt x="18555" y="2194"/>
                  <a:pt x="18567" y="2192"/>
                </a:cubicBezTo>
                <a:lnTo>
                  <a:pt x="18567" y="2192"/>
                </a:lnTo>
                <a:cubicBezTo>
                  <a:pt x="18595" y="2199"/>
                  <a:pt x="18624" y="2207"/>
                  <a:pt x="18655" y="2215"/>
                </a:cubicBezTo>
                <a:lnTo>
                  <a:pt x="18655" y="2215"/>
                </a:lnTo>
                <a:cubicBezTo>
                  <a:pt x="18641" y="2215"/>
                  <a:pt x="18628" y="2215"/>
                  <a:pt x="18616" y="2214"/>
                </a:cubicBezTo>
                <a:lnTo>
                  <a:pt x="18616" y="2214"/>
                </a:lnTo>
                <a:cubicBezTo>
                  <a:pt x="18617" y="2215"/>
                  <a:pt x="18618" y="2215"/>
                  <a:pt x="18619" y="2215"/>
                </a:cubicBezTo>
                <a:lnTo>
                  <a:pt x="18619" y="2215"/>
                </a:lnTo>
                <a:cubicBezTo>
                  <a:pt x="18604" y="2215"/>
                  <a:pt x="18589" y="2215"/>
                  <a:pt x="18575" y="2215"/>
                </a:cubicBezTo>
                <a:cubicBezTo>
                  <a:pt x="18513" y="2215"/>
                  <a:pt x="18457" y="2216"/>
                  <a:pt x="18404" y="2217"/>
                </a:cubicBezTo>
                <a:lnTo>
                  <a:pt x="18404" y="2217"/>
                </a:lnTo>
                <a:cubicBezTo>
                  <a:pt x="18278" y="2236"/>
                  <a:pt x="18173" y="2254"/>
                  <a:pt x="18092" y="2268"/>
                </a:cubicBezTo>
                <a:lnTo>
                  <a:pt x="18092" y="2268"/>
                </a:lnTo>
                <a:cubicBezTo>
                  <a:pt x="17920" y="2320"/>
                  <a:pt x="17824" y="2350"/>
                  <a:pt x="17811" y="2352"/>
                </a:cubicBezTo>
                <a:lnTo>
                  <a:pt x="17811" y="2352"/>
                </a:lnTo>
                <a:cubicBezTo>
                  <a:pt x="17848" y="2338"/>
                  <a:pt x="17903" y="2317"/>
                  <a:pt x="17976" y="2288"/>
                </a:cubicBezTo>
                <a:lnTo>
                  <a:pt x="17976" y="2288"/>
                </a:lnTo>
                <a:cubicBezTo>
                  <a:pt x="18006" y="2283"/>
                  <a:pt x="18045" y="2276"/>
                  <a:pt x="18092" y="2268"/>
                </a:cubicBezTo>
                <a:lnTo>
                  <a:pt x="18092" y="2268"/>
                </a:lnTo>
                <a:cubicBezTo>
                  <a:pt x="18125" y="2258"/>
                  <a:pt x="18161" y="2247"/>
                  <a:pt x="18200" y="2235"/>
                </a:cubicBezTo>
                <a:lnTo>
                  <a:pt x="18200" y="2235"/>
                </a:lnTo>
                <a:cubicBezTo>
                  <a:pt x="18172" y="2238"/>
                  <a:pt x="18147" y="2241"/>
                  <a:pt x="18123" y="2244"/>
                </a:cubicBezTo>
                <a:lnTo>
                  <a:pt x="18123" y="2244"/>
                </a:lnTo>
                <a:cubicBezTo>
                  <a:pt x="18086" y="2254"/>
                  <a:pt x="18053" y="2262"/>
                  <a:pt x="18024" y="2269"/>
                </a:cubicBezTo>
                <a:lnTo>
                  <a:pt x="18024" y="2269"/>
                </a:lnTo>
                <a:cubicBezTo>
                  <a:pt x="18040" y="2263"/>
                  <a:pt x="18056" y="2257"/>
                  <a:pt x="18073" y="2250"/>
                </a:cubicBezTo>
                <a:lnTo>
                  <a:pt x="18073" y="2250"/>
                </a:lnTo>
                <a:cubicBezTo>
                  <a:pt x="18071" y="2251"/>
                  <a:pt x="18070" y="2251"/>
                  <a:pt x="18068" y="2251"/>
                </a:cubicBezTo>
                <a:lnTo>
                  <a:pt x="18068" y="2251"/>
                </a:lnTo>
                <a:cubicBezTo>
                  <a:pt x="18048" y="2259"/>
                  <a:pt x="18029" y="2266"/>
                  <a:pt x="18011" y="2273"/>
                </a:cubicBezTo>
                <a:lnTo>
                  <a:pt x="18011" y="2273"/>
                </a:lnTo>
                <a:cubicBezTo>
                  <a:pt x="17991" y="2278"/>
                  <a:pt x="17973" y="2282"/>
                  <a:pt x="17958" y="2286"/>
                </a:cubicBezTo>
                <a:lnTo>
                  <a:pt x="17958" y="2286"/>
                </a:lnTo>
                <a:cubicBezTo>
                  <a:pt x="17979" y="2276"/>
                  <a:pt x="18002" y="2266"/>
                  <a:pt x="18026" y="2256"/>
                </a:cubicBezTo>
                <a:lnTo>
                  <a:pt x="18026" y="2256"/>
                </a:lnTo>
                <a:cubicBezTo>
                  <a:pt x="18023" y="2256"/>
                  <a:pt x="18021" y="2256"/>
                  <a:pt x="18019" y="2257"/>
                </a:cubicBezTo>
                <a:lnTo>
                  <a:pt x="18019" y="2257"/>
                </a:lnTo>
                <a:cubicBezTo>
                  <a:pt x="17991" y="2269"/>
                  <a:pt x="17966" y="2280"/>
                  <a:pt x="17942" y="2290"/>
                </a:cubicBezTo>
                <a:lnTo>
                  <a:pt x="17942" y="2290"/>
                </a:lnTo>
                <a:cubicBezTo>
                  <a:pt x="17904" y="2299"/>
                  <a:pt x="17886" y="2303"/>
                  <a:pt x="17889" y="2303"/>
                </a:cubicBezTo>
                <a:cubicBezTo>
                  <a:pt x="17891" y="2303"/>
                  <a:pt x="17903" y="2301"/>
                  <a:pt x="17924" y="2298"/>
                </a:cubicBezTo>
                <a:lnTo>
                  <a:pt x="17924" y="2298"/>
                </a:lnTo>
                <a:cubicBezTo>
                  <a:pt x="17806" y="2348"/>
                  <a:pt x="17750" y="2373"/>
                  <a:pt x="17753" y="2373"/>
                </a:cubicBezTo>
                <a:cubicBezTo>
                  <a:pt x="17755" y="2373"/>
                  <a:pt x="17764" y="2370"/>
                  <a:pt x="17780" y="2364"/>
                </a:cubicBezTo>
                <a:lnTo>
                  <a:pt x="17780" y="2364"/>
                </a:lnTo>
                <a:cubicBezTo>
                  <a:pt x="17738" y="2382"/>
                  <a:pt x="17711" y="2392"/>
                  <a:pt x="17700" y="2395"/>
                </a:cubicBezTo>
                <a:lnTo>
                  <a:pt x="17700" y="2395"/>
                </a:lnTo>
                <a:cubicBezTo>
                  <a:pt x="17719" y="2384"/>
                  <a:pt x="17744" y="2370"/>
                  <a:pt x="17776" y="2352"/>
                </a:cubicBezTo>
                <a:lnTo>
                  <a:pt x="17776" y="2352"/>
                </a:lnTo>
                <a:cubicBezTo>
                  <a:pt x="17745" y="2369"/>
                  <a:pt x="17719" y="2384"/>
                  <a:pt x="17696" y="2396"/>
                </a:cubicBezTo>
                <a:lnTo>
                  <a:pt x="17696" y="2396"/>
                </a:lnTo>
                <a:cubicBezTo>
                  <a:pt x="17696" y="2396"/>
                  <a:pt x="17696" y="2396"/>
                  <a:pt x="17695" y="2396"/>
                </a:cubicBezTo>
                <a:cubicBezTo>
                  <a:pt x="17691" y="2396"/>
                  <a:pt x="17694" y="2392"/>
                  <a:pt x="17703" y="2385"/>
                </a:cubicBezTo>
                <a:lnTo>
                  <a:pt x="17703" y="2385"/>
                </a:lnTo>
                <a:cubicBezTo>
                  <a:pt x="17679" y="2400"/>
                  <a:pt x="17665" y="2410"/>
                  <a:pt x="17660" y="2414"/>
                </a:cubicBezTo>
                <a:lnTo>
                  <a:pt x="17660" y="2414"/>
                </a:lnTo>
                <a:cubicBezTo>
                  <a:pt x="17637" y="2425"/>
                  <a:pt x="17623" y="2431"/>
                  <a:pt x="17616" y="2431"/>
                </a:cubicBezTo>
                <a:cubicBezTo>
                  <a:pt x="17584" y="2431"/>
                  <a:pt x="17747" y="2295"/>
                  <a:pt x="18118" y="1994"/>
                </a:cubicBezTo>
                <a:lnTo>
                  <a:pt x="18118" y="1994"/>
                </a:lnTo>
                <a:cubicBezTo>
                  <a:pt x="17750" y="2293"/>
                  <a:pt x="17558" y="2450"/>
                  <a:pt x="17543" y="2450"/>
                </a:cubicBezTo>
                <a:cubicBezTo>
                  <a:pt x="17527" y="2450"/>
                  <a:pt x="17687" y="2293"/>
                  <a:pt x="18021" y="1966"/>
                </a:cubicBezTo>
                <a:lnTo>
                  <a:pt x="18021" y="1966"/>
                </a:lnTo>
                <a:cubicBezTo>
                  <a:pt x="17692" y="2288"/>
                  <a:pt x="17515" y="2455"/>
                  <a:pt x="17491" y="2455"/>
                </a:cubicBezTo>
                <a:cubicBezTo>
                  <a:pt x="17467" y="2455"/>
                  <a:pt x="17606" y="2278"/>
                  <a:pt x="17910" y="1910"/>
                </a:cubicBezTo>
                <a:lnTo>
                  <a:pt x="17910" y="1910"/>
                </a:lnTo>
                <a:cubicBezTo>
                  <a:pt x="17613" y="2269"/>
                  <a:pt x="17460" y="2457"/>
                  <a:pt x="17442" y="2457"/>
                </a:cubicBezTo>
                <a:cubicBezTo>
                  <a:pt x="17424" y="2457"/>
                  <a:pt x="17545" y="2262"/>
                  <a:pt x="17798" y="1854"/>
                </a:cubicBezTo>
                <a:lnTo>
                  <a:pt x="17798" y="1854"/>
                </a:lnTo>
                <a:cubicBezTo>
                  <a:pt x="17548" y="2258"/>
                  <a:pt x="17412" y="2464"/>
                  <a:pt x="17393" y="2464"/>
                </a:cubicBezTo>
                <a:cubicBezTo>
                  <a:pt x="17381" y="2464"/>
                  <a:pt x="17412" y="2388"/>
                  <a:pt x="17487" y="2234"/>
                </a:cubicBezTo>
                <a:lnTo>
                  <a:pt x="17487" y="2234"/>
                </a:lnTo>
                <a:cubicBezTo>
                  <a:pt x="17410" y="2386"/>
                  <a:pt x="17370" y="2462"/>
                  <a:pt x="17361" y="2462"/>
                </a:cubicBezTo>
                <a:cubicBezTo>
                  <a:pt x="17355" y="2462"/>
                  <a:pt x="17362" y="2429"/>
                  <a:pt x="17382" y="2362"/>
                </a:cubicBezTo>
                <a:lnTo>
                  <a:pt x="17382" y="2362"/>
                </a:lnTo>
                <a:cubicBezTo>
                  <a:pt x="17426" y="2268"/>
                  <a:pt x="17498" y="2117"/>
                  <a:pt x="17604" y="1909"/>
                </a:cubicBezTo>
                <a:lnTo>
                  <a:pt x="17604" y="1909"/>
                </a:lnTo>
                <a:cubicBezTo>
                  <a:pt x="17515" y="2082"/>
                  <a:pt x="17447" y="2215"/>
                  <a:pt x="17398" y="2310"/>
                </a:cubicBezTo>
                <a:lnTo>
                  <a:pt x="17398" y="2310"/>
                </a:lnTo>
                <a:cubicBezTo>
                  <a:pt x="17417" y="2251"/>
                  <a:pt x="17441" y="2175"/>
                  <a:pt x="17471" y="2081"/>
                </a:cubicBezTo>
                <a:lnTo>
                  <a:pt x="17471" y="2081"/>
                </a:lnTo>
                <a:cubicBezTo>
                  <a:pt x="17433" y="2194"/>
                  <a:pt x="17402" y="2284"/>
                  <a:pt x="17378" y="2349"/>
                </a:cubicBezTo>
                <a:lnTo>
                  <a:pt x="17378" y="2349"/>
                </a:lnTo>
                <a:cubicBezTo>
                  <a:pt x="17331" y="2438"/>
                  <a:pt x="17305" y="2482"/>
                  <a:pt x="17296" y="2482"/>
                </a:cubicBezTo>
                <a:cubicBezTo>
                  <a:pt x="17289" y="2482"/>
                  <a:pt x="17294" y="2449"/>
                  <a:pt x="17311" y="2383"/>
                </a:cubicBezTo>
                <a:cubicBezTo>
                  <a:pt x="17313" y="2367"/>
                  <a:pt x="17313" y="2346"/>
                  <a:pt x="17312" y="2321"/>
                </a:cubicBezTo>
                <a:lnTo>
                  <a:pt x="17312" y="2321"/>
                </a:lnTo>
                <a:cubicBezTo>
                  <a:pt x="17316" y="2316"/>
                  <a:pt x="17318" y="2291"/>
                  <a:pt x="17315" y="2244"/>
                </a:cubicBezTo>
                <a:lnTo>
                  <a:pt x="17315" y="2244"/>
                </a:lnTo>
                <a:cubicBezTo>
                  <a:pt x="17313" y="2238"/>
                  <a:pt x="17310" y="2231"/>
                  <a:pt x="17307" y="2224"/>
                </a:cubicBezTo>
                <a:lnTo>
                  <a:pt x="17307" y="2224"/>
                </a:lnTo>
                <a:cubicBezTo>
                  <a:pt x="17307" y="2207"/>
                  <a:pt x="17306" y="2189"/>
                  <a:pt x="17306" y="2171"/>
                </a:cubicBezTo>
                <a:lnTo>
                  <a:pt x="17306" y="2171"/>
                </a:lnTo>
                <a:cubicBezTo>
                  <a:pt x="17297" y="2150"/>
                  <a:pt x="17275" y="2120"/>
                  <a:pt x="17246" y="2084"/>
                </a:cubicBezTo>
                <a:lnTo>
                  <a:pt x="17246" y="2084"/>
                </a:lnTo>
                <a:cubicBezTo>
                  <a:pt x="17210" y="2004"/>
                  <a:pt x="17171" y="1913"/>
                  <a:pt x="17152" y="1832"/>
                </a:cubicBezTo>
                <a:lnTo>
                  <a:pt x="17152" y="1832"/>
                </a:lnTo>
                <a:cubicBezTo>
                  <a:pt x="17213" y="1882"/>
                  <a:pt x="17273" y="1929"/>
                  <a:pt x="17321" y="1966"/>
                </a:cubicBezTo>
                <a:lnTo>
                  <a:pt x="17321" y="1966"/>
                </a:lnTo>
                <a:cubicBezTo>
                  <a:pt x="17327" y="1936"/>
                  <a:pt x="17335" y="1905"/>
                  <a:pt x="17347" y="1876"/>
                </a:cubicBezTo>
                <a:lnTo>
                  <a:pt x="17347" y="1876"/>
                </a:lnTo>
                <a:cubicBezTo>
                  <a:pt x="17297" y="1843"/>
                  <a:pt x="17227" y="1803"/>
                  <a:pt x="17150" y="1760"/>
                </a:cubicBezTo>
                <a:lnTo>
                  <a:pt x="17150" y="1760"/>
                </a:lnTo>
                <a:cubicBezTo>
                  <a:pt x="17154" y="1751"/>
                  <a:pt x="17159" y="1743"/>
                  <a:pt x="17165" y="1736"/>
                </a:cubicBezTo>
                <a:lnTo>
                  <a:pt x="17165" y="1736"/>
                </a:lnTo>
                <a:cubicBezTo>
                  <a:pt x="17157" y="1743"/>
                  <a:pt x="17151" y="1750"/>
                  <a:pt x="17146" y="1758"/>
                </a:cubicBezTo>
                <a:lnTo>
                  <a:pt x="17146" y="1758"/>
                </a:lnTo>
                <a:cubicBezTo>
                  <a:pt x="17144" y="1757"/>
                  <a:pt x="17142" y="1756"/>
                  <a:pt x="17141" y="1755"/>
                </a:cubicBezTo>
                <a:lnTo>
                  <a:pt x="17141" y="1755"/>
                </a:lnTo>
                <a:cubicBezTo>
                  <a:pt x="17137" y="1671"/>
                  <a:pt x="17173" y="1611"/>
                  <a:pt x="17286" y="1611"/>
                </a:cubicBezTo>
                <a:lnTo>
                  <a:pt x="17286" y="1611"/>
                </a:lnTo>
                <a:cubicBezTo>
                  <a:pt x="17306" y="1611"/>
                  <a:pt x="17328" y="1613"/>
                  <a:pt x="17352" y="1616"/>
                </a:cubicBezTo>
                <a:cubicBezTo>
                  <a:pt x="17328" y="1613"/>
                  <a:pt x="17307" y="1611"/>
                  <a:pt x="17287" y="1611"/>
                </a:cubicBezTo>
                <a:cubicBezTo>
                  <a:pt x="17287" y="1611"/>
                  <a:pt x="17287" y="1611"/>
                  <a:pt x="17286" y="1611"/>
                </a:cubicBezTo>
                <a:lnTo>
                  <a:pt x="17286" y="1611"/>
                </a:lnTo>
                <a:cubicBezTo>
                  <a:pt x="17286" y="1611"/>
                  <a:pt x="17286" y="1611"/>
                  <a:pt x="17285" y="1611"/>
                </a:cubicBezTo>
                <a:cubicBezTo>
                  <a:pt x="17170" y="1611"/>
                  <a:pt x="17132" y="1669"/>
                  <a:pt x="17134" y="1751"/>
                </a:cubicBezTo>
                <a:lnTo>
                  <a:pt x="17134" y="1751"/>
                </a:lnTo>
                <a:cubicBezTo>
                  <a:pt x="17068" y="1715"/>
                  <a:pt x="16997" y="1676"/>
                  <a:pt x="16929" y="1638"/>
                </a:cubicBezTo>
                <a:lnTo>
                  <a:pt x="16929" y="1638"/>
                </a:lnTo>
                <a:cubicBezTo>
                  <a:pt x="16987" y="1693"/>
                  <a:pt x="17057" y="1754"/>
                  <a:pt x="17126" y="1811"/>
                </a:cubicBezTo>
                <a:lnTo>
                  <a:pt x="17126" y="1811"/>
                </a:lnTo>
                <a:cubicBezTo>
                  <a:pt x="17119" y="1858"/>
                  <a:pt x="17131" y="1916"/>
                  <a:pt x="17151" y="1975"/>
                </a:cubicBezTo>
                <a:lnTo>
                  <a:pt x="17151" y="1975"/>
                </a:lnTo>
                <a:cubicBezTo>
                  <a:pt x="17034" y="1845"/>
                  <a:pt x="16885" y="1687"/>
                  <a:pt x="16819" y="1574"/>
                </a:cubicBezTo>
                <a:lnTo>
                  <a:pt x="16819" y="1574"/>
                </a:lnTo>
                <a:cubicBezTo>
                  <a:pt x="16854" y="1595"/>
                  <a:pt x="16891" y="1616"/>
                  <a:pt x="16929" y="1638"/>
                </a:cubicBezTo>
                <a:lnTo>
                  <a:pt x="16929" y="1638"/>
                </a:lnTo>
                <a:cubicBezTo>
                  <a:pt x="16842" y="1553"/>
                  <a:pt x="16784" y="1479"/>
                  <a:pt x="16801" y="1444"/>
                </a:cubicBezTo>
                <a:lnTo>
                  <a:pt x="16801" y="1444"/>
                </a:lnTo>
                <a:cubicBezTo>
                  <a:pt x="16773" y="1468"/>
                  <a:pt x="16785" y="1515"/>
                  <a:pt x="16819" y="1574"/>
                </a:cubicBezTo>
                <a:lnTo>
                  <a:pt x="16819" y="1574"/>
                </a:lnTo>
                <a:cubicBezTo>
                  <a:pt x="16678" y="1490"/>
                  <a:pt x="16570" y="1412"/>
                  <a:pt x="16579" y="1367"/>
                </a:cubicBezTo>
                <a:lnTo>
                  <a:pt x="16579" y="1367"/>
                </a:lnTo>
                <a:cubicBezTo>
                  <a:pt x="16358" y="1310"/>
                  <a:pt x="16228" y="1302"/>
                  <a:pt x="16274" y="1283"/>
                </a:cubicBezTo>
                <a:lnTo>
                  <a:pt x="16274" y="1283"/>
                </a:lnTo>
                <a:cubicBezTo>
                  <a:pt x="16122" y="1312"/>
                  <a:pt x="16026" y="1330"/>
                  <a:pt x="15988" y="1330"/>
                </a:cubicBezTo>
                <a:cubicBezTo>
                  <a:pt x="15929" y="1330"/>
                  <a:pt x="16004" y="1289"/>
                  <a:pt x="16219" y="1183"/>
                </a:cubicBezTo>
                <a:lnTo>
                  <a:pt x="16219" y="1183"/>
                </a:lnTo>
                <a:cubicBezTo>
                  <a:pt x="16021" y="1279"/>
                  <a:pt x="15905" y="1332"/>
                  <a:pt x="15869" y="1332"/>
                </a:cubicBezTo>
                <a:cubicBezTo>
                  <a:pt x="15830" y="1332"/>
                  <a:pt x="15890" y="1267"/>
                  <a:pt x="16051" y="1123"/>
                </a:cubicBezTo>
                <a:lnTo>
                  <a:pt x="16051" y="1123"/>
                </a:lnTo>
                <a:cubicBezTo>
                  <a:pt x="15908" y="1245"/>
                  <a:pt x="15826" y="1308"/>
                  <a:pt x="15800" y="1308"/>
                </a:cubicBezTo>
                <a:cubicBezTo>
                  <a:pt x="15774" y="1308"/>
                  <a:pt x="15802" y="1248"/>
                  <a:pt x="15879" y="1125"/>
                </a:cubicBezTo>
                <a:lnTo>
                  <a:pt x="15879" y="1125"/>
                </a:lnTo>
                <a:cubicBezTo>
                  <a:pt x="15817" y="1218"/>
                  <a:pt x="15782" y="1264"/>
                  <a:pt x="15772" y="1264"/>
                </a:cubicBezTo>
                <a:cubicBezTo>
                  <a:pt x="15764" y="1264"/>
                  <a:pt x="15770" y="1239"/>
                  <a:pt x="15786" y="1189"/>
                </a:cubicBezTo>
                <a:lnTo>
                  <a:pt x="15786" y="1189"/>
                </a:lnTo>
                <a:cubicBezTo>
                  <a:pt x="15786" y="1167"/>
                  <a:pt x="15794" y="1104"/>
                  <a:pt x="15808" y="998"/>
                </a:cubicBezTo>
                <a:lnTo>
                  <a:pt x="15808" y="998"/>
                </a:lnTo>
                <a:cubicBezTo>
                  <a:pt x="15813" y="1054"/>
                  <a:pt x="15816" y="1087"/>
                  <a:pt x="15818" y="1098"/>
                </a:cubicBezTo>
                <a:lnTo>
                  <a:pt x="15818" y="1098"/>
                </a:lnTo>
                <a:cubicBezTo>
                  <a:pt x="15805" y="1134"/>
                  <a:pt x="15794" y="1165"/>
                  <a:pt x="15786" y="1189"/>
                </a:cubicBezTo>
                <a:lnTo>
                  <a:pt x="15786" y="1189"/>
                </a:lnTo>
                <a:cubicBezTo>
                  <a:pt x="15786" y="1195"/>
                  <a:pt x="15787" y="1198"/>
                  <a:pt x="15788" y="1198"/>
                </a:cubicBezTo>
                <a:cubicBezTo>
                  <a:pt x="15800" y="1198"/>
                  <a:pt x="15861" y="988"/>
                  <a:pt x="16013" y="571"/>
                </a:cubicBezTo>
                <a:lnTo>
                  <a:pt x="16013" y="571"/>
                </a:lnTo>
                <a:cubicBezTo>
                  <a:pt x="15930" y="799"/>
                  <a:pt x="15864" y="971"/>
                  <a:pt x="15822" y="1087"/>
                </a:cubicBezTo>
                <a:lnTo>
                  <a:pt x="15822" y="1087"/>
                </a:lnTo>
                <a:cubicBezTo>
                  <a:pt x="15827" y="1031"/>
                  <a:pt x="15835" y="817"/>
                  <a:pt x="15874" y="431"/>
                </a:cubicBezTo>
                <a:lnTo>
                  <a:pt x="15874" y="431"/>
                </a:lnTo>
                <a:cubicBezTo>
                  <a:pt x="15858" y="591"/>
                  <a:pt x="15842" y="726"/>
                  <a:pt x="15829" y="836"/>
                </a:cubicBezTo>
                <a:lnTo>
                  <a:pt x="15829" y="836"/>
                </a:lnTo>
                <a:cubicBezTo>
                  <a:pt x="15815" y="779"/>
                  <a:pt x="15775" y="610"/>
                  <a:pt x="15720" y="291"/>
                </a:cubicBezTo>
                <a:lnTo>
                  <a:pt x="15720" y="291"/>
                </a:lnTo>
                <a:cubicBezTo>
                  <a:pt x="15745" y="452"/>
                  <a:pt x="15764" y="590"/>
                  <a:pt x="15777" y="704"/>
                </a:cubicBezTo>
                <a:lnTo>
                  <a:pt x="15777" y="704"/>
                </a:lnTo>
                <a:cubicBezTo>
                  <a:pt x="15804" y="771"/>
                  <a:pt x="15820" y="818"/>
                  <a:pt x="15828" y="842"/>
                </a:cubicBezTo>
                <a:lnTo>
                  <a:pt x="15828" y="842"/>
                </a:lnTo>
                <a:cubicBezTo>
                  <a:pt x="15821" y="902"/>
                  <a:pt x="15814" y="954"/>
                  <a:pt x="15808" y="998"/>
                </a:cubicBezTo>
                <a:lnTo>
                  <a:pt x="15808" y="998"/>
                </a:lnTo>
                <a:cubicBezTo>
                  <a:pt x="15802" y="932"/>
                  <a:pt x="15793" y="833"/>
                  <a:pt x="15777" y="704"/>
                </a:cubicBezTo>
                <a:lnTo>
                  <a:pt x="15777" y="704"/>
                </a:lnTo>
                <a:cubicBezTo>
                  <a:pt x="15724" y="569"/>
                  <a:pt x="15630" y="356"/>
                  <a:pt x="15483" y="110"/>
                </a:cubicBezTo>
                <a:lnTo>
                  <a:pt x="15483" y="110"/>
                </a:lnTo>
                <a:cubicBezTo>
                  <a:pt x="15608" y="337"/>
                  <a:pt x="15640" y="416"/>
                  <a:pt x="15619" y="416"/>
                </a:cubicBezTo>
                <a:cubicBezTo>
                  <a:pt x="15577" y="416"/>
                  <a:pt x="15325" y="96"/>
                  <a:pt x="15204" y="12"/>
                </a:cubicBezTo>
                <a:cubicBezTo>
                  <a:pt x="15158" y="4"/>
                  <a:pt x="15112" y="1"/>
                  <a:pt x="15067" y="1"/>
                </a:cubicBezTo>
                <a:close/>
              </a:path>
            </a:pathLst>
          </a:custGeom>
          <a:solidFill>
            <a:srgbClr val="2E71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257384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title" idx="2" hasCustomPrompt="1"/>
          </p:nvPr>
        </p:nvSpPr>
        <p:spPr>
          <a:xfrm>
            <a:off x="257667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1"/>
          </p:nvPr>
        </p:nvSpPr>
        <p:spPr>
          <a:xfrm>
            <a:off x="257372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979271" y="581702"/>
            <a:ext cx="7185457" cy="4561809"/>
            <a:chOff x="979271" y="581702"/>
            <a:chExt cx="7185457" cy="4561809"/>
          </a:xfrm>
        </p:grpSpPr>
        <p:sp>
          <p:nvSpPr>
            <p:cNvPr id="369" name="Google Shape;369;p23"/>
            <p:cNvSpPr/>
            <p:nvPr/>
          </p:nvSpPr>
          <p:spPr>
            <a:xfrm>
              <a:off x="1566896" y="1152621"/>
              <a:ext cx="6406510" cy="3609906"/>
            </a:xfrm>
            <a:custGeom>
              <a:avLst/>
              <a:gdLst/>
              <a:ahLst/>
              <a:cxnLst/>
              <a:rect l="l" t="t" r="r" b="b"/>
              <a:pathLst>
                <a:path w="116081" h="34956" extrusionOk="0">
                  <a:moveTo>
                    <a:pt x="0" y="0"/>
                  </a:moveTo>
                  <a:lnTo>
                    <a:pt x="0" y="34956"/>
                  </a:lnTo>
                  <a:lnTo>
                    <a:pt x="116081" y="34956"/>
                  </a:lnTo>
                  <a:lnTo>
                    <a:pt x="116081" y="0"/>
                  </a:lnTo>
                  <a:close/>
                </a:path>
              </a:pathLst>
            </a:custGeom>
            <a:solidFill>
              <a:srgbClr val="DBE0DF">
                <a:alpha val="8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23"/>
            <p:cNvGrpSpPr/>
            <p:nvPr/>
          </p:nvGrpSpPr>
          <p:grpSpPr>
            <a:xfrm>
              <a:off x="979271" y="581702"/>
              <a:ext cx="7185457" cy="4561809"/>
              <a:chOff x="878730" y="922388"/>
              <a:chExt cx="8511558" cy="488939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1416418" y="1370968"/>
                <a:ext cx="7588215" cy="3869105"/>
              </a:xfrm>
              <a:custGeom>
                <a:avLst/>
                <a:gdLst/>
                <a:ahLst/>
                <a:cxnLst/>
                <a:rect l="l" t="t" r="r" b="b"/>
                <a:pathLst>
                  <a:path w="116081" h="34956" extrusionOk="0">
                    <a:moveTo>
                      <a:pt x="0" y="0"/>
                    </a:moveTo>
                    <a:lnTo>
                      <a:pt x="0" y="34956"/>
                    </a:lnTo>
                    <a:lnTo>
                      <a:pt x="116081" y="34956"/>
                    </a:lnTo>
                    <a:lnTo>
                      <a:pt x="116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878730" y="922388"/>
                <a:ext cx="1669535" cy="1364645"/>
              </a:xfrm>
              <a:custGeom>
                <a:avLst/>
                <a:gdLst/>
                <a:ahLst/>
                <a:cxnLst/>
                <a:rect l="l" t="t" r="r" b="b"/>
                <a:pathLst>
                  <a:path w="29711" h="19447" extrusionOk="0">
                    <a:moveTo>
                      <a:pt x="24717" y="1146"/>
                    </a:moveTo>
                    <a:lnTo>
                      <a:pt x="24717" y="1146"/>
                    </a:lnTo>
                    <a:cubicBezTo>
                      <a:pt x="24587" y="1224"/>
                      <a:pt x="24474" y="1293"/>
                      <a:pt x="24377" y="1353"/>
                    </a:cubicBezTo>
                    <a:lnTo>
                      <a:pt x="24377" y="1353"/>
                    </a:lnTo>
                    <a:cubicBezTo>
                      <a:pt x="24475" y="1293"/>
                      <a:pt x="24589" y="1224"/>
                      <a:pt x="24717" y="1146"/>
                    </a:cubicBezTo>
                    <a:close/>
                    <a:moveTo>
                      <a:pt x="24550" y="937"/>
                    </a:moveTo>
                    <a:cubicBezTo>
                      <a:pt x="24276" y="1194"/>
                      <a:pt x="24084" y="1375"/>
                      <a:pt x="23979" y="1485"/>
                    </a:cubicBezTo>
                    <a:lnTo>
                      <a:pt x="23979" y="1485"/>
                    </a:lnTo>
                    <a:cubicBezTo>
                      <a:pt x="24084" y="1392"/>
                      <a:pt x="24271" y="1209"/>
                      <a:pt x="24550" y="937"/>
                    </a:cubicBezTo>
                    <a:close/>
                    <a:moveTo>
                      <a:pt x="26028" y="2206"/>
                    </a:moveTo>
                    <a:cubicBezTo>
                      <a:pt x="25964" y="2303"/>
                      <a:pt x="25908" y="2400"/>
                      <a:pt x="25860" y="2477"/>
                    </a:cubicBezTo>
                    <a:lnTo>
                      <a:pt x="25860" y="2477"/>
                    </a:lnTo>
                    <a:cubicBezTo>
                      <a:pt x="25916" y="2390"/>
                      <a:pt x="25972" y="2307"/>
                      <a:pt x="26028" y="2206"/>
                    </a:cubicBezTo>
                    <a:close/>
                    <a:moveTo>
                      <a:pt x="25860" y="2477"/>
                    </a:moveTo>
                    <a:lnTo>
                      <a:pt x="25860" y="2477"/>
                    </a:lnTo>
                    <a:cubicBezTo>
                      <a:pt x="25846" y="2498"/>
                      <a:pt x="25833" y="2519"/>
                      <a:pt x="25819" y="2541"/>
                    </a:cubicBezTo>
                    <a:cubicBezTo>
                      <a:pt x="25832" y="2522"/>
                      <a:pt x="25845" y="2500"/>
                      <a:pt x="25860" y="2477"/>
                    </a:cubicBezTo>
                    <a:close/>
                    <a:moveTo>
                      <a:pt x="25722" y="2359"/>
                    </a:moveTo>
                    <a:lnTo>
                      <a:pt x="25666" y="2471"/>
                    </a:lnTo>
                    <a:cubicBezTo>
                      <a:pt x="25722" y="2527"/>
                      <a:pt x="25763" y="2555"/>
                      <a:pt x="25763" y="2569"/>
                    </a:cubicBezTo>
                    <a:cubicBezTo>
                      <a:pt x="25763" y="2597"/>
                      <a:pt x="25791" y="2597"/>
                      <a:pt x="25791" y="2597"/>
                    </a:cubicBezTo>
                    <a:cubicBezTo>
                      <a:pt x="25798" y="2600"/>
                      <a:pt x="25804" y="2602"/>
                      <a:pt x="25810" y="2602"/>
                    </a:cubicBezTo>
                    <a:cubicBezTo>
                      <a:pt x="25829" y="2602"/>
                      <a:pt x="25840" y="2583"/>
                      <a:pt x="25819" y="2541"/>
                    </a:cubicBezTo>
                    <a:cubicBezTo>
                      <a:pt x="25819" y="2527"/>
                      <a:pt x="25805" y="2485"/>
                      <a:pt x="25805" y="2457"/>
                    </a:cubicBezTo>
                    <a:cubicBezTo>
                      <a:pt x="25805" y="2429"/>
                      <a:pt x="25763" y="2401"/>
                      <a:pt x="25722" y="2359"/>
                    </a:cubicBezTo>
                    <a:close/>
                    <a:moveTo>
                      <a:pt x="26153" y="2333"/>
                    </a:moveTo>
                    <a:cubicBezTo>
                      <a:pt x="26049" y="2452"/>
                      <a:pt x="25959" y="2556"/>
                      <a:pt x="25883" y="2645"/>
                    </a:cubicBezTo>
                    <a:lnTo>
                      <a:pt x="25883" y="2645"/>
                    </a:lnTo>
                    <a:cubicBezTo>
                      <a:pt x="25959" y="2556"/>
                      <a:pt x="26049" y="2452"/>
                      <a:pt x="26153" y="2333"/>
                    </a:cubicBezTo>
                    <a:close/>
                    <a:moveTo>
                      <a:pt x="26279" y="2876"/>
                    </a:moveTo>
                    <a:cubicBezTo>
                      <a:pt x="26229" y="2895"/>
                      <a:pt x="26184" y="2916"/>
                      <a:pt x="26145" y="2936"/>
                    </a:cubicBezTo>
                    <a:lnTo>
                      <a:pt x="26145" y="2936"/>
                    </a:lnTo>
                    <a:cubicBezTo>
                      <a:pt x="26185" y="2919"/>
                      <a:pt x="26231" y="2900"/>
                      <a:pt x="26279" y="2876"/>
                    </a:cubicBezTo>
                    <a:close/>
                    <a:moveTo>
                      <a:pt x="1709" y="15995"/>
                    </a:moveTo>
                    <a:cubicBezTo>
                      <a:pt x="1700" y="15995"/>
                      <a:pt x="1688" y="16001"/>
                      <a:pt x="1688" y="16001"/>
                    </a:cubicBezTo>
                    <a:lnTo>
                      <a:pt x="1716" y="16001"/>
                    </a:lnTo>
                    <a:cubicBezTo>
                      <a:pt x="1716" y="15997"/>
                      <a:pt x="1713" y="15995"/>
                      <a:pt x="1709" y="15995"/>
                    </a:cubicBezTo>
                    <a:close/>
                    <a:moveTo>
                      <a:pt x="1207" y="16099"/>
                    </a:moveTo>
                    <a:lnTo>
                      <a:pt x="1207" y="16099"/>
                    </a:lnTo>
                    <a:cubicBezTo>
                      <a:pt x="1174" y="16108"/>
                      <a:pt x="1139" y="16117"/>
                      <a:pt x="1102" y="16127"/>
                    </a:cubicBezTo>
                    <a:cubicBezTo>
                      <a:pt x="1138" y="16116"/>
                      <a:pt x="1173" y="16107"/>
                      <a:pt x="1207" y="16099"/>
                    </a:cubicBezTo>
                    <a:close/>
                    <a:moveTo>
                      <a:pt x="1828" y="16001"/>
                    </a:moveTo>
                    <a:lnTo>
                      <a:pt x="1828" y="16001"/>
                    </a:lnTo>
                    <a:cubicBezTo>
                      <a:pt x="1858" y="16052"/>
                      <a:pt x="1799" y="16103"/>
                      <a:pt x="1657" y="16170"/>
                    </a:cubicBezTo>
                    <a:lnTo>
                      <a:pt x="1657" y="16170"/>
                    </a:lnTo>
                    <a:cubicBezTo>
                      <a:pt x="1782" y="16106"/>
                      <a:pt x="1849" y="16058"/>
                      <a:pt x="1831" y="16021"/>
                    </a:cubicBezTo>
                    <a:lnTo>
                      <a:pt x="1831" y="16021"/>
                    </a:lnTo>
                    <a:cubicBezTo>
                      <a:pt x="1831" y="16021"/>
                      <a:pt x="1831" y="16022"/>
                      <a:pt x="1831" y="16023"/>
                    </a:cubicBezTo>
                    <a:lnTo>
                      <a:pt x="1831" y="16023"/>
                    </a:lnTo>
                    <a:cubicBezTo>
                      <a:pt x="1836" y="16039"/>
                      <a:pt x="1825" y="16055"/>
                      <a:pt x="1802" y="16073"/>
                    </a:cubicBezTo>
                    <a:lnTo>
                      <a:pt x="1802" y="16073"/>
                    </a:lnTo>
                    <a:cubicBezTo>
                      <a:pt x="1820" y="16055"/>
                      <a:pt x="1830" y="16039"/>
                      <a:pt x="1831" y="16023"/>
                    </a:cubicBezTo>
                    <a:lnTo>
                      <a:pt x="1831" y="16023"/>
                    </a:lnTo>
                    <a:cubicBezTo>
                      <a:pt x="1830" y="16020"/>
                      <a:pt x="1829" y="16018"/>
                      <a:pt x="1828" y="16015"/>
                    </a:cubicBezTo>
                    <a:lnTo>
                      <a:pt x="1828" y="16015"/>
                    </a:lnTo>
                    <a:cubicBezTo>
                      <a:pt x="1829" y="16017"/>
                      <a:pt x="1830" y="16019"/>
                      <a:pt x="1831" y="16021"/>
                    </a:cubicBezTo>
                    <a:lnTo>
                      <a:pt x="1831" y="16021"/>
                    </a:lnTo>
                    <a:cubicBezTo>
                      <a:pt x="1831" y="16014"/>
                      <a:pt x="1830" y="16008"/>
                      <a:pt x="1828" y="16001"/>
                    </a:cubicBezTo>
                    <a:close/>
                    <a:moveTo>
                      <a:pt x="1939" y="16155"/>
                    </a:moveTo>
                    <a:cubicBezTo>
                      <a:pt x="1939" y="16183"/>
                      <a:pt x="1953" y="16183"/>
                      <a:pt x="1953" y="16197"/>
                    </a:cubicBezTo>
                    <a:cubicBezTo>
                      <a:pt x="1953" y="16183"/>
                      <a:pt x="1953" y="16155"/>
                      <a:pt x="1939" y="16155"/>
                    </a:cubicBezTo>
                    <a:close/>
                    <a:moveTo>
                      <a:pt x="1744" y="16015"/>
                    </a:moveTo>
                    <a:cubicBezTo>
                      <a:pt x="1743" y="16015"/>
                      <a:pt x="1741" y="16015"/>
                      <a:pt x="1740" y="16016"/>
                    </a:cubicBezTo>
                    <a:lnTo>
                      <a:pt x="1740" y="16016"/>
                    </a:lnTo>
                    <a:cubicBezTo>
                      <a:pt x="1664" y="16069"/>
                      <a:pt x="1451" y="16139"/>
                      <a:pt x="1144" y="16266"/>
                    </a:cubicBezTo>
                    <a:cubicBezTo>
                      <a:pt x="1493" y="16141"/>
                      <a:pt x="1688" y="16071"/>
                      <a:pt x="1744" y="16015"/>
                    </a:cubicBezTo>
                    <a:close/>
                    <a:moveTo>
                      <a:pt x="1541" y="16197"/>
                    </a:moveTo>
                    <a:cubicBezTo>
                      <a:pt x="1443" y="16238"/>
                      <a:pt x="1324" y="16288"/>
                      <a:pt x="1186" y="16350"/>
                    </a:cubicBezTo>
                    <a:cubicBezTo>
                      <a:pt x="1327" y="16291"/>
                      <a:pt x="1446" y="16241"/>
                      <a:pt x="1541" y="16197"/>
                    </a:cubicBezTo>
                    <a:close/>
                    <a:moveTo>
                      <a:pt x="1325" y="16336"/>
                    </a:moveTo>
                    <a:lnTo>
                      <a:pt x="1325" y="16336"/>
                    </a:lnTo>
                    <a:cubicBezTo>
                      <a:pt x="1299" y="16343"/>
                      <a:pt x="1279" y="16349"/>
                      <a:pt x="1260" y="16357"/>
                    </a:cubicBezTo>
                    <a:lnTo>
                      <a:pt x="1260" y="16357"/>
                    </a:lnTo>
                    <a:cubicBezTo>
                      <a:pt x="1285" y="16349"/>
                      <a:pt x="1314" y="16347"/>
                      <a:pt x="1325" y="16336"/>
                    </a:cubicBezTo>
                    <a:close/>
                    <a:moveTo>
                      <a:pt x="1547" y="16224"/>
                    </a:moveTo>
                    <a:lnTo>
                      <a:pt x="1547" y="16224"/>
                    </a:lnTo>
                    <a:cubicBezTo>
                      <a:pt x="1483" y="16249"/>
                      <a:pt x="1414" y="16277"/>
                      <a:pt x="1339" y="16308"/>
                    </a:cubicBezTo>
                    <a:cubicBezTo>
                      <a:pt x="1284" y="16336"/>
                      <a:pt x="1242" y="16364"/>
                      <a:pt x="1186" y="16392"/>
                    </a:cubicBezTo>
                    <a:cubicBezTo>
                      <a:pt x="1216" y="16377"/>
                      <a:pt x="1237" y="16366"/>
                      <a:pt x="1260" y="16357"/>
                    </a:cubicBezTo>
                    <a:lnTo>
                      <a:pt x="1260" y="16357"/>
                    </a:lnTo>
                    <a:cubicBezTo>
                      <a:pt x="1257" y="16358"/>
                      <a:pt x="1255" y="16358"/>
                      <a:pt x="1253" y="16359"/>
                    </a:cubicBezTo>
                    <a:lnTo>
                      <a:pt x="1253" y="16359"/>
                    </a:lnTo>
                    <a:cubicBezTo>
                      <a:pt x="1316" y="16332"/>
                      <a:pt x="1357" y="16293"/>
                      <a:pt x="1423" y="16280"/>
                    </a:cubicBezTo>
                    <a:cubicBezTo>
                      <a:pt x="1467" y="16260"/>
                      <a:pt x="1509" y="16241"/>
                      <a:pt x="1547" y="16224"/>
                    </a:cubicBezTo>
                    <a:close/>
                    <a:moveTo>
                      <a:pt x="1939" y="16155"/>
                    </a:moveTo>
                    <a:cubicBezTo>
                      <a:pt x="1897" y="16224"/>
                      <a:pt x="1828" y="16322"/>
                      <a:pt x="1730" y="16392"/>
                    </a:cubicBezTo>
                    <a:cubicBezTo>
                      <a:pt x="1730" y="16392"/>
                      <a:pt x="1730" y="16392"/>
                      <a:pt x="1730" y="16392"/>
                    </a:cubicBezTo>
                    <a:lnTo>
                      <a:pt x="1730" y="16392"/>
                    </a:lnTo>
                    <a:cubicBezTo>
                      <a:pt x="1632" y="16420"/>
                      <a:pt x="1535" y="16462"/>
                      <a:pt x="1423" y="16489"/>
                    </a:cubicBezTo>
                    <a:cubicBezTo>
                      <a:pt x="1549" y="16462"/>
                      <a:pt x="1660" y="16420"/>
                      <a:pt x="1730" y="16392"/>
                    </a:cubicBezTo>
                    <a:lnTo>
                      <a:pt x="1730" y="16392"/>
                    </a:lnTo>
                    <a:cubicBezTo>
                      <a:pt x="1632" y="16434"/>
                      <a:pt x="1535" y="16489"/>
                      <a:pt x="1395" y="16531"/>
                    </a:cubicBezTo>
                    <a:cubicBezTo>
                      <a:pt x="1604" y="16531"/>
                      <a:pt x="1758" y="16420"/>
                      <a:pt x="1869" y="16294"/>
                    </a:cubicBezTo>
                    <a:cubicBezTo>
                      <a:pt x="1883" y="16280"/>
                      <a:pt x="1897" y="16280"/>
                      <a:pt x="1897" y="16266"/>
                    </a:cubicBezTo>
                    <a:lnTo>
                      <a:pt x="1897" y="16266"/>
                    </a:lnTo>
                    <a:cubicBezTo>
                      <a:pt x="1883" y="16280"/>
                      <a:pt x="1869" y="16280"/>
                      <a:pt x="1869" y="16280"/>
                    </a:cubicBezTo>
                    <a:cubicBezTo>
                      <a:pt x="1897" y="16252"/>
                      <a:pt x="1911" y="16210"/>
                      <a:pt x="1939" y="16155"/>
                    </a:cubicBezTo>
                    <a:close/>
                    <a:moveTo>
                      <a:pt x="1837" y="16824"/>
                    </a:moveTo>
                    <a:cubicBezTo>
                      <a:pt x="1835" y="16834"/>
                      <a:pt x="1832" y="16843"/>
                      <a:pt x="1828" y="16851"/>
                    </a:cubicBezTo>
                    <a:lnTo>
                      <a:pt x="1828" y="16851"/>
                    </a:lnTo>
                    <a:cubicBezTo>
                      <a:pt x="1829" y="16839"/>
                      <a:pt x="1831" y="16831"/>
                      <a:pt x="1837" y="16824"/>
                    </a:cubicBezTo>
                    <a:close/>
                    <a:moveTo>
                      <a:pt x="1828" y="16908"/>
                    </a:moveTo>
                    <a:cubicBezTo>
                      <a:pt x="1816" y="16908"/>
                      <a:pt x="1814" y="16917"/>
                      <a:pt x="1814" y="16936"/>
                    </a:cubicBezTo>
                    <a:lnTo>
                      <a:pt x="1814" y="16936"/>
                    </a:lnTo>
                    <a:cubicBezTo>
                      <a:pt x="1828" y="16936"/>
                      <a:pt x="1828" y="16922"/>
                      <a:pt x="1828" y="16908"/>
                    </a:cubicBezTo>
                    <a:close/>
                    <a:moveTo>
                      <a:pt x="1814" y="16936"/>
                    </a:moveTo>
                    <a:cubicBezTo>
                      <a:pt x="1814" y="16936"/>
                      <a:pt x="1814" y="16936"/>
                      <a:pt x="1814" y="16936"/>
                    </a:cubicBezTo>
                    <a:lnTo>
                      <a:pt x="1814" y="16950"/>
                    </a:lnTo>
                    <a:cubicBezTo>
                      <a:pt x="1814" y="16945"/>
                      <a:pt x="1814" y="16940"/>
                      <a:pt x="1814" y="16936"/>
                    </a:cubicBezTo>
                    <a:close/>
                    <a:moveTo>
                      <a:pt x="1814" y="16950"/>
                    </a:moveTo>
                    <a:lnTo>
                      <a:pt x="1814" y="16950"/>
                    </a:lnTo>
                    <a:cubicBezTo>
                      <a:pt x="1814" y="16950"/>
                      <a:pt x="1814" y="16950"/>
                      <a:pt x="1814" y="16950"/>
                    </a:cubicBezTo>
                    <a:close/>
                    <a:moveTo>
                      <a:pt x="1869" y="16950"/>
                    </a:moveTo>
                    <a:cubicBezTo>
                      <a:pt x="1869" y="16960"/>
                      <a:pt x="1855" y="16963"/>
                      <a:pt x="1847" y="16969"/>
                    </a:cubicBezTo>
                    <a:lnTo>
                      <a:pt x="1847" y="16969"/>
                    </a:lnTo>
                    <a:lnTo>
                      <a:pt x="1850" y="16963"/>
                    </a:lnTo>
                    <a:lnTo>
                      <a:pt x="1850" y="16963"/>
                    </a:lnTo>
                    <a:cubicBezTo>
                      <a:pt x="1858" y="16955"/>
                      <a:pt x="1869" y="16950"/>
                      <a:pt x="1869" y="16950"/>
                    </a:cubicBezTo>
                    <a:close/>
                    <a:moveTo>
                      <a:pt x="1848" y="16965"/>
                    </a:moveTo>
                    <a:cubicBezTo>
                      <a:pt x="1847" y="16967"/>
                      <a:pt x="1846" y="16968"/>
                      <a:pt x="1845" y="16970"/>
                    </a:cubicBezTo>
                    <a:lnTo>
                      <a:pt x="1845" y="16970"/>
                    </a:lnTo>
                    <a:cubicBezTo>
                      <a:pt x="1843" y="16972"/>
                      <a:pt x="1842" y="16974"/>
                      <a:pt x="1841" y="16978"/>
                    </a:cubicBezTo>
                    <a:lnTo>
                      <a:pt x="1841" y="16978"/>
                    </a:lnTo>
                    <a:cubicBezTo>
                      <a:pt x="1842" y="16973"/>
                      <a:pt x="1844" y="16969"/>
                      <a:pt x="1848" y="16965"/>
                    </a:cubicBezTo>
                    <a:close/>
                    <a:moveTo>
                      <a:pt x="1828" y="16834"/>
                    </a:moveTo>
                    <a:lnTo>
                      <a:pt x="1828" y="16852"/>
                    </a:lnTo>
                    <a:cubicBezTo>
                      <a:pt x="1828" y="16852"/>
                      <a:pt x="1828" y="16851"/>
                      <a:pt x="1828" y="16851"/>
                    </a:cubicBezTo>
                    <a:lnTo>
                      <a:pt x="1828" y="16851"/>
                    </a:lnTo>
                    <a:cubicBezTo>
                      <a:pt x="1828" y="16859"/>
                      <a:pt x="1828" y="16868"/>
                      <a:pt x="1828" y="16880"/>
                    </a:cubicBezTo>
                    <a:lnTo>
                      <a:pt x="1828" y="16908"/>
                    </a:lnTo>
                    <a:cubicBezTo>
                      <a:pt x="1828" y="16894"/>
                      <a:pt x="1828" y="16880"/>
                      <a:pt x="1855" y="16880"/>
                    </a:cubicBezTo>
                    <a:cubicBezTo>
                      <a:pt x="1855" y="16894"/>
                      <a:pt x="1855" y="16894"/>
                      <a:pt x="1828" y="16908"/>
                    </a:cubicBezTo>
                    <a:lnTo>
                      <a:pt x="1828" y="16992"/>
                    </a:lnTo>
                    <a:cubicBezTo>
                      <a:pt x="1828" y="16978"/>
                      <a:pt x="1814" y="16964"/>
                      <a:pt x="1814" y="16950"/>
                    </a:cubicBezTo>
                    <a:lnTo>
                      <a:pt x="1814" y="16964"/>
                    </a:lnTo>
                    <a:lnTo>
                      <a:pt x="1814" y="16992"/>
                    </a:lnTo>
                    <a:cubicBezTo>
                      <a:pt x="1814" y="16984"/>
                      <a:pt x="1814" y="16976"/>
                      <a:pt x="1813" y="16967"/>
                    </a:cubicBezTo>
                    <a:lnTo>
                      <a:pt x="1813" y="16967"/>
                    </a:lnTo>
                    <a:cubicBezTo>
                      <a:pt x="1813" y="16966"/>
                      <a:pt x="1814" y="16965"/>
                      <a:pt x="1814" y="16965"/>
                    </a:cubicBezTo>
                    <a:lnTo>
                      <a:pt x="1814" y="16965"/>
                    </a:lnTo>
                    <a:cubicBezTo>
                      <a:pt x="1814" y="16965"/>
                      <a:pt x="1813" y="16966"/>
                      <a:pt x="1813" y="16967"/>
                    </a:cubicBezTo>
                    <a:lnTo>
                      <a:pt x="1813" y="16967"/>
                    </a:lnTo>
                    <a:cubicBezTo>
                      <a:pt x="1813" y="16942"/>
                      <a:pt x="1810" y="16911"/>
                      <a:pt x="1800" y="16880"/>
                    </a:cubicBezTo>
                    <a:cubicBezTo>
                      <a:pt x="1800" y="16880"/>
                      <a:pt x="1800" y="16894"/>
                      <a:pt x="1786" y="16894"/>
                    </a:cubicBezTo>
                    <a:cubicBezTo>
                      <a:pt x="1786" y="16894"/>
                      <a:pt x="1800" y="16880"/>
                      <a:pt x="1800" y="16852"/>
                    </a:cubicBezTo>
                    <a:lnTo>
                      <a:pt x="1800" y="16880"/>
                    </a:lnTo>
                    <a:lnTo>
                      <a:pt x="1814" y="16880"/>
                    </a:lnTo>
                    <a:lnTo>
                      <a:pt x="1814" y="16852"/>
                    </a:lnTo>
                    <a:cubicBezTo>
                      <a:pt x="1820" y="16846"/>
                      <a:pt x="1823" y="16840"/>
                      <a:pt x="1828" y="16834"/>
                    </a:cubicBezTo>
                    <a:close/>
                    <a:moveTo>
                      <a:pt x="1674" y="16978"/>
                    </a:moveTo>
                    <a:lnTo>
                      <a:pt x="1674" y="16978"/>
                    </a:lnTo>
                    <a:cubicBezTo>
                      <a:pt x="1702" y="17047"/>
                      <a:pt x="1730" y="17047"/>
                      <a:pt x="1758" y="17047"/>
                    </a:cubicBezTo>
                    <a:cubicBezTo>
                      <a:pt x="1730" y="17047"/>
                      <a:pt x="1702" y="17033"/>
                      <a:pt x="1674" y="16978"/>
                    </a:cubicBezTo>
                    <a:close/>
                    <a:moveTo>
                      <a:pt x="1591" y="16993"/>
                    </a:moveTo>
                    <a:cubicBezTo>
                      <a:pt x="1619" y="17062"/>
                      <a:pt x="1660" y="17089"/>
                      <a:pt x="1688" y="17089"/>
                    </a:cubicBezTo>
                    <a:cubicBezTo>
                      <a:pt x="1690" y="17089"/>
                      <a:pt x="1693" y="17089"/>
                      <a:pt x="1696" y="17089"/>
                    </a:cubicBezTo>
                    <a:lnTo>
                      <a:pt x="1696" y="17089"/>
                    </a:lnTo>
                    <a:cubicBezTo>
                      <a:pt x="1693" y="17089"/>
                      <a:pt x="1690" y="17089"/>
                      <a:pt x="1687" y="17088"/>
                    </a:cubicBezTo>
                    <a:lnTo>
                      <a:pt x="1687" y="17088"/>
                    </a:lnTo>
                    <a:cubicBezTo>
                      <a:pt x="1674" y="17061"/>
                      <a:pt x="1674" y="17047"/>
                      <a:pt x="1660" y="17033"/>
                    </a:cubicBezTo>
                    <a:lnTo>
                      <a:pt x="1660" y="17033"/>
                    </a:lnTo>
                    <a:cubicBezTo>
                      <a:pt x="1674" y="17061"/>
                      <a:pt x="1674" y="17061"/>
                      <a:pt x="1687" y="17088"/>
                    </a:cubicBezTo>
                    <a:lnTo>
                      <a:pt x="1687" y="17088"/>
                    </a:lnTo>
                    <a:cubicBezTo>
                      <a:pt x="1651" y="17082"/>
                      <a:pt x="1616" y="17054"/>
                      <a:pt x="1591" y="16993"/>
                    </a:cubicBezTo>
                    <a:close/>
                    <a:moveTo>
                      <a:pt x="1716" y="17101"/>
                    </a:moveTo>
                    <a:cubicBezTo>
                      <a:pt x="1707" y="17102"/>
                      <a:pt x="1698" y="17103"/>
                      <a:pt x="1688" y="17103"/>
                    </a:cubicBezTo>
                    <a:cubicBezTo>
                      <a:pt x="1703" y="17123"/>
                      <a:pt x="1718" y="17132"/>
                      <a:pt x="1733" y="17132"/>
                    </a:cubicBezTo>
                    <a:cubicBezTo>
                      <a:pt x="1746" y="17132"/>
                      <a:pt x="1760" y="17124"/>
                      <a:pt x="1774" y="17109"/>
                    </a:cubicBezTo>
                    <a:lnTo>
                      <a:pt x="1774" y="17109"/>
                    </a:lnTo>
                    <a:cubicBezTo>
                      <a:pt x="1767" y="17111"/>
                      <a:pt x="1760" y="17113"/>
                      <a:pt x="1753" y="17113"/>
                    </a:cubicBezTo>
                    <a:cubicBezTo>
                      <a:pt x="1740" y="17113"/>
                      <a:pt x="1728" y="17109"/>
                      <a:pt x="1716" y="17101"/>
                    </a:cubicBezTo>
                    <a:close/>
                    <a:moveTo>
                      <a:pt x="1828" y="17089"/>
                    </a:moveTo>
                    <a:cubicBezTo>
                      <a:pt x="1828" y="17094"/>
                      <a:pt x="1828" y="17099"/>
                      <a:pt x="1827" y="17103"/>
                    </a:cubicBezTo>
                    <a:lnTo>
                      <a:pt x="1827" y="17103"/>
                    </a:lnTo>
                    <a:cubicBezTo>
                      <a:pt x="1828" y="17103"/>
                      <a:pt x="1828" y="17103"/>
                      <a:pt x="1828" y="17103"/>
                    </a:cubicBezTo>
                    <a:lnTo>
                      <a:pt x="1828" y="17117"/>
                    </a:lnTo>
                    <a:lnTo>
                      <a:pt x="1828" y="17131"/>
                    </a:lnTo>
                    <a:cubicBezTo>
                      <a:pt x="1828" y="17206"/>
                      <a:pt x="1825" y="17270"/>
                      <a:pt x="1818" y="17322"/>
                    </a:cubicBezTo>
                    <a:lnTo>
                      <a:pt x="1818" y="17322"/>
                    </a:lnTo>
                    <a:cubicBezTo>
                      <a:pt x="1823" y="17256"/>
                      <a:pt x="1827" y="17180"/>
                      <a:pt x="1827" y="17103"/>
                    </a:cubicBezTo>
                    <a:lnTo>
                      <a:pt x="1827" y="17103"/>
                    </a:lnTo>
                    <a:cubicBezTo>
                      <a:pt x="1827" y="17104"/>
                      <a:pt x="1827" y="17105"/>
                      <a:pt x="1826" y="17106"/>
                    </a:cubicBezTo>
                    <a:lnTo>
                      <a:pt x="1826" y="17106"/>
                    </a:lnTo>
                    <a:cubicBezTo>
                      <a:pt x="1827" y="17101"/>
                      <a:pt x="1827" y="17095"/>
                      <a:pt x="1828" y="17089"/>
                    </a:cubicBezTo>
                    <a:close/>
                    <a:moveTo>
                      <a:pt x="1795" y="17422"/>
                    </a:moveTo>
                    <a:cubicBezTo>
                      <a:pt x="1789" y="17439"/>
                      <a:pt x="1781" y="17454"/>
                      <a:pt x="1772" y="17466"/>
                    </a:cubicBezTo>
                    <a:cubicBezTo>
                      <a:pt x="1761" y="17508"/>
                      <a:pt x="1759" y="17527"/>
                      <a:pt x="1752" y="17527"/>
                    </a:cubicBezTo>
                    <a:cubicBezTo>
                      <a:pt x="1750" y="17527"/>
                      <a:pt x="1747" y="17525"/>
                      <a:pt x="1744" y="17522"/>
                    </a:cubicBezTo>
                    <a:lnTo>
                      <a:pt x="1744" y="17536"/>
                    </a:lnTo>
                    <a:cubicBezTo>
                      <a:pt x="1767" y="17524"/>
                      <a:pt x="1783" y="17482"/>
                      <a:pt x="1795" y="17422"/>
                    </a:cubicBezTo>
                    <a:close/>
                    <a:moveTo>
                      <a:pt x="1903" y="18005"/>
                    </a:moveTo>
                    <a:cubicBezTo>
                      <a:pt x="1920" y="18013"/>
                      <a:pt x="1936" y="18020"/>
                      <a:pt x="1953" y="18024"/>
                    </a:cubicBezTo>
                    <a:cubicBezTo>
                      <a:pt x="1936" y="18017"/>
                      <a:pt x="1920" y="18011"/>
                      <a:pt x="1903" y="18005"/>
                    </a:cubicBezTo>
                    <a:close/>
                    <a:moveTo>
                      <a:pt x="2469" y="18247"/>
                    </a:moveTo>
                    <a:cubicBezTo>
                      <a:pt x="2564" y="18288"/>
                      <a:pt x="2648" y="18320"/>
                      <a:pt x="2719" y="18347"/>
                    </a:cubicBezTo>
                    <a:lnTo>
                      <a:pt x="2719" y="18347"/>
                    </a:lnTo>
                    <a:cubicBezTo>
                      <a:pt x="2658" y="18324"/>
                      <a:pt x="2575" y="18290"/>
                      <a:pt x="2469" y="18247"/>
                    </a:cubicBezTo>
                    <a:close/>
                    <a:moveTo>
                      <a:pt x="2719" y="18347"/>
                    </a:moveTo>
                    <a:cubicBezTo>
                      <a:pt x="2762" y="18364"/>
                      <a:pt x="2795" y="18376"/>
                      <a:pt x="2816" y="18383"/>
                    </a:cubicBezTo>
                    <a:lnTo>
                      <a:pt x="2816" y="18383"/>
                    </a:lnTo>
                    <a:cubicBezTo>
                      <a:pt x="2787" y="18372"/>
                      <a:pt x="2754" y="18360"/>
                      <a:pt x="2719" y="18347"/>
                    </a:cubicBezTo>
                    <a:close/>
                    <a:moveTo>
                      <a:pt x="23245" y="0"/>
                    </a:moveTo>
                    <a:cubicBezTo>
                      <a:pt x="23135" y="0"/>
                      <a:pt x="23023" y="14"/>
                      <a:pt x="22904" y="44"/>
                    </a:cubicBezTo>
                    <a:cubicBezTo>
                      <a:pt x="22695" y="100"/>
                      <a:pt x="22471" y="184"/>
                      <a:pt x="22262" y="309"/>
                    </a:cubicBezTo>
                    <a:cubicBezTo>
                      <a:pt x="22053" y="407"/>
                      <a:pt x="21844" y="546"/>
                      <a:pt x="21649" y="672"/>
                    </a:cubicBezTo>
                    <a:cubicBezTo>
                      <a:pt x="21397" y="853"/>
                      <a:pt x="21132" y="1006"/>
                      <a:pt x="20867" y="1174"/>
                    </a:cubicBezTo>
                    <a:cubicBezTo>
                      <a:pt x="18496" y="2708"/>
                      <a:pt x="16111" y="4229"/>
                      <a:pt x="13740" y="5763"/>
                    </a:cubicBezTo>
                    <a:cubicBezTo>
                      <a:pt x="11494" y="7214"/>
                      <a:pt x="9220" y="8678"/>
                      <a:pt x="6933" y="10073"/>
                    </a:cubicBezTo>
                    <a:cubicBezTo>
                      <a:pt x="5092" y="11203"/>
                      <a:pt x="2567" y="12263"/>
                      <a:pt x="726" y="13560"/>
                    </a:cubicBezTo>
                    <a:cubicBezTo>
                      <a:pt x="475" y="13756"/>
                      <a:pt x="223" y="13923"/>
                      <a:pt x="0" y="14132"/>
                    </a:cubicBezTo>
                    <a:cubicBezTo>
                      <a:pt x="113" y="14223"/>
                      <a:pt x="171" y="14488"/>
                      <a:pt x="279" y="14488"/>
                    </a:cubicBezTo>
                    <a:cubicBezTo>
                      <a:pt x="304" y="14488"/>
                      <a:pt x="331" y="14473"/>
                      <a:pt x="363" y="14439"/>
                    </a:cubicBezTo>
                    <a:lnTo>
                      <a:pt x="363" y="14439"/>
                    </a:lnTo>
                    <a:cubicBezTo>
                      <a:pt x="353" y="14701"/>
                      <a:pt x="350" y="15058"/>
                      <a:pt x="439" y="15058"/>
                    </a:cubicBezTo>
                    <a:cubicBezTo>
                      <a:pt x="477" y="15058"/>
                      <a:pt x="533" y="14990"/>
                      <a:pt x="614" y="14816"/>
                    </a:cubicBezTo>
                    <a:lnTo>
                      <a:pt x="614" y="14816"/>
                    </a:lnTo>
                    <a:cubicBezTo>
                      <a:pt x="480" y="15262"/>
                      <a:pt x="660" y="15565"/>
                      <a:pt x="756" y="15565"/>
                    </a:cubicBezTo>
                    <a:cubicBezTo>
                      <a:pt x="803" y="15565"/>
                      <a:pt x="829" y="15495"/>
                      <a:pt x="792" y="15335"/>
                    </a:cubicBezTo>
                    <a:lnTo>
                      <a:pt x="792" y="15335"/>
                    </a:lnTo>
                    <a:cubicBezTo>
                      <a:pt x="822" y="15424"/>
                      <a:pt x="864" y="15502"/>
                      <a:pt x="907" y="15555"/>
                    </a:cubicBezTo>
                    <a:cubicBezTo>
                      <a:pt x="1172" y="15736"/>
                      <a:pt x="1367" y="15834"/>
                      <a:pt x="1395" y="15862"/>
                    </a:cubicBezTo>
                    <a:cubicBezTo>
                      <a:pt x="1507" y="15876"/>
                      <a:pt x="1576" y="15890"/>
                      <a:pt x="1590" y="15918"/>
                    </a:cubicBezTo>
                    <a:cubicBezTo>
                      <a:pt x="1604" y="15945"/>
                      <a:pt x="1437" y="15945"/>
                      <a:pt x="1019" y="15987"/>
                    </a:cubicBezTo>
                    <a:cubicBezTo>
                      <a:pt x="1437" y="15945"/>
                      <a:pt x="1674" y="15945"/>
                      <a:pt x="1688" y="15931"/>
                    </a:cubicBezTo>
                    <a:lnTo>
                      <a:pt x="1688" y="15931"/>
                    </a:lnTo>
                    <a:cubicBezTo>
                      <a:pt x="1716" y="15945"/>
                      <a:pt x="1507" y="15959"/>
                      <a:pt x="1060" y="16015"/>
                    </a:cubicBezTo>
                    <a:cubicBezTo>
                      <a:pt x="1480" y="15963"/>
                      <a:pt x="1703" y="15947"/>
                      <a:pt x="1716" y="15946"/>
                    </a:cubicBezTo>
                    <a:lnTo>
                      <a:pt x="1716" y="15946"/>
                    </a:lnTo>
                    <a:cubicBezTo>
                      <a:pt x="1715" y="15960"/>
                      <a:pt x="1618" y="16001"/>
                      <a:pt x="1479" y="16043"/>
                    </a:cubicBezTo>
                    <a:cubicBezTo>
                      <a:pt x="1469" y="16045"/>
                      <a:pt x="1458" y="16046"/>
                      <a:pt x="1447" y="16048"/>
                    </a:cubicBezTo>
                    <a:lnTo>
                      <a:pt x="1447" y="16048"/>
                    </a:lnTo>
                    <a:cubicBezTo>
                      <a:pt x="1453" y="16046"/>
                      <a:pt x="1459" y="16045"/>
                      <a:pt x="1465" y="16043"/>
                    </a:cubicBezTo>
                    <a:lnTo>
                      <a:pt x="1465" y="16043"/>
                    </a:lnTo>
                    <a:cubicBezTo>
                      <a:pt x="1459" y="16045"/>
                      <a:pt x="1453" y="16046"/>
                      <a:pt x="1446" y="16048"/>
                    </a:cubicBezTo>
                    <a:lnTo>
                      <a:pt x="1446" y="16048"/>
                    </a:lnTo>
                    <a:cubicBezTo>
                      <a:pt x="1396" y="16056"/>
                      <a:pt x="1339" y="16068"/>
                      <a:pt x="1275" y="16083"/>
                    </a:cubicBezTo>
                    <a:lnTo>
                      <a:pt x="1275" y="16083"/>
                    </a:lnTo>
                    <a:cubicBezTo>
                      <a:pt x="1205" y="16097"/>
                      <a:pt x="1127" y="16114"/>
                      <a:pt x="1046" y="16141"/>
                    </a:cubicBezTo>
                    <a:cubicBezTo>
                      <a:pt x="1409" y="16057"/>
                      <a:pt x="1632" y="16015"/>
                      <a:pt x="1716" y="15987"/>
                    </a:cubicBezTo>
                    <a:lnTo>
                      <a:pt x="1744" y="15987"/>
                    </a:lnTo>
                    <a:lnTo>
                      <a:pt x="1744" y="16001"/>
                    </a:lnTo>
                    <a:cubicBezTo>
                      <a:pt x="1758" y="15987"/>
                      <a:pt x="1758" y="15987"/>
                      <a:pt x="1758" y="15973"/>
                    </a:cubicBezTo>
                    <a:lnTo>
                      <a:pt x="1786" y="15973"/>
                    </a:lnTo>
                    <a:cubicBezTo>
                      <a:pt x="1786" y="15973"/>
                      <a:pt x="1786" y="15987"/>
                      <a:pt x="1758" y="15987"/>
                    </a:cubicBezTo>
                    <a:lnTo>
                      <a:pt x="1744" y="16001"/>
                    </a:lnTo>
                    <a:cubicBezTo>
                      <a:pt x="1632" y="16029"/>
                      <a:pt x="1451" y="16071"/>
                      <a:pt x="1130" y="16169"/>
                    </a:cubicBezTo>
                    <a:cubicBezTo>
                      <a:pt x="1420" y="16086"/>
                      <a:pt x="1628" y="16030"/>
                      <a:pt x="1740" y="16016"/>
                    </a:cubicBezTo>
                    <a:lnTo>
                      <a:pt x="1740" y="16016"/>
                    </a:lnTo>
                    <a:cubicBezTo>
                      <a:pt x="1747" y="16011"/>
                      <a:pt x="1753" y="16006"/>
                      <a:pt x="1758" y="16001"/>
                    </a:cubicBezTo>
                    <a:lnTo>
                      <a:pt x="1772" y="16001"/>
                    </a:lnTo>
                    <a:cubicBezTo>
                      <a:pt x="1730" y="16057"/>
                      <a:pt x="1521" y="16141"/>
                      <a:pt x="1172" y="16280"/>
                    </a:cubicBezTo>
                    <a:cubicBezTo>
                      <a:pt x="1563" y="16127"/>
                      <a:pt x="1800" y="16057"/>
                      <a:pt x="1800" y="16001"/>
                    </a:cubicBezTo>
                    <a:lnTo>
                      <a:pt x="1814" y="16001"/>
                    </a:lnTo>
                    <a:cubicBezTo>
                      <a:pt x="1832" y="16048"/>
                      <a:pt x="1737" y="16108"/>
                      <a:pt x="1541" y="16197"/>
                    </a:cubicBezTo>
                    <a:lnTo>
                      <a:pt x="1541" y="16197"/>
                    </a:lnTo>
                    <a:cubicBezTo>
                      <a:pt x="1668" y="16144"/>
                      <a:pt x="1758" y="16105"/>
                      <a:pt x="1802" y="16073"/>
                    </a:cubicBezTo>
                    <a:lnTo>
                      <a:pt x="1802" y="16073"/>
                    </a:lnTo>
                    <a:cubicBezTo>
                      <a:pt x="1750" y="16122"/>
                      <a:pt x="1632" y="16178"/>
                      <a:pt x="1465" y="16252"/>
                    </a:cubicBezTo>
                    <a:cubicBezTo>
                      <a:pt x="1540" y="16222"/>
                      <a:pt x="1604" y="16195"/>
                      <a:pt x="1657" y="16170"/>
                    </a:cubicBezTo>
                    <a:lnTo>
                      <a:pt x="1657" y="16170"/>
                    </a:lnTo>
                    <a:cubicBezTo>
                      <a:pt x="1624" y="16187"/>
                      <a:pt x="1587" y="16205"/>
                      <a:pt x="1547" y="16224"/>
                    </a:cubicBezTo>
                    <a:lnTo>
                      <a:pt x="1547" y="16224"/>
                    </a:lnTo>
                    <a:cubicBezTo>
                      <a:pt x="1794" y="16126"/>
                      <a:pt x="1950" y="16071"/>
                      <a:pt x="1939" y="16015"/>
                    </a:cubicBezTo>
                    <a:lnTo>
                      <a:pt x="1939" y="16015"/>
                    </a:lnTo>
                    <a:cubicBezTo>
                      <a:pt x="1967" y="16057"/>
                      <a:pt x="1953" y="16113"/>
                      <a:pt x="1939" y="16155"/>
                    </a:cubicBezTo>
                    <a:cubicBezTo>
                      <a:pt x="1953" y="16127"/>
                      <a:pt x="1967" y="16085"/>
                      <a:pt x="1967" y="16057"/>
                    </a:cubicBezTo>
                    <a:lnTo>
                      <a:pt x="1981" y="16057"/>
                    </a:lnTo>
                    <a:cubicBezTo>
                      <a:pt x="2009" y="16057"/>
                      <a:pt x="2009" y="16057"/>
                      <a:pt x="2023" y="16071"/>
                    </a:cubicBezTo>
                    <a:lnTo>
                      <a:pt x="2023" y="16015"/>
                    </a:lnTo>
                    <a:cubicBezTo>
                      <a:pt x="2037" y="16043"/>
                      <a:pt x="2023" y="16057"/>
                      <a:pt x="2023" y="16071"/>
                    </a:cubicBezTo>
                    <a:cubicBezTo>
                      <a:pt x="2037" y="16071"/>
                      <a:pt x="2051" y="16085"/>
                      <a:pt x="2079" y="16085"/>
                    </a:cubicBezTo>
                    <a:lnTo>
                      <a:pt x="2079" y="16183"/>
                    </a:lnTo>
                    <a:cubicBezTo>
                      <a:pt x="2051" y="16197"/>
                      <a:pt x="2037" y="16224"/>
                      <a:pt x="2023" y="16252"/>
                    </a:cubicBezTo>
                    <a:cubicBezTo>
                      <a:pt x="2023" y="16252"/>
                      <a:pt x="2023" y="16266"/>
                      <a:pt x="2009" y="16266"/>
                    </a:cubicBezTo>
                    <a:cubicBezTo>
                      <a:pt x="2009" y="16294"/>
                      <a:pt x="2009" y="16350"/>
                      <a:pt x="1981" y="16406"/>
                    </a:cubicBezTo>
                    <a:cubicBezTo>
                      <a:pt x="1981" y="16434"/>
                      <a:pt x="1967" y="16475"/>
                      <a:pt x="1953" y="16503"/>
                    </a:cubicBezTo>
                    <a:cubicBezTo>
                      <a:pt x="1953" y="16601"/>
                      <a:pt x="1939" y="16699"/>
                      <a:pt x="1911" y="16768"/>
                    </a:cubicBezTo>
                    <a:cubicBezTo>
                      <a:pt x="1911" y="16780"/>
                      <a:pt x="1902" y="16801"/>
                      <a:pt x="1898" y="16823"/>
                    </a:cubicBezTo>
                    <a:lnTo>
                      <a:pt x="1898" y="16823"/>
                    </a:lnTo>
                    <a:lnTo>
                      <a:pt x="1897" y="16824"/>
                    </a:lnTo>
                    <a:cubicBezTo>
                      <a:pt x="1911" y="16754"/>
                      <a:pt x="1911" y="16671"/>
                      <a:pt x="1911" y="16601"/>
                    </a:cubicBezTo>
                    <a:lnTo>
                      <a:pt x="1911" y="16601"/>
                    </a:lnTo>
                    <a:cubicBezTo>
                      <a:pt x="1897" y="16615"/>
                      <a:pt x="1897" y="16643"/>
                      <a:pt x="1883" y="16671"/>
                    </a:cubicBezTo>
                    <a:lnTo>
                      <a:pt x="1883" y="16685"/>
                    </a:lnTo>
                    <a:cubicBezTo>
                      <a:pt x="1883" y="16741"/>
                      <a:pt x="1883" y="16810"/>
                      <a:pt x="1869" y="16852"/>
                    </a:cubicBezTo>
                    <a:lnTo>
                      <a:pt x="1869" y="16713"/>
                    </a:lnTo>
                    <a:cubicBezTo>
                      <a:pt x="1869" y="16741"/>
                      <a:pt x="1869" y="16741"/>
                      <a:pt x="1841" y="16754"/>
                    </a:cubicBezTo>
                    <a:cubicBezTo>
                      <a:pt x="1841" y="16774"/>
                      <a:pt x="1841" y="16799"/>
                      <a:pt x="1837" y="16823"/>
                    </a:cubicBezTo>
                    <a:lnTo>
                      <a:pt x="1837" y="16823"/>
                    </a:lnTo>
                    <a:cubicBezTo>
                      <a:pt x="1841" y="16819"/>
                      <a:pt x="1847" y="16815"/>
                      <a:pt x="1855" y="16810"/>
                    </a:cubicBezTo>
                    <a:lnTo>
                      <a:pt x="1855" y="16810"/>
                    </a:lnTo>
                    <a:cubicBezTo>
                      <a:pt x="1847" y="16815"/>
                      <a:pt x="1841" y="16819"/>
                      <a:pt x="1837" y="16824"/>
                    </a:cubicBezTo>
                    <a:lnTo>
                      <a:pt x="1837" y="16824"/>
                    </a:lnTo>
                    <a:cubicBezTo>
                      <a:pt x="1837" y="16824"/>
                      <a:pt x="1837" y="16823"/>
                      <a:pt x="1837" y="16823"/>
                    </a:cubicBezTo>
                    <a:lnTo>
                      <a:pt x="1837" y="16823"/>
                    </a:lnTo>
                    <a:cubicBezTo>
                      <a:pt x="1833" y="16826"/>
                      <a:pt x="1830" y="16830"/>
                      <a:pt x="1828" y="16834"/>
                    </a:cubicBezTo>
                    <a:lnTo>
                      <a:pt x="1828" y="16834"/>
                    </a:lnTo>
                    <a:lnTo>
                      <a:pt x="1828" y="16782"/>
                    </a:lnTo>
                    <a:lnTo>
                      <a:pt x="1828" y="16741"/>
                    </a:lnTo>
                    <a:cubicBezTo>
                      <a:pt x="1828" y="16713"/>
                      <a:pt x="1841" y="16713"/>
                      <a:pt x="1841" y="16699"/>
                    </a:cubicBezTo>
                    <a:lnTo>
                      <a:pt x="1841" y="16741"/>
                    </a:lnTo>
                    <a:cubicBezTo>
                      <a:pt x="1841" y="16713"/>
                      <a:pt x="1841" y="16713"/>
                      <a:pt x="1869" y="16699"/>
                    </a:cubicBezTo>
                    <a:lnTo>
                      <a:pt x="1869" y="16685"/>
                    </a:lnTo>
                    <a:lnTo>
                      <a:pt x="1869" y="16671"/>
                    </a:lnTo>
                    <a:lnTo>
                      <a:pt x="1869" y="16643"/>
                    </a:lnTo>
                    <a:cubicBezTo>
                      <a:pt x="1869" y="16643"/>
                      <a:pt x="1869" y="16671"/>
                      <a:pt x="1841" y="16671"/>
                    </a:cubicBezTo>
                    <a:lnTo>
                      <a:pt x="1841" y="16685"/>
                    </a:lnTo>
                    <a:cubicBezTo>
                      <a:pt x="1841" y="16699"/>
                      <a:pt x="1828" y="16699"/>
                      <a:pt x="1828" y="16713"/>
                    </a:cubicBezTo>
                    <a:cubicBezTo>
                      <a:pt x="1814" y="16741"/>
                      <a:pt x="1800" y="16741"/>
                      <a:pt x="1772" y="16754"/>
                    </a:cubicBezTo>
                    <a:cubicBezTo>
                      <a:pt x="1724" y="16802"/>
                      <a:pt x="1663" y="16824"/>
                      <a:pt x="1594" y="16824"/>
                    </a:cubicBezTo>
                    <a:cubicBezTo>
                      <a:pt x="1562" y="16824"/>
                      <a:pt x="1528" y="16819"/>
                      <a:pt x="1493" y="16810"/>
                    </a:cubicBezTo>
                    <a:lnTo>
                      <a:pt x="1493" y="16810"/>
                    </a:lnTo>
                    <a:cubicBezTo>
                      <a:pt x="1530" y="16824"/>
                      <a:pt x="1566" y="16830"/>
                      <a:pt x="1599" y="16830"/>
                    </a:cubicBezTo>
                    <a:cubicBezTo>
                      <a:pt x="1666" y="16830"/>
                      <a:pt x="1725" y="16806"/>
                      <a:pt x="1772" y="16768"/>
                    </a:cubicBezTo>
                    <a:cubicBezTo>
                      <a:pt x="1772" y="16779"/>
                      <a:pt x="1789" y="16798"/>
                      <a:pt x="1796" y="16813"/>
                    </a:cubicBezTo>
                    <a:lnTo>
                      <a:pt x="1796" y="16813"/>
                    </a:lnTo>
                    <a:cubicBezTo>
                      <a:pt x="1795" y="16805"/>
                      <a:pt x="1792" y="16795"/>
                      <a:pt x="1786" y="16782"/>
                    </a:cubicBezTo>
                    <a:cubicBezTo>
                      <a:pt x="1800" y="16768"/>
                      <a:pt x="1814" y="16754"/>
                      <a:pt x="1814" y="16741"/>
                    </a:cubicBezTo>
                    <a:lnTo>
                      <a:pt x="1814" y="16782"/>
                    </a:lnTo>
                    <a:cubicBezTo>
                      <a:pt x="1814" y="16801"/>
                      <a:pt x="1808" y="16813"/>
                      <a:pt x="1800" y="16823"/>
                    </a:cubicBezTo>
                    <a:lnTo>
                      <a:pt x="1800" y="16823"/>
                    </a:lnTo>
                    <a:cubicBezTo>
                      <a:pt x="1799" y="16820"/>
                      <a:pt x="1798" y="16817"/>
                      <a:pt x="1796" y="16813"/>
                    </a:cubicBezTo>
                    <a:lnTo>
                      <a:pt x="1796" y="16813"/>
                    </a:lnTo>
                    <a:cubicBezTo>
                      <a:pt x="1797" y="16823"/>
                      <a:pt x="1793" y="16831"/>
                      <a:pt x="1786" y="16838"/>
                    </a:cubicBezTo>
                    <a:cubicBezTo>
                      <a:pt x="1791" y="16833"/>
                      <a:pt x="1795" y="16829"/>
                      <a:pt x="1800" y="16823"/>
                    </a:cubicBezTo>
                    <a:lnTo>
                      <a:pt x="1800" y="16823"/>
                    </a:lnTo>
                    <a:cubicBezTo>
                      <a:pt x="1800" y="16823"/>
                      <a:pt x="1800" y="16824"/>
                      <a:pt x="1800" y="16824"/>
                    </a:cubicBezTo>
                    <a:cubicBezTo>
                      <a:pt x="1800" y="16838"/>
                      <a:pt x="1772" y="16838"/>
                      <a:pt x="1772" y="16852"/>
                    </a:cubicBezTo>
                    <a:cubicBezTo>
                      <a:pt x="1727" y="16897"/>
                      <a:pt x="1677" y="16930"/>
                      <a:pt x="1621" y="16930"/>
                    </a:cubicBezTo>
                    <a:cubicBezTo>
                      <a:pt x="1589" y="16930"/>
                      <a:pt x="1556" y="16919"/>
                      <a:pt x="1521" y="16894"/>
                    </a:cubicBezTo>
                    <a:lnTo>
                      <a:pt x="1521" y="16894"/>
                    </a:lnTo>
                    <a:cubicBezTo>
                      <a:pt x="1563" y="16930"/>
                      <a:pt x="1608" y="16946"/>
                      <a:pt x="1649" y="16946"/>
                    </a:cubicBezTo>
                    <a:cubicBezTo>
                      <a:pt x="1702" y="16946"/>
                      <a:pt x="1748" y="16919"/>
                      <a:pt x="1772" y="16880"/>
                    </a:cubicBezTo>
                    <a:cubicBezTo>
                      <a:pt x="1800" y="16908"/>
                      <a:pt x="1800" y="16964"/>
                      <a:pt x="1800" y="16992"/>
                    </a:cubicBezTo>
                    <a:cubicBezTo>
                      <a:pt x="1800" y="16999"/>
                      <a:pt x="1793" y="17009"/>
                      <a:pt x="1786" y="17019"/>
                    </a:cubicBezTo>
                    <a:lnTo>
                      <a:pt x="1772" y="17019"/>
                    </a:lnTo>
                    <a:cubicBezTo>
                      <a:pt x="1772" y="17033"/>
                      <a:pt x="1758" y="17033"/>
                      <a:pt x="1758" y="17047"/>
                    </a:cubicBezTo>
                    <a:cubicBezTo>
                      <a:pt x="1746" y="17083"/>
                      <a:pt x="1714" y="17088"/>
                      <a:pt x="1696" y="17089"/>
                    </a:cubicBezTo>
                    <a:lnTo>
                      <a:pt x="1696" y="17089"/>
                    </a:lnTo>
                    <a:cubicBezTo>
                      <a:pt x="1698" y="17089"/>
                      <a:pt x="1700" y="17089"/>
                      <a:pt x="1702" y="17089"/>
                    </a:cubicBezTo>
                    <a:cubicBezTo>
                      <a:pt x="1706" y="17094"/>
                      <a:pt x="1711" y="17097"/>
                      <a:pt x="1716" y="17101"/>
                    </a:cubicBezTo>
                    <a:lnTo>
                      <a:pt x="1716" y="17101"/>
                    </a:lnTo>
                    <a:cubicBezTo>
                      <a:pt x="1742" y="17095"/>
                      <a:pt x="1761" y="17079"/>
                      <a:pt x="1772" y="17047"/>
                    </a:cubicBezTo>
                    <a:lnTo>
                      <a:pt x="1800" y="17047"/>
                    </a:lnTo>
                    <a:cubicBezTo>
                      <a:pt x="1800" y="17033"/>
                      <a:pt x="1814" y="17033"/>
                      <a:pt x="1814" y="17019"/>
                    </a:cubicBezTo>
                    <a:lnTo>
                      <a:pt x="1814" y="17033"/>
                    </a:lnTo>
                    <a:lnTo>
                      <a:pt x="1814" y="17047"/>
                    </a:lnTo>
                    <a:cubicBezTo>
                      <a:pt x="1801" y="17074"/>
                      <a:pt x="1787" y="17094"/>
                      <a:pt x="1774" y="17109"/>
                    </a:cubicBezTo>
                    <a:lnTo>
                      <a:pt x="1774" y="17109"/>
                    </a:lnTo>
                    <a:cubicBezTo>
                      <a:pt x="1795" y="17100"/>
                      <a:pt x="1814" y="17080"/>
                      <a:pt x="1828" y="17047"/>
                    </a:cubicBezTo>
                    <a:lnTo>
                      <a:pt x="1828" y="17047"/>
                    </a:lnTo>
                    <a:cubicBezTo>
                      <a:pt x="1795" y="17154"/>
                      <a:pt x="1757" y="17226"/>
                      <a:pt x="1724" y="17226"/>
                    </a:cubicBezTo>
                    <a:cubicBezTo>
                      <a:pt x="1700" y="17226"/>
                      <a:pt x="1677" y="17190"/>
                      <a:pt x="1660" y="17103"/>
                    </a:cubicBezTo>
                    <a:lnTo>
                      <a:pt x="1660" y="17103"/>
                    </a:lnTo>
                    <a:cubicBezTo>
                      <a:pt x="1674" y="17187"/>
                      <a:pt x="1702" y="17243"/>
                      <a:pt x="1730" y="17243"/>
                    </a:cubicBezTo>
                    <a:cubicBezTo>
                      <a:pt x="1732" y="17244"/>
                      <a:pt x="1735" y="17244"/>
                      <a:pt x="1737" y="17244"/>
                    </a:cubicBezTo>
                    <a:cubicBezTo>
                      <a:pt x="1765" y="17244"/>
                      <a:pt x="1801" y="17181"/>
                      <a:pt x="1826" y="17106"/>
                    </a:cubicBezTo>
                    <a:lnTo>
                      <a:pt x="1826" y="17106"/>
                    </a:lnTo>
                    <a:cubicBezTo>
                      <a:pt x="1819" y="17229"/>
                      <a:pt x="1811" y="17342"/>
                      <a:pt x="1795" y="17422"/>
                    </a:cubicBezTo>
                    <a:lnTo>
                      <a:pt x="1795" y="17422"/>
                    </a:lnTo>
                    <a:cubicBezTo>
                      <a:pt x="1805" y="17395"/>
                      <a:pt x="1813" y="17362"/>
                      <a:pt x="1818" y="17322"/>
                    </a:cubicBezTo>
                    <a:lnTo>
                      <a:pt x="1818" y="17322"/>
                    </a:lnTo>
                    <a:cubicBezTo>
                      <a:pt x="1814" y="17366"/>
                      <a:pt x="1810" y="17406"/>
                      <a:pt x="1806" y="17440"/>
                    </a:cubicBezTo>
                    <a:lnTo>
                      <a:pt x="1806" y="17440"/>
                    </a:lnTo>
                    <a:lnTo>
                      <a:pt x="1772" y="17508"/>
                    </a:lnTo>
                    <a:cubicBezTo>
                      <a:pt x="1772" y="17522"/>
                      <a:pt x="1758" y="17536"/>
                      <a:pt x="1758" y="17536"/>
                    </a:cubicBezTo>
                    <a:cubicBezTo>
                      <a:pt x="1758" y="17536"/>
                      <a:pt x="1758" y="17536"/>
                      <a:pt x="1758" y="17536"/>
                    </a:cubicBezTo>
                    <a:lnTo>
                      <a:pt x="1758" y="17536"/>
                    </a:lnTo>
                    <a:cubicBezTo>
                      <a:pt x="1758" y="17550"/>
                      <a:pt x="1744" y="17577"/>
                      <a:pt x="1744" y="17577"/>
                    </a:cubicBezTo>
                    <a:lnTo>
                      <a:pt x="1744" y="17605"/>
                    </a:lnTo>
                    <a:cubicBezTo>
                      <a:pt x="1731" y="17680"/>
                      <a:pt x="1708" y="17733"/>
                      <a:pt x="1673" y="17733"/>
                    </a:cubicBezTo>
                    <a:cubicBezTo>
                      <a:pt x="1669" y="17733"/>
                      <a:pt x="1664" y="17732"/>
                      <a:pt x="1660" y="17731"/>
                    </a:cubicBezTo>
                    <a:lnTo>
                      <a:pt x="1660" y="17731"/>
                    </a:lnTo>
                    <a:cubicBezTo>
                      <a:pt x="1673" y="17744"/>
                      <a:pt x="1684" y="17750"/>
                      <a:pt x="1694" y="17750"/>
                    </a:cubicBezTo>
                    <a:cubicBezTo>
                      <a:pt x="1738" y="17750"/>
                      <a:pt x="1762" y="17633"/>
                      <a:pt x="1841" y="17452"/>
                    </a:cubicBezTo>
                    <a:lnTo>
                      <a:pt x="1841" y="17452"/>
                    </a:lnTo>
                    <a:cubicBezTo>
                      <a:pt x="1756" y="17648"/>
                      <a:pt x="1745" y="17811"/>
                      <a:pt x="1669" y="17811"/>
                    </a:cubicBezTo>
                    <a:cubicBezTo>
                      <a:pt x="1658" y="17811"/>
                      <a:pt x="1646" y="17808"/>
                      <a:pt x="1632" y="17801"/>
                    </a:cubicBezTo>
                    <a:lnTo>
                      <a:pt x="1632" y="17801"/>
                    </a:lnTo>
                    <a:cubicBezTo>
                      <a:pt x="1667" y="17824"/>
                      <a:pt x="1699" y="17836"/>
                      <a:pt x="1728" y="17836"/>
                    </a:cubicBezTo>
                    <a:cubicBezTo>
                      <a:pt x="1803" y="17836"/>
                      <a:pt x="1861" y="17751"/>
                      <a:pt x="1911" y="17550"/>
                    </a:cubicBezTo>
                    <a:lnTo>
                      <a:pt x="1911" y="17550"/>
                    </a:lnTo>
                    <a:cubicBezTo>
                      <a:pt x="1855" y="17774"/>
                      <a:pt x="1862" y="17908"/>
                      <a:pt x="1765" y="17908"/>
                    </a:cubicBezTo>
                    <a:cubicBezTo>
                      <a:pt x="1742" y="17908"/>
                      <a:pt x="1712" y="17901"/>
                      <a:pt x="1674" y="17884"/>
                    </a:cubicBezTo>
                    <a:lnTo>
                      <a:pt x="1674" y="17884"/>
                    </a:lnTo>
                    <a:cubicBezTo>
                      <a:pt x="1733" y="17932"/>
                      <a:pt x="1813" y="17969"/>
                      <a:pt x="1903" y="18005"/>
                    </a:cubicBezTo>
                    <a:lnTo>
                      <a:pt x="1903" y="18005"/>
                    </a:lnTo>
                    <a:cubicBezTo>
                      <a:pt x="1866" y="17986"/>
                      <a:pt x="1833" y="17960"/>
                      <a:pt x="1814" y="17940"/>
                    </a:cubicBezTo>
                    <a:lnTo>
                      <a:pt x="1814" y="17940"/>
                    </a:lnTo>
                    <a:lnTo>
                      <a:pt x="2023" y="18038"/>
                    </a:lnTo>
                    <a:cubicBezTo>
                      <a:pt x="2079" y="18052"/>
                      <a:pt x="2120" y="18080"/>
                      <a:pt x="2162" y="18080"/>
                    </a:cubicBezTo>
                    <a:cubicBezTo>
                      <a:pt x="2172" y="18081"/>
                      <a:pt x="2181" y="18082"/>
                      <a:pt x="2189" y="18082"/>
                    </a:cubicBezTo>
                    <a:cubicBezTo>
                      <a:pt x="2255" y="18082"/>
                      <a:pt x="2289" y="18041"/>
                      <a:pt x="2229" y="17942"/>
                    </a:cubicBezTo>
                    <a:lnTo>
                      <a:pt x="2229" y="17942"/>
                    </a:lnTo>
                    <a:cubicBezTo>
                      <a:pt x="2314" y="18067"/>
                      <a:pt x="2306" y="18107"/>
                      <a:pt x="2246" y="18107"/>
                    </a:cubicBezTo>
                    <a:cubicBezTo>
                      <a:pt x="2288" y="18135"/>
                      <a:pt x="2330" y="18163"/>
                      <a:pt x="2372" y="18177"/>
                    </a:cubicBezTo>
                    <a:cubicBezTo>
                      <a:pt x="2404" y="18187"/>
                      <a:pt x="2432" y="18192"/>
                      <a:pt x="2452" y="18192"/>
                    </a:cubicBezTo>
                    <a:cubicBezTo>
                      <a:pt x="2492" y="18192"/>
                      <a:pt x="2506" y="18173"/>
                      <a:pt x="2475" y="18130"/>
                    </a:cubicBezTo>
                    <a:lnTo>
                      <a:pt x="2475" y="18130"/>
                    </a:lnTo>
                    <a:lnTo>
                      <a:pt x="2511" y="18163"/>
                    </a:lnTo>
                    <a:cubicBezTo>
                      <a:pt x="2757" y="18317"/>
                      <a:pt x="2876" y="18390"/>
                      <a:pt x="2847" y="18390"/>
                    </a:cubicBezTo>
                    <a:cubicBezTo>
                      <a:pt x="2842" y="18390"/>
                      <a:pt x="2831" y="18388"/>
                      <a:pt x="2816" y="18383"/>
                    </a:cubicBezTo>
                    <a:lnTo>
                      <a:pt x="2816" y="18383"/>
                    </a:lnTo>
                    <a:cubicBezTo>
                      <a:pt x="3100" y="18485"/>
                      <a:pt x="3137" y="18486"/>
                      <a:pt x="2957" y="18624"/>
                    </a:cubicBezTo>
                    <a:cubicBezTo>
                      <a:pt x="3052" y="18557"/>
                      <a:pt x="3111" y="18516"/>
                      <a:pt x="3147" y="18516"/>
                    </a:cubicBezTo>
                    <a:cubicBezTo>
                      <a:pt x="3201" y="18516"/>
                      <a:pt x="3203" y="18607"/>
                      <a:pt x="3194" y="18833"/>
                    </a:cubicBezTo>
                    <a:cubicBezTo>
                      <a:pt x="3200" y="18689"/>
                      <a:pt x="3204" y="18616"/>
                      <a:pt x="3225" y="18616"/>
                    </a:cubicBezTo>
                    <a:cubicBezTo>
                      <a:pt x="3256" y="18616"/>
                      <a:pt x="3324" y="18762"/>
                      <a:pt x="3487" y="19056"/>
                    </a:cubicBezTo>
                    <a:cubicBezTo>
                      <a:pt x="3387" y="18860"/>
                      <a:pt x="3342" y="18774"/>
                      <a:pt x="3353" y="18774"/>
                    </a:cubicBezTo>
                    <a:cubicBezTo>
                      <a:pt x="3369" y="18774"/>
                      <a:pt x="3508" y="18965"/>
                      <a:pt x="3766" y="19265"/>
                    </a:cubicBezTo>
                    <a:cubicBezTo>
                      <a:pt x="3639" y="19104"/>
                      <a:pt x="3595" y="19042"/>
                      <a:pt x="3605" y="19042"/>
                    </a:cubicBezTo>
                    <a:cubicBezTo>
                      <a:pt x="3624" y="19042"/>
                      <a:pt x="3833" y="19256"/>
                      <a:pt x="4059" y="19447"/>
                    </a:cubicBezTo>
                    <a:cubicBezTo>
                      <a:pt x="3990" y="19070"/>
                      <a:pt x="4561" y="19056"/>
                      <a:pt x="4882" y="18986"/>
                    </a:cubicBezTo>
                    <a:cubicBezTo>
                      <a:pt x="5092" y="18749"/>
                      <a:pt x="5398" y="18582"/>
                      <a:pt x="5705" y="18512"/>
                    </a:cubicBezTo>
                    <a:cubicBezTo>
                      <a:pt x="5914" y="18289"/>
                      <a:pt x="6221" y="18149"/>
                      <a:pt x="6514" y="18038"/>
                    </a:cubicBezTo>
                    <a:cubicBezTo>
                      <a:pt x="6751" y="17829"/>
                      <a:pt x="7030" y="17661"/>
                      <a:pt x="7337" y="17577"/>
                    </a:cubicBezTo>
                    <a:cubicBezTo>
                      <a:pt x="7546" y="17368"/>
                      <a:pt x="7881" y="17243"/>
                      <a:pt x="8160" y="17103"/>
                    </a:cubicBezTo>
                    <a:cubicBezTo>
                      <a:pt x="8425" y="16950"/>
                      <a:pt x="8704" y="16768"/>
                      <a:pt x="8983" y="16629"/>
                    </a:cubicBezTo>
                    <a:cubicBezTo>
                      <a:pt x="9234" y="16462"/>
                      <a:pt x="9513" y="16322"/>
                      <a:pt x="9792" y="16155"/>
                    </a:cubicBezTo>
                    <a:cubicBezTo>
                      <a:pt x="10336" y="15848"/>
                      <a:pt x="10880" y="15513"/>
                      <a:pt x="11424" y="15206"/>
                    </a:cubicBezTo>
                    <a:cubicBezTo>
                      <a:pt x="12624" y="14481"/>
                      <a:pt x="13837" y="13769"/>
                      <a:pt x="14953" y="12933"/>
                    </a:cubicBezTo>
                    <a:cubicBezTo>
                      <a:pt x="16097" y="12096"/>
                      <a:pt x="17115" y="11133"/>
                      <a:pt x="18273" y="10324"/>
                    </a:cubicBezTo>
                    <a:cubicBezTo>
                      <a:pt x="19542" y="9390"/>
                      <a:pt x="20937" y="8608"/>
                      <a:pt x="22332" y="7841"/>
                    </a:cubicBezTo>
                    <a:cubicBezTo>
                      <a:pt x="24787" y="6488"/>
                      <a:pt x="27256" y="5107"/>
                      <a:pt x="29711" y="3740"/>
                    </a:cubicBezTo>
                    <a:cubicBezTo>
                      <a:pt x="29404" y="3713"/>
                      <a:pt x="29139" y="3629"/>
                      <a:pt x="28874" y="3531"/>
                    </a:cubicBezTo>
                    <a:cubicBezTo>
                      <a:pt x="28790" y="3503"/>
                      <a:pt x="28707" y="3461"/>
                      <a:pt x="28609" y="3447"/>
                    </a:cubicBezTo>
                    <a:cubicBezTo>
                      <a:pt x="28545" y="3426"/>
                      <a:pt x="28482" y="3308"/>
                      <a:pt x="28418" y="3308"/>
                    </a:cubicBezTo>
                    <a:cubicBezTo>
                      <a:pt x="28398" y="3308"/>
                      <a:pt x="28378" y="3320"/>
                      <a:pt x="28358" y="3350"/>
                    </a:cubicBezTo>
                    <a:cubicBezTo>
                      <a:pt x="28330" y="3231"/>
                      <a:pt x="27779" y="2985"/>
                      <a:pt x="27697" y="2985"/>
                    </a:cubicBezTo>
                    <a:cubicBezTo>
                      <a:pt x="27658" y="2985"/>
                      <a:pt x="27726" y="3041"/>
                      <a:pt x="28010" y="3194"/>
                    </a:cubicBezTo>
                    <a:lnTo>
                      <a:pt x="28010" y="3194"/>
                    </a:lnTo>
                    <a:cubicBezTo>
                      <a:pt x="27660" y="3009"/>
                      <a:pt x="27395" y="2884"/>
                      <a:pt x="27214" y="2820"/>
                    </a:cubicBezTo>
                    <a:cubicBezTo>
                      <a:pt x="27172" y="2806"/>
                      <a:pt x="27130" y="2806"/>
                      <a:pt x="27102" y="2806"/>
                    </a:cubicBezTo>
                    <a:cubicBezTo>
                      <a:pt x="27172" y="2848"/>
                      <a:pt x="27395" y="2959"/>
                      <a:pt x="27828" y="3127"/>
                    </a:cubicBezTo>
                    <a:cubicBezTo>
                      <a:pt x="27730" y="3099"/>
                      <a:pt x="27660" y="3071"/>
                      <a:pt x="27563" y="3029"/>
                    </a:cubicBezTo>
                    <a:cubicBezTo>
                      <a:pt x="27409" y="2973"/>
                      <a:pt x="27270" y="2945"/>
                      <a:pt x="27144" y="2903"/>
                    </a:cubicBezTo>
                    <a:cubicBezTo>
                      <a:pt x="27005" y="2903"/>
                      <a:pt x="26893" y="2890"/>
                      <a:pt x="26782" y="2890"/>
                    </a:cubicBezTo>
                    <a:cubicBezTo>
                      <a:pt x="26656" y="2903"/>
                      <a:pt x="26572" y="2903"/>
                      <a:pt x="26489" y="2903"/>
                    </a:cubicBezTo>
                    <a:cubicBezTo>
                      <a:pt x="26335" y="2945"/>
                      <a:pt x="26224" y="2959"/>
                      <a:pt x="26168" y="2973"/>
                    </a:cubicBezTo>
                    <a:cubicBezTo>
                      <a:pt x="26126" y="2987"/>
                      <a:pt x="26084" y="2987"/>
                      <a:pt x="26070" y="3015"/>
                    </a:cubicBezTo>
                    <a:cubicBezTo>
                      <a:pt x="26005" y="3031"/>
                      <a:pt x="25968" y="3038"/>
                      <a:pt x="25960" y="3038"/>
                    </a:cubicBezTo>
                    <a:cubicBezTo>
                      <a:pt x="25955" y="3038"/>
                      <a:pt x="25963" y="3035"/>
                      <a:pt x="25987" y="3029"/>
                    </a:cubicBezTo>
                    <a:cubicBezTo>
                      <a:pt x="26056" y="2987"/>
                      <a:pt x="26196" y="2945"/>
                      <a:pt x="26377" y="2848"/>
                    </a:cubicBezTo>
                    <a:lnTo>
                      <a:pt x="26377" y="2848"/>
                    </a:lnTo>
                    <a:cubicBezTo>
                      <a:pt x="26230" y="2914"/>
                      <a:pt x="26134" y="2956"/>
                      <a:pt x="26041" y="2984"/>
                    </a:cubicBezTo>
                    <a:lnTo>
                      <a:pt x="26041" y="2984"/>
                    </a:lnTo>
                    <a:cubicBezTo>
                      <a:pt x="26069" y="2974"/>
                      <a:pt x="26104" y="2956"/>
                      <a:pt x="26145" y="2936"/>
                    </a:cubicBezTo>
                    <a:lnTo>
                      <a:pt x="26145" y="2936"/>
                    </a:lnTo>
                    <a:cubicBezTo>
                      <a:pt x="26070" y="2967"/>
                      <a:pt x="26014" y="2988"/>
                      <a:pt x="25987" y="3015"/>
                    </a:cubicBezTo>
                    <a:cubicBezTo>
                      <a:pt x="25914" y="3041"/>
                      <a:pt x="25870" y="3055"/>
                      <a:pt x="25854" y="3055"/>
                    </a:cubicBezTo>
                    <a:cubicBezTo>
                      <a:pt x="25803" y="3055"/>
                      <a:pt x="26052" y="2910"/>
                      <a:pt x="26627" y="2570"/>
                    </a:cubicBezTo>
                    <a:lnTo>
                      <a:pt x="26627" y="2570"/>
                    </a:lnTo>
                    <a:cubicBezTo>
                      <a:pt x="26068" y="2900"/>
                      <a:pt x="25773" y="3071"/>
                      <a:pt x="25750" y="3071"/>
                    </a:cubicBezTo>
                    <a:cubicBezTo>
                      <a:pt x="25727" y="3071"/>
                      <a:pt x="25988" y="2893"/>
                      <a:pt x="26544" y="2527"/>
                    </a:cubicBezTo>
                    <a:lnTo>
                      <a:pt x="26544" y="2527"/>
                    </a:lnTo>
                    <a:cubicBezTo>
                      <a:pt x="26008" y="2880"/>
                      <a:pt x="25720" y="3064"/>
                      <a:pt x="25682" y="3064"/>
                    </a:cubicBezTo>
                    <a:cubicBezTo>
                      <a:pt x="25643" y="3064"/>
                      <a:pt x="25882" y="2859"/>
                      <a:pt x="26404" y="2430"/>
                    </a:cubicBezTo>
                    <a:lnTo>
                      <a:pt x="26404" y="2430"/>
                    </a:lnTo>
                    <a:cubicBezTo>
                      <a:pt x="25906" y="2840"/>
                      <a:pt x="25648" y="3048"/>
                      <a:pt x="25622" y="3048"/>
                    </a:cubicBezTo>
                    <a:cubicBezTo>
                      <a:pt x="25594" y="3048"/>
                      <a:pt x="25817" y="2822"/>
                      <a:pt x="26279" y="2359"/>
                    </a:cubicBezTo>
                    <a:lnTo>
                      <a:pt x="26279" y="2359"/>
                    </a:lnTo>
                    <a:cubicBezTo>
                      <a:pt x="25819" y="2813"/>
                      <a:pt x="25579" y="3046"/>
                      <a:pt x="25558" y="3046"/>
                    </a:cubicBezTo>
                    <a:cubicBezTo>
                      <a:pt x="25542" y="3046"/>
                      <a:pt x="25650" y="2914"/>
                      <a:pt x="25883" y="2645"/>
                    </a:cubicBezTo>
                    <a:lnTo>
                      <a:pt x="25883" y="2645"/>
                    </a:lnTo>
                    <a:cubicBezTo>
                      <a:pt x="25668" y="2893"/>
                      <a:pt x="25559" y="3018"/>
                      <a:pt x="25542" y="3018"/>
                    </a:cubicBezTo>
                    <a:cubicBezTo>
                      <a:pt x="25533" y="3018"/>
                      <a:pt x="25552" y="2980"/>
                      <a:pt x="25596" y="2903"/>
                    </a:cubicBezTo>
                    <a:cubicBezTo>
                      <a:pt x="25680" y="2806"/>
                      <a:pt x="25819" y="2625"/>
                      <a:pt x="26014" y="2401"/>
                    </a:cubicBezTo>
                    <a:lnTo>
                      <a:pt x="26014" y="2401"/>
                    </a:lnTo>
                    <a:cubicBezTo>
                      <a:pt x="25819" y="2611"/>
                      <a:pt x="25708" y="2764"/>
                      <a:pt x="25610" y="2876"/>
                    </a:cubicBezTo>
                    <a:cubicBezTo>
                      <a:pt x="25652" y="2806"/>
                      <a:pt x="25722" y="2708"/>
                      <a:pt x="25791" y="2597"/>
                    </a:cubicBezTo>
                    <a:lnTo>
                      <a:pt x="25791" y="2597"/>
                    </a:lnTo>
                    <a:cubicBezTo>
                      <a:pt x="25666" y="2764"/>
                      <a:pt x="25582" y="2903"/>
                      <a:pt x="25526" y="2973"/>
                    </a:cubicBezTo>
                    <a:cubicBezTo>
                      <a:pt x="25472" y="3027"/>
                      <a:pt x="25441" y="3055"/>
                      <a:pt x="25431" y="3055"/>
                    </a:cubicBezTo>
                    <a:cubicBezTo>
                      <a:pt x="25421" y="3055"/>
                      <a:pt x="25435" y="3024"/>
                      <a:pt x="25470" y="2959"/>
                    </a:cubicBezTo>
                    <a:lnTo>
                      <a:pt x="25470" y="2903"/>
                    </a:lnTo>
                    <a:cubicBezTo>
                      <a:pt x="25498" y="2862"/>
                      <a:pt x="25415" y="2652"/>
                      <a:pt x="25415" y="2471"/>
                    </a:cubicBezTo>
                    <a:cubicBezTo>
                      <a:pt x="25317" y="2318"/>
                      <a:pt x="25191" y="2136"/>
                      <a:pt x="25136" y="2025"/>
                    </a:cubicBezTo>
                    <a:cubicBezTo>
                      <a:pt x="24968" y="1899"/>
                      <a:pt x="24843" y="1788"/>
                      <a:pt x="24899" y="1732"/>
                    </a:cubicBezTo>
                    <a:cubicBezTo>
                      <a:pt x="24620" y="1648"/>
                      <a:pt x="24438" y="1634"/>
                      <a:pt x="24522" y="1620"/>
                    </a:cubicBezTo>
                    <a:lnTo>
                      <a:pt x="24522" y="1620"/>
                    </a:lnTo>
                    <a:cubicBezTo>
                      <a:pt x="24324" y="1646"/>
                      <a:pt x="24196" y="1663"/>
                      <a:pt x="24142" y="1663"/>
                    </a:cubicBezTo>
                    <a:cubicBezTo>
                      <a:pt x="24053" y="1663"/>
                      <a:pt x="24173" y="1617"/>
                      <a:pt x="24522" y="1495"/>
                    </a:cubicBezTo>
                    <a:lnTo>
                      <a:pt x="24522" y="1495"/>
                    </a:lnTo>
                    <a:cubicBezTo>
                      <a:pt x="24216" y="1600"/>
                      <a:pt x="24034" y="1658"/>
                      <a:pt x="23977" y="1658"/>
                    </a:cubicBezTo>
                    <a:cubicBezTo>
                      <a:pt x="23903" y="1658"/>
                      <a:pt x="24036" y="1563"/>
                      <a:pt x="24377" y="1353"/>
                    </a:cubicBezTo>
                    <a:lnTo>
                      <a:pt x="24377" y="1353"/>
                    </a:lnTo>
                    <a:cubicBezTo>
                      <a:pt x="24093" y="1524"/>
                      <a:pt x="23933" y="1614"/>
                      <a:pt x="23894" y="1614"/>
                    </a:cubicBezTo>
                    <a:cubicBezTo>
                      <a:pt x="23867" y="1614"/>
                      <a:pt x="23896" y="1572"/>
                      <a:pt x="23979" y="1485"/>
                    </a:cubicBezTo>
                    <a:lnTo>
                      <a:pt x="23979" y="1485"/>
                    </a:lnTo>
                    <a:cubicBezTo>
                      <a:pt x="23927" y="1531"/>
                      <a:pt x="23895" y="1554"/>
                      <a:pt x="23883" y="1554"/>
                    </a:cubicBezTo>
                    <a:cubicBezTo>
                      <a:pt x="23869" y="1554"/>
                      <a:pt x="23882" y="1521"/>
                      <a:pt x="23922" y="1453"/>
                    </a:cubicBezTo>
                    <a:cubicBezTo>
                      <a:pt x="23908" y="1453"/>
                      <a:pt x="23936" y="1369"/>
                      <a:pt x="24020" y="1174"/>
                    </a:cubicBezTo>
                    <a:cubicBezTo>
                      <a:pt x="24048" y="1104"/>
                      <a:pt x="24048" y="1034"/>
                      <a:pt x="24062" y="937"/>
                    </a:cubicBezTo>
                    <a:cubicBezTo>
                      <a:pt x="24048" y="783"/>
                      <a:pt x="23992" y="504"/>
                      <a:pt x="23866" y="170"/>
                    </a:cubicBezTo>
                    <a:lnTo>
                      <a:pt x="23866" y="170"/>
                    </a:lnTo>
                    <a:cubicBezTo>
                      <a:pt x="23954" y="446"/>
                      <a:pt x="23970" y="543"/>
                      <a:pt x="23945" y="543"/>
                    </a:cubicBezTo>
                    <a:cubicBezTo>
                      <a:pt x="23893" y="543"/>
                      <a:pt x="23672" y="142"/>
                      <a:pt x="23532" y="30"/>
                    </a:cubicBezTo>
                    <a:cubicBezTo>
                      <a:pt x="23434" y="11"/>
                      <a:pt x="23340" y="0"/>
                      <a:pt x="23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 rot="-3952038">
                <a:off x="7864559" y="4360096"/>
                <a:ext cx="1464483" cy="1095074"/>
              </a:xfrm>
              <a:custGeom>
                <a:avLst/>
                <a:gdLst/>
                <a:ahLst/>
                <a:cxnLst/>
                <a:rect l="l" t="t" r="r" b="b"/>
                <a:pathLst>
                  <a:path w="26573" h="20687" extrusionOk="0">
                    <a:moveTo>
                      <a:pt x="1214" y="2121"/>
                    </a:moveTo>
                    <a:lnTo>
                      <a:pt x="1214" y="2121"/>
                    </a:lnTo>
                    <a:cubicBezTo>
                      <a:pt x="1244" y="2141"/>
                      <a:pt x="1275" y="2169"/>
                      <a:pt x="1311" y="2193"/>
                    </a:cubicBezTo>
                    <a:lnTo>
                      <a:pt x="1311" y="2193"/>
                    </a:lnTo>
                    <a:cubicBezTo>
                      <a:pt x="1290" y="2177"/>
                      <a:pt x="1267" y="2160"/>
                      <a:pt x="1245" y="2138"/>
                    </a:cubicBezTo>
                    <a:lnTo>
                      <a:pt x="1245" y="2138"/>
                    </a:lnTo>
                    <a:cubicBezTo>
                      <a:pt x="1278" y="2158"/>
                      <a:pt x="1300" y="2179"/>
                      <a:pt x="1321" y="2200"/>
                    </a:cubicBezTo>
                    <a:lnTo>
                      <a:pt x="1321" y="2200"/>
                    </a:lnTo>
                    <a:cubicBezTo>
                      <a:pt x="1317" y="2198"/>
                      <a:pt x="1314" y="2195"/>
                      <a:pt x="1311" y="2193"/>
                    </a:cubicBezTo>
                    <a:lnTo>
                      <a:pt x="1311" y="2193"/>
                    </a:lnTo>
                    <a:cubicBezTo>
                      <a:pt x="1315" y="2196"/>
                      <a:pt x="1319" y="2199"/>
                      <a:pt x="1323" y="2202"/>
                    </a:cubicBezTo>
                    <a:lnTo>
                      <a:pt x="1323" y="2202"/>
                    </a:lnTo>
                    <a:cubicBezTo>
                      <a:pt x="1324" y="2203"/>
                      <a:pt x="1325" y="2204"/>
                      <a:pt x="1325" y="2204"/>
                    </a:cubicBezTo>
                    <a:cubicBezTo>
                      <a:pt x="1325" y="2204"/>
                      <a:pt x="1324" y="2203"/>
                      <a:pt x="1324" y="2203"/>
                    </a:cubicBezTo>
                    <a:lnTo>
                      <a:pt x="1324" y="2203"/>
                    </a:lnTo>
                    <a:cubicBezTo>
                      <a:pt x="1350" y="2222"/>
                      <a:pt x="1374" y="2239"/>
                      <a:pt x="1395" y="2260"/>
                    </a:cubicBezTo>
                    <a:cubicBezTo>
                      <a:pt x="1412" y="2271"/>
                      <a:pt x="1428" y="2282"/>
                      <a:pt x="1444" y="2293"/>
                    </a:cubicBezTo>
                    <a:lnTo>
                      <a:pt x="1444" y="2293"/>
                    </a:lnTo>
                    <a:cubicBezTo>
                      <a:pt x="1415" y="2269"/>
                      <a:pt x="1385" y="2244"/>
                      <a:pt x="1353" y="2218"/>
                    </a:cubicBezTo>
                    <a:cubicBezTo>
                      <a:pt x="1342" y="2213"/>
                      <a:pt x="1331" y="2206"/>
                      <a:pt x="1321" y="2200"/>
                    </a:cubicBezTo>
                    <a:lnTo>
                      <a:pt x="1321" y="2200"/>
                    </a:lnTo>
                    <a:cubicBezTo>
                      <a:pt x="1296" y="2173"/>
                      <a:pt x="1281" y="2148"/>
                      <a:pt x="1242" y="2134"/>
                    </a:cubicBezTo>
                    <a:lnTo>
                      <a:pt x="1242" y="2134"/>
                    </a:lnTo>
                    <a:cubicBezTo>
                      <a:pt x="1243" y="2136"/>
                      <a:pt x="1244" y="2137"/>
                      <a:pt x="1245" y="2138"/>
                    </a:cubicBezTo>
                    <a:lnTo>
                      <a:pt x="1245" y="2138"/>
                    </a:lnTo>
                    <a:cubicBezTo>
                      <a:pt x="1236" y="2132"/>
                      <a:pt x="1225" y="2126"/>
                      <a:pt x="1214" y="2121"/>
                    </a:cubicBezTo>
                    <a:close/>
                    <a:moveTo>
                      <a:pt x="1451" y="1828"/>
                    </a:moveTo>
                    <a:cubicBezTo>
                      <a:pt x="1643" y="2091"/>
                      <a:pt x="1762" y="2259"/>
                      <a:pt x="1813" y="2315"/>
                    </a:cubicBezTo>
                    <a:lnTo>
                      <a:pt x="1813" y="2315"/>
                    </a:lnTo>
                    <a:cubicBezTo>
                      <a:pt x="1764" y="2248"/>
                      <a:pt x="1650" y="2077"/>
                      <a:pt x="1451" y="1828"/>
                    </a:cubicBezTo>
                    <a:close/>
                    <a:moveTo>
                      <a:pt x="1255" y="2037"/>
                    </a:moveTo>
                    <a:cubicBezTo>
                      <a:pt x="1561" y="2278"/>
                      <a:pt x="1738" y="2427"/>
                      <a:pt x="1799" y="2441"/>
                    </a:cubicBezTo>
                    <a:lnTo>
                      <a:pt x="1799" y="2441"/>
                    </a:lnTo>
                    <a:cubicBezTo>
                      <a:pt x="1729" y="2413"/>
                      <a:pt x="1562" y="2273"/>
                      <a:pt x="1255" y="2037"/>
                    </a:cubicBezTo>
                    <a:close/>
                    <a:moveTo>
                      <a:pt x="1730" y="2479"/>
                    </a:moveTo>
                    <a:lnTo>
                      <a:pt x="1730" y="2479"/>
                    </a:lnTo>
                    <a:cubicBezTo>
                      <a:pt x="1760" y="2493"/>
                      <a:pt x="1784" y="2501"/>
                      <a:pt x="1803" y="2501"/>
                    </a:cubicBezTo>
                    <a:cubicBezTo>
                      <a:pt x="1820" y="2501"/>
                      <a:pt x="1832" y="2495"/>
                      <a:pt x="1841" y="2483"/>
                    </a:cubicBezTo>
                    <a:lnTo>
                      <a:pt x="1841" y="2483"/>
                    </a:lnTo>
                    <a:cubicBezTo>
                      <a:pt x="1838" y="2500"/>
                      <a:pt x="1828" y="2508"/>
                      <a:pt x="1812" y="2508"/>
                    </a:cubicBezTo>
                    <a:cubicBezTo>
                      <a:pt x="1793" y="2508"/>
                      <a:pt x="1766" y="2498"/>
                      <a:pt x="1730" y="2479"/>
                    </a:cubicBezTo>
                    <a:close/>
                    <a:moveTo>
                      <a:pt x="1214" y="2386"/>
                    </a:moveTo>
                    <a:lnTo>
                      <a:pt x="1214" y="2386"/>
                    </a:lnTo>
                    <a:cubicBezTo>
                      <a:pt x="1297" y="2469"/>
                      <a:pt x="1367" y="2539"/>
                      <a:pt x="1451" y="2595"/>
                    </a:cubicBezTo>
                    <a:cubicBezTo>
                      <a:pt x="1381" y="2539"/>
                      <a:pt x="1297" y="2469"/>
                      <a:pt x="1214" y="2386"/>
                    </a:cubicBezTo>
                    <a:close/>
                    <a:moveTo>
                      <a:pt x="1046" y="2678"/>
                    </a:moveTo>
                    <a:cubicBezTo>
                      <a:pt x="1046" y="2716"/>
                      <a:pt x="1060" y="2749"/>
                      <a:pt x="1082" y="2778"/>
                    </a:cubicBezTo>
                    <a:lnTo>
                      <a:pt x="1082" y="2778"/>
                    </a:lnTo>
                    <a:cubicBezTo>
                      <a:pt x="1067" y="2749"/>
                      <a:pt x="1055" y="2717"/>
                      <a:pt x="1046" y="2678"/>
                    </a:cubicBezTo>
                    <a:close/>
                    <a:moveTo>
                      <a:pt x="1004" y="2748"/>
                    </a:moveTo>
                    <a:cubicBezTo>
                      <a:pt x="1000" y="2768"/>
                      <a:pt x="998" y="2786"/>
                      <a:pt x="998" y="2803"/>
                    </a:cubicBezTo>
                    <a:lnTo>
                      <a:pt x="998" y="2803"/>
                    </a:lnTo>
                    <a:cubicBezTo>
                      <a:pt x="998" y="2786"/>
                      <a:pt x="1000" y="2768"/>
                      <a:pt x="1004" y="2748"/>
                    </a:cubicBezTo>
                    <a:close/>
                    <a:moveTo>
                      <a:pt x="1730" y="2818"/>
                    </a:moveTo>
                    <a:cubicBezTo>
                      <a:pt x="1730" y="2818"/>
                      <a:pt x="1730" y="2832"/>
                      <a:pt x="1716" y="2832"/>
                    </a:cubicBezTo>
                    <a:cubicBezTo>
                      <a:pt x="1716" y="2832"/>
                      <a:pt x="1716" y="2818"/>
                      <a:pt x="1730" y="2818"/>
                    </a:cubicBezTo>
                    <a:close/>
                    <a:moveTo>
                      <a:pt x="1082" y="2778"/>
                    </a:moveTo>
                    <a:cubicBezTo>
                      <a:pt x="1098" y="2807"/>
                      <a:pt x="1118" y="2831"/>
                      <a:pt x="1139" y="2851"/>
                    </a:cubicBezTo>
                    <a:lnTo>
                      <a:pt x="1139" y="2851"/>
                    </a:lnTo>
                    <a:lnTo>
                      <a:pt x="1149" y="2841"/>
                    </a:lnTo>
                    <a:lnTo>
                      <a:pt x="1149" y="2841"/>
                    </a:lnTo>
                    <a:cubicBezTo>
                      <a:pt x="1164" y="2852"/>
                      <a:pt x="1180" y="2861"/>
                      <a:pt x="1195" y="2870"/>
                    </a:cubicBezTo>
                    <a:lnTo>
                      <a:pt x="1195" y="2870"/>
                    </a:lnTo>
                    <a:cubicBezTo>
                      <a:pt x="1202" y="2868"/>
                      <a:pt x="1209" y="2865"/>
                      <a:pt x="1214" y="2860"/>
                    </a:cubicBezTo>
                    <a:cubicBezTo>
                      <a:pt x="1200" y="2860"/>
                      <a:pt x="1172" y="2832"/>
                      <a:pt x="1158" y="2832"/>
                    </a:cubicBezTo>
                    <a:lnTo>
                      <a:pt x="1149" y="2841"/>
                    </a:lnTo>
                    <a:lnTo>
                      <a:pt x="1149" y="2841"/>
                    </a:lnTo>
                    <a:cubicBezTo>
                      <a:pt x="1124" y="2822"/>
                      <a:pt x="1100" y="2801"/>
                      <a:pt x="1082" y="2778"/>
                    </a:cubicBezTo>
                    <a:close/>
                    <a:moveTo>
                      <a:pt x="1297" y="2888"/>
                    </a:moveTo>
                    <a:lnTo>
                      <a:pt x="1297" y="2888"/>
                    </a:lnTo>
                    <a:cubicBezTo>
                      <a:pt x="1297" y="2888"/>
                      <a:pt x="1283" y="2888"/>
                      <a:pt x="1283" y="2902"/>
                    </a:cubicBezTo>
                    <a:cubicBezTo>
                      <a:pt x="1283" y="2902"/>
                      <a:pt x="1297" y="2902"/>
                      <a:pt x="1297" y="2888"/>
                    </a:cubicBezTo>
                    <a:close/>
                    <a:moveTo>
                      <a:pt x="1325" y="2888"/>
                    </a:moveTo>
                    <a:cubicBezTo>
                      <a:pt x="1325" y="2888"/>
                      <a:pt x="1311" y="2888"/>
                      <a:pt x="1311" y="2902"/>
                    </a:cubicBezTo>
                    <a:lnTo>
                      <a:pt x="1325" y="2902"/>
                    </a:lnTo>
                    <a:cubicBezTo>
                      <a:pt x="1325" y="2902"/>
                      <a:pt x="1353" y="2902"/>
                      <a:pt x="1353" y="2888"/>
                    </a:cubicBezTo>
                    <a:close/>
                    <a:moveTo>
                      <a:pt x="998" y="2803"/>
                    </a:moveTo>
                    <a:cubicBezTo>
                      <a:pt x="998" y="2863"/>
                      <a:pt x="1021" y="2903"/>
                      <a:pt x="1060" y="2930"/>
                    </a:cubicBezTo>
                    <a:lnTo>
                      <a:pt x="1060" y="2930"/>
                    </a:lnTo>
                    <a:lnTo>
                      <a:pt x="1064" y="2926"/>
                    </a:lnTo>
                    <a:lnTo>
                      <a:pt x="1064" y="2926"/>
                    </a:lnTo>
                    <a:cubicBezTo>
                      <a:pt x="1068" y="2929"/>
                      <a:pt x="1073" y="2932"/>
                      <a:pt x="1078" y="2934"/>
                    </a:cubicBezTo>
                    <a:lnTo>
                      <a:pt x="1078" y="2934"/>
                    </a:lnTo>
                    <a:cubicBezTo>
                      <a:pt x="1080" y="2932"/>
                      <a:pt x="1083" y="2931"/>
                      <a:pt x="1087" y="2930"/>
                    </a:cubicBezTo>
                    <a:lnTo>
                      <a:pt x="1087" y="2930"/>
                    </a:lnTo>
                    <a:cubicBezTo>
                      <a:pt x="1088" y="2923"/>
                      <a:pt x="1088" y="2914"/>
                      <a:pt x="1088" y="2902"/>
                    </a:cubicBezTo>
                    <a:lnTo>
                      <a:pt x="1088" y="2902"/>
                    </a:lnTo>
                    <a:lnTo>
                      <a:pt x="1064" y="2926"/>
                    </a:lnTo>
                    <a:lnTo>
                      <a:pt x="1064" y="2926"/>
                    </a:lnTo>
                    <a:cubicBezTo>
                      <a:pt x="1023" y="2900"/>
                      <a:pt x="999" y="2859"/>
                      <a:pt x="998" y="2803"/>
                    </a:cubicBezTo>
                    <a:close/>
                    <a:moveTo>
                      <a:pt x="1074" y="2944"/>
                    </a:moveTo>
                    <a:cubicBezTo>
                      <a:pt x="1067" y="2950"/>
                      <a:pt x="1053" y="2954"/>
                      <a:pt x="1039" y="2957"/>
                    </a:cubicBezTo>
                    <a:lnTo>
                      <a:pt x="1039" y="2957"/>
                    </a:lnTo>
                    <a:cubicBezTo>
                      <a:pt x="1063" y="2957"/>
                      <a:pt x="1074" y="2956"/>
                      <a:pt x="1074" y="2944"/>
                    </a:cubicBezTo>
                    <a:close/>
                    <a:moveTo>
                      <a:pt x="1043" y="2946"/>
                    </a:moveTo>
                    <a:cubicBezTo>
                      <a:pt x="1037" y="2948"/>
                      <a:pt x="1032" y="2952"/>
                      <a:pt x="1032" y="2957"/>
                    </a:cubicBezTo>
                    <a:lnTo>
                      <a:pt x="1043" y="2946"/>
                    </a:lnTo>
                    <a:close/>
                    <a:moveTo>
                      <a:pt x="1175" y="2877"/>
                    </a:moveTo>
                    <a:cubicBezTo>
                      <a:pt x="1192" y="2888"/>
                      <a:pt x="1209" y="2896"/>
                      <a:pt x="1228" y="2902"/>
                    </a:cubicBezTo>
                    <a:cubicBezTo>
                      <a:pt x="1214" y="2915"/>
                      <a:pt x="1188" y="2941"/>
                      <a:pt x="1186" y="2955"/>
                    </a:cubicBezTo>
                    <a:lnTo>
                      <a:pt x="1186" y="2955"/>
                    </a:lnTo>
                    <a:lnTo>
                      <a:pt x="1182" y="2957"/>
                    </a:lnTo>
                    <a:lnTo>
                      <a:pt x="1158" y="2957"/>
                    </a:lnTo>
                    <a:cubicBezTo>
                      <a:pt x="1150" y="2935"/>
                      <a:pt x="1147" y="2916"/>
                      <a:pt x="1145" y="2897"/>
                    </a:cubicBezTo>
                    <a:lnTo>
                      <a:pt x="1145" y="2897"/>
                    </a:lnTo>
                    <a:cubicBezTo>
                      <a:pt x="1150" y="2895"/>
                      <a:pt x="1154" y="2892"/>
                      <a:pt x="1158" y="2888"/>
                    </a:cubicBezTo>
                    <a:cubicBezTo>
                      <a:pt x="1162" y="2883"/>
                      <a:pt x="1169" y="2880"/>
                      <a:pt x="1175" y="2877"/>
                    </a:cubicBezTo>
                    <a:close/>
                    <a:moveTo>
                      <a:pt x="1039" y="2957"/>
                    </a:moveTo>
                    <a:cubicBezTo>
                      <a:pt x="1037" y="2957"/>
                      <a:pt x="1035" y="2957"/>
                      <a:pt x="1032" y="2957"/>
                    </a:cubicBezTo>
                    <a:cubicBezTo>
                      <a:pt x="1020" y="2957"/>
                      <a:pt x="1008" y="2968"/>
                      <a:pt x="1005" y="2971"/>
                    </a:cubicBezTo>
                    <a:lnTo>
                      <a:pt x="1005" y="2971"/>
                    </a:lnTo>
                    <a:cubicBezTo>
                      <a:pt x="1012" y="2964"/>
                      <a:pt x="1026" y="2961"/>
                      <a:pt x="1039" y="2957"/>
                    </a:cubicBezTo>
                    <a:close/>
                    <a:moveTo>
                      <a:pt x="1005" y="2971"/>
                    </a:moveTo>
                    <a:cubicBezTo>
                      <a:pt x="1005" y="2971"/>
                      <a:pt x="1005" y="2971"/>
                      <a:pt x="1004" y="2971"/>
                    </a:cubicBezTo>
                    <a:lnTo>
                      <a:pt x="1004" y="2971"/>
                    </a:lnTo>
                    <a:cubicBezTo>
                      <a:pt x="1004" y="2971"/>
                      <a:pt x="1005" y="2971"/>
                      <a:pt x="1005" y="2971"/>
                    </a:cubicBezTo>
                    <a:close/>
                    <a:moveTo>
                      <a:pt x="935" y="3013"/>
                    </a:moveTo>
                    <a:cubicBezTo>
                      <a:pt x="931" y="3019"/>
                      <a:pt x="928" y="3025"/>
                      <a:pt x="926" y="3030"/>
                    </a:cubicBezTo>
                    <a:lnTo>
                      <a:pt x="926" y="3030"/>
                    </a:lnTo>
                    <a:cubicBezTo>
                      <a:pt x="948" y="3047"/>
                      <a:pt x="972" y="3055"/>
                      <a:pt x="1004" y="3055"/>
                    </a:cubicBezTo>
                    <a:cubicBezTo>
                      <a:pt x="963" y="3055"/>
                      <a:pt x="949" y="3041"/>
                      <a:pt x="935" y="3013"/>
                    </a:cubicBezTo>
                    <a:close/>
                    <a:moveTo>
                      <a:pt x="907" y="3013"/>
                    </a:moveTo>
                    <a:lnTo>
                      <a:pt x="907" y="3013"/>
                    </a:lnTo>
                    <a:cubicBezTo>
                      <a:pt x="893" y="3035"/>
                      <a:pt x="900" y="3052"/>
                      <a:pt x="922" y="3064"/>
                    </a:cubicBezTo>
                    <a:lnTo>
                      <a:pt x="922" y="3064"/>
                    </a:lnTo>
                    <a:cubicBezTo>
                      <a:pt x="919" y="3055"/>
                      <a:pt x="920" y="3044"/>
                      <a:pt x="926" y="3030"/>
                    </a:cubicBezTo>
                    <a:lnTo>
                      <a:pt x="926" y="3030"/>
                    </a:lnTo>
                    <a:cubicBezTo>
                      <a:pt x="919" y="3025"/>
                      <a:pt x="913" y="3020"/>
                      <a:pt x="907" y="3013"/>
                    </a:cubicBezTo>
                    <a:close/>
                    <a:moveTo>
                      <a:pt x="879" y="2972"/>
                    </a:moveTo>
                    <a:lnTo>
                      <a:pt x="879" y="2972"/>
                    </a:lnTo>
                    <a:cubicBezTo>
                      <a:pt x="817" y="3033"/>
                      <a:pt x="799" y="3073"/>
                      <a:pt x="796" y="3101"/>
                    </a:cubicBezTo>
                    <a:lnTo>
                      <a:pt x="796" y="3101"/>
                    </a:lnTo>
                    <a:cubicBezTo>
                      <a:pt x="795" y="3103"/>
                      <a:pt x="795" y="3106"/>
                      <a:pt x="795" y="3111"/>
                    </a:cubicBezTo>
                    <a:cubicBezTo>
                      <a:pt x="803" y="3134"/>
                      <a:pt x="827" y="3144"/>
                      <a:pt x="862" y="3144"/>
                    </a:cubicBezTo>
                    <a:cubicBezTo>
                      <a:pt x="890" y="3144"/>
                      <a:pt x="925" y="3137"/>
                      <a:pt x="963" y="3125"/>
                    </a:cubicBezTo>
                    <a:cubicBezTo>
                      <a:pt x="976" y="3111"/>
                      <a:pt x="1004" y="3111"/>
                      <a:pt x="1018" y="3097"/>
                    </a:cubicBezTo>
                    <a:lnTo>
                      <a:pt x="1018" y="3097"/>
                    </a:lnTo>
                    <a:cubicBezTo>
                      <a:pt x="967" y="3113"/>
                      <a:pt x="922" y="3121"/>
                      <a:pt x="887" y="3121"/>
                    </a:cubicBezTo>
                    <a:cubicBezTo>
                      <a:pt x="801" y="3121"/>
                      <a:pt x="779" y="3071"/>
                      <a:pt x="879" y="2972"/>
                    </a:cubicBezTo>
                    <a:close/>
                    <a:moveTo>
                      <a:pt x="1004" y="3153"/>
                    </a:moveTo>
                    <a:lnTo>
                      <a:pt x="1004" y="3153"/>
                    </a:lnTo>
                    <a:cubicBezTo>
                      <a:pt x="889" y="3210"/>
                      <a:pt x="775" y="3268"/>
                      <a:pt x="683" y="3294"/>
                    </a:cubicBezTo>
                    <a:lnTo>
                      <a:pt x="683" y="3294"/>
                    </a:lnTo>
                    <a:cubicBezTo>
                      <a:pt x="664" y="3296"/>
                      <a:pt x="642" y="3299"/>
                      <a:pt x="614" y="3306"/>
                    </a:cubicBezTo>
                    <a:lnTo>
                      <a:pt x="599" y="3306"/>
                    </a:lnTo>
                    <a:cubicBezTo>
                      <a:pt x="682" y="3295"/>
                      <a:pt x="843" y="3234"/>
                      <a:pt x="1004" y="3153"/>
                    </a:cubicBezTo>
                    <a:close/>
                    <a:moveTo>
                      <a:pt x="419" y="4032"/>
                    </a:moveTo>
                    <a:lnTo>
                      <a:pt x="419" y="4032"/>
                    </a:lnTo>
                    <a:cubicBezTo>
                      <a:pt x="414" y="4073"/>
                      <a:pt x="408" y="4109"/>
                      <a:pt x="400" y="4140"/>
                    </a:cubicBezTo>
                    <a:lnTo>
                      <a:pt x="400" y="4140"/>
                    </a:lnTo>
                    <a:cubicBezTo>
                      <a:pt x="407" y="4110"/>
                      <a:pt x="413" y="4074"/>
                      <a:pt x="419" y="4032"/>
                    </a:cubicBezTo>
                    <a:close/>
                    <a:moveTo>
                      <a:pt x="25590" y="14554"/>
                    </a:moveTo>
                    <a:cubicBezTo>
                      <a:pt x="25734" y="14598"/>
                      <a:pt x="25954" y="14660"/>
                      <a:pt x="26251" y="14744"/>
                    </a:cubicBezTo>
                    <a:cubicBezTo>
                      <a:pt x="25964" y="14659"/>
                      <a:pt x="25744" y="14595"/>
                      <a:pt x="25590" y="14554"/>
                    </a:cubicBezTo>
                    <a:close/>
                    <a:moveTo>
                      <a:pt x="25572" y="14849"/>
                    </a:moveTo>
                    <a:cubicBezTo>
                      <a:pt x="25620" y="14892"/>
                      <a:pt x="25674" y="14941"/>
                      <a:pt x="25735" y="14995"/>
                    </a:cubicBezTo>
                    <a:cubicBezTo>
                      <a:pt x="25671" y="14937"/>
                      <a:pt x="25616" y="14888"/>
                      <a:pt x="25572" y="14849"/>
                    </a:cubicBezTo>
                    <a:close/>
                    <a:moveTo>
                      <a:pt x="25726" y="14779"/>
                    </a:moveTo>
                    <a:lnTo>
                      <a:pt x="25726" y="14779"/>
                    </a:lnTo>
                    <a:cubicBezTo>
                      <a:pt x="25840" y="14844"/>
                      <a:pt x="25978" y="14920"/>
                      <a:pt x="26140" y="15009"/>
                    </a:cubicBezTo>
                    <a:cubicBezTo>
                      <a:pt x="25976" y="14918"/>
                      <a:pt x="25839" y="14841"/>
                      <a:pt x="25726" y="14779"/>
                    </a:cubicBezTo>
                    <a:close/>
                    <a:moveTo>
                      <a:pt x="25045" y="16633"/>
                    </a:moveTo>
                    <a:cubicBezTo>
                      <a:pt x="25167" y="16667"/>
                      <a:pt x="25328" y="16693"/>
                      <a:pt x="25546" y="16735"/>
                    </a:cubicBezTo>
                    <a:lnTo>
                      <a:pt x="25546" y="16735"/>
                    </a:lnTo>
                    <a:cubicBezTo>
                      <a:pt x="25331" y="16692"/>
                      <a:pt x="25166" y="16651"/>
                      <a:pt x="25045" y="16633"/>
                    </a:cubicBezTo>
                    <a:close/>
                    <a:moveTo>
                      <a:pt x="25546" y="16735"/>
                    </a:moveTo>
                    <a:lnTo>
                      <a:pt x="25546" y="16735"/>
                    </a:lnTo>
                    <a:cubicBezTo>
                      <a:pt x="25576" y="16741"/>
                      <a:pt x="25606" y="16747"/>
                      <a:pt x="25638" y="16753"/>
                    </a:cubicBezTo>
                    <a:cubicBezTo>
                      <a:pt x="25606" y="16746"/>
                      <a:pt x="25576" y="16740"/>
                      <a:pt x="25546" y="16735"/>
                    </a:cubicBezTo>
                    <a:close/>
                    <a:moveTo>
                      <a:pt x="25026" y="16690"/>
                    </a:moveTo>
                    <a:lnTo>
                      <a:pt x="25026" y="16690"/>
                    </a:lnTo>
                    <a:cubicBezTo>
                      <a:pt x="25172" y="16724"/>
                      <a:pt x="25422" y="16771"/>
                      <a:pt x="25777" y="16836"/>
                    </a:cubicBezTo>
                    <a:cubicBezTo>
                      <a:pt x="25423" y="16765"/>
                      <a:pt x="25173" y="16716"/>
                      <a:pt x="25026" y="16690"/>
                    </a:cubicBezTo>
                    <a:close/>
                    <a:moveTo>
                      <a:pt x="25160" y="16852"/>
                    </a:moveTo>
                    <a:lnTo>
                      <a:pt x="25160" y="16852"/>
                    </a:lnTo>
                    <a:cubicBezTo>
                      <a:pt x="25314" y="16912"/>
                      <a:pt x="25534" y="16994"/>
                      <a:pt x="25819" y="17101"/>
                    </a:cubicBezTo>
                    <a:cubicBezTo>
                      <a:pt x="25528" y="16989"/>
                      <a:pt x="25309" y="16906"/>
                      <a:pt x="25160" y="16852"/>
                    </a:cubicBezTo>
                    <a:close/>
                    <a:moveTo>
                      <a:pt x="25356" y="17096"/>
                    </a:moveTo>
                    <a:cubicBezTo>
                      <a:pt x="25482" y="17169"/>
                      <a:pt x="25636" y="17260"/>
                      <a:pt x="25819" y="17366"/>
                    </a:cubicBezTo>
                    <a:cubicBezTo>
                      <a:pt x="25630" y="17255"/>
                      <a:pt x="25477" y="17165"/>
                      <a:pt x="25356" y="17096"/>
                    </a:cubicBezTo>
                    <a:close/>
                    <a:moveTo>
                      <a:pt x="25909" y="18602"/>
                    </a:moveTo>
                    <a:cubicBezTo>
                      <a:pt x="25912" y="18622"/>
                      <a:pt x="25914" y="18643"/>
                      <a:pt x="25917" y="18664"/>
                    </a:cubicBezTo>
                    <a:cubicBezTo>
                      <a:pt x="25914" y="18642"/>
                      <a:pt x="25911" y="18622"/>
                      <a:pt x="25909" y="18602"/>
                    </a:cubicBezTo>
                    <a:close/>
                    <a:moveTo>
                      <a:pt x="2553" y="0"/>
                    </a:moveTo>
                    <a:cubicBezTo>
                      <a:pt x="2539" y="168"/>
                      <a:pt x="2218" y="391"/>
                      <a:pt x="2469" y="461"/>
                    </a:cubicBezTo>
                    <a:cubicBezTo>
                      <a:pt x="2164" y="626"/>
                      <a:pt x="1720" y="872"/>
                      <a:pt x="2119" y="872"/>
                    </a:cubicBezTo>
                    <a:cubicBezTo>
                      <a:pt x="2158" y="872"/>
                      <a:pt x="2204" y="870"/>
                      <a:pt x="2260" y="865"/>
                    </a:cubicBezTo>
                    <a:lnTo>
                      <a:pt x="2260" y="865"/>
                    </a:lnTo>
                    <a:cubicBezTo>
                      <a:pt x="1734" y="999"/>
                      <a:pt x="1581" y="1385"/>
                      <a:pt x="1718" y="1385"/>
                    </a:cubicBezTo>
                    <a:cubicBezTo>
                      <a:pt x="1758" y="1385"/>
                      <a:pt x="1822" y="1353"/>
                      <a:pt x="1909" y="1272"/>
                    </a:cubicBezTo>
                    <a:lnTo>
                      <a:pt x="1909" y="1272"/>
                    </a:lnTo>
                    <a:cubicBezTo>
                      <a:pt x="1850" y="1340"/>
                      <a:pt x="1815" y="1414"/>
                      <a:pt x="1772" y="1479"/>
                    </a:cubicBezTo>
                    <a:cubicBezTo>
                      <a:pt x="1730" y="1786"/>
                      <a:pt x="1744" y="1995"/>
                      <a:pt x="1744" y="2051"/>
                    </a:cubicBezTo>
                    <a:cubicBezTo>
                      <a:pt x="1786" y="2162"/>
                      <a:pt x="1799" y="2232"/>
                      <a:pt x="1799" y="2246"/>
                    </a:cubicBezTo>
                    <a:cubicBezTo>
                      <a:pt x="1798" y="2248"/>
                      <a:pt x="1797" y="2249"/>
                      <a:pt x="1795" y="2249"/>
                    </a:cubicBezTo>
                    <a:cubicBezTo>
                      <a:pt x="1772" y="2249"/>
                      <a:pt x="1683" y="2094"/>
                      <a:pt x="1451" y="1773"/>
                    </a:cubicBezTo>
                    <a:lnTo>
                      <a:pt x="1451" y="1773"/>
                    </a:lnTo>
                    <a:cubicBezTo>
                      <a:pt x="1702" y="2121"/>
                      <a:pt x="1813" y="2330"/>
                      <a:pt x="1841" y="2330"/>
                    </a:cubicBezTo>
                    <a:cubicBezTo>
                      <a:pt x="1841" y="2334"/>
                      <a:pt x="1840" y="2336"/>
                      <a:pt x="1838" y="2336"/>
                    </a:cubicBezTo>
                    <a:cubicBezTo>
                      <a:pt x="1834" y="2336"/>
                      <a:pt x="1825" y="2329"/>
                      <a:pt x="1813" y="2315"/>
                    </a:cubicBezTo>
                    <a:lnTo>
                      <a:pt x="1813" y="2315"/>
                    </a:lnTo>
                    <a:cubicBezTo>
                      <a:pt x="1826" y="2333"/>
                      <a:pt x="1835" y="2344"/>
                      <a:pt x="1839" y="2346"/>
                    </a:cubicBezTo>
                    <a:lnTo>
                      <a:pt x="1839" y="2346"/>
                    </a:lnTo>
                    <a:cubicBezTo>
                      <a:pt x="1835" y="2349"/>
                      <a:pt x="1831" y="2350"/>
                      <a:pt x="1826" y="2350"/>
                    </a:cubicBezTo>
                    <a:cubicBezTo>
                      <a:pt x="1792" y="2350"/>
                      <a:pt x="1729" y="2285"/>
                      <a:pt x="1646" y="2190"/>
                    </a:cubicBezTo>
                    <a:cubicBezTo>
                      <a:pt x="1577" y="2108"/>
                      <a:pt x="1494" y="2025"/>
                      <a:pt x="1385" y="1915"/>
                    </a:cubicBezTo>
                    <a:lnTo>
                      <a:pt x="1385" y="1915"/>
                    </a:lnTo>
                    <a:cubicBezTo>
                      <a:pt x="1494" y="2025"/>
                      <a:pt x="1577" y="2108"/>
                      <a:pt x="1632" y="2190"/>
                    </a:cubicBezTo>
                    <a:cubicBezTo>
                      <a:pt x="1562" y="2107"/>
                      <a:pt x="1451" y="1995"/>
                      <a:pt x="1325" y="1883"/>
                    </a:cubicBezTo>
                    <a:lnTo>
                      <a:pt x="1325" y="1883"/>
                    </a:lnTo>
                    <a:cubicBezTo>
                      <a:pt x="1590" y="2134"/>
                      <a:pt x="1730" y="2330"/>
                      <a:pt x="1786" y="2386"/>
                    </a:cubicBezTo>
                    <a:lnTo>
                      <a:pt x="1799" y="2400"/>
                    </a:lnTo>
                    <a:lnTo>
                      <a:pt x="1786" y="2400"/>
                    </a:lnTo>
                    <a:cubicBezTo>
                      <a:pt x="1716" y="2330"/>
                      <a:pt x="1576" y="2176"/>
                      <a:pt x="1325" y="1967"/>
                    </a:cubicBezTo>
                    <a:lnTo>
                      <a:pt x="1325" y="1967"/>
                    </a:lnTo>
                    <a:cubicBezTo>
                      <a:pt x="1562" y="2176"/>
                      <a:pt x="1702" y="2330"/>
                      <a:pt x="1772" y="2400"/>
                    </a:cubicBezTo>
                    <a:cubicBezTo>
                      <a:pt x="1702" y="2386"/>
                      <a:pt x="1535" y="2246"/>
                      <a:pt x="1257" y="2024"/>
                    </a:cubicBezTo>
                    <a:lnTo>
                      <a:pt x="1257" y="2024"/>
                    </a:lnTo>
                    <a:cubicBezTo>
                      <a:pt x="1535" y="2246"/>
                      <a:pt x="1716" y="2400"/>
                      <a:pt x="1786" y="2413"/>
                    </a:cubicBezTo>
                    <a:lnTo>
                      <a:pt x="1799" y="2441"/>
                    </a:lnTo>
                    <a:lnTo>
                      <a:pt x="1799" y="2441"/>
                    </a:lnTo>
                    <a:cubicBezTo>
                      <a:pt x="1799" y="2441"/>
                      <a:pt x="1799" y="2441"/>
                      <a:pt x="1799" y="2441"/>
                    </a:cubicBezTo>
                    <a:lnTo>
                      <a:pt x="1799" y="2441"/>
                    </a:lnTo>
                    <a:cubicBezTo>
                      <a:pt x="1799" y="2441"/>
                      <a:pt x="1799" y="2441"/>
                      <a:pt x="1799" y="2441"/>
                    </a:cubicBezTo>
                    <a:lnTo>
                      <a:pt x="1799" y="2441"/>
                    </a:lnTo>
                    <a:lnTo>
                      <a:pt x="1799" y="2441"/>
                    </a:lnTo>
                    <a:cubicBezTo>
                      <a:pt x="1802" y="2442"/>
                      <a:pt x="1805" y="2442"/>
                      <a:pt x="1807" y="2442"/>
                    </a:cubicBezTo>
                    <a:cubicBezTo>
                      <a:pt x="1810" y="2442"/>
                      <a:pt x="1812" y="2442"/>
                      <a:pt x="1813" y="2441"/>
                    </a:cubicBezTo>
                    <a:lnTo>
                      <a:pt x="1841" y="2441"/>
                    </a:lnTo>
                    <a:cubicBezTo>
                      <a:pt x="1827" y="2413"/>
                      <a:pt x="1827" y="2413"/>
                      <a:pt x="1799" y="2413"/>
                    </a:cubicBezTo>
                    <a:lnTo>
                      <a:pt x="1841" y="2413"/>
                    </a:lnTo>
                    <a:lnTo>
                      <a:pt x="1855" y="2441"/>
                    </a:lnTo>
                    <a:lnTo>
                      <a:pt x="1841" y="2441"/>
                    </a:lnTo>
                    <a:cubicBezTo>
                      <a:pt x="1835" y="2452"/>
                      <a:pt x="1825" y="2457"/>
                      <a:pt x="1810" y="2457"/>
                    </a:cubicBezTo>
                    <a:cubicBezTo>
                      <a:pt x="1732" y="2457"/>
                      <a:pt x="1535" y="2301"/>
                      <a:pt x="1228" y="2065"/>
                    </a:cubicBezTo>
                    <a:lnTo>
                      <a:pt x="1228" y="2065"/>
                    </a:lnTo>
                    <a:cubicBezTo>
                      <a:pt x="1565" y="2330"/>
                      <a:pt x="1746" y="2481"/>
                      <a:pt x="1798" y="2481"/>
                    </a:cubicBezTo>
                    <a:cubicBezTo>
                      <a:pt x="1801" y="2481"/>
                      <a:pt x="1803" y="2480"/>
                      <a:pt x="1805" y="2480"/>
                    </a:cubicBezTo>
                    <a:lnTo>
                      <a:pt x="1805" y="2480"/>
                    </a:lnTo>
                    <a:cubicBezTo>
                      <a:pt x="1800" y="2483"/>
                      <a:pt x="1793" y="2485"/>
                      <a:pt x="1785" y="2485"/>
                    </a:cubicBezTo>
                    <a:cubicBezTo>
                      <a:pt x="1733" y="2485"/>
                      <a:pt x="1619" y="2410"/>
                      <a:pt x="1444" y="2293"/>
                    </a:cubicBezTo>
                    <a:lnTo>
                      <a:pt x="1444" y="2293"/>
                    </a:lnTo>
                    <a:cubicBezTo>
                      <a:pt x="1455" y="2301"/>
                      <a:pt x="1465" y="2310"/>
                      <a:pt x="1474" y="2318"/>
                    </a:cubicBezTo>
                    <a:lnTo>
                      <a:pt x="1474" y="2318"/>
                    </a:lnTo>
                    <a:cubicBezTo>
                      <a:pt x="1467" y="2312"/>
                      <a:pt x="1459" y="2307"/>
                      <a:pt x="1451" y="2302"/>
                    </a:cubicBezTo>
                    <a:lnTo>
                      <a:pt x="1451" y="2302"/>
                    </a:lnTo>
                    <a:cubicBezTo>
                      <a:pt x="1460" y="2308"/>
                      <a:pt x="1469" y="2314"/>
                      <a:pt x="1478" y="2321"/>
                    </a:cubicBezTo>
                    <a:lnTo>
                      <a:pt x="1478" y="2321"/>
                    </a:lnTo>
                    <a:cubicBezTo>
                      <a:pt x="1684" y="2490"/>
                      <a:pt x="1823" y="2601"/>
                      <a:pt x="1869" y="2601"/>
                    </a:cubicBezTo>
                    <a:cubicBezTo>
                      <a:pt x="1876" y="2601"/>
                      <a:pt x="1880" y="2599"/>
                      <a:pt x="1883" y="2595"/>
                    </a:cubicBezTo>
                    <a:lnTo>
                      <a:pt x="1883" y="2595"/>
                    </a:lnTo>
                    <a:cubicBezTo>
                      <a:pt x="1869" y="2623"/>
                      <a:pt x="1813" y="2665"/>
                      <a:pt x="1772" y="2665"/>
                    </a:cubicBezTo>
                    <a:lnTo>
                      <a:pt x="1772" y="2637"/>
                    </a:lnTo>
                    <a:lnTo>
                      <a:pt x="1744" y="2665"/>
                    </a:lnTo>
                    <a:cubicBezTo>
                      <a:pt x="1725" y="2668"/>
                      <a:pt x="1705" y="2669"/>
                      <a:pt x="1685" y="2669"/>
                    </a:cubicBezTo>
                    <a:cubicBezTo>
                      <a:pt x="1615" y="2669"/>
                      <a:pt x="1537" y="2649"/>
                      <a:pt x="1451" y="2595"/>
                    </a:cubicBezTo>
                    <a:cubicBezTo>
                      <a:pt x="1367" y="2539"/>
                      <a:pt x="1255" y="2483"/>
                      <a:pt x="1172" y="2386"/>
                    </a:cubicBezTo>
                    <a:lnTo>
                      <a:pt x="1172" y="2386"/>
                    </a:lnTo>
                    <a:cubicBezTo>
                      <a:pt x="1283" y="2553"/>
                      <a:pt x="1451" y="2665"/>
                      <a:pt x="1604" y="2678"/>
                    </a:cubicBezTo>
                    <a:cubicBezTo>
                      <a:pt x="1632" y="2678"/>
                      <a:pt x="1646" y="2692"/>
                      <a:pt x="1660" y="2692"/>
                    </a:cubicBezTo>
                    <a:cubicBezTo>
                      <a:pt x="1646" y="2692"/>
                      <a:pt x="1632" y="2678"/>
                      <a:pt x="1632" y="2678"/>
                    </a:cubicBezTo>
                    <a:cubicBezTo>
                      <a:pt x="1660" y="2678"/>
                      <a:pt x="1688" y="2685"/>
                      <a:pt x="1720" y="2685"/>
                    </a:cubicBezTo>
                    <a:cubicBezTo>
                      <a:pt x="1736" y="2685"/>
                      <a:pt x="1753" y="2683"/>
                      <a:pt x="1772" y="2678"/>
                    </a:cubicBezTo>
                    <a:lnTo>
                      <a:pt x="1772" y="2678"/>
                    </a:lnTo>
                    <a:lnTo>
                      <a:pt x="1772" y="2678"/>
                    </a:lnTo>
                    <a:cubicBezTo>
                      <a:pt x="1799" y="2678"/>
                      <a:pt x="1841" y="2665"/>
                      <a:pt x="1869" y="2665"/>
                    </a:cubicBezTo>
                    <a:lnTo>
                      <a:pt x="1869" y="2678"/>
                    </a:lnTo>
                    <a:lnTo>
                      <a:pt x="1869" y="2706"/>
                    </a:lnTo>
                    <a:cubicBezTo>
                      <a:pt x="1883" y="2692"/>
                      <a:pt x="1911" y="2692"/>
                      <a:pt x="1925" y="2678"/>
                    </a:cubicBezTo>
                    <a:lnTo>
                      <a:pt x="1925" y="2678"/>
                    </a:lnTo>
                    <a:cubicBezTo>
                      <a:pt x="1925" y="2692"/>
                      <a:pt x="1883" y="2692"/>
                      <a:pt x="1869" y="2706"/>
                    </a:cubicBezTo>
                    <a:cubicBezTo>
                      <a:pt x="1869" y="2734"/>
                      <a:pt x="1869" y="2748"/>
                      <a:pt x="1883" y="2762"/>
                    </a:cubicBezTo>
                    <a:cubicBezTo>
                      <a:pt x="1869" y="2776"/>
                      <a:pt x="1855" y="2804"/>
                      <a:pt x="1813" y="2818"/>
                    </a:cubicBezTo>
                    <a:lnTo>
                      <a:pt x="1716" y="2818"/>
                    </a:lnTo>
                    <a:cubicBezTo>
                      <a:pt x="1674" y="2832"/>
                      <a:pt x="1646" y="2846"/>
                      <a:pt x="1590" y="2874"/>
                    </a:cubicBezTo>
                    <a:cubicBezTo>
                      <a:pt x="1562" y="2888"/>
                      <a:pt x="1520" y="2888"/>
                      <a:pt x="1493" y="2902"/>
                    </a:cubicBezTo>
                    <a:cubicBezTo>
                      <a:pt x="1423" y="2957"/>
                      <a:pt x="1311" y="2985"/>
                      <a:pt x="1242" y="3013"/>
                    </a:cubicBezTo>
                    <a:cubicBezTo>
                      <a:pt x="1228" y="3013"/>
                      <a:pt x="1214" y="3027"/>
                      <a:pt x="1172" y="3027"/>
                    </a:cubicBezTo>
                    <a:cubicBezTo>
                      <a:pt x="1141" y="3035"/>
                      <a:pt x="1114" y="3038"/>
                      <a:pt x="1089" y="3040"/>
                    </a:cubicBezTo>
                    <a:lnTo>
                      <a:pt x="1089" y="3040"/>
                    </a:lnTo>
                    <a:cubicBezTo>
                      <a:pt x="1090" y="3040"/>
                      <a:pt x="1090" y="3040"/>
                      <a:pt x="1090" y="3039"/>
                    </a:cubicBezTo>
                    <a:lnTo>
                      <a:pt x="1090" y="3039"/>
                    </a:lnTo>
                    <a:cubicBezTo>
                      <a:pt x="1075" y="3041"/>
                      <a:pt x="1061" y="3041"/>
                      <a:pt x="1046" y="3041"/>
                    </a:cubicBezTo>
                    <a:lnTo>
                      <a:pt x="1046" y="3041"/>
                    </a:lnTo>
                    <a:cubicBezTo>
                      <a:pt x="1086" y="3028"/>
                      <a:pt x="1113" y="3015"/>
                      <a:pt x="1151" y="2978"/>
                    </a:cubicBezTo>
                    <a:lnTo>
                      <a:pt x="1151" y="2978"/>
                    </a:lnTo>
                    <a:lnTo>
                      <a:pt x="1158" y="2985"/>
                    </a:lnTo>
                    <a:cubicBezTo>
                      <a:pt x="1144" y="3012"/>
                      <a:pt x="1106" y="3026"/>
                      <a:pt x="1090" y="3039"/>
                    </a:cubicBezTo>
                    <a:lnTo>
                      <a:pt x="1090" y="3039"/>
                    </a:lnTo>
                    <a:cubicBezTo>
                      <a:pt x="1109" y="3038"/>
                      <a:pt x="1130" y="3034"/>
                      <a:pt x="1158" y="3027"/>
                    </a:cubicBezTo>
                    <a:cubicBezTo>
                      <a:pt x="1172" y="3027"/>
                      <a:pt x="1186" y="3013"/>
                      <a:pt x="1214" y="3013"/>
                    </a:cubicBezTo>
                    <a:cubicBezTo>
                      <a:pt x="1283" y="2985"/>
                      <a:pt x="1353" y="2957"/>
                      <a:pt x="1423" y="2916"/>
                    </a:cubicBezTo>
                    <a:lnTo>
                      <a:pt x="1325" y="2916"/>
                    </a:lnTo>
                    <a:cubicBezTo>
                      <a:pt x="1283" y="2957"/>
                      <a:pt x="1228" y="2971"/>
                      <a:pt x="1172" y="2985"/>
                    </a:cubicBezTo>
                    <a:cubicBezTo>
                      <a:pt x="1214" y="2971"/>
                      <a:pt x="1255" y="2957"/>
                      <a:pt x="1297" y="2916"/>
                    </a:cubicBezTo>
                    <a:lnTo>
                      <a:pt x="1311" y="2902"/>
                    </a:lnTo>
                    <a:lnTo>
                      <a:pt x="1297" y="2902"/>
                    </a:lnTo>
                    <a:cubicBezTo>
                      <a:pt x="1283" y="2902"/>
                      <a:pt x="1283" y="2916"/>
                      <a:pt x="1255" y="2916"/>
                    </a:cubicBezTo>
                    <a:lnTo>
                      <a:pt x="1240" y="2924"/>
                    </a:lnTo>
                    <a:lnTo>
                      <a:pt x="1240" y="2924"/>
                    </a:lnTo>
                    <a:cubicBezTo>
                      <a:pt x="1249" y="2914"/>
                      <a:pt x="1255" y="2911"/>
                      <a:pt x="1255" y="2902"/>
                    </a:cubicBezTo>
                    <a:lnTo>
                      <a:pt x="1283" y="2902"/>
                    </a:lnTo>
                    <a:cubicBezTo>
                      <a:pt x="1255" y="2902"/>
                      <a:pt x="1242" y="2888"/>
                      <a:pt x="1228" y="2888"/>
                    </a:cubicBezTo>
                    <a:cubicBezTo>
                      <a:pt x="1217" y="2882"/>
                      <a:pt x="1206" y="2877"/>
                      <a:pt x="1195" y="2870"/>
                    </a:cubicBezTo>
                    <a:lnTo>
                      <a:pt x="1195" y="2870"/>
                    </a:lnTo>
                    <a:cubicBezTo>
                      <a:pt x="1189" y="2873"/>
                      <a:pt x="1182" y="2875"/>
                      <a:pt x="1175" y="2877"/>
                    </a:cubicBezTo>
                    <a:lnTo>
                      <a:pt x="1175" y="2877"/>
                    </a:lnTo>
                    <a:cubicBezTo>
                      <a:pt x="1164" y="2871"/>
                      <a:pt x="1154" y="2863"/>
                      <a:pt x="1144" y="2855"/>
                    </a:cubicBezTo>
                    <a:lnTo>
                      <a:pt x="1144" y="2855"/>
                    </a:lnTo>
                    <a:cubicBezTo>
                      <a:pt x="1144" y="2852"/>
                      <a:pt x="1144" y="2850"/>
                      <a:pt x="1144" y="2848"/>
                    </a:cubicBezTo>
                    <a:lnTo>
                      <a:pt x="1144" y="2848"/>
                    </a:lnTo>
                    <a:cubicBezTo>
                      <a:pt x="1144" y="2850"/>
                      <a:pt x="1144" y="2852"/>
                      <a:pt x="1144" y="2855"/>
                    </a:cubicBezTo>
                    <a:lnTo>
                      <a:pt x="1144" y="2855"/>
                    </a:lnTo>
                    <a:cubicBezTo>
                      <a:pt x="1142" y="2853"/>
                      <a:pt x="1141" y="2852"/>
                      <a:pt x="1139" y="2851"/>
                    </a:cubicBezTo>
                    <a:lnTo>
                      <a:pt x="1139" y="2851"/>
                    </a:lnTo>
                    <a:lnTo>
                      <a:pt x="1102" y="2888"/>
                    </a:lnTo>
                    <a:lnTo>
                      <a:pt x="1074" y="2888"/>
                    </a:lnTo>
                    <a:cubicBezTo>
                      <a:pt x="1074" y="2888"/>
                      <a:pt x="1088" y="2888"/>
                      <a:pt x="1088" y="2902"/>
                    </a:cubicBezTo>
                    <a:lnTo>
                      <a:pt x="1102" y="2930"/>
                    </a:lnTo>
                    <a:cubicBezTo>
                      <a:pt x="1122" y="2910"/>
                      <a:pt x="1134" y="2904"/>
                      <a:pt x="1145" y="2898"/>
                    </a:cubicBezTo>
                    <a:lnTo>
                      <a:pt x="1145" y="2898"/>
                    </a:lnTo>
                    <a:cubicBezTo>
                      <a:pt x="1146" y="2918"/>
                      <a:pt x="1150" y="2933"/>
                      <a:pt x="1158" y="2957"/>
                    </a:cubicBezTo>
                    <a:cubicBezTo>
                      <a:pt x="1131" y="2954"/>
                      <a:pt x="1107" y="2948"/>
                      <a:pt x="1086" y="2938"/>
                    </a:cubicBezTo>
                    <a:lnTo>
                      <a:pt x="1086" y="2938"/>
                    </a:lnTo>
                    <a:cubicBezTo>
                      <a:pt x="1091" y="2934"/>
                      <a:pt x="1094" y="2930"/>
                      <a:pt x="1102" y="2930"/>
                    </a:cubicBezTo>
                    <a:cubicBezTo>
                      <a:pt x="1097" y="2930"/>
                      <a:pt x="1091" y="2930"/>
                      <a:pt x="1087" y="2930"/>
                    </a:cubicBezTo>
                    <a:lnTo>
                      <a:pt x="1087" y="2930"/>
                    </a:lnTo>
                    <a:cubicBezTo>
                      <a:pt x="1086" y="2933"/>
                      <a:pt x="1086" y="2936"/>
                      <a:pt x="1085" y="2937"/>
                    </a:cubicBezTo>
                    <a:lnTo>
                      <a:pt x="1085" y="2937"/>
                    </a:lnTo>
                    <a:cubicBezTo>
                      <a:pt x="1082" y="2936"/>
                      <a:pt x="1080" y="2935"/>
                      <a:pt x="1078" y="2934"/>
                    </a:cubicBezTo>
                    <a:lnTo>
                      <a:pt x="1078" y="2934"/>
                    </a:lnTo>
                    <a:cubicBezTo>
                      <a:pt x="1076" y="2935"/>
                      <a:pt x="1075" y="2937"/>
                      <a:pt x="1075" y="2940"/>
                    </a:cubicBezTo>
                    <a:lnTo>
                      <a:pt x="1075" y="2940"/>
                    </a:lnTo>
                    <a:cubicBezTo>
                      <a:pt x="1069" y="2937"/>
                      <a:pt x="1064" y="2934"/>
                      <a:pt x="1060" y="2930"/>
                    </a:cubicBezTo>
                    <a:lnTo>
                      <a:pt x="1060" y="2930"/>
                    </a:lnTo>
                    <a:lnTo>
                      <a:pt x="1043" y="2946"/>
                    </a:lnTo>
                    <a:lnTo>
                      <a:pt x="1043" y="2946"/>
                    </a:lnTo>
                    <a:cubicBezTo>
                      <a:pt x="1053" y="2944"/>
                      <a:pt x="1066" y="2944"/>
                      <a:pt x="1074" y="2944"/>
                    </a:cubicBezTo>
                    <a:cubicBezTo>
                      <a:pt x="1074" y="2942"/>
                      <a:pt x="1074" y="2941"/>
                      <a:pt x="1075" y="2940"/>
                    </a:cubicBezTo>
                    <a:lnTo>
                      <a:pt x="1075" y="2940"/>
                    </a:lnTo>
                    <a:cubicBezTo>
                      <a:pt x="1076" y="2941"/>
                      <a:pt x="1078" y="2942"/>
                      <a:pt x="1079" y="2943"/>
                    </a:cubicBezTo>
                    <a:lnTo>
                      <a:pt x="1079" y="2943"/>
                    </a:lnTo>
                    <a:cubicBezTo>
                      <a:pt x="1078" y="2943"/>
                      <a:pt x="1076" y="2944"/>
                      <a:pt x="1074" y="2944"/>
                    </a:cubicBezTo>
                    <a:lnTo>
                      <a:pt x="1074" y="2944"/>
                    </a:lnTo>
                    <a:cubicBezTo>
                      <a:pt x="1076" y="2944"/>
                      <a:pt x="1078" y="2943"/>
                      <a:pt x="1080" y="2943"/>
                    </a:cubicBezTo>
                    <a:lnTo>
                      <a:pt x="1080" y="2943"/>
                    </a:lnTo>
                    <a:cubicBezTo>
                      <a:pt x="1102" y="2955"/>
                      <a:pt x="1129" y="2964"/>
                      <a:pt x="1158" y="2971"/>
                    </a:cubicBezTo>
                    <a:cubicBezTo>
                      <a:pt x="1161" y="2968"/>
                      <a:pt x="1166" y="2966"/>
                      <a:pt x="1172" y="2963"/>
                    </a:cubicBezTo>
                    <a:lnTo>
                      <a:pt x="1172" y="2963"/>
                    </a:lnTo>
                    <a:lnTo>
                      <a:pt x="1158" y="2971"/>
                    </a:lnTo>
                    <a:cubicBezTo>
                      <a:pt x="1155" y="2974"/>
                      <a:pt x="1153" y="2976"/>
                      <a:pt x="1151" y="2978"/>
                    </a:cubicBezTo>
                    <a:lnTo>
                      <a:pt x="1151" y="2978"/>
                    </a:lnTo>
                    <a:lnTo>
                      <a:pt x="1144" y="2971"/>
                    </a:lnTo>
                    <a:cubicBezTo>
                      <a:pt x="1116" y="3013"/>
                      <a:pt x="1088" y="3027"/>
                      <a:pt x="1046" y="3041"/>
                    </a:cubicBezTo>
                    <a:lnTo>
                      <a:pt x="1046" y="3041"/>
                    </a:lnTo>
                    <a:cubicBezTo>
                      <a:pt x="1042" y="3041"/>
                      <a:pt x="1037" y="3041"/>
                      <a:pt x="1032" y="3041"/>
                    </a:cubicBezTo>
                    <a:cubicBezTo>
                      <a:pt x="1037" y="3041"/>
                      <a:pt x="1042" y="3041"/>
                      <a:pt x="1046" y="3041"/>
                    </a:cubicBezTo>
                    <a:lnTo>
                      <a:pt x="1046" y="3041"/>
                    </a:lnTo>
                    <a:cubicBezTo>
                      <a:pt x="1046" y="3041"/>
                      <a:pt x="1046" y="3041"/>
                      <a:pt x="1046" y="3041"/>
                    </a:cubicBezTo>
                    <a:cubicBezTo>
                      <a:pt x="1046" y="3041"/>
                      <a:pt x="1046" y="3041"/>
                      <a:pt x="1046" y="3041"/>
                    </a:cubicBezTo>
                    <a:lnTo>
                      <a:pt x="1046" y="3041"/>
                    </a:lnTo>
                    <a:cubicBezTo>
                      <a:pt x="1060" y="3041"/>
                      <a:pt x="1075" y="3041"/>
                      <a:pt x="1089" y="3040"/>
                    </a:cubicBezTo>
                    <a:lnTo>
                      <a:pt x="1089" y="3040"/>
                    </a:lnTo>
                    <a:cubicBezTo>
                      <a:pt x="1089" y="3040"/>
                      <a:pt x="1088" y="3041"/>
                      <a:pt x="1088" y="3041"/>
                    </a:cubicBezTo>
                    <a:lnTo>
                      <a:pt x="1032" y="3041"/>
                    </a:lnTo>
                    <a:cubicBezTo>
                      <a:pt x="1032" y="3041"/>
                      <a:pt x="1018" y="3041"/>
                      <a:pt x="1018" y="3055"/>
                    </a:cubicBezTo>
                    <a:lnTo>
                      <a:pt x="1032" y="3055"/>
                    </a:lnTo>
                    <a:cubicBezTo>
                      <a:pt x="1046" y="3055"/>
                      <a:pt x="1074" y="3041"/>
                      <a:pt x="1088" y="3041"/>
                    </a:cubicBezTo>
                    <a:lnTo>
                      <a:pt x="1088" y="3041"/>
                    </a:lnTo>
                    <a:lnTo>
                      <a:pt x="1046" y="3083"/>
                    </a:lnTo>
                    <a:lnTo>
                      <a:pt x="1032" y="3083"/>
                    </a:lnTo>
                    <a:cubicBezTo>
                      <a:pt x="1018" y="3083"/>
                      <a:pt x="1018" y="3055"/>
                      <a:pt x="1004" y="3055"/>
                    </a:cubicBezTo>
                    <a:lnTo>
                      <a:pt x="1004" y="3055"/>
                    </a:lnTo>
                    <a:cubicBezTo>
                      <a:pt x="1018" y="3083"/>
                      <a:pt x="1018" y="3083"/>
                      <a:pt x="1032" y="3083"/>
                    </a:cubicBezTo>
                    <a:lnTo>
                      <a:pt x="1018" y="3083"/>
                    </a:lnTo>
                    <a:cubicBezTo>
                      <a:pt x="977" y="3083"/>
                      <a:pt x="943" y="3076"/>
                      <a:pt x="922" y="3064"/>
                    </a:cubicBezTo>
                    <a:lnTo>
                      <a:pt x="922" y="3064"/>
                    </a:lnTo>
                    <a:cubicBezTo>
                      <a:pt x="930" y="3090"/>
                      <a:pt x="971" y="3097"/>
                      <a:pt x="1018" y="3097"/>
                    </a:cubicBezTo>
                    <a:lnTo>
                      <a:pt x="1032" y="3097"/>
                    </a:lnTo>
                    <a:cubicBezTo>
                      <a:pt x="1018" y="3097"/>
                      <a:pt x="1018" y="3111"/>
                      <a:pt x="1004" y="3125"/>
                    </a:cubicBezTo>
                    <a:lnTo>
                      <a:pt x="976" y="3153"/>
                    </a:lnTo>
                    <a:lnTo>
                      <a:pt x="963" y="3153"/>
                    </a:lnTo>
                    <a:cubicBezTo>
                      <a:pt x="963" y="3153"/>
                      <a:pt x="949" y="3153"/>
                      <a:pt x="949" y="3167"/>
                    </a:cubicBezTo>
                    <a:cubicBezTo>
                      <a:pt x="823" y="3236"/>
                      <a:pt x="698" y="3292"/>
                      <a:pt x="628" y="3292"/>
                    </a:cubicBezTo>
                    <a:cubicBezTo>
                      <a:pt x="607" y="3299"/>
                      <a:pt x="589" y="3303"/>
                      <a:pt x="581" y="3303"/>
                    </a:cubicBezTo>
                    <a:cubicBezTo>
                      <a:pt x="572" y="3303"/>
                      <a:pt x="572" y="3299"/>
                      <a:pt x="586" y="3292"/>
                    </a:cubicBezTo>
                    <a:lnTo>
                      <a:pt x="586" y="3292"/>
                    </a:lnTo>
                    <a:cubicBezTo>
                      <a:pt x="566" y="3297"/>
                      <a:pt x="551" y="3302"/>
                      <a:pt x="542" y="3306"/>
                    </a:cubicBezTo>
                    <a:lnTo>
                      <a:pt x="530" y="3306"/>
                    </a:lnTo>
                    <a:cubicBezTo>
                      <a:pt x="516" y="3320"/>
                      <a:pt x="488" y="3320"/>
                      <a:pt x="488" y="3320"/>
                    </a:cubicBezTo>
                    <a:cubicBezTo>
                      <a:pt x="488" y="3320"/>
                      <a:pt x="490" y="3320"/>
                      <a:pt x="492" y="3320"/>
                    </a:cubicBezTo>
                    <a:lnTo>
                      <a:pt x="492" y="3320"/>
                    </a:lnTo>
                    <a:cubicBezTo>
                      <a:pt x="491" y="3320"/>
                      <a:pt x="489" y="3320"/>
                      <a:pt x="488" y="3320"/>
                    </a:cubicBezTo>
                    <a:cubicBezTo>
                      <a:pt x="443" y="3328"/>
                      <a:pt x="405" y="3340"/>
                      <a:pt x="381" y="3340"/>
                    </a:cubicBezTo>
                    <a:cubicBezTo>
                      <a:pt x="360" y="3340"/>
                      <a:pt x="349" y="3331"/>
                      <a:pt x="349" y="3306"/>
                    </a:cubicBezTo>
                    <a:lnTo>
                      <a:pt x="349" y="3306"/>
                    </a:lnTo>
                    <a:cubicBezTo>
                      <a:pt x="342" y="3348"/>
                      <a:pt x="366" y="3362"/>
                      <a:pt x="424" y="3362"/>
                    </a:cubicBezTo>
                    <a:cubicBezTo>
                      <a:pt x="481" y="3362"/>
                      <a:pt x="572" y="3348"/>
                      <a:pt x="697" y="3334"/>
                    </a:cubicBezTo>
                    <a:lnTo>
                      <a:pt x="697" y="3334"/>
                    </a:lnTo>
                    <a:cubicBezTo>
                      <a:pt x="540" y="3352"/>
                      <a:pt x="426" y="3397"/>
                      <a:pt x="357" y="3397"/>
                    </a:cubicBezTo>
                    <a:cubicBezTo>
                      <a:pt x="315" y="3397"/>
                      <a:pt x="289" y="3381"/>
                      <a:pt x="279" y="3334"/>
                    </a:cubicBezTo>
                    <a:lnTo>
                      <a:pt x="279" y="3334"/>
                    </a:lnTo>
                    <a:cubicBezTo>
                      <a:pt x="269" y="3432"/>
                      <a:pt x="308" y="3496"/>
                      <a:pt x="428" y="3496"/>
                    </a:cubicBezTo>
                    <a:cubicBezTo>
                      <a:pt x="479" y="3496"/>
                      <a:pt x="545" y="3484"/>
                      <a:pt x="628" y="3460"/>
                    </a:cubicBezTo>
                    <a:lnTo>
                      <a:pt x="628" y="3460"/>
                    </a:lnTo>
                    <a:cubicBezTo>
                      <a:pt x="478" y="3505"/>
                      <a:pt x="376" y="3546"/>
                      <a:pt x="314" y="3546"/>
                    </a:cubicBezTo>
                    <a:cubicBezTo>
                      <a:pt x="261" y="3546"/>
                      <a:pt x="237" y="3515"/>
                      <a:pt x="237" y="3432"/>
                    </a:cubicBezTo>
                    <a:lnTo>
                      <a:pt x="237" y="3432"/>
                    </a:lnTo>
                    <a:cubicBezTo>
                      <a:pt x="237" y="3516"/>
                      <a:pt x="237" y="3641"/>
                      <a:pt x="251" y="3739"/>
                    </a:cubicBezTo>
                    <a:lnTo>
                      <a:pt x="251" y="3794"/>
                    </a:lnTo>
                    <a:cubicBezTo>
                      <a:pt x="265" y="3850"/>
                      <a:pt x="265" y="3892"/>
                      <a:pt x="279" y="3934"/>
                    </a:cubicBezTo>
                    <a:cubicBezTo>
                      <a:pt x="298" y="3978"/>
                      <a:pt x="323" y="4008"/>
                      <a:pt x="352" y="4008"/>
                    </a:cubicBezTo>
                    <a:cubicBezTo>
                      <a:pt x="387" y="4008"/>
                      <a:pt x="429" y="3965"/>
                      <a:pt x="474" y="3850"/>
                    </a:cubicBezTo>
                    <a:lnTo>
                      <a:pt x="474" y="3850"/>
                    </a:lnTo>
                    <a:cubicBezTo>
                      <a:pt x="419" y="3999"/>
                      <a:pt x="369" y="4055"/>
                      <a:pt x="330" y="4055"/>
                    </a:cubicBezTo>
                    <a:cubicBezTo>
                      <a:pt x="310" y="4055"/>
                      <a:pt x="293" y="4041"/>
                      <a:pt x="279" y="4018"/>
                    </a:cubicBezTo>
                    <a:lnTo>
                      <a:pt x="279" y="4157"/>
                    </a:lnTo>
                    <a:cubicBezTo>
                      <a:pt x="298" y="4220"/>
                      <a:pt x="320" y="4263"/>
                      <a:pt x="342" y="4263"/>
                    </a:cubicBezTo>
                    <a:cubicBezTo>
                      <a:pt x="347" y="4263"/>
                      <a:pt x="351" y="4261"/>
                      <a:pt x="356" y="4257"/>
                    </a:cubicBezTo>
                    <a:lnTo>
                      <a:pt x="356" y="4257"/>
                    </a:lnTo>
                    <a:cubicBezTo>
                      <a:pt x="354" y="4261"/>
                      <a:pt x="351" y="4265"/>
                      <a:pt x="349" y="4269"/>
                    </a:cubicBezTo>
                    <a:cubicBezTo>
                      <a:pt x="342" y="4539"/>
                      <a:pt x="338" y="4679"/>
                      <a:pt x="325" y="4679"/>
                    </a:cubicBezTo>
                    <a:cubicBezTo>
                      <a:pt x="313" y="4679"/>
                      <a:pt x="292" y="4549"/>
                      <a:pt x="251" y="4283"/>
                    </a:cubicBezTo>
                    <a:lnTo>
                      <a:pt x="251" y="4283"/>
                    </a:lnTo>
                    <a:cubicBezTo>
                      <a:pt x="306" y="4766"/>
                      <a:pt x="396" y="4929"/>
                      <a:pt x="302" y="4929"/>
                    </a:cubicBezTo>
                    <a:cubicBezTo>
                      <a:pt x="277" y="4929"/>
                      <a:pt x="238" y="4917"/>
                      <a:pt x="181" y="4896"/>
                    </a:cubicBezTo>
                    <a:lnTo>
                      <a:pt x="181" y="4896"/>
                    </a:lnTo>
                    <a:cubicBezTo>
                      <a:pt x="419" y="5008"/>
                      <a:pt x="419" y="5036"/>
                      <a:pt x="112" y="5189"/>
                    </a:cubicBezTo>
                    <a:cubicBezTo>
                      <a:pt x="215" y="5138"/>
                      <a:pt x="275" y="5107"/>
                      <a:pt x="299" y="5107"/>
                    </a:cubicBezTo>
                    <a:cubicBezTo>
                      <a:pt x="346" y="5107"/>
                      <a:pt x="250" y="5228"/>
                      <a:pt x="56" y="5552"/>
                    </a:cubicBezTo>
                    <a:cubicBezTo>
                      <a:pt x="168" y="5381"/>
                      <a:pt x="223" y="5301"/>
                      <a:pt x="235" y="5301"/>
                    </a:cubicBezTo>
                    <a:lnTo>
                      <a:pt x="235" y="5301"/>
                    </a:lnTo>
                    <a:cubicBezTo>
                      <a:pt x="256" y="5301"/>
                      <a:pt x="166" y="5513"/>
                      <a:pt x="28" y="5901"/>
                    </a:cubicBezTo>
                    <a:cubicBezTo>
                      <a:pt x="97" y="5722"/>
                      <a:pt x="128" y="5650"/>
                      <a:pt x="135" y="5650"/>
                    </a:cubicBezTo>
                    <a:lnTo>
                      <a:pt x="135" y="5650"/>
                    </a:lnTo>
                    <a:cubicBezTo>
                      <a:pt x="150" y="5650"/>
                      <a:pt x="66" y="5950"/>
                      <a:pt x="0" y="6249"/>
                    </a:cubicBezTo>
                    <a:cubicBezTo>
                      <a:pt x="58" y="6205"/>
                      <a:pt x="115" y="6186"/>
                      <a:pt x="171" y="6186"/>
                    </a:cubicBezTo>
                    <a:cubicBezTo>
                      <a:pt x="414" y="6186"/>
                      <a:pt x="642" y="6542"/>
                      <a:pt x="823" y="6724"/>
                    </a:cubicBezTo>
                    <a:cubicBezTo>
                      <a:pt x="1116" y="6793"/>
                      <a:pt x="1437" y="6961"/>
                      <a:pt x="1646" y="7198"/>
                    </a:cubicBezTo>
                    <a:cubicBezTo>
                      <a:pt x="1939" y="7268"/>
                      <a:pt x="2218" y="7449"/>
                      <a:pt x="2469" y="7658"/>
                    </a:cubicBezTo>
                    <a:cubicBezTo>
                      <a:pt x="2748" y="7770"/>
                      <a:pt x="3055" y="7923"/>
                      <a:pt x="3278" y="8132"/>
                    </a:cubicBezTo>
                    <a:cubicBezTo>
                      <a:pt x="3585" y="8216"/>
                      <a:pt x="3822" y="8425"/>
                      <a:pt x="4101" y="8607"/>
                    </a:cubicBezTo>
                    <a:cubicBezTo>
                      <a:pt x="4380" y="8760"/>
                      <a:pt x="4659" y="8900"/>
                      <a:pt x="4924" y="9081"/>
                    </a:cubicBezTo>
                    <a:cubicBezTo>
                      <a:pt x="5203" y="9220"/>
                      <a:pt x="5468" y="9388"/>
                      <a:pt x="5747" y="9541"/>
                    </a:cubicBezTo>
                    <a:cubicBezTo>
                      <a:pt x="6291" y="9862"/>
                      <a:pt x="6849" y="10169"/>
                      <a:pt x="7379" y="10490"/>
                    </a:cubicBezTo>
                    <a:cubicBezTo>
                      <a:pt x="8606" y="11187"/>
                      <a:pt x="9820" y="11885"/>
                      <a:pt x="11089" y="12443"/>
                    </a:cubicBezTo>
                    <a:cubicBezTo>
                      <a:pt x="12386" y="13014"/>
                      <a:pt x="13726" y="13433"/>
                      <a:pt x="15023" y="14005"/>
                    </a:cubicBezTo>
                    <a:cubicBezTo>
                      <a:pt x="16459" y="14660"/>
                      <a:pt x="17826" y="15469"/>
                      <a:pt x="19179" y="16306"/>
                    </a:cubicBezTo>
                    <a:cubicBezTo>
                      <a:pt x="21593" y="17771"/>
                      <a:pt x="23992" y="19222"/>
                      <a:pt x="26405" y="20686"/>
                    </a:cubicBezTo>
                    <a:cubicBezTo>
                      <a:pt x="26210" y="20323"/>
                      <a:pt x="26168" y="20058"/>
                      <a:pt x="26112" y="19779"/>
                    </a:cubicBezTo>
                    <a:cubicBezTo>
                      <a:pt x="26098" y="19696"/>
                      <a:pt x="26070" y="19598"/>
                      <a:pt x="26056" y="19501"/>
                    </a:cubicBezTo>
                    <a:cubicBezTo>
                      <a:pt x="26042" y="19417"/>
                      <a:pt x="26168" y="19249"/>
                      <a:pt x="26000" y="19222"/>
                    </a:cubicBezTo>
                    <a:cubicBezTo>
                      <a:pt x="26088" y="19143"/>
                      <a:pt x="26019" y="18471"/>
                      <a:pt x="25979" y="18471"/>
                    </a:cubicBezTo>
                    <a:cubicBezTo>
                      <a:pt x="25962" y="18471"/>
                      <a:pt x="25950" y="18595"/>
                      <a:pt x="25958" y="18943"/>
                    </a:cubicBezTo>
                    <a:cubicBezTo>
                      <a:pt x="25931" y="18510"/>
                      <a:pt x="25903" y="18175"/>
                      <a:pt x="25889" y="17994"/>
                    </a:cubicBezTo>
                    <a:cubicBezTo>
                      <a:pt x="25861" y="17938"/>
                      <a:pt x="25847" y="17896"/>
                      <a:pt x="25847" y="17869"/>
                    </a:cubicBezTo>
                    <a:lnTo>
                      <a:pt x="25847" y="17869"/>
                    </a:lnTo>
                    <a:cubicBezTo>
                      <a:pt x="25847" y="17932"/>
                      <a:pt x="25855" y="18090"/>
                      <a:pt x="25883" y="18362"/>
                    </a:cubicBezTo>
                    <a:lnTo>
                      <a:pt x="25883" y="18362"/>
                    </a:lnTo>
                    <a:cubicBezTo>
                      <a:pt x="25844" y="18218"/>
                      <a:pt x="25817" y="18086"/>
                      <a:pt x="25777" y="17966"/>
                    </a:cubicBezTo>
                    <a:cubicBezTo>
                      <a:pt x="25707" y="17855"/>
                      <a:pt x="25652" y="17743"/>
                      <a:pt x="25610" y="17645"/>
                    </a:cubicBezTo>
                    <a:cubicBezTo>
                      <a:pt x="25540" y="17534"/>
                      <a:pt x="25484" y="17464"/>
                      <a:pt x="25428" y="17394"/>
                    </a:cubicBezTo>
                    <a:cubicBezTo>
                      <a:pt x="25331" y="17269"/>
                      <a:pt x="25261" y="17199"/>
                      <a:pt x="25219" y="17157"/>
                    </a:cubicBezTo>
                    <a:lnTo>
                      <a:pt x="25149" y="17087"/>
                    </a:lnTo>
                    <a:cubicBezTo>
                      <a:pt x="25089" y="17037"/>
                      <a:pt x="25065" y="17001"/>
                      <a:pt x="25072" y="17001"/>
                    </a:cubicBezTo>
                    <a:lnTo>
                      <a:pt x="25072" y="17001"/>
                    </a:lnTo>
                    <a:cubicBezTo>
                      <a:pt x="25075" y="17001"/>
                      <a:pt x="25082" y="17006"/>
                      <a:pt x="25094" y="17018"/>
                    </a:cubicBezTo>
                    <a:cubicBezTo>
                      <a:pt x="25163" y="17060"/>
                      <a:pt x="25275" y="17157"/>
                      <a:pt x="25442" y="17269"/>
                    </a:cubicBezTo>
                    <a:cubicBezTo>
                      <a:pt x="25303" y="17171"/>
                      <a:pt x="25219" y="17101"/>
                      <a:pt x="25149" y="17046"/>
                    </a:cubicBezTo>
                    <a:lnTo>
                      <a:pt x="25149" y="17046"/>
                    </a:lnTo>
                    <a:cubicBezTo>
                      <a:pt x="25205" y="17073"/>
                      <a:pt x="25275" y="17129"/>
                      <a:pt x="25373" y="17199"/>
                    </a:cubicBezTo>
                    <a:cubicBezTo>
                      <a:pt x="25261" y="17115"/>
                      <a:pt x="25163" y="17046"/>
                      <a:pt x="25122" y="17018"/>
                    </a:cubicBezTo>
                    <a:cubicBezTo>
                      <a:pt x="25040" y="16955"/>
                      <a:pt x="25006" y="16922"/>
                      <a:pt x="25022" y="16922"/>
                    </a:cubicBezTo>
                    <a:cubicBezTo>
                      <a:pt x="25043" y="16922"/>
                      <a:pt x="25151" y="16978"/>
                      <a:pt x="25356" y="17096"/>
                    </a:cubicBezTo>
                    <a:lnTo>
                      <a:pt x="25356" y="17096"/>
                    </a:lnTo>
                    <a:cubicBezTo>
                      <a:pt x="25068" y="16927"/>
                      <a:pt x="24929" y="16844"/>
                      <a:pt x="24947" y="16844"/>
                    </a:cubicBezTo>
                    <a:lnTo>
                      <a:pt x="24947" y="16844"/>
                    </a:lnTo>
                    <a:cubicBezTo>
                      <a:pt x="24970" y="16844"/>
                      <a:pt x="25256" y="16983"/>
                      <a:pt x="25819" y="17255"/>
                    </a:cubicBezTo>
                    <a:cubicBezTo>
                      <a:pt x="25179" y="16935"/>
                      <a:pt x="24872" y="16777"/>
                      <a:pt x="24925" y="16777"/>
                    </a:cubicBezTo>
                    <a:cubicBezTo>
                      <a:pt x="24946" y="16777"/>
                      <a:pt x="25024" y="16802"/>
                      <a:pt x="25160" y="16852"/>
                    </a:cubicBezTo>
                    <a:lnTo>
                      <a:pt x="25160" y="16852"/>
                    </a:lnTo>
                    <a:cubicBezTo>
                      <a:pt x="24951" y="16770"/>
                      <a:pt x="24865" y="16731"/>
                      <a:pt x="24901" y="16731"/>
                    </a:cubicBezTo>
                    <a:cubicBezTo>
                      <a:pt x="24954" y="16731"/>
                      <a:pt x="25259" y="16811"/>
                      <a:pt x="25819" y="16962"/>
                    </a:cubicBezTo>
                    <a:cubicBezTo>
                      <a:pt x="25119" y="16765"/>
                      <a:pt x="24800" y="16670"/>
                      <a:pt x="24878" y="16670"/>
                    </a:cubicBezTo>
                    <a:cubicBezTo>
                      <a:pt x="24899" y="16670"/>
                      <a:pt x="24948" y="16677"/>
                      <a:pt x="25026" y="16690"/>
                    </a:cubicBezTo>
                    <a:lnTo>
                      <a:pt x="25026" y="16690"/>
                    </a:lnTo>
                    <a:cubicBezTo>
                      <a:pt x="24828" y="16646"/>
                      <a:pt x="24819" y="16627"/>
                      <a:pt x="24996" y="16627"/>
                    </a:cubicBezTo>
                    <a:cubicBezTo>
                      <a:pt x="25012" y="16629"/>
                      <a:pt x="25028" y="16631"/>
                      <a:pt x="25045" y="16633"/>
                    </a:cubicBezTo>
                    <a:lnTo>
                      <a:pt x="25045" y="16633"/>
                    </a:lnTo>
                    <a:cubicBezTo>
                      <a:pt x="25038" y="16631"/>
                      <a:pt x="25031" y="16629"/>
                      <a:pt x="25024" y="16627"/>
                    </a:cubicBezTo>
                    <a:cubicBezTo>
                      <a:pt x="25122" y="16627"/>
                      <a:pt x="25219" y="16627"/>
                      <a:pt x="25359" y="16641"/>
                    </a:cubicBezTo>
                    <a:cubicBezTo>
                      <a:pt x="25359" y="16662"/>
                      <a:pt x="25362" y="16672"/>
                      <a:pt x="25373" y="16672"/>
                    </a:cubicBezTo>
                    <a:cubicBezTo>
                      <a:pt x="25383" y="16672"/>
                      <a:pt x="25401" y="16662"/>
                      <a:pt x="25428" y="16641"/>
                    </a:cubicBezTo>
                    <a:lnTo>
                      <a:pt x="25498" y="16571"/>
                    </a:lnTo>
                    <a:cubicBezTo>
                      <a:pt x="25512" y="16557"/>
                      <a:pt x="25512" y="16516"/>
                      <a:pt x="25540" y="16460"/>
                    </a:cubicBezTo>
                    <a:lnTo>
                      <a:pt x="25414" y="16460"/>
                    </a:lnTo>
                    <a:lnTo>
                      <a:pt x="25373" y="16599"/>
                    </a:lnTo>
                    <a:lnTo>
                      <a:pt x="25373" y="16627"/>
                    </a:lnTo>
                    <a:cubicBezTo>
                      <a:pt x="25163" y="16613"/>
                      <a:pt x="25010" y="16599"/>
                      <a:pt x="24926" y="16599"/>
                    </a:cubicBezTo>
                    <a:cubicBezTo>
                      <a:pt x="24759" y="16557"/>
                      <a:pt x="24759" y="16543"/>
                      <a:pt x="24926" y="16543"/>
                    </a:cubicBezTo>
                    <a:cubicBezTo>
                      <a:pt x="24926" y="16543"/>
                      <a:pt x="24926" y="16529"/>
                      <a:pt x="24968" y="16529"/>
                    </a:cubicBezTo>
                    <a:cubicBezTo>
                      <a:pt x="25024" y="16502"/>
                      <a:pt x="25177" y="16348"/>
                      <a:pt x="25317" y="16264"/>
                    </a:cubicBezTo>
                    <a:cubicBezTo>
                      <a:pt x="25414" y="16111"/>
                      <a:pt x="25498" y="15902"/>
                      <a:pt x="25582" y="15790"/>
                    </a:cubicBezTo>
                    <a:cubicBezTo>
                      <a:pt x="25595" y="15590"/>
                      <a:pt x="25634" y="15441"/>
                      <a:pt x="25699" y="15441"/>
                    </a:cubicBezTo>
                    <a:cubicBezTo>
                      <a:pt x="25702" y="15441"/>
                      <a:pt x="25704" y="15441"/>
                      <a:pt x="25707" y="15441"/>
                    </a:cubicBezTo>
                    <a:cubicBezTo>
                      <a:pt x="25647" y="15201"/>
                      <a:pt x="25597" y="15053"/>
                      <a:pt x="25621" y="15053"/>
                    </a:cubicBezTo>
                    <a:lnTo>
                      <a:pt x="25621" y="15053"/>
                    </a:lnTo>
                    <a:cubicBezTo>
                      <a:pt x="25624" y="15053"/>
                      <a:pt x="25630" y="15057"/>
                      <a:pt x="25638" y="15065"/>
                    </a:cubicBezTo>
                    <a:cubicBezTo>
                      <a:pt x="25474" y="14841"/>
                      <a:pt x="25389" y="14725"/>
                      <a:pt x="25412" y="14725"/>
                    </a:cubicBezTo>
                    <a:lnTo>
                      <a:pt x="25412" y="14725"/>
                    </a:lnTo>
                    <a:cubicBezTo>
                      <a:pt x="25426" y="14725"/>
                      <a:pt x="25477" y="14766"/>
                      <a:pt x="25572" y="14849"/>
                    </a:cubicBezTo>
                    <a:lnTo>
                      <a:pt x="25572" y="14849"/>
                    </a:lnTo>
                    <a:cubicBezTo>
                      <a:pt x="25378" y="14674"/>
                      <a:pt x="25294" y="14589"/>
                      <a:pt x="25333" y="14589"/>
                    </a:cubicBezTo>
                    <a:cubicBezTo>
                      <a:pt x="25367" y="14589"/>
                      <a:pt x="25495" y="14653"/>
                      <a:pt x="25726" y="14779"/>
                    </a:cubicBezTo>
                    <a:lnTo>
                      <a:pt x="25726" y="14779"/>
                    </a:lnTo>
                    <a:cubicBezTo>
                      <a:pt x="25387" y="14589"/>
                      <a:pt x="25256" y="14503"/>
                      <a:pt x="25341" y="14503"/>
                    </a:cubicBezTo>
                    <a:cubicBezTo>
                      <a:pt x="25380" y="14503"/>
                      <a:pt x="25462" y="14520"/>
                      <a:pt x="25590" y="14554"/>
                    </a:cubicBezTo>
                    <a:lnTo>
                      <a:pt x="25590" y="14554"/>
                    </a:lnTo>
                    <a:cubicBezTo>
                      <a:pt x="25380" y="14490"/>
                      <a:pt x="25330" y="14463"/>
                      <a:pt x="25430" y="14463"/>
                    </a:cubicBezTo>
                    <a:cubicBezTo>
                      <a:pt x="25445" y="14463"/>
                      <a:pt x="25463" y="14464"/>
                      <a:pt x="25484" y="14465"/>
                    </a:cubicBezTo>
                    <a:cubicBezTo>
                      <a:pt x="25456" y="14451"/>
                      <a:pt x="25568" y="14451"/>
                      <a:pt x="25777" y="14409"/>
                    </a:cubicBezTo>
                    <a:cubicBezTo>
                      <a:pt x="25833" y="14395"/>
                      <a:pt x="25917" y="14367"/>
                      <a:pt x="26000" y="14326"/>
                    </a:cubicBezTo>
                    <a:cubicBezTo>
                      <a:pt x="26126" y="14242"/>
                      <a:pt x="26335" y="14047"/>
                      <a:pt x="26572" y="13782"/>
                    </a:cubicBezTo>
                    <a:lnTo>
                      <a:pt x="26572" y="13782"/>
                    </a:lnTo>
                    <a:cubicBezTo>
                      <a:pt x="26402" y="13964"/>
                      <a:pt x="26324" y="14033"/>
                      <a:pt x="26299" y="14033"/>
                    </a:cubicBezTo>
                    <a:cubicBezTo>
                      <a:pt x="26239" y="14033"/>
                      <a:pt x="26501" y="13621"/>
                      <a:pt x="26530" y="13433"/>
                    </a:cubicBezTo>
                    <a:cubicBezTo>
                      <a:pt x="26461" y="13252"/>
                      <a:pt x="26349" y="13070"/>
                      <a:pt x="26196" y="12917"/>
                    </a:cubicBezTo>
                    <a:cubicBezTo>
                      <a:pt x="26042" y="12763"/>
                      <a:pt x="25861" y="12624"/>
                      <a:pt x="25652" y="12484"/>
                    </a:cubicBezTo>
                    <a:cubicBezTo>
                      <a:pt x="25456" y="12359"/>
                      <a:pt x="25233" y="12233"/>
                      <a:pt x="25038" y="12136"/>
                    </a:cubicBezTo>
                    <a:cubicBezTo>
                      <a:pt x="24759" y="11996"/>
                      <a:pt x="24480" y="11829"/>
                      <a:pt x="24215" y="11689"/>
                    </a:cubicBezTo>
                    <a:cubicBezTo>
                      <a:pt x="21704" y="10392"/>
                      <a:pt x="19193" y="9081"/>
                      <a:pt x="16697" y="7770"/>
                    </a:cubicBezTo>
                    <a:cubicBezTo>
                      <a:pt x="14256" y="6542"/>
                      <a:pt x="11870" y="5315"/>
                      <a:pt x="9513" y="4004"/>
                    </a:cubicBezTo>
                    <a:cubicBezTo>
                      <a:pt x="7616" y="2957"/>
                      <a:pt x="5426" y="1284"/>
                      <a:pt x="3404" y="349"/>
                    </a:cubicBezTo>
                    <a:cubicBezTo>
                      <a:pt x="3111" y="210"/>
                      <a:pt x="2832" y="84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1786878" y="13212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1786800" y="155266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1786878" y="24475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1786800" y="2679162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1786878" y="35738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1786800" y="38055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 txBox="1">
            <a:spLocks noGrp="1"/>
          </p:cNvSpPr>
          <p:nvPr>
            <p:ph type="subTitle" idx="7"/>
          </p:nvPr>
        </p:nvSpPr>
        <p:spPr>
          <a:xfrm>
            <a:off x="5248500" y="13212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subTitle" idx="8"/>
          </p:nvPr>
        </p:nvSpPr>
        <p:spPr>
          <a:xfrm>
            <a:off x="5248500" y="1557226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subTitle" idx="9"/>
          </p:nvPr>
        </p:nvSpPr>
        <p:spPr>
          <a:xfrm>
            <a:off x="5248500" y="24475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3"/>
          </p:nvPr>
        </p:nvSpPr>
        <p:spPr>
          <a:xfrm>
            <a:off x="5248500" y="2681374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4"/>
          </p:nvPr>
        </p:nvSpPr>
        <p:spPr>
          <a:xfrm>
            <a:off x="5248500" y="35738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subTitle" idx="15"/>
          </p:nvPr>
        </p:nvSpPr>
        <p:spPr>
          <a:xfrm>
            <a:off x="5248500" y="38055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8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4"/>
          <p:cNvGrpSpPr/>
          <p:nvPr/>
        </p:nvGrpSpPr>
        <p:grpSpPr>
          <a:xfrm>
            <a:off x="828978" y="810333"/>
            <a:ext cx="7181244" cy="4124697"/>
            <a:chOff x="828978" y="810333"/>
            <a:chExt cx="7181244" cy="4124697"/>
          </a:xfrm>
        </p:grpSpPr>
        <p:sp>
          <p:nvSpPr>
            <p:cNvPr id="389" name="Google Shape;389;p24"/>
            <p:cNvSpPr/>
            <p:nvPr/>
          </p:nvSpPr>
          <p:spPr>
            <a:xfrm>
              <a:off x="1534076" y="1360200"/>
              <a:ext cx="6266343" cy="3060310"/>
            </a:xfrm>
            <a:custGeom>
              <a:avLst/>
              <a:gdLst/>
              <a:ahLst/>
              <a:cxnLst/>
              <a:rect l="l" t="t" r="r" b="b"/>
              <a:pathLst>
                <a:path w="116081" h="34956" extrusionOk="0">
                  <a:moveTo>
                    <a:pt x="0" y="0"/>
                  </a:moveTo>
                  <a:lnTo>
                    <a:pt x="0" y="34956"/>
                  </a:lnTo>
                  <a:lnTo>
                    <a:pt x="116081" y="34956"/>
                  </a:lnTo>
                  <a:lnTo>
                    <a:pt x="116081" y="0"/>
                  </a:lnTo>
                  <a:close/>
                </a:path>
              </a:pathLst>
            </a:custGeom>
            <a:solidFill>
              <a:srgbClr val="A3A6AD">
                <a:alpha val="284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24"/>
            <p:cNvGrpSpPr/>
            <p:nvPr/>
          </p:nvGrpSpPr>
          <p:grpSpPr>
            <a:xfrm>
              <a:off x="828978" y="810333"/>
              <a:ext cx="7181244" cy="4124697"/>
              <a:chOff x="878730" y="922388"/>
              <a:chExt cx="8696106" cy="4889398"/>
            </a:xfrm>
          </p:grpSpPr>
          <p:sp>
            <p:nvSpPr>
              <p:cNvPr id="391" name="Google Shape;391;p24"/>
              <p:cNvSpPr/>
              <p:nvPr/>
            </p:nvSpPr>
            <p:spPr>
              <a:xfrm>
                <a:off x="1617224" y="1461290"/>
                <a:ext cx="7588215" cy="3627646"/>
              </a:xfrm>
              <a:custGeom>
                <a:avLst/>
                <a:gdLst/>
                <a:ahLst/>
                <a:cxnLst/>
                <a:rect l="l" t="t" r="r" b="b"/>
                <a:pathLst>
                  <a:path w="116081" h="34956" extrusionOk="0">
                    <a:moveTo>
                      <a:pt x="0" y="0"/>
                    </a:moveTo>
                    <a:lnTo>
                      <a:pt x="0" y="34956"/>
                    </a:lnTo>
                    <a:lnTo>
                      <a:pt x="116081" y="34956"/>
                    </a:lnTo>
                    <a:lnTo>
                      <a:pt x="116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878730" y="922388"/>
                <a:ext cx="1669535" cy="1364645"/>
              </a:xfrm>
              <a:custGeom>
                <a:avLst/>
                <a:gdLst/>
                <a:ahLst/>
                <a:cxnLst/>
                <a:rect l="l" t="t" r="r" b="b"/>
                <a:pathLst>
                  <a:path w="29711" h="19447" extrusionOk="0">
                    <a:moveTo>
                      <a:pt x="24717" y="1146"/>
                    </a:moveTo>
                    <a:lnTo>
                      <a:pt x="24717" y="1146"/>
                    </a:lnTo>
                    <a:cubicBezTo>
                      <a:pt x="24587" y="1224"/>
                      <a:pt x="24474" y="1293"/>
                      <a:pt x="24377" y="1353"/>
                    </a:cubicBezTo>
                    <a:lnTo>
                      <a:pt x="24377" y="1353"/>
                    </a:lnTo>
                    <a:cubicBezTo>
                      <a:pt x="24475" y="1293"/>
                      <a:pt x="24589" y="1224"/>
                      <a:pt x="24717" y="1146"/>
                    </a:cubicBezTo>
                    <a:close/>
                    <a:moveTo>
                      <a:pt x="24550" y="937"/>
                    </a:moveTo>
                    <a:cubicBezTo>
                      <a:pt x="24276" y="1194"/>
                      <a:pt x="24084" y="1375"/>
                      <a:pt x="23979" y="1485"/>
                    </a:cubicBezTo>
                    <a:lnTo>
                      <a:pt x="23979" y="1485"/>
                    </a:lnTo>
                    <a:cubicBezTo>
                      <a:pt x="24084" y="1392"/>
                      <a:pt x="24271" y="1209"/>
                      <a:pt x="24550" y="937"/>
                    </a:cubicBezTo>
                    <a:close/>
                    <a:moveTo>
                      <a:pt x="26028" y="2206"/>
                    </a:moveTo>
                    <a:cubicBezTo>
                      <a:pt x="25964" y="2303"/>
                      <a:pt x="25908" y="2400"/>
                      <a:pt x="25860" y="2477"/>
                    </a:cubicBezTo>
                    <a:lnTo>
                      <a:pt x="25860" y="2477"/>
                    </a:lnTo>
                    <a:cubicBezTo>
                      <a:pt x="25916" y="2390"/>
                      <a:pt x="25972" y="2307"/>
                      <a:pt x="26028" y="2206"/>
                    </a:cubicBezTo>
                    <a:close/>
                    <a:moveTo>
                      <a:pt x="25860" y="2477"/>
                    </a:moveTo>
                    <a:lnTo>
                      <a:pt x="25860" y="2477"/>
                    </a:lnTo>
                    <a:cubicBezTo>
                      <a:pt x="25846" y="2498"/>
                      <a:pt x="25833" y="2519"/>
                      <a:pt x="25819" y="2541"/>
                    </a:cubicBezTo>
                    <a:cubicBezTo>
                      <a:pt x="25832" y="2522"/>
                      <a:pt x="25845" y="2500"/>
                      <a:pt x="25860" y="2477"/>
                    </a:cubicBezTo>
                    <a:close/>
                    <a:moveTo>
                      <a:pt x="25722" y="2359"/>
                    </a:moveTo>
                    <a:lnTo>
                      <a:pt x="25666" y="2471"/>
                    </a:lnTo>
                    <a:cubicBezTo>
                      <a:pt x="25722" y="2527"/>
                      <a:pt x="25763" y="2555"/>
                      <a:pt x="25763" y="2569"/>
                    </a:cubicBezTo>
                    <a:cubicBezTo>
                      <a:pt x="25763" y="2597"/>
                      <a:pt x="25791" y="2597"/>
                      <a:pt x="25791" y="2597"/>
                    </a:cubicBezTo>
                    <a:cubicBezTo>
                      <a:pt x="25798" y="2600"/>
                      <a:pt x="25804" y="2602"/>
                      <a:pt x="25810" y="2602"/>
                    </a:cubicBezTo>
                    <a:cubicBezTo>
                      <a:pt x="25829" y="2602"/>
                      <a:pt x="25840" y="2583"/>
                      <a:pt x="25819" y="2541"/>
                    </a:cubicBezTo>
                    <a:cubicBezTo>
                      <a:pt x="25819" y="2527"/>
                      <a:pt x="25805" y="2485"/>
                      <a:pt x="25805" y="2457"/>
                    </a:cubicBezTo>
                    <a:cubicBezTo>
                      <a:pt x="25805" y="2429"/>
                      <a:pt x="25763" y="2401"/>
                      <a:pt x="25722" y="2359"/>
                    </a:cubicBezTo>
                    <a:close/>
                    <a:moveTo>
                      <a:pt x="26153" y="2333"/>
                    </a:moveTo>
                    <a:cubicBezTo>
                      <a:pt x="26049" y="2452"/>
                      <a:pt x="25959" y="2556"/>
                      <a:pt x="25883" y="2645"/>
                    </a:cubicBezTo>
                    <a:lnTo>
                      <a:pt x="25883" y="2645"/>
                    </a:lnTo>
                    <a:cubicBezTo>
                      <a:pt x="25959" y="2556"/>
                      <a:pt x="26049" y="2452"/>
                      <a:pt x="26153" y="2333"/>
                    </a:cubicBezTo>
                    <a:close/>
                    <a:moveTo>
                      <a:pt x="26279" y="2876"/>
                    </a:moveTo>
                    <a:cubicBezTo>
                      <a:pt x="26229" y="2895"/>
                      <a:pt x="26184" y="2916"/>
                      <a:pt x="26145" y="2936"/>
                    </a:cubicBezTo>
                    <a:lnTo>
                      <a:pt x="26145" y="2936"/>
                    </a:lnTo>
                    <a:cubicBezTo>
                      <a:pt x="26185" y="2919"/>
                      <a:pt x="26231" y="2900"/>
                      <a:pt x="26279" y="2876"/>
                    </a:cubicBezTo>
                    <a:close/>
                    <a:moveTo>
                      <a:pt x="1709" y="15995"/>
                    </a:moveTo>
                    <a:cubicBezTo>
                      <a:pt x="1700" y="15995"/>
                      <a:pt x="1688" y="16001"/>
                      <a:pt x="1688" y="16001"/>
                    </a:cubicBezTo>
                    <a:lnTo>
                      <a:pt x="1716" y="16001"/>
                    </a:lnTo>
                    <a:cubicBezTo>
                      <a:pt x="1716" y="15997"/>
                      <a:pt x="1713" y="15995"/>
                      <a:pt x="1709" y="15995"/>
                    </a:cubicBezTo>
                    <a:close/>
                    <a:moveTo>
                      <a:pt x="1207" y="16099"/>
                    </a:moveTo>
                    <a:lnTo>
                      <a:pt x="1207" y="16099"/>
                    </a:lnTo>
                    <a:cubicBezTo>
                      <a:pt x="1174" y="16108"/>
                      <a:pt x="1139" y="16117"/>
                      <a:pt x="1102" y="16127"/>
                    </a:cubicBezTo>
                    <a:cubicBezTo>
                      <a:pt x="1138" y="16116"/>
                      <a:pt x="1173" y="16107"/>
                      <a:pt x="1207" y="16099"/>
                    </a:cubicBezTo>
                    <a:close/>
                    <a:moveTo>
                      <a:pt x="1828" y="16001"/>
                    </a:moveTo>
                    <a:lnTo>
                      <a:pt x="1828" y="16001"/>
                    </a:lnTo>
                    <a:cubicBezTo>
                      <a:pt x="1858" y="16052"/>
                      <a:pt x="1799" y="16103"/>
                      <a:pt x="1657" y="16170"/>
                    </a:cubicBezTo>
                    <a:lnTo>
                      <a:pt x="1657" y="16170"/>
                    </a:lnTo>
                    <a:cubicBezTo>
                      <a:pt x="1782" y="16106"/>
                      <a:pt x="1849" y="16058"/>
                      <a:pt x="1831" y="16021"/>
                    </a:cubicBezTo>
                    <a:lnTo>
                      <a:pt x="1831" y="16021"/>
                    </a:lnTo>
                    <a:cubicBezTo>
                      <a:pt x="1831" y="16021"/>
                      <a:pt x="1831" y="16022"/>
                      <a:pt x="1831" y="16023"/>
                    </a:cubicBezTo>
                    <a:lnTo>
                      <a:pt x="1831" y="16023"/>
                    </a:lnTo>
                    <a:cubicBezTo>
                      <a:pt x="1836" y="16039"/>
                      <a:pt x="1825" y="16055"/>
                      <a:pt x="1802" y="16073"/>
                    </a:cubicBezTo>
                    <a:lnTo>
                      <a:pt x="1802" y="16073"/>
                    </a:lnTo>
                    <a:cubicBezTo>
                      <a:pt x="1820" y="16055"/>
                      <a:pt x="1830" y="16039"/>
                      <a:pt x="1831" y="16023"/>
                    </a:cubicBezTo>
                    <a:lnTo>
                      <a:pt x="1831" y="16023"/>
                    </a:lnTo>
                    <a:cubicBezTo>
                      <a:pt x="1830" y="16020"/>
                      <a:pt x="1829" y="16018"/>
                      <a:pt x="1828" y="16015"/>
                    </a:cubicBezTo>
                    <a:lnTo>
                      <a:pt x="1828" y="16015"/>
                    </a:lnTo>
                    <a:cubicBezTo>
                      <a:pt x="1829" y="16017"/>
                      <a:pt x="1830" y="16019"/>
                      <a:pt x="1831" y="16021"/>
                    </a:cubicBezTo>
                    <a:lnTo>
                      <a:pt x="1831" y="16021"/>
                    </a:lnTo>
                    <a:cubicBezTo>
                      <a:pt x="1831" y="16014"/>
                      <a:pt x="1830" y="16008"/>
                      <a:pt x="1828" y="16001"/>
                    </a:cubicBezTo>
                    <a:close/>
                    <a:moveTo>
                      <a:pt x="1939" y="16155"/>
                    </a:moveTo>
                    <a:cubicBezTo>
                      <a:pt x="1939" y="16183"/>
                      <a:pt x="1953" y="16183"/>
                      <a:pt x="1953" y="16197"/>
                    </a:cubicBezTo>
                    <a:cubicBezTo>
                      <a:pt x="1953" y="16183"/>
                      <a:pt x="1953" y="16155"/>
                      <a:pt x="1939" y="16155"/>
                    </a:cubicBezTo>
                    <a:close/>
                    <a:moveTo>
                      <a:pt x="1744" y="16015"/>
                    </a:moveTo>
                    <a:cubicBezTo>
                      <a:pt x="1743" y="16015"/>
                      <a:pt x="1741" y="16015"/>
                      <a:pt x="1740" y="16016"/>
                    </a:cubicBezTo>
                    <a:lnTo>
                      <a:pt x="1740" y="16016"/>
                    </a:lnTo>
                    <a:cubicBezTo>
                      <a:pt x="1664" y="16069"/>
                      <a:pt x="1451" y="16139"/>
                      <a:pt x="1144" y="16266"/>
                    </a:cubicBezTo>
                    <a:cubicBezTo>
                      <a:pt x="1493" y="16141"/>
                      <a:pt x="1688" y="16071"/>
                      <a:pt x="1744" y="16015"/>
                    </a:cubicBezTo>
                    <a:close/>
                    <a:moveTo>
                      <a:pt x="1541" y="16197"/>
                    </a:moveTo>
                    <a:cubicBezTo>
                      <a:pt x="1443" y="16238"/>
                      <a:pt x="1324" y="16288"/>
                      <a:pt x="1186" y="16350"/>
                    </a:cubicBezTo>
                    <a:cubicBezTo>
                      <a:pt x="1327" y="16291"/>
                      <a:pt x="1446" y="16241"/>
                      <a:pt x="1541" y="16197"/>
                    </a:cubicBezTo>
                    <a:close/>
                    <a:moveTo>
                      <a:pt x="1325" y="16336"/>
                    </a:moveTo>
                    <a:lnTo>
                      <a:pt x="1325" y="16336"/>
                    </a:lnTo>
                    <a:cubicBezTo>
                      <a:pt x="1299" y="16343"/>
                      <a:pt x="1279" y="16349"/>
                      <a:pt x="1260" y="16357"/>
                    </a:cubicBezTo>
                    <a:lnTo>
                      <a:pt x="1260" y="16357"/>
                    </a:lnTo>
                    <a:cubicBezTo>
                      <a:pt x="1285" y="16349"/>
                      <a:pt x="1314" y="16347"/>
                      <a:pt x="1325" y="16336"/>
                    </a:cubicBezTo>
                    <a:close/>
                    <a:moveTo>
                      <a:pt x="1547" y="16224"/>
                    </a:moveTo>
                    <a:lnTo>
                      <a:pt x="1547" y="16224"/>
                    </a:lnTo>
                    <a:cubicBezTo>
                      <a:pt x="1483" y="16249"/>
                      <a:pt x="1414" y="16277"/>
                      <a:pt x="1339" y="16308"/>
                    </a:cubicBezTo>
                    <a:cubicBezTo>
                      <a:pt x="1284" y="16336"/>
                      <a:pt x="1242" y="16364"/>
                      <a:pt x="1186" y="16392"/>
                    </a:cubicBezTo>
                    <a:cubicBezTo>
                      <a:pt x="1216" y="16377"/>
                      <a:pt x="1237" y="16366"/>
                      <a:pt x="1260" y="16357"/>
                    </a:cubicBezTo>
                    <a:lnTo>
                      <a:pt x="1260" y="16357"/>
                    </a:lnTo>
                    <a:cubicBezTo>
                      <a:pt x="1257" y="16358"/>
                      <a:pt x="1255" y="16358"/>
                      <a:pt x="1253" y="16359"/>
                    </a:cubicBezTo>
                    <a:lnTo>
                      <a:pt x="1253" y="16359"/>
                    </a:lnTo>
                    <a:cubicBezTo>
                      <a:pt x="1316" y="16332"/>
                      <a:pt x="1357" y="16293"/>
                      <a:pt x="1423" y="16280"/>
                    </a:cubicBezTo>
                    <a:cubicBezTo>
                      <a:pt x="1467" y="16260"/>
                      <a:pt x="1509" y="16241"/>
                      <a:pt x="1547" y="16224"/>
                    </a:cubicBezTo>
                    <a:close/>
                    <a:moveTo>
                      <a:pt x="1939" y="16155"/>
                    </a:moveTo>
                    <a:cubicBezTo>
                      <a:pt x="1897" y="16224"/>
                      <a:pt x="1828" y="16322"/>
                      <a:pt x="1730" y="16392"/>
                    </a:cubicBezTo>
                    <a:cubicBezTo>
                      <a:pt x="1730" y="16392"/>
                      <a:pt x="1730" y="16392"/>
                      <a:pt x="1730" y="16392"/>
                    </a:cubicBezTo>
                    <a:lnTo>
                      <a:pt x="1730" y="16392"/>
                    </a:lnTo>
                    <a:cubicBezTo>
                      <a:pt x="1632" y="16420"/>
                      <a:pt x="1535" y="16462"/>
                      <a:pt x="1423" y="16489"/>
                    </a:cubicBezTo>
                    <a:cubicBezTo>
                      <a:pt x="1549" y="16462"/>
                      <a:pt x="1660" y="16420"/>
                      <a:pt x="1730" y="16392"/>
                    </a:cubicBezTo>
                    <a:lnTo>
                      <a:pt x="1730" y="16392"/>
                    </a:lnTo>
                    <a:cubicBezTo>
                      <a:pt x="1632" y="16434"/>
                      <a:pt x="1535" y="16489"/>
                      <a:pt x="1395" y="16531"/>
                    </a:cubicBezTo>
                    <a:cubicBezTo>
                      <a:pt x="1604" y="16531"/>
                      <a:pt x="1758" y="16420"/>
                      <a:pt x="1869" y="16294"/>
                    </a:cubicBezTo>
                    <a:cubicBezTo>
                      <a:pt x="1883" y="16280"/>
                      <a:pt x="1897" y="16280"/>
                      <a:pt x="1897" y="16266"/>
                    </a:cubicBezTo>
                    <a:lnTo>
                      <a:pt x="1897" y="16266"/>
                    </a:lnTo>
                    <a:cubicBezTo>
                      <a:pt x="1883" y="16280"/>
                      <a:pt x="1869" y="16280"/>
                      <a:pt x="1869" y="16280"/>
                    </a:cubicBezTo>
                    <a:cubicBezTo>
                      <a:pt x="1897" y="16252"/>
                      <a:pt x="1911" y="16210"/>
                      <a:pt x="1939" y="16155"/>
                    </a:cubicBezTo>
                    <a:close/>
                    <a:moveTo>
                      <a:pt x="1837" y="16824"/>
                    </a:moveTo>
                    <a:cubicBezTo>
                      <a:pt x="1835" y="16834"/>
                      <a:pt x="1832" y="16843"/>
                      <a:pt x="1828" y="16851"/>
                    </a:cubicBezTo>
                    <a:lnTo>
                      <a:pt x="1828" y="16851"/>
                    </a:lnTo>
                    <a:cubicBezTo>
                      <a:pt x="1829" y="16839"/>
                      <a:pt x="1831" y="16831"/>
                      <a:pt x="1837" y="16824"/>
                    </a:cubicBezTo>
                    <a:close/>
                    <a:moveTo>
                      <a:pt x="1828" y="16908"/>
                    </a:moveTo>
                    <a:cubicBezTo>
                      <a:pt x="1816" y="16908"/>
                      <a:pt x="1814" y="16917"/>
                      <a:pt x="1814" y="16936"/>
                    </a:cubicBezTo>
                    <a:lnTo>
                      <a:pt x="1814" y="16936"/>
                    </a:lnTo>
                    <a:cubicBezTo>
                      <a:pt x="1828" y="16936"/>
                      <a:pt x="1828" y="16922"/>
                      <a:pt x="1828" y="16908"/>
                    </a:cubicBezTo>
                    <a:close/>
                    <a:moveTo>
                      <a:pt x="1814" y="16936"/>
                    </a:moveTo>
                    <a:cubicBezTo>
                      <a:pt x="1814" y="16936"/>
                      <a:pt x="1814" y="16936"/>
                      <a:pt x="1814" y="16936"/>
                    </a:cubicBezTo>
                    <a:lnTo>
                      <a:pt x="1814" y="16950"/>
                    </a:lnTo>
                    <a:cubicBezTo>
                      <a:pt x="1814" y="16945"/>
                      <a:pt x="1814" y="16940"/>
                      <a:pt x="1814" y="16936"/>
                    </a:cubicBezTo>
                    <a:close/>
                    <a:moveTo>
                      <a:pt x="1814" y="16950"/>
                    </a:moveTo>
                    <a:lnTo>
                      <a:pt x="1814" y="16950"/>
                    </a:lnTo>
                    <a:cubicBezTo>
                      <a:pt x="1814" y="16950"/>
                      <a:pt x="1814" y="16950"/>
                      <a:pt x="1814" y="16950"/>
                    </a:cubicBezTo>
                    <a:close/>
                    <a:moveTo>
                      <a:pt x="1869" y="16950"/>
                    </a:moveTo>
                    <a:cubicBezTo>
                      <a:pt x="1869" y="16960"/>
                      <a:pt x="1855" y="16963"/>
                      <a:pt x="1847" y="16969"/>
                    </a:cubicBezTo>
                    <a:lnTo>
                      <a:pt x="1847" y="16969"/>
                    </a:lnTo>
                    <a:lnTo>
                      <a:pt x="1850" y="16963"/>
                    </a:lnTo>
                    <a:lnTo>
                      <a:pt x="1850" y="16963"/>
                    </a:lnTo>
                    <a:cubicBezTo>
                      <a:pt x="1858" y="16955"/>
                      <a:pt x="1869" y="16950"/>
                      <a:pt x="1869" y="16950"/>
                    </a:cubicBezTo>
                    <a:close/>
                    <a:moveTo>
                      <a:pt x="1848" y="16965"/>
                    </a:moveTo>
                    <a:cubicBezTo>
                      <a:pt x="1847" y="16967"/>
                      <a:pt x="1846" y="16968"/>
                      <a:pt x="1845" y="16970"/>
                    </a:cubicBezTo>
                    <a:lnTo>
                      <a:pt x="1845" y="16970"/>
                    </a:lnTo>
                    <a:cubicBezTo>
                      <a:pt x="1843" y="16972"/>
                      <a:pt x="1842" y="16974"/>
                      <a:pt x="1841" y="16978"/>
                    </a:cubicBezTo>
                    <a:lnTo>
                      <a:pt x="1841" y="16978"/>
                    </a:lnTo>
                    <a:cubicBezTo>
                      <a:pt x="1842" y="16973"/>
                      <a:pt x="1844" y="16969"/>
                      <a:pt x="1848" y="16965"/>
                    </a:cubicBezTo>
                    <a:close/>
                    <a:moveTo>
                      <a:pt x="1828" y="16834"/>
                    </a:moveTo>
                    <a:lnTo>
                      <a:pt x="1828" y="16852"/>
                    </a:lnTo>
                    <a:cubicBezTo>
                      <a:pt x="1828" y="16852"/>
                      <a:pt x="1828" y="16851"/>
                      <a:pt x="1828" y="16851"/>
                    </a:cubicBezTo>
                    <a:lnTo>
                      <a:pt x="1828" y="16851"/>
                    </a:lnTo>
                    <a:cubicBezTo>
                      <a:pt x="1828" y="16859"/>
                      <a:pt x="1828" y="16868"/>
                      <a:pt x="1828" y="16880"/>
                    </a:cubicBezTo>
                    <a:lnTo>
                      <a:pt x="1828" y="16908"/>
                    </a:lnTo>
                    <a:cubicBezTo>
                      <a:pt x="1828" y="16894"/>
                      <a:pt x="1828" y="16880"/>
                      <a:pt x="1855" y="16880"/>
                    </a:cubicBezTo>
                    <a:cubicBezTo>
                      <a:pt x="1855" y="16894"/>
                      <a:pt x="1855" y="16894"/>
                      <a:pt x="1828" y="16908"/>
                    </a:cubicBezTo>
                    <a:lnTo>
                      <a:pt x="1828" y="16992"/>
                    </a:lnTo>
                    <a:cubicBezTo>
                      <a:pt x="1828" y="16978"/>
                      <a:pt x="1814" y="16964"/>
                      <a:pt x="1814" y="16950"/>
                    </a:cubicBezTo>
                    <a:lnTo>
                      <a:pt x="1814" y="16964"/>
                    </a:lnTo>
                    <a:lnTo>
                      <a:pt x="1814" y="16992"/>
                    </a:lnTo>
                    <a:cubicBezTo>
                      <a:pt x="1814" y="16984"/>
                      <a:pt x="1814" y="16976"/>
                      <a:pt x="1813" y="16967"/>
                    </a:cubicBezTo>
                    <a:lnTo>
                      <a:pt x="1813" y="16967"/>
                    </a:lnTo>
                    <a:cubicBezTo>
                      <a:pt x="1813" y="16966"/>
                      <a:pt x="1814" y="16965"/>
                      <a:pt x="1814" y="16965"/>
                    </a:cubicBezTo>
                    <a:lnTo>
                      <a:pt x="1814" y="16965"/>
                    </a:lnTo>
                    <a:cubicBezTo>
                      <a:pt x="1814" y="16965"/>
                      <a:pt x="1813" y="16966"/>
                      <a:pt x="1813" y="16967"/>
                    </a:cubicBezTo>
                    <a:lnTo>
                      <a:pt x="1813" y="16967"/>
                    </a:lnTo>
                    <a:cubicBezTo>
                      <a:pt x="1813" y="16942"/>
                      <a:pt x="1810" y="16911"/>
                      <a:pt x="1800" y="16880"/>
                    </a:cubicBezTo>
                    <a:cubicBezTo>
                      <a:pt x="1800" y="16880"/>
                      <a:pt x="1800" y="16894"/>
                      <a:pt x="1786" y="16894"/>
                    </a:cubicBezTo>
                    <a:cubicBezTo>
                      <a:pt x="1786" y="16894"/>
                      <a:pt x="1800" y="16880"/>
                      <a:pt x="1800" y="16852"/>
                    </a:cubicBezTo>
                    <a:lnTo>
                      <a:pt x="1800" y="16880"/>
                    </a:lnTo>
                    <a:lnTo>
                      <a:pt x="1814" y="16880"/>
                    </a:lnTo>
                    <a:lnTo>
                      <a:pt x="1814" y="16852"/>
                    </a:lnTo>
                    <a:cubicBezTo>
                      <a:pt x="1820" y="16846"/>
                      <a:pt x="1823" y="16840"/>
                      <a:pt x="1828" y="16834"/>
                    </a:cubicBezTo>
                    <a:close/>
                    <a:moveTo>
                      <a:pt x="1674" y="16978"/>
                    </a:moveTo>
                    <a:lnTo>
                      <a:pt x="1674" y="16978"/>
                    </a:lnTo>
                    <a:cubicBezTo>
                      <a:pt x="1702" y="17047"/>
                      <a:pt x="1730" y="17047"/>
                      <a:pt x="1758" y="17047"/>
                    </a:cubicBezTo>
                    <a:cubicBezTo>
                      <a:pt x="1730" y="17047"/>
                      <a:pt x="1702" y="17033"/>
                      <a:pt x="1674" y="16978"/>
                    </a:cubicBezTo>
                    <a:close/>
                    <a:moveTo>
                      <a:pt x="1591" y="16993"/>
                    </a:moveTo>
                    <a:cubicBezTo>
                      <a:pt x="1619" y="17062"/>
                      <a:pt x="1660" y="17089"/>
                      <a:pt x="1688" y="17089"/>
                    </a:cubicBezTo>
                    <a:cubicBezTo>
                      <a:pt x="1690" y="17089"/>
                      <a:pt x="1693" y="17089"/>
                      <a:pt x="1696" y="17089"/>
                    </a:cubicBezTo>
                    <a:lnTo>
                      <a:pt x="1696" y="17089"/>
                    </a:lnTo>
                    <a:cubicBezTo>
                      <a:pt x="1693" y="17089"/>
                      <a:pt x="1690" y="17089"/>
                      <a:pt x="1687" y="17088"/>
                    </a:cubicBezTo>
                    <a:lnTo>
                      <a:pt x="1687" y="17088"/>
                    </a:lnTo>
                    <a:cubicBezTo>
                      <a:pt x="1674" y="17061"/>
                      <a:pt x="1674" y="17047"/>
                      <a:pt x="1660" y="17033"/>
                    </a:cubicBezTo>
                    <a:lnTo>
                      <a:pt x="1660" y="17033"/>
                    </a:lnTo>
                    <a:cubicBezTo>
                      <a:pt x="1674" y="17061"/>
                      <a:pt x="1674" y="17061"/>
                      <a:pt x="1687" y="17088"/>
                    </a:cubicBezTo>
                    <a:lnTo>
                      <a:pt x="1687" y="17088"/>
                    </a:lnTo>
                    <a:cubicBezTo>
                      <a:pt x="1651" y="17082"/>
                      <a:pt x="1616" y="17054"/>
                      <a:pt x="1591" y="16993"/>
                    </a:cubicBezTo>
                    <a:close/>
                    <a:moveTo>
                      <a:pt x="1716" y="17101"/>
                    </a:moveTo>
                    <a:cubicBezTo>
                      <a:pt x="1707" y="17102"/>
                      <a:pt x="1698" y="17103"/>
                      <a:pt x="1688" y="17103"/>
                    </a:cubicBezTo>
                    <a:cubicBezTo>
                      <a:pt x="1703" y="17123"/>
                      <a:pt x="1718" y="17132"/>
                      <a:pt x="1733" y="17132"/>
                    </a:cubicBezTo>
                    <a:cubicBezTo>
                      <a:pt x="1746" y="17132"/>
                      <a:pt x="1760" y="17124"/>
                      <a:pt x="1774" y="17109"/>
                    </a:cubicBezTo>
                    <a:lnTo>
                      <a:pt x="1774" y="17109"/>
                    </a:lnTo>
                    <a:cubicBezTo>
                      <a:pt x="1767" y="17111"/>
                      <a:pt x="1760" y="17113"/>
                      <a:pt x="1753" y="17113"/>
                    </a:cubicBezTo>
                    <a:cubicBezTo>
                      <a:pt x="1740" y="17113"/>
                      <a:pt x="1728" y="17109"/>
                      <a:pt x="1716" y="17101"/>
                    </a:cubicBezTo>
                    <a:close/>
                    <a:moveTo>
                      <a:pt x="1828" y="17089"/>
                    </a:moveTo>
                    <a:cubicBezTo>
                      <a:pt x="1828" y="17094"/>
                      <a:pt x="1828" y="17099"/>
                      <a:pt x="1827" y="17103"/>
                    </a:cubicBezTo>
                    <a:lnTo>
                      <a:pt x="1827" y="17103"/>
                    </a:lnTo>
                    <a:cubicBezTo>
                      <a:pt x="1828" y="17103"/>
                      <a:pt x="1828" y="17103"/>
                      <a:pt x="1828" y="17103"/>
                    </a:cubicBezTo>
                    <a:lnTo>
                      <a:pt x="1828" y="17117"/>
                    </a:lnTo>
                    <a:lnTo>
                      <a:pt x="1828" y="17131"/>
                    </a:lnTo>
                    <a:cubicBezTo>
                      <a:pt x="1828" y="17206"/>
                      <a:pt x="1825" y="17270"/>
                      <a:pt x="1818" y="17322"/>
                    </a:cubicBezTo>
                    <a:lnTo>
                      <a:pt x="1818" y="17322"/>
                    </a:lnTo>
                    <a:cubicBezTo>
                      <a:pt x="1823" y="17256"/>
                      <a:pt x="1827" y="17180"/>
                      <a:pt x="1827" y="17103"/>
                    </a:cubicBezTo>
                    <a:lnTo>
                      <a:pt x="1827" y="17103"/>
                    </a:lnTo>
                    <a:cubicBezTo>
                      <a:pt x="1827" y="17104"/>
                      <a:pt x="1827" y="17105"/>
                      <a:pt x="1826" y="17106"/>
                    </a:cubicBezTo>
                    <a:lnTo>
                      <a:pt x="1826" y="17106"/>
                    </a:lnTo>
                    <a:cubicBezTo>
                      <a:pt x="1827" y="17101"/>
                      <a:pt x="1827" y="17095"/>
                      <a:pt x="1828" y="17089"/>
                    </a:cubicBezTo>
                    <a:close/>
                    <a:moveTo>
                      <a:pt x="1795" y="17422"/>
                    </a:moveTo>
                    <a:cubicBezTo>
                      <a:pt x="1789" y="17439"/>
                      <a:pt x="1781" y="17454"/>
                      <a:pt x="1772" y="17466"/>
                    </a:cubicBezTo>
                    <a:cubicBezTo>
                      <a:pt x="1761" y="17508"/>
                      <a:pt x="1759" y="17527"/>
                      <a:pt x="1752" y="17527"/>
                    </a:cubicBezTo>
                    <a:cubicBezTo>
                      <a:pt x="1750" y="17527"/>
                      <a:pt x="1747" y="17525"/>
                      <a:pt x="1744" y="17522"/>
                    </a:cubicBezTo>
                    <a:lnTo>
                      <a:pt x="1744" y="17536"/>
                    </a:lnTo>
                    <a:cubicBezTo>
                      <a:pt x="1767" y="17524"/>
                      <a:pt x="1783" y="17482"/>
                      <a:pt x="1795" y="17422"/>
                    </a:cubicBezTo>
                    <a:close/>
                    <a:moveTo>
                      <a:pt x="1903" y="18005"/>
                    </a:moveTo>
                    <a:cubicBezTo>
                      <a:pt x="1920" y="18013"/>
                      <a:pt x="1936" y="18020"/>
                      <a:pt x="1953" y="18024"/>
                    </a:cubicBezTo>
                    <a:cubicBezTo>
                      <a:pt x="1936" y="18017"/>
                      <a:pt x="1920" y="18011"/>
                      <a:pt x="1903" y="18005"/>
                    </a:cubicBezTo>
                    <a:close/>
                    <a:moveTo>
                      <a:pt x="2469" y="18247"/>
                    </a:moveTo>
                    <a:cubicBezTo>
                      <a:pt x="2564" y="18288"/>
                      <a:pt x="2648" y="18320"/>
                      <a:pt x="2719" y="18347"/>
                    </a:cubicBezTo>
                    <a:lnTo>
                      <a:pt x="2719" y="18347"/>
                    </a:lnTo>
                    <a:cubicBezTo>
                      <a:pt x="2658" y="18324"/>
                      <a:pt x="2575" y="18290"/>
                      <a:pt x="2469" y="18247"/>
                    </a:cubicBezTo>
                    <a:close/>
                    <a:moveTo>
                      <a:pt x="2719" y="18347"/>
                    </a:moveTo>
                    <a:cubicBezTo>
                      <a:pt x="2762" y="18364"/>
                      <a:pt x="2795" y="18376"/>
                      <a:pt x="2816" y="18383"/>
                    </a:cubicBezTo>
                    <a:lnTo>
                      <a:pt x="2816" y="18383"/>
                    </a:lnTo>
                    <a:cubicBezTo>
                      <a:pt x="2787" y="18372"/>
                      <a:pt x="2754" y="18360"/>
                      <a:pt x="2719" y="18347"/>
                    </a:cubicBezTo>
                    <a:close/>
                    <a:moveTo>
                      <a:pt x="23245" y="0"/>
                    </a:moveTo>
                    <a:cubicBezTo>
                      <a:pt x="23135" y="0"/>
                      <a:pt x="23023" y="14"/>
                      <a:pt x="22904" y="44"/>
                    </a:cubicBezTo>
                    <a:cubicBezTo>
                      <a:pt x="22695" y="100"/>
                      <a:pt x="22471" y="184"/>
                      <a:pt x="22262" y="309"/>
                    </a:cubicBezTo>
                    <a:cubicBezTo>
                      <a:pt x="22053" y="407"/>
                      <a:pt x="21844" y="546"/>
                      <a:pt x="21649" y="672"/>
                    </a:cubicBezTo>
                    <a:cubicBezTo>
                      <a:pt x="21397" y="853"/>
                      <a:pt x="21132" y="1006"/>
                      <a:pt x="20867" y="1174"/>
                    </a:cubicBezTo>
                    <a:cubicBezTo>
                      <a:pt x="18496" y="2708"/>
                      <a:pt x="16111" y="4229"/>
                      <a:pt x="13740" y="5763"/>
                    </a:cubicBezTo>
                    <a:cubicBezTo>
                      <a:pt x="11494" y="7214"/>
                      <a:pt x="9220" y="8678"/>
                      <a:pt x="6933" y="10073"/>
                    </a:cubicBezTo>
                    <a:cubicBezTo>
                      <a:pt x="5092" y="11203"/>
                      <a:pt x="2567" y="12263"/>
                      <a:pt x="726" y="13560"/>
                    </a:cubicBezTo>
                    <a:cubicBezTo>
                      <a:pt x="475" y="13756"/>
                      <a:pt x="223" y="13923"/>
                      <a:pt x="0" y="14132"/>
                    </a:cubicBezTo>
                    <a:cubicBezTo>
                      <a:pt x="113" y="14223"/>
                      <a:pt x="171" y="14488"/>
                      <a:pt x="279" y="14488"/>
                    </a:cubicBezTo>
                    <a:cubicBezTo>
                      <a:pt x="304" y="14488"/>
                      <a:pt x="331" y="14473"/>
                      <a:pt x="363" y="14439"/>
                    </a:cubicBezTo>
                    <a:lnTo>
                      <a:pt x="363" y="14439"/>
                    </a:lnTo>
                    <a:cubicBezTo>
                      <a:pt x="353" y="14701"/>
                      <a:pt x="350" y="15058"/>
                      <a:pt x="439" y="15058"/>
                    </a:cubicBezTo>
                    <a:cubicBezTo>
                      <a:pt x="477" y="15058"/>
                      <a:pt x="533" y="14990"/>
                      <a:pt x="614" y="14816"/>
                    </a:cubicBezTo>
                    <a:lnTo>
                      <a:pt x="614" y="14816"/>
                    </a:lnTo>
                    <a:cubicBezTo>
                      <a:pt x="480" y="15262"/>
                      <a:pt x="660" y="15565"/>
                      <a:pt x="756" y="15565"/>
                    </a:cubicBezTo>
                    <a:cubicBezTo>
                      <a:pt x="803" y="15565"/>
                      <a:pt x="829" y="15495"/>
                      <a:pt x="792" y="15335"/>
                    </a:cubicBezTo>
                    <a:lnTo>
                      <a:pt x="792" y="15335"/>
                    </a:lnTo>
                    <a:cubicBezTo>
                      <a:pt x="822" y="15424"/>
                      <a:pt x="864" y="15502"/>
                      <a:pt x="907" y="15555"/>
                    </a:cubicBezTo>
                    <a:cubicBezTo>
                      <a:pt x="1172" y="15736"/>
                      <a:pt x="1367" y="15834"/>
                      <a:pt x="1395" y="15862"/>
                    </a:cubicBezTo>
                    <a:cubicBezTo>
                      <a:pt x="1507" y="15876"/>
                      <a:pt x="1576" y="15890"/>
                      <a:pt x="1590" y="15918"/>
                    </a:cubicBezTo>
                    <a:cubicBezTo>
                      <a:pt x="1604" y="15945"/>
                      <a:pt x="1437" y="15945"/>
                      <a:pt x="1019" y="15987"/>
                    </a:cubicBezTo>
                    <a:cubicBezTo>
                      <a:pt x="1437" y="15945"/>
                      <a:pt x="1674" y="15945"/>
                      <a:pt x="1688" y="15931"/>
                    </a:cubicBezTo>
                    <a:lnTo>
                      <a:pt x="1688" y="15931"/>
                    </a:lnTo>
                    <a:cubicBezTo>
                      <a:pt x="1716" y="15945"/>
                      <a:pt x="1507" y="15959"/>
                      <a:pt x="1060" y="16015"/>
                    </a:cubicBezTo>
                    <a:cubicBezTo>
                      <a:pt x="1480" y="15963"/>
                      <a:pt x="1703" y="15947"/>
                      <a:pt x="1716" y="15946"/>
                    </a:cubicBezTo>
                    <a:lnTo>
                      <a:pt x="1716" y="15946"/>
                    </a:lnTo>
                    <a:cubicBezTo>
                      <a:pt x="1715" y="15960"/>
                      <a:pt x="1618" y="16001"/>
                      <a:pt x="1479" y="16043"/>
                    </a:cubicBezTo>
                    <a:cubicBezTo>
                      <a:pt x="1469" y="16045"/>
                      <a:pt x="1458" y="16046"/>
                      <a:pt x="1447" y="16048"/>
                    </a:cubicBezTo>
                    <a:lnTo>
                      <a:pt x="1447" y="16048"/>
                    </a:lnTo>
                    <a:cubicBezTo>
                      <a:pt x="1453" y="16046"/>
                      <a:pt x="1459" y="16045"/>
                      <a:pt x="1465" y="16043"/>
                    </a:cubicBezTo>
                    <a:lnTo>
                      <a:pt x="1465" y="16043"/>
                    </a:lnTo>
                    <a:cubicBezTo>
                      <a:pt x="1459" y="16045"/>
                      <a:pt x="1453" y="16046"/>
                      <a:pt x="1446" y="16048"/>
                    </a:cubicBezTo>
                    <a:lnTo>
                      <a:pt x="1446" y="16048"/>
                    </a:lnTo>
                    <a:cubicBezTo>
                      <a:pt x="1396" y="16056"/>
                      <a:pt x="1339" y="16068"/>
                      <a:pt x="1275" y="16083"/>
                    </a:cubicBezTo>
                    <a:lnTo>
                      <a:pt x="1275" y="16083"/>
                    </a:lnTo>
                    <a:cubicBezTo>
                      <a:pt x="1205" y="16097"/>
                      <a:pt x="1127" y="16114"/>
                      <a:pt x="1046" y="16141"/>
                    </a:cubicBezTo>
                    <a:cubicBezTo>
                      <a:pt x="1409" y="16057"/>
                      <a:pt x="1632" y="16015"/>
                      <a:pt x="1716" y="15987"/>
                    </a:cubicBezTo>
                    <a:lnTo>
                      <a:pt x="1744" y="15987"/>
                    </a:lnTo>
                    <a:lnTo>
                      <a:pt x="1744" y="16001"/>
                    </a:lnTo>
                    <a:cubicBezTo>
                      <a:pt x="1758" y="15987"/>
                      <a:pt x="1758" y="15987"/>
                      <a:pt x="1758" y="15973"/>
                    </a:cubicBezTo>
                    <a:lnTo>
                      <a:pt x="1786" y="15973"/>
                    </a:lnTo>
                    <a:cubicBezTo>
                      <a:pt x="1786" y="15973"/>
                      <a:pt x="1786" y="15987"/>
                      <a:pt x="1758" y="15987"/>
                    </a:cubicBezTo>
                    <a:lnTo>
                      <a:pt x="1744" y="16001"/>
                    </a:lnTo>
                    <a:cubicBezTo>
                      <a:pt x="1632" y="16029"/>
                      <a:pt x="1451" y="16071"/>
                      <a:pt x="1130" y="16169"/>
                    </a:cubicBezTo>
                    <a:cubicBezTo>
                      <a:pt x="1420" y="16086"/>
                      <a:pt x="1628" y="16030"/>
                      <a:pt x="1740" y="16016"/>
                    </a:cubicBezTo>
                    <a:lnTo>
                      <a:pt x="1740" y="16016"/>
                    </a:lnTo>
                    <a:cubicBezTo>
                      <a:pt x="1747" y="16011"/>
                      <a:pt x="1753" y="16006"/>
                      <a:pt x="1758" y="16001"/>
                    </a:cubicBezTo>
                    <a:lnTo>
                      <a:pt x="1772" y="16001"/>
                    </a:lnTo>
                    <a:cubicBezTo>
                      <a:pt x="1730" y="16057"/>
                      <a:pt x="1521" y="16141"/>
                      <a:pt x="1172" y="16280"/>
                    </a:cubicBezTo>
                    <a:cubicBezTo>
                      <a:pt x="1563" y="16127"/>
                      <a:pt x="1800" y="16057"/>
                      <a:pt x="1800" y="16001"/>
                    </a:cubicBezTo>
                    <a:lnTo>
                      <a:pt x="1814" y="16001"/>
                    </a:lnTo>
                    <a:cubicBezTo>
                      <a:pt x="1832" y="16048"/>
                      <a:pt x="1737" y="16108"/>
                      <a:pt x="1541" y="16197"/>
                    </a:cubicBezTo>
                    <a:lnTo>
                      <a:pt x="1541" y="16197"/>
                    </a:lnTo>
                    <a:cubicBezTo>
                      <a:pt x="1668" y="16144"/>
                      <a:pt x="1758" y="16105"/>
                      <a:pt x="1802" y="16073"/>
                    </a:cubicBezTo>
                    <a:lnTo>
                      <a:pt x="1802" y="16073"/>
                    </a:lnTo>
                    <a:cubicBezTo>
                      <a:pt x="1750" y="16122"/>
                      <a:pt x="1632" y="16178"/>
                      <a:pt x="1465" y="16252"/>
                    </a:cubicBezTo>
                    <a:cubicBezTo>
                      <a:pt x="1540" y="16222"/>
                      <a:pt x="1604" y="16195"/>
                      <a:pt x="1657" y="16170"/>
                    </a:cubicBezTo>
                    <a:lnTo>
                      <a:pt x="1657" y="16170"/>
                    </a:lnTo>
                    <a:cubicBezTo>
                      <a:pt x="1624" y="16187"/>
                      <a:pt x="1587" y="16205"/>
                      <a:pt x="1547" y="16224"/>
                    </a:cubicBezTo>
                    <a:lnTo>
                      <a:pt x="1547" y="16224"/>
                    </a:lnTo>
                    <a:cubicBezTo>
                      <a:pt x="1794" y="16126"/>
                      <a:pt x="1950" y="16071"/>
                      <a:pt x="1939" y="16015"/>
                    </a:cubicBezTo>
                    <a:lnTo>
                      <a:pt x="1939" y="16015"/>
                    </a:lnTo>
                    <a:cubicBezTo>
                      <a:pt x="1967" y="16057"/>
                      <a:pt x="1953" y="16113"/>
                      <a:pt x="1939" y="16155"/>
                    </a:cubicBezTo>
                    <a:cubicBezTo>
                      <a:pt x="1953" y="16127"/>
                      <a:pt x="1967" y="16085"/>
                      <a:pt x="1967" y="16057"/>
                    </a:cubicBezTo>
                    <a:lnTo>
                      <a:pt x="1981" y="16057"/>
                    </a:lnTo>
                    <a:cubicBezTo>
                      <a:pt x="2009" y="16057"/>
                      <a:pt x="2009" y="16057"/>
                      <a:pt x="2023" y="16071"/>
                    </a:cubicBezTo>
                    <a:lnTo>
                      <a:pt x="2023" y="16015"/>
                    </a:lnTo>
                    <a:cubicBezTo>
                      <a:pt x="2037" y="16043"/>
                      <a:pt x="2023" y="16057"/>
                      <a:pt x="2023" y="16071"/>
                    </a:cubicBezTo>
                    <a:cubicBezTo>
                      <a:pt x="2037" y="16071"/>
                      <a:pt x="2051" y="16085"/>
                      <a:pt x="2079" y="16085"/>
                    </a:cubicBezTo>
                    <a:lnTo>
                      <a:pt x="2079" y="16183"/>
                    </a:lnTo>
                    <a:cubicBezTo>
                      <a:pt x="2051" y="16197"/>
                      <a:pt x="2037" y="16224"/>
                      <a:pt x="2023" y="16252"/>
                    </a:cubicBezTo>
                    <a:cubicBezTo>
                      <a:pt x="2023" y="16252"/>
                      <a:pt x="2023" y="16266"/>
                      <a:pt x="2009" y="16266"/>
                    </a:cubicBezTo>
                    <a:cubicBezTo>
                      <a:pt x="2009" y="16294"/>
                      <a:pt x="2009" y="16350"/>
                      <a:pt x="1981" y="16406"/>
                    </a:cubicBezTo>
                    <a:cubicBezTo>
                      <a:pt x="1981" y="16434"/>
                      <a:pt x="1967" y="16475"/>
                      <a:pt x="1953" y="16503"/>
                    </a:cubicBezTo>
                    <a:cubicBezTo>
                      <a:pt x="1953" y="16601"/>
                      <a:pt x="1939" y="16699"/>
                      <a:pt x="1911" y="16768"/>
                    </a:cubicBezTo>
                    <a:cubicBezTo>
                      <a:pt x="1911" y="16780"/>
                      <a:pt x="1902" y="16801"/>
                      <a:pt x="1898" y="16823"/>
                    </a:cubicBezTo>
                    <a:lnTo>
                      <a:pt x="1898" y="16823"/>
                    </a:lnTo>
                    <a:lnTo>
                      <a:pt x="1897" y="16824"/>
                    </a:lnTo>
                    <a:cubicBezTo>
                      <a:pt x="1911" y="16754"/>
                      <a:pt x="1911" y="16671"/>
                      <a:pt x="1911" y="16601"/>
                    </a:cubicBezTo>
                    <a:lnTo>
                      <a:pt x="1911" y="16601"/>
                    </a:lnTo>
                    <a:cubicBezTo>
                      <a:pt x="1897" y="16615"/>
                      <a:pt x="1897" y="16643"/>
                      <a:pt x="1883" y="16671"/>
                    </a:cubicBezTo>
                    <a:lnTo>
                      <a:pt x="1883" y="16685"/>
                    </a:lnTo>
                    <a:cubicBezTo>
                      <a:pt x="1883" y="16741"/>
                      <a:pt x="1883" y="16810"/>
                      <a:pt x="1869" y="16852"/>
                    </a:cubicBezTo>
                    <a:lnTo>
                      <a:pt x="1869" y="16713"/>
                    </a:lnTo>
                    <a:cubicBezTo>
                      <a:pt x="1869" y="16741"/>
                      <a:pt x="1869" y="16741"/>
                      <a:pt x="1841" y="16754"/>
                    </a:cubicBezTo>
                    <a:cubicBezTo>
                      <a:pt x="1841" y="16774"/>
                      <a:pt x="1841" y="16799"/>
                      <a:pt x="1837" y="16823"/>
                    </a:cubicBezTo>
                    <a:lnTo>
                      <a:pt x="1837" y="16823"/>
                    </a:lnTo>
                    <a:cubicBezTo>
                      <a:pt x="1841" y="16819"/>
                      <a:pt x="1847" y="16815"/>
                      <a:pt x="1855" y="16810"/>
                    </a:cubicBezTo>
                    <a:lnTo>
                      <a:pt x="1855" y="16810"/>
                    </a:lnTo>
                    <a:cubicBezTo>
                      <a:pt x="1847" y="16815"/>
                      <a:pt x="1841" y="16819"/>
                      <a:pt x="1837" y="16824"/>
                    </a:cubicBezTo>
                    <a:lnTo>
                      <a:pt x="1837" y="16824"/>
                    </a:lnTo>
                    <a:cubicBezTo>
                      <a:pt x="1837" y="16824"/>
                      <a:pt x="1837" y="16823"/>
                      <a:pt x="1837" y="16823"/>
                    </a:cubicBezTo>
                    <a:lnTo>
                      <a:pt x="1837" y="16823"/>
                    </a:lnTo>
                    <a:cubicBezTo>
                      <a:pt x="1833" y="16826"/>
                      <a:pt x="1830" y="16830"/>
                      <a:pt x="1828" y="16834"/>
                    </a:cubicBezTo>
                    <a:lnTo>
                      <a:pt x="1828" y="16834"/>
                    </a:lnTo>
                    <a:lnTo>
                      <a:pt x="1828" y="16782"/>
                    </a:lnTo>
                    <a:lnTo>
                      <a:pt x="1828" y="16741"/>
                    </a:lnTo>
                    <a:cubicBezTo>
                      <a:pt x="1828" y="16713"/>
                      <a:pt x="1841" y="16713"/>
                      <a:pt x="1841" y="16699"/>
                    </a:cubicBezTo>
                    <a:lnTo>
                      <a:pt x="1841" y="16741"/>
                    </a:lnTo>
                    <a:cubicBezTo>
                      <a:pt x="1841" y="16713"/>
                      <a:pt x="1841" y="16713"/>
                      <a:pt x="1869" y="16699"/>
                    </a:cubicBezTo>
                    <a:lnTo>
                      <a:pt x="1869" y="16685"/>
                    </a:lnTo>
                    <a:lnTo>
                      <a:pt x="1869" y="16671"/>
                    </a:lnTo>
                    <a:lnTo>
                      <a:pt x="1869" y="16643"/>
                    </a:lnTo>
                    <a:cubicBezTo>
                      <a:pt x="1869" y="16643"/>
                      <a:pt x="1869" y="16671"/>
                      <a:pt x="1841" y="16671"/>
                    </a:cubicBezTo>
                    <a:lnTo>
                      <a:pt x="1841" y="16685"/>
                    </a:lnTo>
                    <a:cubicBezTo>
                      <a:pt x="1841" y="16699"/>
                      <a:pt x="1828" y="16699"/>
                      <a:pt x="1828" y="16713"/>
                    </a:cubicBezTo>
                    <a:cubicBezTo>
                      <a:pt x="1814" y="16741"/>
                      <a:pt x="1800" y="16741"/>
                      <a:pt x="1772" y="16754"/>
                    </a:cubicBezTo>
                    <a:cubicBezTo>
                      <a:pt x="1724" y="16802"/>
                      <a:pt x="1663" y="16824"/>
                      <a:pt x="1594" y="16824"/>
                    </a:cubicBezTo>
                    <a:cubicBezTo>
                      <a:pt x="1562" y="16824"/>
                      <a:pt x="1528" y="16819"/>
                      <a:pt x="1493" y="16810"/>
                    </a:cubicBezTo>
                    <a:lnTo>
                      <a:pt x="1493" y="16810"/>
                    </a:lnTo>
                    <a:cubicBezTo>
                      <a:pt x="1530" y="16824"/>
                      <a:pt x="1566" y="16830"/>
                      <a:pt x="1599" y="16830"/>
                    </a:cubicBezTo>
                    <a:cubicBezTo>
                      <a:pt x="1666" y="16830"/>
                      <a:pt x="1725" y="16806"/>
                      <a:pt x="1772" y="16768"/>
                    </a:cubicBezTo>
                    <a:cubicBezTo>
                      <a:pt x="1772" y="16779"/>
                      <a:pt x="1789" y="16798"/>
                      <a:pt x="1796" y="16813"/>
                    </a:cubicBezTo>
                    <a:lnTo>
                      <a:pt x="1796" y="16813"/>
                    </a:lnTo>
                    <a:cubicBezTo>
                      <a:pt x="1795" y="16805"/>
                      <a:pt x="1792" y="16795"/>
                      <a:pt x="1786" y="16782"/>
                    </a:cubicBezTo>
                    <a:cubicBezTo>
                      <a:pt x="1800" y="16768"/>
                      <a:pt x="1814" y="16754"/>
                      <a:pt x="1814" y="16741"/>
                    </a:cubicBezTo>
                    <a:lnTo>
                      <a:pt x="1814" y="16782"/>
                    </a:lnTo>
                    <a:cubicBezTo>
                      <a:pt x="1814" y="16801"/>
                      <a:pt x="1808" y="16813"/>
                      <a:pt x="1800" y="16823"/>
                    </a:cubicBezTo>
                    <a:lnTo>
                      <a:pt x="1800" y="16823"/>
                    </a:lnTo>
                    <a:cubicBezTo>
                      <a:pt x="1799" y="16820"/>
                      <a:pt x="1798" y="16817"/>
                      <a:pt x="1796" y="16813"/>
                    </a:cubicBezTo>
                    <a:lnTo>
                      <a:pt x="1796" y="16813"/>
                    </a:lnTo>
                    <a:cubicBezTo>
                      <a:pt x="1797" y="16823"/>
                      <a:pt x="1793" y="16831"/>
                      <a:pt x="1786" y="16838"/>
                    </a:cubicBezTo>
                    <a:cubicBezTo>
                      <a:pt x="1791" y="16833"/>
                      <a:pt x="1795" y="16829"/>
                      <a:pt x="1800" y="16823"/>
                    </a:cubicBezTo>
                    <a:lnTo>
                      <a:pt x="1800" y="16823"/>
                    </a:lnTo>
                    <a:cubicBezTo>
                      <a:pt x="1800" y="16823"/>
                      <a:pt x="1800" y="16824"/>
                      <a:pt x="1800" y="16824"/>
                    </a:cubicBezTo>
                    <a:cubicBezTo>
                      <a:pt x="1800" y="16838"/>
                      <a:pt x="1772" y="16838"/>
                      <a:pt x="1772" y="16852"/>
                    </a:cubicBezTo>
                    <a:cubicBezTo>
                      <a:pt x="1727" y="16897"/>
                      <a:pt x="1677" y="16930"/>
                      <a:pt x="1621" y="16930"/>
                    </a:cubicBezTo>
                    <a:cubicBezTo>
                      <a:pt x="1589" y="16930"/>
                      <a:pt x="1556" y="16919"/>
                      <a:pt x="1521" y="16894"/>
                    </a:cubicBezTo>
                    <a:lnTo>
                      <a:pt x="1521" y="16894"/>
                    </a:lnTo>
                    <a:cubicBezTo>
                      <a:pt x="1563" y="16930"/>
                      <a:pt x="1608" y="16946"/>
                      <a:pt x="1649" y="16946"/>
                    </a:cubicBezTo>
                    <a:cubicBezTo>
                      <a:pt x="1702" y="16946"/>
                      <a:pt x="1748" y="16919"/>
                      <a:pt x="1772" y="16880"/>
                    </a:cubicBezTo>
                    <a:cubicBezTo>
                      <a:pt x="1800" y="16908"/>
                      <a:pt x="1800" y="16964"/>
                      <a:pt x="1800" y="16992"/>
                    </a:cubicBezTo>
                    <a:cubicBezTo>
                      <a:pt x="1800" y="16999"/>
                      <a:pt x="1793" y="17009"/>
                      <a:pt x="1786" y="17019"/>
                    </a:cubicBezTo>
                    <a:lnTo>
                      <a:pt x="1772" y="17019"/>
                    </a:lnTo>
                    <a:cubicBezTo>
                      <a:pt x="1772" y="17033"/>
                      <a:pt x="1758" y="17033"/>
                      <a:pt x="1758" y="17047"/>
                    </a:cubicBezTo>
                    <a:cubicBezTo>
                      <a:pt x="1746" y="17083"/>
                      <a:pt x="1714" y="17088"/>
                      <a:pt x="1696" y="17089"/>
                    </a:cubicBezTo>
                    <a:lnTo>
                      <a:pt x="1696" y="17089"/>
                    </a:lnTo>
                    <a:cubicBezTo>
                      <a:pt x="1698" y="17089"/>
                      <a:pt x="1700" y="17089"/>
                      <a:pt x="1702" y="17089"/>
                    </a:cubicBezTo>
                    <a:cubicBezTo>
                      <a:pt x="1706" y="17094"/>
                      <a:pt x="1711" y="17097"/>
                      <a:pt x="1716" y="17101"/>
                    </a:cubicBezTo>
                    <a:lnTo>
                      <a:pt x="1716" y="17101"/>
                    </a:lnTo>
                    <a:cubicBezTo>
                      <a:pt x="1742" y="17095"/>
                      <a:pt x="1761" y="17079"/>
                      <a:pt x="1772" y="17047"/>
                    </a:cubicBezTo>
                    <a:lnTo>
                      <a:pt x="1800" y="17047"/>
                    </a:lnTo>
                    <a:cubicBezTo>
                      <a:pt x="1800" y="17033"/>
                      <a:pt x="1814" y="17033"/>
                      <a:pt x="1814" y="17019"/>
                    </a:cubicBezTo>
                    <a:lnTo>
                      <a:pt x="1814" y="17033"/>
                    </a:lnTo>
                    <a:lnTo>
                      <a:pt x="1814" y="17047"/>
                    </a:lnTo>
                    <a:cubicBezTo>
                      <a:pt x="1801" y="17074"/>
                      <a:pt x="1787" y="17094"/>
                      <a:pt x="1774" y="17109"/>
                    </a:cubicBezTo>
                    <a:lnTo>
                      <a:pt x="1774" y="17109"/>
                    </a:lnTo>
                    <a:cubicBezTo>
                      <a:pt x="1795" y="17100"/>
                      <a:pt x="1814" y="17080"/>
                      <a:pt x="1828" y="17047"/>
                    </a:cubicBezTo>
                    <a:lnTo>
                      <a:pt x="1828" y="17047"/>
                    </a:lnTo>
                    <a:cubicBezTo>
                      <a:pt x="1795" y="17154"/>
                      <a:pt x="1757" y="17226"/>
                      <a:pt x="1724" y="17226"/>
                    </a:cubicBezTo>
                    <a:cubicBezTo>
                      <a:pt x="1700" y="17226"/>
                      <a:pt x="1677" y="17190"/>
                      <a:pt x="1660" y="17103"/>
                    </a:cubicBezTo>
                    <a:lnTo>
                      <a:pt x="1660" y="17103"/>
                    </a:lnTo>
                    <a:cubicBezTo>
                      <a:pt x="1674" y="17187"/>
                      <a:pt x="1702" y="17243"/>
                      <a:pt x="1730" y="17243"/>
                    </a:cubicBezTo>
                    <a:cubicBezTo>
                      <a:pt x="1732" y="17244"/>
                      <a:pt x="1735" y="17244"/>
                      <a:pt x="1737" y="17244"/>
                    </a:cubicBezTo>
                    <a:cubicBezTo>
                      <a:pt x="1765" y="17244"/>
                      <a:pt x="1801" y="17181"/>
                      <a:pt x="1826" y="17106"/>
                    </a:cubicBezTo>
                    <a:lnTo>
                      <a:pt x="1826" y="17106"/>
                    </a:lnTo>
                    <a:cubicBezTo>
                      <a:pt x="1819" y="17229"/>
                      <a:pt x="1811" y="17342"/>
                      <a:pt x="1795" y="17422"/>
                    </a:cubicBezTo>
                    <a:lnTo>
                      <a:pt x="1795" y="17422"/>
                    </a:lnTo>
                    <a:cubicBezTo>
                      <a:pt x="1805" y="17395"/>
                      <a:pt x="1813" y="17362"/>
                      <a:pt x="1818" y="17322"/>
                    </a:cubicBezTo>
                    <a:lnTo>
                      <a:pt x="1818" y="17322"/>
                    </a:lnTo>
                    <a:cubicBezTo>
                      <a:pt x="1814" y="17366"/>
                      <a:pt x="1810" y="17406"/>
                      <a:pt x="1806" y="17440"/>
                    </a:cubicBezTo>
                    <a:lnTo>
                      <a:pt x="1806" y="17440"/>
                    </a:lnTo>
                    <a:lnTo>
                      <a:pt x="1772" y="17508"/>
                    </a:lnTo>
                    <a:cubicBezTo>
                      <a:pt x="1772" y="17522"/>
                      <a:pt x="1758" y="17536"/>
                      <a:pt x="1758" y="17536"/>
                    </a:cubicBezTo>
                    <a:cubicBezTo>
                      <a:pt x="1758" y="17536"/>
                      <a:pt x="1758" y="17536"/>
                      <a:pt x="1758" y="17536"/>
                    </a:cubicBezTo>
                    <a:lnTo>
                      <a:pt x="1758" y="17536"/>
                    </a:lnTo>
                    <a:cubicBezTo>
                      <a:pt x="1758" y="17550"/>
                      <a:pt x="1744" y="17577"/>
                      <a:pt x="1744" y="17577"/>
                    </a:cubicBezTo>
                    <a:lnTo>
                      <a:pt x="1744" y="17605"/>
                    </a:lnTo>
                    <a:cubicBezTo>
                      <a:pt x="1731" y="17680"/>
                      <a:pt x="1708" y="17733"/>
                      <a:pt x="1673" y="17733"/>
                    </a:cubicBezTo>
                    <a:cubicBezTo>
                      <a:pt x="1669" y="17733"/>
                      <a:pt x="1664" y="17732"/>
                      <a:pt x="1660" y="17731"/>
                    </a:cubicBezTo>
                    <a:lnTo>
                      <a:pt x="1660" y="17731"/>
                    </a:lnTo>
                    <a:cubicBezTo>
                      <a:pt x="1673" y="17744"/>
                      <a:pt x="1684" y="17750"/>
                      <a:pt x="1694" y="17750"/>
                    </a:cubicBezTo>
                    <a:cubicBezTo>
                      <a:pt x="1738" y="17750"/>
                      <a:pt x="1762" y="17633"/>
                      <a:pt x="1841" y="17452"/>
                    </a:cubicBezTo>
                    <a:lnTo>
                      <a:pt x="1841" y="17452"/>
                    </a:lnTo>
                    <a:cubicBezTo>
                      <a:pt x="1756" y="17648"/>
                      <a:pt x="1745" y="17811"/>
                      <a:pt x="1669" y="17811"/>
                    </a:cubicBezTo>
                    <a:cubicBezTo>
                      <a:pt x="1658" y="17811"/>
                      <a:pt x="1646" y="17808"/>
                      <a:pt x="1632" y="17801"/>
                    </a:cubicBezTo>
                    <a:lnTo>
                      <a:pt x="1632" y="17801"/>
                    </a:lnTo>
                    <a:cubicBezTo>
                      <a:pt x="1667" y="17824"/>
                      <a:pt x="1699" y="17836"/>
                      <a:pt x="1728" y="17836"/>
                    </a:cubicBezTo>
                    <a:cubicBezTo>
                      <a:pt x="1803" y="17836"/>
                      <a:pt x="1861" y="17751"/>
                      <a:pt x="1911" y="17550"/>
                    </a:cubicBezTo>
                    <a:lnTo>
                      <a:pt x="1911" y="17550"/>
                    </a:lnTo>
                    <a:cubicBezTo>
                      <a:pt x="1855" y="17774"/>
                      <a:pt x="1862" y="17908"/>
                      <a:pt x="1765" y="17908"/>
                    </a:cubicBezTo>
                    <a:cubicBezTo>
                      <a:pt x="1742" y="17908"/>
                      <a:pt x="1712" y="17901"/>
                      <a:pt x="1674" y="17884"/>
                    </a:cubicBezTo>
                    <a:lnTo>
                      <a:pt x="1674" y="17884"/>
                    </a:lnTo>
                    <a:cubicBezTo>
                      <a:pt x="1733" y="17932"/>
                      <a:pt x="1813" y="17969"/>
                      <a:pt x="1903" y="18005"/>
                    </a:cubicBezTo>
                    <a:lnTo>
                      <a:pt x="1903" y="18005"/>
                    </a:lnTo>
                    <a:cubicBezTo>
                      <a:pt x="1866" y="17986"/>
                      <a:pt x="1833" y="17960"/>
                      <a:pt x="1814" y="17940"/>
                    </a:cubicBezTo>
                    <a:lnTo>
                      <a:pt x="1814" y="17940"/>
                    </a:lnTo>
                    <a:lnTo>
                      <a:pt x="2023" y="18038"/>
                    </a:lnTo>
                    <a:cubicBezTo>
                      <a:pt x="2079" y="18052"/>
                      <a:pt x="2120" y="18080"/>
                      <a:pt x="2162" y="18080"/>
                    </a:cubicBezTo>
                    <a:cubicBezTo>
                      <a:pt x="2172" y="18081"/>
                      <a:pt x="2181" y="18082"/>
                      <a:pt x="2189" y="18082"/>
                    </a:cubicBezTo>
                    <a:cubicBezTo>
                      <a:pt x="2255" y="18082"/>
                      <a:pt x="2289" y="18041"/>
                      <a:pt x="2229" y="17942"/>
                    </a:cubicBezTo>
                    <a:lnTo>
                      <a:pt x="2229" y="17942"/>
                    </a:lnTo>
                    <a:cubicBezTo>
                      <a:pt x="2314" y="18067"/>
                      <a:pt x="2306" y="18107"/>
                      <a:pt x="2246" y="18107"/>
                    </a:cubicBezTo>
                    <a:cubicBezTo>
                      <a:pt x="2288" y="18135"/>
                      <a:pt x="2330" y="18163"/>
                      <a:pt x="2372" y="18177"/>
                    </a:cubicBezTo>
                    <a:cubicBezTo>
                      <a:pt x="2404" y="18187"/>
                      <a:pt x="2432" y="18192"/>
                      <a:pt x="2452" y="18192"/>
                    </a:cubicBezTo>
                    <a:cubicBezTo>
                      <a:pt x="2492" y="18192"/>
                      <a:pt x="2506" y="18173"/>
                      <a:pt x="2475" y="18130"/>
                    </a:cubicBezTo>
                    <a:lnTo>
                      <a:pt x="2475" y="18130"/>
                    </a:lnTo>
                    <a:lnTo>
                      <a:pt x="2511" y="18163"/>
                    </a:lnTo>
                    <a:cubicBezTo>
                      <a:pt x="2757" y="18317"/>
                      <a:pt x="2876" y="18390"/>
                      <a:pt x="2847" y="18390"/>
                    </a:cubicBezTo>
                    <a:cubicBezTo>
                      <a:pt x="2842" y="18390"/>
                      <a:pt x="2831" y="18388"/>
                      <a:pt x="2816" y="18383"/>
                    </a:cubicBezTo>
                    <a:lnTo>
                      <a:pt x="2816" y="18383"/>
                    </a:lnTo>
                    <a:cubicBezTo>
                      <a:pt x="3100" y="18485"/>
                      <a:pt x="3137" y="18486"/>
                      <a:pt x="2957" y="18624"/>
                    </a:cubicBezTo>
                    <a:cubicBezTo>
                      <a:pt x="3052" y="18557"/>
                      <a:pt x="3111" y="18516"/>
                      <a:pt x="3147" y="18516"/>
                    </a:cubicBezTo>
                    <a:cubicBezTo>
                      <a:pt x="3201" y="18516"/>
                      <a:pt x="3203" y="18607"/>
                      <a:pt x="3194" y="18833"/>
                    </a:cubicBezTo>
                    <a:cubicBezTo>
                      <a:pt x="3200" y="18689"/>
                      <a:pt x="3204" y="18616"/>
                      <a:pt x="3225" y="18616"/>
                    </a:cubicBezTo>
                    <a:cubicBezTo>
                      <a:pt x="3256" y="18616"/>
                      <a:pt x="3324" y="18762"/>
                      <a:pt x="3487" y="19056"/>
                    </a:cubicBezTo>
                    <a:cubicBezTo>
                      <a:pt x="3387" y="18860"/>
                      <a:pt x="3342" y="18774"/>
                      <a:pt x="3353" y="18774"/>
                    </a:cubicBezTo>
                    <a:cubicBezTo>
                      <a:pt x="3369" y="18774"/>
                      <a:pt x="3508" y="18965"/>
                      <a:pt x="3766" y="19265"/>
                    </a:cubicBezTo>
                    <a:cubicBezTo>
                      <a:pt x="3639" y="19104"/>
                      <a:pt x="3595" y="19042"/>
                      <a:pt x="3605" y="19042"/>
                    </a:cubicBezTo>
                    <a:cubicBezTo>
                      <a:pt x="3624" y="19042"/>
                      <a:pt x="3833" y="19256"/>
                      <a:pt x="4059" y="19447"/>
                    </a:cubicBezTo>
                    <a:cubicBezTo>
                      <a:pt x="3990" y="19070"/>
                      <a:pt x="4561" y="19056"/>
                      <a:pt x="4882" y="18986"/>
                    </a:cubicBezTo>
                    <a:cubicBezTo>
                      <a:pt x="5092" y="18749"/>
                      <a:pt x="5398" y="18582"/>
                      <a:pt x="5705" y="18512"/>
                    </a:cubicBezTo>
                    <a:cubicBezTo>
                      <a:pt x="5914" y="18289"/>
                      <a:pt x="6221" y="18149"/>
                      <a:pt x="6514" y="18038"/>
                    </a:cubicBezTo>
                    <a:cubicBezTo>
                      <a:pt x="6751" y="17829"/>
                      <a:pt x="7030" y="17661"/>
                      <a:pt x="7337" y="17577"/>
                    </a:cubicBezTo>
                    <a:cubicBezTo>
                      <a:pt x="7546" y="17368"/>
                      <a:pt x="7881" y="17243"/>
                      <a:pt x="8160" y="17103"/>
                    </a:cubicBezTo>
                    <a:cubicBezTo>
                      <a:pt x="8425" y="16950"/>
                      <a:pt x="8704" y="16768"/>
                      <a:pt x="8983" y="16629"/>
                    </a:cubicBezTo>
                    <a:cubicBezTo>
                      <a:pt x="9234" y="16462"/>
                      <a:pt x="9513" y="16322"/>
                      <a:pt x="9792" y="16155"/>
                    </a:cubicBezTo>
                    <a:cubicBezTo>
                      <a:pt x="10336" y="15848"/>
                      <a:pt x="10880" y="15513"/>
                      <a:pt x="11424" y="15206"/>
                    </a:cubicBezTo>
                    <a:cubicBezTo>
                      <a:pt x="12624" y="14481"/>
                      <a:pt x="13837" y="13769"/>
                      <a:pt x="14953" y="12933"/>
                    </a:cubicBezTo>
                    <a:cubicBezTo>
                      <a:pt x="16097" y="12096"/>
                      <a:pt x="17115" y="11133"/>
                      <a:pt x="18273" y="10324"/>
                    </a:cubicBezTo>
                    <a:cubicBezTo>
                      <a:pt x="19542" y="9390"/>
                      <a:pt x="20937" y="8608"/>
                      <a:pt x="22332" y="7841"/>
                    </a:cubicBezTo>
                    <a:cubicBezTo>
                      <a:pt x="24787" y="6488"/>
                      <a:pt x="27256" y="5107"/>
                      <a:pt x="29711" y="3740"/>
                    </a:cubicBezTo>
                    <a:cubicBezTo>
                      <a:pt x="29404" y="3713"/>
                      <a:pt x="29139" y="3629"/>
                      <a:pt x="28874" y="3531"/>
                    </a:cubicBezTo>
                    <a:cubicBezTo>
                      <a:pt x="28790" y="3503"/>
                      <a:pt x="28707" y="3461"/>
                      <a:pt x="28609" y="3447"/>
                    </a:cubicBezTo>
                    <a:cubicBezTo>
                      <a:pt x="28545" y="3426"/>
                      <a:pt x="28482" y="3308"/>
                      <a:pt x="28418" y="3308"/>
                    </a:cubicBezTo>
                    <a:cubicBezTo>
                      <a:pt x="28398" y="3308"/>
                      <a:pt x="28378" y="3320"/>
                      <a:pt x="28358" y="3350"/>
                    </a:cubicBezTo>
                    <a:cubicBezTo>
                      <a:pt x="28330" y="3231"/>
                      <a:pt x="27779" y="2985"/>
                      <a:pt x="27697" y="2985"/>
                    </a:cubicBezTo>
                    <a:cubicBezTo>
                      <a:pt x="27658" y="2985"/>
                      <a:pt x="27726" y="3041"/>
                      <a:pt x="28010" y="3194"/>
                    </a:cubicBezTo>
                    <a:lnTo>
                      <a:pt x="28010" y="3194"/>
                    </a:lnTo>
                    <a:cubicBezTo>
                      <a:pt x="27660" y="3009"/>
                      <a:pt x="27395" y="2884"/>
                      <a:pt x="27214" y="2820"/>
                    </a:cubicBezTo>
                    <a:cubicBezTo>
                      <a:pt x="27172" y="2806"/>
                      <a:pt x="27130" y="2806"/>
                      <a:pt x="27102" y="2806"/>
                    </a:cubicBezTo>
                    <a:cubicBezTo>
                      <a:pt x="27172" y="2848"/>
                      <a:pt x="27395" y="2959"/>
                      <a:pt x="27828" y="3127"/>
                    </a:cubicBezTo>
                    <a:cubicBezTo>
                      <a:pt x="27730" y="3099"/>
                      <a:pt x="27660" y="3071"/>
                      <a:pt x="27563" y="3029"/>
                    </a:cubicBezTo>
                    <a:cubicBezTo>
                      <a:pt x="27409" y="2973"/>
                      <a:pt x="27270" y="2945"/>
                      <a:pt x="27144" y="2903"/>
                    </a:cubicBezTo>
                    <a:cubicBezTo>
                      <a:pt x="27005" y="2903"/>
                      <a:pt x="26893" y="2890"/>
                      <a:pt x="26782" y="2890"/>
                    </a:cubicBezTo>
                    <a:cubicBezTo>
                      <a:pt x="26656" y="2903"/>
                      <a:pt x="26572" y="2903"/>
                      <a:pt x="26489" y="2903"/>
                    </a:cubicBezTo>
                    <a:cubicBezTo>
                      <a:pt x="26335" y="2945"/>
                      <a:pt x="26224" y="2959"/>
                      <a:pt x="26168" y="2973"/>
                    </a:cubicBezTo>
                    <a:cubicBezTo>
                      <a:pt x="26126" y="2987"/>
                      <a:pt x="26084" y="2987"/>
                      <a:pt x="26070" y="3015"/>
                    </a:cubicBezTo>
                    <a:cubicBezTo>
                      <a:pt x="26005" y="3031"/>
                      <a:pt x="25968" y="3038"/>
                      <a:pt x="25960" y="3038"/>
                    </a:cubicBezTo>
                    <a:cubicBezTo>
                      <a:pt x="25955" y="3038"/>
                      <a:pt x="25963" y="3035"/>
                      <a:pt x="25987" y="3029"/>
                    </a:cubicBezTo>
                    <a:cubicBezTo>
                      <a:pt x="26056" y="2987"/>
                      <a:pt x="26196" y="2945"/>
                      <a:pt x="26377" y="2848"/>
                    </a:cubicBezTo>
                    <a:lnTo>
                      <a:pt x="26377" y="2848"/>
                    </a:lnTo>
                    <a:cubicBezTo>
                      <a:pt x="26230" y="2914"/>
                      <a:pt x="26134" y="2956"/>
                      <a:pt x="26041" y="2984"/>
                    </a:cubicBezTo>
                    <a:lnTo>
                      <a:pt x="26041" y="2984"/>
                    </a:lnTo>
                    <a:cubicBezTo>
                      <a:pt x="26069" y="2974"/>
                      <a:pt x="26104" y="2956"/>
                      <a:pt x="26145" y="2936"/>
                    </a:cubicBezTo>
                    <a:lnTo>
                      <a:pt x="26145" y="2936"/>
                    </a:lnTo>
                    <a:cubicBezTo>
                      <a:pt x="26070" y="2967"/>
                      <a:pt x="26014" y="2988"/>
                      <a:pt x="25987" y="3015"/>
                    </a:cubicBezTo>
                    <a:cubicBezTo>
                      <a:pt x="25914" y="3041"/>
                      <a:pt x="25870" y="3055"/>
                      <a:pt x="25854" y="3055"/>
                    </a:cubicBezTo>
                    <a:cubicBezTo>
                      <a:pt x="25803" y="3055"/>
                      <a:pt x="26052" y="2910"/>
                      <a:pt x="26627" y="2570"/>
                    </a:cubicBezTo>
                    <a:lnTo>
                      <a:pt x="26627" y="2570"/>
                    </a:lnTo>
                    <a:cubicBezTo>
                      <a:pt x="26068" y="2900"/>
                      <a:pt x="25773" y="3071"/>
                      <a:pt x="25750" y="3071"/>
                    </a:cubicBezTo>
                    <a:cubicBezTo>
                      <a:pt x="25727" y="3071"/>
                      <a:pt x="25988" y="2893"/>
                      <a:pt x="26544" y="2527"/>
                    </a:cubicBezTo>
                    <a:lnTo>
                      <a:pt x="26544" y="2527"/>
                    </a:lnTo>
                    <a:cubicBezTo>
                      <a:pt x="26008" y="2880"/>
                      <a:pt x="25720" y="3064"/>
                      <a:pt x="25682" y="3064"/>
                    </a:cubicBezTo>
                    <a:cubicBezTo>
                      <a:pt x="25643" y="3064"/>
                      <a:pt x="25882" y="2859"/>
                      <a:pt x="26404" y="2430"/>
                    </a:cubicBezTo>
                    <a:lnTo>
                      <a:pt x="26404" y="2430"/>
                    </a:lnTo>
                    <a:cubicBezTo>
                      <a:pt x="25906" y="2840"/>
                      <a:pt x="25648" y="3048"/>
                      <a:pt x="25622" y="3048"/>
                    </a:cubicBezTo>
                    <a:cubicBezTo>
                      <a:pt x="25594" y="3048"/>
                      <a:pt x="25817" y="2822"/>
                      <a:pt x="26279" y="2359"/>
                    </a:cubicBezTo>
                    <a:lnTo>
                      <a:pt x="26279" y="2359"/>
                    </a:lnTo>
                    <a:cubicBezTo>
                      <a:pt x="25819" y="2813"/>
                      <a:pt x="25579" y="3046"/>
                      <a:pt x="25558" y="3046"/>
                    </a:cubicBezTo>
                    <a:cubicBezTo>
                      <a:pt x="25542" y="3046"/>
                      <a:pt x="25650" y="2914"/>
                      <a:pt x="25883" y="2645"/>
                    </a:cubicBezTo>
                    <a:lnTo>
                      <a:pt x="25883" y="2645"/>
                    </a:lnTo>
                    <a:cubicBezTo>
                      <a:pt x="25668" y="2893"/>
                      <a:pt x="25559" y="3018"/>
                      <a:pt x="25542" y="3018"/>
                    </a:cubicBezTo>
                    <a:cubicBezTo>
                      <a:pt x="25533" y="3018"/>
                      <a:pt x="25552" y="2980"/>
                      <a:pt x="25596" y="2903"/>
                    </a:cubicBezTo>
                    <a:cubicBezTo>
                      <a:pt x="25680" y="2806"/>
                      <a:pt x="25819" y="2625"/>
                      <a:pt x="26014" y="2401"/>
                    </a:cubicBezTo>
                    <a:lnTo>
                      <a:pt x="26014" y="2401"/>
                    </a:lnTo>
                    <a:cubicBezTo>
                      <a:pt x="25819" y="2611"/>
                      <a:pt x="25708" y="2764"/>
                      <a:pt x="25610" y="2876"/>
                    </a:cubicBezTo>
                    <a:cubicBezTo>
                      <a:pt x="25652" y="2806"/>
                      <a:pt x="25722" y="2708"/>
                      <a:pt x="25791" y="2597"/>
                    </a:cubicBezTo>
                    <a:lnTo>
                      <a:pt x="25791" y="2597"/>
                    </a:lnTo>
                    <a:cubicBezTo>
                      <a:pt x="25666" y="2764"/>
                      <a:pt x="25582" y="2903"/>
                      <a:pt x="25526" y="2973"/>
                    </a:cubicBezTo>
                    <a:cubicBezTo>
                      <a:pt x="25472" y="3027"/>
                      <a:pt x="25441" y="3055"/>
                      <a:pt x="25431" y="3055"/>
                    </a:cubicBezTo>
                    <a:cubicBezTo>
                      <a:pt x="25421" y="3055"/>
                      <a:pt x="25435" y="3024"/>
                      <a:pt x="25470" y="2959"/>
                    </a:cubicBezTo>
                    <a:lnTo>
                      <a:pt x="25470" y="2903"/>
                    </a:lnTo>
                    <a:cubicBezTo>
                      <a:pt x="25498" y="2862"/>
                      <a:pt x="25415" y="2652"/>
                      <a:pt x="25415" y="2471"/>
                    </a:cubicBezTo>
                    <a:cubicBezTo>
                      <a:pt x="25317" y="2318"/>
                      <a:pt x="25191" y="2136"/>
                      <a:pt x="25136" y="2025"/>
                    </a:cubicBezTo>
                    <a:cubicBezTo>
                      <a:pt x="24968" y="1899"/>
                      <a:pt x="24843" y="1788"/>
                      <a:pt x="24899" y="1732"/>
                    </a:cubicBezTo>
                    <a:cubicBezTo>
                      <a:pt x="24620" y="1648"/>
                      <a:pt x="24438" y="1634"/>
                      <a:pt x="24522" y="1620"/>
                    </a:cubicBezTo>
                    <a:lnTo>
                      <a:pt x="24522" y="1620"/>
                    </a:lnTo>
                    <a:cubicBezTo>
                      <a:pt x="24324" y="1646"/>
                      <a:pt x="24196" y="1663"/>
                      <a:pt x="24142" y="1663"/>
                    </a:cubicBezTo>
                    <a:cubicBezTo>
                      <a:pt x="24053" y="1663"/>
                      <a:pt x="24173" y="1617"/>
                      <a:pt x="24522" y="1495"/>
                    </a:cubicBezTo>
                    <a:lnTo>
                      <a:pt x="24522" y="1495"/>
                    </a:lnTo>
                    <a:cubicBezTo>
                      <a:pt x="24216" y="1600"/>
                      <a:pt x="24034" y="1658"/>
                      <a:pt x="23977" y="1658"/>
                    </a:cubicBezTo>
                    <a:cubicBezTo>
                      <a:pt x="23903" y="1658"/>
                      <a:pt x="24036" y="1563"/>
                      <a:pt x="24377" y="1353"/>
                    </a:cubicBezTo>
                    <a:lnTo>
                      <a:pt x="24377" y="1353"/>
                    </a:lnTo>
                    <a:cubicBezTo>
                      <a:pt x="24093" y="1524"/>
                      <a:pt x="23933" y="1614"/>
                      <a:pt x="23894" y="1614"/>
                    </a:cubicBezTo>
                    <a:cubicBezTo>
                      <a:pt x="23867" y="1614"/>
                      <a:pt x="23896" y="1572"/>
                      <a:pt x="23979" y="1485"/>
                    </a:cubicBezTo>
                    <a:lnTo>
                      <a:pt x="23979" y="1485"/>
                    </a:lnTo>
                    <a:cubicBezTo>
                      <a:pt x="23927" y="1531"/>
                      <a:pt x="23895" y="1554"/>
                      <a:pt x="23883" y="1554"/>
                    </a:cubicBezTo>
                    <a:cubicBezTo>
                      <a:pt x="23869" y="1554"/>
                      <a:pt x="23882" y="1521"/>
                      <a:pt x="23922" y="1453"/>
                    </a:cubicBezTo>
                    <a:cubicBezTo>
                      <a:pt x="23908" y="1453"/>
                      <a:pt x="23936" y="1369"/>
                      <a:pt x="24020" y="1174"/>
                    </a:cubicBezTo>
                    <a:cubicBezTo>
                      <a:pt x="24048" y="1104"/>
                      <a:pt x="24048" y="1034"/>
                      <a:pt x="24062" y="937"/>
                    </a:cubicBezTo>
                    <a:cubicBezTo>
                      <a:pt x="24048" y="783"/>
                      <a:pt x="23992" y="504"/>
                      <a:pt x="23866" y="170"/>
                    </a:cubicBezTo>
                    <a:lnTo>
                      <a:pt x="23866" y="170"/>
                    </a:lnTo>
                    <a:cubicBezTo>
                      <a:pt x="23954" y="446"/>
                      <a:pt x="23970" y="543"/>
                      <a:pt x="23945" y="543"/>
                    </a:cubicBezTo>
                    <a:cubicBezTo>
                      <a:pt x="23893" y="543"/>
                      <a:pt x="23672" y="142"/>
                      <a:pt x="23532" y="30"/>
                    </a:cubicBezTo>
                    <a:cubicBezTo>
                      <a:pt x="23434" y="11"/>
                      <a:pt x="23340" y="0"/>
                      <a:pt x="23245" y="0"/>
                    </a:cubicBezTo>
                    <a:close/>
                  </a:path>
                </a:pathLst>
              </a:custGeom>
              <a:solidFill>
                <a:srgbClr val="B98B70">
                  <a:alpha val="7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 rot="-3952038">
                <a:off x="8049108" y="4360096"/>
                <a:ext cx="1464483" cy="1095074"/>
              </a:xfrm>
              <a:custGeom>
                <a:avLst/>
                <a:gdLst/>
                <a:ahLst/>
                <a:cxnLst/>
                <a:rect l="l" t="t" r="r" b="b"/>
                <a:pathLst>
                  <a:path w="26573" h="20687" extrusionOk="0">
                    <a:moveTo>
                      <a:pt x="1214" y="2121"/>
                    </a:moveTo>
                    <a:lnTo>
                      <a:pt x="1214" y="2121"/>
                    </a:lnTo>
                    <a:cubicBezTo>
                      <a:pt x="1244" y="2141"/>
                      <a:pt x="1275" y="2169"/>
                      <a:pt x="1311" y="2193"/>
                    </a:cubicBezTo>
                    <a:lnTo>
                      <a:pt x="1311" y="2193"/>
                    </a:lnTo>
                    <a:cubicBezTo>
                      <a:pt x="1290" y="2177"/>
                      <a:pt x="1267" y="2160"/>
                      <a:pt x="1245" y="2138"/>
                    </a:cubicBezTo>
                    <a:lnTo>
                      <a:pt x="1245" y="2138"/>
                    </a:lnTo>
                    <a:cubicBezTo>
                      <a:pt x="1278" y="2158"/>
                      <a:pt x="1300" y="2179"/>
                      <a:pt x="1321" y="2200"/>
                    </a:cubicBezTo>
                    <a:lnTo>
                      <a:pt x="1321" y="2200"/>
                    </a:lnTo>
                    <a:cubicBezTo>
                      <a:pt x="1317" y="2198"/>
                      <a:pt x="1314" y="2195"/>
                      <a:pt x="1311" y="2193"/>
                    </a:cubicBezTo>
                    <a:lnTo>
                      <a:pt x="1311" y="2193"/>
                    </a:lnTo>
                    <a:cubicBezTo>
                      <a:pt x="1315" y="2196"/>
                      <a:pt x="1319" y="2199"/>
                      <a:pt x="1323" y="2202"/>
                    </a:cubicBezTo>
                    <a:lnTo>
                      <a:pt x="1323" y="2202"/>
                    </a:lnTo>
                    <a:cubicBezTo>
                      <a:pt x="1324" y="2203"/>
                      <a:pt x="1325" y="2204"/>
                      <a:pt x="1325" y="2204"/>
                    </a:cubicBezTo>
                    <a:cubicBezTo>
                      <a:pt x="1325" y="2204"/>
                      <a:pt x="1324" y="2203"/>
                      <a:pt x="1324" y="2203"/>
                    </a:cubicBezTo>
                    <a:lnTo>
                      <a:pt x="1324" y="2203"/>
                    </a:lnTo>
                    <a:cubicBezTo>
                      <a:pt x="1350" y="2222"/>
                      <a:pt x="1374" y="2239"/>
                      <a:pt x="1395" y="2260"/>
                    </a:cubicBezTo>
                    <a:cubicBezTo>
                      <a:pt x="1412" y="2271"/>
                      <a:pt x="1428" y="2282"/>
                      <a:pt x="1444" y="2293"/>
                    </a:cubicBezTo>
                    <a:lnTo>
                      <a:pt x="1444" y="2293"/>
                    </a:lnTo>
                    <a:cubicBezTo>
                      <a:pt x="1415" y="2269"/>
                      <a:pt x="1385" y="2244"/>
                      <a:pt x="1353" y="2218"/>
                    </a:cubicBezTo>
                    <a:cubicBezTo>
                      <a:pt x="1342" y="2213"/>
                      <a:pt x="1331" y="2206"/>
                      <a:pt x="1321" y="2200"/>
                    </a:cubicBezTo>
                    <a:lnTo>
                      <a:pt x="1321" y="2200"/>
                    </a:lnTo>
                    <a:cubicBezTo>
                      <a:pt x="1296" y="2173"/>
                      <a:pt x="1281" y="2148"/>
                      <a:pt x="1242" y="2134"/>
                    </a:cubicBezTo>
                    <a:lnTo>
                      <a:pt x="1242" y="2134"/>
                    </a:lnTo>
                    <a:cubicBezTo>
                      <a:pt x="1243" y="2136"/>
                      <a:pt x="1244" y="2137"/>
                      <a:pt x="1245" y="2138"/>
                    </a:cubicBezTo>
                    <a:lnTo>
                      <a:pt x="1245" y="2138"/>
                    </a:lnTo>
                    <a:cubicBezTo>
                      <a:pt x="1236" y="2132"/>
                      <a:pt x="1225" y="2126"/>
                      <a:pt x="1214" y="2121"/>
                    </a:cubicBezTo>
                    <a:close/>
                    <a:moveTo>
                      <a:pt x="1451" y="1828"/>
                    </a:moveTo>
                    <a:cubicBezTo>
                      <a:pt x="1643" y="2091"/>
                      <a:pt x="1762" y="2259"/>
                      <a:pt x="1813" y="2315"/>
                    </a:cubicBezTo>
                    <a:lnTo>
                      <a:pt x="1813" y="2315"/>
                    </a:lnTo>
                    <a:cubicBezTo>
                      <a:pt x="1764" y="2248"/>
                      <a:pt x="1650" y="2077"/>
                      <a:pt x="1451" y="1828"/>
                    </a:cubicBezTo>
                    <a:close/>
                    <a:moveTo>
                      <a:pt x="1255" y="2037"/>
                    </a:moveTo>
                    <a:cubicBezTo>
                      <a:pt x="1561" y="2278"/>
                      <a:pt x="1738" y="2427"/>
                      <a:pt x="1799" y="2441"/>
                    </a:cubicBezTo>
                    <a:lnTo>
                      <a:pt x="1799" y="2441"/>
                    </a:lnTo>
                    <a:cubicBezTo>
                      <a:pt x="1729" y="2413"/>
                      <a:pt x="1562" y="2273"/>
                      <a:pt x="1255" y="2037"/>
                    </a:cubicBezTo>
                    <a:close/>
                    <a:moveTo>
                      <a:pt x="1730" y="2479"/>
                    </a:moveTo>
                    <a:lnTo>
                      <a:pt x="1730" y="2479"/>
                    </a:lnTo>
                    <a:cubicBezTo>
                      <a:pt x="1760" y="2493"/>
                      <a:pt x="1784" y="2501"/>
                      <a:pt x="1803" y="2501"/>
                    </a:cubicBezTo>
                    <a:cubicBezTo>
                      <a:pt x="1820" y="2501"/>
                      <a:pt x="1832" y="2495"/>
                      <a:pt x="1841" y="2483"/>
                    </a:cubicBezTo>
                    <a:lnTo>
                      <a:pt x="1841" y="2483"/>
                    </a:lnTo>
                    <a:cubicBezTo>
                      <a:pt x="1838" y="2500"/>
                      <a:pt x="1828" y="2508"/>
                      <a:pt x="1812" y="2508"/>
                    </a:cubicBezTo>
                    <a:cubicBezTo>
                      <a:pt x="1793" y="2508"/>
                      <a:pt x="1766" y="2498"/>
                      <a:pt x="1730" y="2479"/>
                    </a:cubicBezTo>
                    <a:close/>
                    <a:moveTo>
                      <a:pt x="1214" y="2386"/>
                    </a:moveTo>
                    <a:lnTo>
                      <a:pt x="1214" y="2386"/>
                    </a:lnTo>
                    <a:cubicBezTo>
                      <a:pt x="1297" y="2469"/>
                      <a:pt x="1367" y="2539"/>
                      <a:pt x="1451" y="2595"/>
                    </a:cubicBezTo>
                    <a:cubicBezTo>
                      <a:pt x="1381" y="2539"/>
                      <a:pt x="1297" y="2469"/>
                      <a:pt x="1214" y="2386"/>
                    </a:cubicBezTo>
                    <a:close/>
                    <a:moveTo>
                      <a:pt x="1046" y="2678"/>
                    </a:moveTo>
                    <a:cubicBezTo>
                      <a:pt x="1046" y="2716"/>
                      <a:pt x="1060" y="2749"/>
                      <a:pt x="1082" y="2778"/>
                    </a:cubicBezTo>
                    <a:lnTo>
                      <a:pt x="1082" y="2778"/>
                    </a:lnTo>
                    <a:cubicBezTo>
                      <a:pt x="1067" y="2749"/>
                      <a:pt x="1055" y="2717"/>
                      <a:pt x="1046" y="2678"/>
                    </a:cubicBezTo>
                    <a:close/>
                    <a:moveTo>
                      <a:pt x="1004" y="2748"/>
                    </a:moveTo>
                    <a:cubicBezTo>
                      <a:pt x="1000" y="2768"/>
                      <a:pt x="998" y="2786"/>
                      <a:pt x="998" y="2803"/>
                    </a:cubicBezTo>
                    <a:lnTo>
                      <a:pt x="998" y="2803"/>
                    </a:lnTo>
                    <a:cubicBezTo>
                      <a:pt x="998" y="2786"/>
                      <a:pt x="1000" y="2768"/>
                      <a:pt x="1004" y="2748"/>
                    </a:cubicBezTo>
                    <a:close/>
                    <a:moveTo>
                      <a:pt x="1730" y="2818"/>
                    </a:moveTo>
                    <a:cubicBezTo>
                      <a:pt x="1730" y="2818"/>
                      <a:pt x="1730" y="2832"/>
                      <a:pt x="1716" y="2832"/>
                    </a:cubicBezTo>
                    <a:cubicBezTo>
                      <a:pt x="1716" y="2832"/>
                      <a:pt x="1716" y="2818"/>
                      <a:pt x="1730" y="2818"/>
                    </a:cubicBezTo>
                    <a:close/>
                    <a:moveTo>
                      <a:pt x="1082" y="2778"/>
                    </a:moveTo>
                    <a:cubicBezTo>
                      <a:pt x="1098" y="2807"/>
                      <a:pt x="1118" y="2831"/>
                      <a:pt x="1139" y="2851"/>
                    </a:cubicBezTo>
                    <a:lnTo>
                      <a:pt x="1139" y="2851"/>
                    </a:lnTo>
                    <a:lnTo>
                      <a:pt x="1149" y="2841"/>
                    </a:lnTo>
                    <a:lnTo>
                      <a:pt x="1149" y="2841"/>
                    </a:lnTo>
                    <a:cubicBezTo>
                      <a:pt x="1164" y="2852"/>
                      <a:pt x="1180" y="2861"/>
                      <a:pt x="1195" y="2870"/>
                    </a:cubicBezTo>
                    <a:lnTo>
                      <a:pt x="1195" y="2870"/>
                    </a:lnTo>
                    <a:cubicBezTo>
                      <a:pt x="1202" y="2868"/>
                      <a:pt x="1209" y="2865"/>
                      <a:pt x="1214" y="2860"/>
                    </a:cubicBezTo>
                    <a:cubicBezTo>
                      <a:pt x="1200" y="2860"/>
                      <a:pt x="1172" y="2832"/>
                      <a:pt x="1158" y="2832"/>
                    </a:cubicBezTo>
                    <a:lnTo>
                      <a:pt x="1149" y="2841"/>
                    </a:lnTo>
                    <a:lnTo>
                      <a:pt x="1149" y="2841"/>
                    </a:lnTo>
                    <a:cubicBezTo>
                      <a:pt x="1124" y="2822"/>
                      <a:pt x="1100" y="2801"/>
                      <a:pt x="1082" y="2778"/>
                    </a:cubicBezTo>
                    <a:close/>
                    <a:moveTo>
                      <a:pt x="1297" y="2888"/>
                    </a:moveTo>
                    <a:lnTo>
                      <a:pt x="1297" y="2888"/>
                    </a:lnTo>
                    <a:cubicBezTo>
                      <a:pt x="1297" y="2888"/>
                      <a:pt x="1283" y="2888"/>
                      <a:pt x="1283" y="2902"/>
                    </a:cubicBezTo>
                    <a:cubicBezTo>
                      <a:pt x="1283" y="2902"/>
                      <a:pt x="1297" y="2902"/>
                      <a:pt x="1297" y="2888"/>
                    </a:cubicBezTo>
                    <a:close/>
                    <a:moveTo>
                      <a:pt x="1325" y="2888"/>
                    </a:moveTo>
                    <a:cubicBezTo>
                      <a:pt x="1325" y="2888"/>
                      <a:pt x="1311" y="2888"/>
                      <a:pt x="1311" y="2902"/>
                    </a:cubicBezTo>
                    <a:lnTo>
                      <a:pt x="1325" y="2902"/>
                    </a:lnTo>
                    <a:cubicBezTo>
                      <a:pt x="1325" y="2902"/>
                      <a:pt x="1353" y="2902"/>
                      <a:pt x="1353" y="2888"/>
                    </a:cubicBezTo>
                    <a:close/>
                    <a:moveTo>
                      <a:pt x="998" y="2803"/>
                    </a:moveTo>
                    <a:cubicBezTo>
                      <a:pt x="998" y="2863"/>
                      <a:pt x="1021" y="2903"/>
                      <a:pt x="1060" y="2930"/>
                    </a:cubicBezTo>
                    <a:lnTo>
                      <a:pt x="1060" y="2930"/>
                    </a:lnTo>
                    <a:lnTo>
                      <a:pt x="1064" y="2926"/>
                    </a:lnTo>
                    <a:lnTo>
                      <a:pt x="1064" y="2926"/>
                    </a:lnTo>
                    <a:cubicBezTo>
                      <a:pt x="1068" y="2929"/>
                      <a:pt x="1073" y="2932"/>
                      <a:pt x="1078" y="2934"/>
                    </a:cubicBezTo>
                    <a:lnTo>
                      <a:pt x="1078" y="2934"/>
                    </a:lnTo>
                    <a:cubicBezTo>
                      <a:pt x="1080" y="2932"/>
                      <a:pt x="1083" y="2931"/>
                      <a:pt x="1087" y="2930"/>
                    </a:cubicBezTo>
                    <a:lnTo>
                      <a:pt x="1087" y="2930"/>
                    </a:lnTo>
                    <a:cubicBezTo>
                      <a:pt x="1088" y="2923"/>
                      <a:pt x="1088" y="2914"/>
                      <a:pt x="1088" y="2902"/>
                    </a:cubicBezTo>
                    <a:lnTo>
                      <a:pt x="1088" y="2902"/>
                    </a:lnTo>
                    <a:lnTo>
                      <a:pt x="1064" y="2926"/>
                    </a:lnTo>
                    <a:lnTo>
                      <a:pt x="1064" y="2926"/>
                    </a:lnTo>
                    <a:cubicBezTo>
                      <a:pt x="1023" y="2900"/>
                      <a:pt x="999" y="2859"/>
                      <a:pt x="998" y="2803"/>
                    </a:cubicBezTo>
                    <a:close/>
                    <a:moveTo>
                      <a:pt x="1074" y="2944"/>
                    </a:moveTo>
                    <a:cubicBezTo>
                      <a:pt x="1067" y="2950"/>
                      <a:pt x="1053" y="2954"/>
                      <a:pt x="1039" y="2957"/>
                    </a:cubicBezTo>
                    <a:lnTo>
                      <a:pt x="1039" y="2957"/>
                    </a:lnTo>
                    <a:cubicBezTo>
                      <a:pt x="1063" y="2957"/>
                      <a:pt x="1074" y="2956"/>
                      <a:pt x="1074" y="2944"/>
                    </a:cubicBezTo>
                    <a:close/>
                    <a:moveTo>
                      <a:pt x="1043" y="2946"/>
                    </a:moveTo>
                    <a:cubicBezTo>
                      <a:pt x="1037" y="2948"/>
                      <a:pt x="1032" y="2952"/>
                      <a:pt x="1032" y="2957"/>
                    </a:cubicBezTo>
                    <a:lnTo>
                      <a:pt x="1043" y="2946"/>
                    </a:lnTo>
                    <a:close/>
                    <a:moveTo>
                      <a:pt x="1175" y="2877"/>
                    </a:moveTo>
                    <a:cubicBezTo>
                      <a:pt x="1192" y="2888"/>
                      <a:pt x="1209" y="2896"/>
                      <a:pt x="1228" y="2902"/>
                    </a:cubicBezTo>
                    <a:cubicBezTo>
                      <a:pt x="1214" y="2915"/>
                      <a:pt x="1188" y="2941"/>
                      <a:pt x="1186" y="2955"/>
                    </a:cubicBezTo>
                    <a:lnTo>
                      <a:pt x="1186" y="2955"/>
                    </a:lnTo>
                    <a:lnTo>
                      <a:pt x="1182" y="2957"/>
                    </a:lnTo>
                    <a:lnTo>
                      <a:pt x="1158" y="2957"/>
                    </a:lnTo>
                    <a:cubicBezTo>
                      <a:pt x="1150" y="2935"/>
                      <a:pt x="1147" y="2916"/>
                      <a:pt x="1145" y="2897"/>
                    </a:cubicBezTo>
                    <a:lnTo>
                      <a:pt x="1145" y="2897"/>
                    </a:lnTo>
                    <a:cubicBezTo>
                      <a:pt x="1150" y="2895"/>
                      <a:pt x="1154" y="2892"/>
                      <a:pt x="1158" y="2888"/>
                    </a:cubicBezTo>
                    <a:cubicBezTo>
                      <a:pt x="1162" y="2883"/>
                      <a:pt x="1169" y="2880"/>
                      <a:pt x="1175" y="2877"/>
                    </a:cubicBezTo>
                    <a:close/>
                    <a:moveTo>
                      <a:pt x="1039" y="2957"/>
                    </a:moveTo>
                    <a:cubicBezTo>
                      <a:pt x="1037" y="2957"/>
                      <a:pt x="1035" y="2957"/>
                      <a:pt x="1032" y="2957"/>
                    </a:cubicBezTo>
                    <a:cubicBezTo>
                      <a:pt x="1020" y="2957"/>
                      <a:pt x="1008" y="2968"/>
                      <a:pt x="1005" y="2971"/>
                    </a:cubicBezTo>
                    <a:lnTo>
                      <a:pt x="1005" y="2971"/>
                    </a:lnTo>
                    <a:cubicBezTo>
                      <a:pt x="1012" y="2964"/>
                      <a:pt x="1026" y="2961"/>
                      <a:pt x="1039" y="2957"/>
                    </a:cubicBezTo>
                    <a:close/>
                    <a:moveTo>
                      <a:pt x="1005" y="2971"/>
                    </a:moveTo>
                    <a:cubicBezTo>
                      <a:pt x="1005" y="2971"/>
                      <a:pt x="1005" y="2971"/>
                      <a:pt x="1004" y="2971"/>
                    </a:cubicBezTo>
                    <a:lnTo>
                      <a:pt x="1004" y="2971"/>
                    </a:lnTo>
                    <a:cubicBezTo>
                      <a:pt x="1004" y="2971"/>
                      <a:pt x="1005" y="2971"/>
                      <a:pt x="1005" y="2971"/>
                    </a:cubicBezTo>
                    <a:close/>
                    <a:moveTo>
                      <a:pt x="935" y="3013"/>
                    </a:moveTo>
                    <a:cubicBezTo>
                      <a:pt x="931" y="3019"/>
                      <a:pt x="928" y="3025"/>
                      <a:pt x="926" y="3030"/>
                    </a:cubicBezTo>
                    <a:lnTo>
                      <a:pt x="926" y="3030"/>
                    </a:lnTo>
                    <a:cubicBezTo>
                      <a:pt x="948" y="3047"/>
                      <a:pt x="972" y="3055"/>
                      <a:pt x="1004" y="3055"/>
                    </a:cubicBezTo>
                    <a:cubicBezTo>
                      <a:pt x="963" y="3055"/>
                      <a:pt x="949" y="3041"/>
                      <a:pt x="935" y="3013"/>
                    </a:cubicBezTo>
                    <a:close/>
                    <a:moveTo>
                      <a:pt x="907" y="3013"/>
                    </a:moveTo>
                    <a:lnTo>
                      <a:pt x="907" y="3013"/>
                    </a:lnTo>
                    <a:cubicBezTo>
                      <a:pt x="893" y="3035"/>
                      <a:pt x="900" y="3052"/>
                      <a:pt x="922" y="3064"/>
                    </a:cubicBezTo>
                    <a:lnTo>
                      <a:pt x="922" y="3064"/>
                    </a:lnTo>
                    <a:cubicBezTo>
                      <a:pt x="919" y="3055"/>
                      <a:pt x="920" y="3044"/>
                      <a:pt x="926" y="3030"/>
                    </a:cubicBezTo>
                    <a:lnTo>
                      <a:pt x="926" y="3030"/>
                    </a:lnTo>
                    <a:cubicBezTo>
                      <a:pt x="919" y="3025"/>
                      <a:pt x="913" y="3020"/>
                      <a:pt x="907" y="3013"/>
                    </a:cubicBezTo>
                    <a:close/>
                    <a:moveTo>
                      <a:pt x="879" y="2972"/>
                    </a:moveTo>
                    <a:lnTo>
                      <a:pt x="879" y="2972"/>
                    </a:lnTo>
                    <a:cubicBezTo>
                      <a:pt x="817" y="3033"/>
                      <a:pt x="799" y="3073"/>
                      <a:pt x="796" y="3101"/>
                    </a:cubicBezTo>
                    <a:lnTo>
                      <a:pt x="796" y="3101"/>
                    </a:lnTo>
                    <a:cubicBezTo>
                      <a:pt x="795" y="3103"/>
                      <a:pt x="795" y="3106"/>
                      <a:pt x="795" y="3111"/>
                    </a:cubicBezTo>
                    <a:cubicBezTo>
                      <a:pt x="803" y="3134"/>
                      <a:pt x="827" y="3144"/>
                      <a:pt x="862" y="3144"/>
                    </a:cubicBezTo>
                    <a:cubicBezTo>
                      <a:pt x="890" y="3144"/>
                      <a:pt x="925" y="3137"/>
                      <a:pt x="963" y="3125"/>
                    </a:cubicBezTo>
                    <a:cubicBezTo>
                      <a:pt x="976" y="3111"/>
                      <a:pt x="1004" y="3111"/>
                      <a:pt x="1018" y="3097"/>
                    </a:cubicBezTo>
                    <a:lnTo>
                      <a:pt x="1018" y="3097"/>
                    </a:lnTo>
                    <a:cubicBezTo>
                      <a:pt x="967" y="3113"/>
                      <a:pt x="922" y="3121"/>
                      <a:pt x="887" y="3121"/>
                    </a:cubicBezTo>
                    <a:cubicBezTo>
                      <a:pt x="801" y="3121"/>
                      <a:pt x="779" y="3071"/>
                      <a:pt x="879" y="2972"/>
                    </a:cubicBezTo>
                    <a:close/>
                    <a:moveTo>
                      <a:pt x="1004" y="3153"/>
                    </a:moveTo>
                    <a:lnTo>
                      <a:pt x="1004" y="3153"/>
                    </a:lnTo>
                    <a:cubicBezTo>
                      <a:pt x="889" y="3210"/>
                      <a:pt x="775" y="3268"/>
                      <a:pt x="683" y="3294"/>
                    </a:cubicBezTo>
                    <a:lnTo>
                      <a:pt x="683" y="3294"/>
                    </a:lnTo>
                    <a:cubicBezTo>
                      <a:pt x="664" y="3296"/>
                      <a:pt x="642" y="3299"/>
                      <a:pt x="614" y="3306"/>
                    </a:cubicBezTo>
                    <a:lnTo>
                      <a:pt x="599" y="3306"/>
                    </a:lnTo>
                    <a:cubicBezTo>
                      <a:pt x="682" y="3295"/>
                      <a:pt x="843" y="3234"/>
                      <a:pt x="1004" y="3153"/>
                    </a:cubicBezTo>
                    <a:close/>
                    <a:moveTo>
                      <a:pt x="419" y="4032"/>
                    </a:moveTo>
                    <a:lnTo>
                      <a:pt x="419" y="4032"/>
                    </a:lnTo>
                    <a:cubicBezTo>
                      <a:pt x="414" y="4073"/>
                      <a:pt x="408" y="4109"/>
                      <a:pt x="400" y="4140"/>
                    </a:cubicBezTo>
                    <a:lnTo>
                      <a:pt x="400" y="4140"/>
                    </a:lnTo>
                    <a:cubicBezTo>
                      <a:pt x="407" y="4110"/>
                      <a:pt x="413" y="4074"/>
                      <a:pt x="419" y="4032"/>
                    </a:cubicBezTo>
                    <a:close/>
                    <a:moveTo>
                      <a:pt x="25590" y="14554"/>
                    </a:moveTo>
                    <a:cubicBezTo>
                      <a:pt x="25734" y="14598"/>
                      <a:pt x="25954" y="14660"/>
                      <a:pt x="26251" y="14744"/>
                    </a:cubicBezTo>
                    <a:cubicBezTo>
                      <a:pt x="25964" y="14659"/>
                      <a:pt x="25744" y="14595"/>
                      <a:pt x="25590" y="14554"/>
                    </a:cubicBezTo>
                    <a:close/>
                    <a:moveTo>
                      <a:pt x="25572" y="14849"/>
                    </a:moveTo>
                    <a:cubicBezTo>
                      <a:pt x="25620" y="14892"/>
                      <a:pt x="25674" y="14941"/>
                      <a:pt x="25735" y="14995"/>
                    </a:cubicBezTo>
                    <a:cubicBezTo>
                      <a:pt x="25671" y="14937"/>
                      <a:pt x="25616" y="14888"/>
                      <a:pt x="25572" y="14849"/>
                    </a:cubicBezTo>
                    <a:close/>
                    <a:moveTo>
                      <a:pt x="25726" y="14779"/>
                    </a:moveTo>
                    <a:lnTo>
                      <a:pt x="25726" y="14779"/>
                    </a:lnTo>
                    <a:cubicBezTo>
                      <a:pt x="25840" y="14844"/>
                      <a:pt x="25978" y="14920"/>
                      <a:pt x="26140" y="15009"/>
                    </a:cubicBezTo>
                    <a:cubicBezTo>
                      <a:pt x="25976" y="14918"/>
                      <a:pt x="25839" y="14841"/>
                      <a:pt x="25726" y="14779"/>
                    </a:cubicBezTo>
                    <a:close/>
                    <a:moveTo>
                      <a:pt x="25045" y="16633"/>
                    </a:moveTo>
                    <a:cubicBezTo>
                      <a:pt x="25167" y="16667"/>
                      <a:pt x="25328" y="16693"/>
                      <a:pt x="25546" y="16735"/>
                    </a:cubicBezTo>
                    <a:lnTo>
                      <a:pt x="25546" y="16735"/>
                    </a:lnTo>
                    <a:cubicBezTo>
                      <a:pt x="25331" y="16692"/>
                      <a:pt x="25166" y="16651"/>
                      <a:pt x="25045" y="16633"/>
                    </a:cubicBezTo>
                    <a:close/>
                    <a:moveTo>
                      <a:pt x="25546" y="16735"/>
                    </a:moveTo>
                    <a:lnTo>
                      <a:pt x="25546" y="16735"/>
                    </a:lnTo>
                    <a:cubicBezTo>
                      <a:pt x="25576" y="16741"/>
                      <a:pt x="25606" y="16747"/>
                      <a:pt x="25638" y="16753"/>
                    </a:cubicBezTo>
                    <a:cubicBezTo>
                      <a:pt x="25606" y="16746"/>
                      <a:pt x="25576" y="16740"/>
                      <a:pt x="25546" y="16735"/>
                    </a:cubicBezTo>
                    <a:close/>
                    <a:moveTo>
                      <a:pt x="25026" y="16690"/>
                    </a:moveTo>
                    <a:lnTo>
                      <a:pt x="25026" y="16690"/>
                    </a:lnTo>
                    <a:cubicBezTo>
                      <a:pt x="25172" y="16724"/>
                      <a:pt x="25422" y="16771"/>
                      <a:pt x="25777" y="16836"/>
                    </a:cubicBezTo>
                    <a:cubicBezTo>
                      <a:pt x="25423" y="16765"/>
                      <a:pt x="25173" y="16716"/>
                      <a:pt x="25026" y="16690"/>
                    </a:cubicBezTo>
                    <a:close/>
                    <a:moveTo>
                      <a:pt x="25160" y="16852"/>
                    </a:moveTo>
                    <a:lnTo>
                      <a:pt x="25160" y="16852"/>
                    </a:lnTo>
                    <a:cubicBezTo>
                      <a:pt x="25314" y="16912"/>
                      <a:pt x="25534" y="16994"/>
                      <a:pt x="25819" y="17101"/>
                    </a:cubicBezTo>
                    <a:cubicBezTo>
                      <a:pt x="25528" y="16989"/>
                      <a:pt x="25309" y="16906"/>
                      <a:pt x="25160" y="16852"/>
                    </a:cubicBezTo>
                    <a:close/>
                    <a:moveTo>
                      <a:pt x="25356" y="17096"/>
                    </a:moveTo>
                    <a:cubicBezTo>
                      <a:pt x="25482" y="17169"/>
                      <a:pt x="25636" y="17260"/>
                      <a:pt x="25819" y="17366"/>
                    </a:cubicBezTo>
                    <a:cubicBezTo>
                      <a:pt x="25630" y="17255"/>
                      <a:pt x="25477" y="17165"/>
                      <a:pt x="25356" y="17096"/>
                    </a:cubicBezTo>
                    <a:close/>
                    <a:moveTo>
                      <a:pt x="25909" y="18602"/>
                    </a:moveTo>
                    <a:cubicBezTo>
                      <a:pt x="25912" y="18622"/>
                      <a:pt x="25914" y="18643"/>
                      <a:pt x="25917" y="18664"/>
                    </a:cubicBezTo>
                    <a:cubicBezTo>
                      <a:pt x="25914" y="18642"/>
                      <a:pt x="25911" y="18622"/>
                      <a:pt x="25909" y="18602"/>
                    </a:cubicBezTo>
                    <a:close/>
                    <a:moveTo>
                      <a:pt x="2553" y="0"/>
                    </a:moveTo>
                    <a:cubicBezTo>
                      <a:pt x="2539" y="168"/>
                      <a:pt x="2218" y="391"/>
                      <a:pt x="2469" y="461"/>
                    </a:cubicBezTo>
                    <a:cubicBezTo>
                      <a:pt x="2164" y="626"/>
                      <a:pt x="1720" y="872"/>
                      <a:pt x="2119" y="872"/>
                    </a:cubicBezTo>
                    <a:cubicBezTo>
                      <a:pt x="2158" y="872"/>
                      <a:pt x="2204" y="870"/>
                      <a:pt x="2260" y="865"/>
                    </a:cubicBezTo>
                    <a:lnTo>
                      <a:pt x="2260" y="865"/>
                    </a:lnTo>
                    <a:cubicBezTo>
                      <a:pt x="1734" y="999"/>
                      <a:pt x="1581" y="1385"/>
                      <a:pt x="1718" y="1385"/>
                    </a:cubicBezTo>
                    <a:cubicBezTo>
                      <a:pt x="1758" y="1385"/>
                      <a:pt x="1822" y="1353"/>
                      <a:pt x="1909" y="1272"/>
                    </a:cubicBezTo>
                    <a:lnTo>
                      <a:pt x="1909" y="1272"/>
                    </a:lnTo>
                    <a:cubicBezTo>
                      <a:pt x="1850" y="1340"/>
                      <a:pt x="1815" y="1414"/>
                      <a:pt x="1772" y="1479"/>
                    </a:cubicBezTo>
                    <a:cubicBezTo>
                      <a:pt x="1730" y="1786"/>
                      <a:pt x="1744" y="1995"/>
                      <a:pt x="1744" y="2051"/>
                    </a:cubicBezTo>
                    <a:cubicBezTo>
                      <a:pt x="1786" y="2162"/>
                      <a:pt x="1799" y="2232"/>
                      <a:pt x="1799" y="2246"/>
                    </a:cubicBezTo>
                    <a:cubicBezTo>
                      <a:pt x="1798" y="2248"/>
                      <a:pt x="1797" y="2249"/>
                      <a:pt x="1795" y="2249"/>
                    </a:cubicBezTo>
                    <a:cubicBezTo>
                      <a:pt x="1772" y="2249"/>
                      <a:pt x="1683" y="2094"/>
                      <a:pt x="1451" y="1773"/>
                    </a:cubicBezTo>
                    <a:lnTo>
                      <a:pt x="1451" y="1773"/>
                    </a:lnTo>
                    <a:cubicBezTo>
                      <a:pt x="1702" y="2121"/>
                      <a:pt x="1813" y="2330"/>
                      <a:pt x="1841" y="2330"/>
                    </a:cubicBezTo>
                    <a:cubicBezTo>
                      <a:pt x="1841" y="2334"/>
                      <a:pt x="1840" y="2336"/>
                      <a:pt x="1838" y="2336"/>
                    </a:cubicBezTo>
                    <a:cubicBezTo>
                      <a:pt x="1834" y="2336"/>
                      <a:pt x="1825" y="2329"/>
                      <a:pt x="1813" y="2315"/>
                    </a:cubicBezTo>
                    <a:lnTo>
                      <a:pt x="1813" y="2315"/>
                    </a:lnTo>
                    <a:cubicBezTo>
                      <a:pt x="1826" y="2333"/>
                      <a:pt x="1835" y="2344"/>
                      <a:pt x="1839" y="2346"/>
                    </a:cubicBezTo>
                    <a:lnTo>
                      <a:pt x="1839" y="2346"/>
                    </a:lnTo>
                    <a:cubicBezTo>
                      <a:pt x="1835" y="2349"/>
                      <a:pt x="1831" y="2350"/>
                      <a:pt x="1826" y="2350"/>
                    </a:cubicBezTo>
                    <a:cubicBezTo>
                      <a:pt x="1792" y="2350"/>
                      <a:pt x="1729" y="2285"/>
                      <a:pt x="1646" y="2190"/>
                    </a:cubicBezTo>
                    <a:cubicBezTo>
                      <a:pt x="1577" y="2108"/>
                      <a:pt x="1494" y="2025"/>
                      <a:pt x="1385" y="1915"/>
                    </a:cubicBezTo>
                    <a:lnTo>
                      <a:pt x="1385" y="1915"/>
                    </a:lnTo>
                    <a:cubicBezTo>
                      <a:pt x="1494" y="2025"/>
                      <a:pt x="1577" y="2108"/>
                      <a:pt x="1632" y="2190"/>
                    </a:cubicBezTo>
                    <a:cubicBezTo>
                      <a:pt x="1562" y="2107"/>
                      <a:pt x="1451" y="1995"/>
                      <a:pt x="1325" y="1883"/>
                    </a:cubicBezTo>
                    <a:lnTo>
                      <a:pt x="1325" y="1883"/>
                    </a:lnTo>
                    <a:cubicBezTo>
                      <a:pt x="1590" y="2134"/>
                      <a:pt x="1730" y="2330"/>
                      <a:pt x="1786" y="2386"/>
                    </a:cubicBezTo>
                    <a:lnTo>
                      <a:pt x="1799" y="2400"/>
                    </a:lnTo>
                    <a:lnTo>
                      <a:pt x="1786" y="2400"/>
                    </a:lnTo>
                    <a:cubicBezTo>
                      <a:pt x="1716" y="2330"/>
                      <a:pt x="1576" y="2176"/>
                      <a:pt x="1325" y="1967"/>
                    </a:cubicBezTo>
                    <a:lnTo>
                      <a:pt x="1325" y="1967"/>
                    </a:lnTo>
                    <a:cubicBezTo>
                      <a:pt x="1562" y="2176"/>
                      <a:pt x="1702" y="2330"/>
                      <a:pt x="1772" y="2400"/>
                    </a:cubicBezTo>
                    <a:cubicBezTo>
                      <a:pt x="1702" y="2386"/>
                      <a:pt x="1535" y="2246"/>
                      <a:pt x="1257" y="2024"/>
                    </a:cubicBezTo>
                    <a:lnTo>
                      <a:pt x="1257" y="2024"/>
                    </a:lnTo>
                    <a:cubicBezTo>
                      <a:pt x="1535" y="2246"/>
                      <a:pt x="1716" y="2400"/>
                      <a:pt x="1786" y="2413"/>
                    </a:cubicBezTo>
                    <a:lnTo>
                      <a:pt x="1799" y="2441"/>
                    </a:lnTo>
                    <a:lnTo>
                      <a:pt x="1799" y="2441"/>
                    </a:lnTo>
                    <a:cubicBezTo>
                      <a:pt x="1799" y="2441"/>
                      <a:pt x="1799" y="2441"/>
                      <a:pt x="1799" y="2441"/>
                    </a:cubicBezTo>
                    <a:lnTo>
                      <a:pt x="1799" y="2441"/>
                    </a:lnTo>
                    <a:cubicBezTo>
                      <a:pt x="1799" y="2441"/>
                      <a:pt x="1799" y="2441"/>
                      <a:pt x="1799" y="2441"/>
                    </a:cubicBezTo>
                    <a:lnTo>
                      <a:pt x="1799" y="2441"/>
                    </a:lnTo>
                    <a:lnTo>
                      <a:pt x="1799" y="2441"/>
                    </a:lnTo>
                    <a:cubicBezTo>
                      <a:pt x="1802" y="2442"/>
                      <a:pt x="1805" y="2442"/>
                      <a:pt x="1807" y="2442"/>
                    </a:cubicBezTo>
                    <a:cubicBezTo>
                      <a:pt x="1810" y="2442"/>
                      <a:pt x="1812" y="2442"/>
                      <a:pt x="1813" y="2441"/>
                    </a:cubicBezTo>
                    <a:lnTo>
                      <a:pt x="1841" y="2441"/>
                    </a:lnTo>
                    <a:cubicBezTo>
                      <a:pt x="1827" y="2413"/>
                      <a:pt x="1827" y="2413"/>
                      <a:pt x="1799" y="2413"/>
                    </a:cubicBezTo>
                    <a:lnTo>
                      <a:pt x="1841" y="2413"/>
                    </a:lnTo>
                    <a:lnTo>
                      <a:pt x="1855" y="2441"/>
                    </a:lnTo>
                    <a:lnTo>
                      <a:pt x="1841" y="2441"/>
                    </a:lnTo>
                    <a:cubicBezTo>
                      <a:pt x="1835" y="2452"/>
                      <a:pt x="1825" y="2457"/>
                      <a:pt x="1810" y="2457"/>
                    </a:cubicBezTo>
                    <a:cubicBezTo>
                      <a:pt x="1732" y="2457"/>
                      <a:pt x="1535" y="2301"/>
                      <a:pt x="1228" y="2065"/>
                    </a:cubicBezTo>
                    <a:lnTo>
                      <a:pt x="1228" y="2065"/>
                    </a:lnTo>
                    <a:cubicBezTo>
                      <a:pt x="1565" y="2330"/>
                      <a:pt x="1746" y="2481"/>
                      <a:pt x="1798" y="2481"/>
                    </a:cubicBezTo>
                    <a:cubicBezTo>
                      <a:pt x="1801" y="2481"/>
                      <a:pt x="1803" y="2480"/>
                      <a:pt x="1805" y="2480"/>
                    </a:cubicBezTo>
                    <a:lnTo>
                      <a:pt x="1805" y="2480"/>
                    </a:lnTo>
                    <a:cubicBezTo>
                      <a:pt x="1800" y="2483"/>
                      <a:pt x="1793" y="2485"/>
                      <a:pt x="1785" y="2485"/>
                    </a:cubicBezTo>
                    <a:cubicBezTo>
                      <a:pt x="1733" y="2485"/>
                      <a:pt x="1619" y="2410"/>
                      <a:pt x="1444" y="2293"/>
                    </a:cubicBezTo>
                    <a:lnTo>
                      <a:pt x="1444" y="2293"/>
                    </a:lnTo>
                    <a:cubicBezTo>
                      <a:pt x="1455" y="2301"/>
                      <a:pt x="1465" y="2310"/>
                      <a:pt x="1474" y="2318"/>
                    </a:cubicBezTo>
                    <a:lnTo>
                      <a:pt x="1474" y="2318"/>
                    </a:lnTo>
                    <a:cubicBezTo>
                      <a:pt x="1467" y="2312"/>
                      <a:pt x="1459" y="2307"/>
                      <a:pt x="1451" y="2302"/>
                    </a:cubicBezTo>
                    <a:lnTo>
                      <a:pt x="1451" y="2302"/>
                    </a:lnTo>
                    <a:cubicBezTo>
                      <a:pt x="1460" y="2308"/>
                      <a:pt x="1469" y="2314"/>
                      <a:pt x="1478" y="2321"/>
                    </a:cubicBezTo>
                    <a:lnTo>
                      <a:pt x="1478" y="2321"/>
                    </a:lnTo>
                    <a:cubicBezTo>
                      <a:pt x="1684" y="2490"/>
                      <a:pt x="1823" y="2601"/>
                      <a:pt x="1869" y="2601"/>
                    </a:cubicBezTo>
                    <a:cubicBezTo>
                      <a:pt x="1876" y="2601"/>
                      <a:pt x="1880" y="2599"/>
                      <a:pt x="1883" y="2595"/>
                    </a:cubicBezTo>
                    <a:lnTo>
                      <a:pt x="1883" y="2595"/>
                    </a:lnTo>
                    <a:cubicBezTo>
                      <a:pt x="1869" y="2623"/>
                      <a:pt x="1813" y="2665"/>
                      <a:pt x="1772" y="2665"/>
                    </a:cubicBezTo>
                    <a:lnTo>
                      <a:pt x="1772" y="2637"/>
                    </a:lnTo>
                    <a:lnTo>
                      <a:pt x="1744" y="2665"/>
                    </a:lnTo>
                    <a:cubicBezTo>
                      <a:pt x="1725" y="2668"/>
                      <a:pt x="1705" y="2669"/>
                      <a:pt x="1685" y="2669"/>
                    </a:cubicBezTo>
                    <a:cubicBezTo>
                      <a:pt x="1615" y="2669"/>
                      <a:pt x="1537" y="2649"/>
                      <a:pt x="1451" y="2595"/>
                    </a:cubicBezTo>
                    <a:cubicBezTo>
                      <a:pt x="1367" y="2539"/>
                      <a:pt x="1255" y="2483"/>
                      <a:pt x="1172" y="2386"/>
                    </a:cubicBezTo>
                    <a:lnTo>
                      <a:pt x="1172" y="2386"/>
                    </a:lnTo>
                    <a:cubicBezTo>
                      <a:pt x="1283" y="2553"/>
                      <a:pt x="1451" y="2665"/>
                      <a:pt x="1604" y="2678"/>
                    </a:cubicBezTo>
                    <a:cubicBezTo>
                      <a:pt x="1632" y="2678"/>
                      <a:pt x="1646" y="2692"/>
                      <a:pt x="1660" y="2692"/>
                    </a:cubicBezTo>
                    <a:cubicBezTo>
                      <a:pt x="1646" y="2692"/>
                      <a:pt x="1632" y="2678"/>
                      <a:pt x="1632" y="2678"/>
                    </a:cubicBezTo>
                    <a:cubicBezTo>
                      <a:pt x="1660" y="2678"/>
                      <a:pt x="1688" y="2685"/>
                      <a:pt x="1720" y="2685"/>
                    </a:cubicBezTo>
                    <a:cubicBezTo>
                      <a:pt x="1736" y="2685"/>
                      <a:pt x="1753" y="2683"/>
                      <a:pt x="1772" y="2678"/>
                    </a:cubicBezTo>
                    <a:lnTo>
                      <a:pt x="1772" y="2678"/>
                    </a:lnTo>
                    <a:lnTo>
                      <a:pt x="1772" y="2678"/>
                    </a:lnTo>
                    <a:cubicBezTo>
                      <a:pt x="1799" y="2678"/>
                      <a:pt x="1841" y="2665"/>
                      <a:pt x="1869" y="2665"/>
                    </a:cubicBezTo>
                    <a:lnTo>
                      <a:pt x="1869" y="2678"/>
                    </a:lnTo>
                    <a:lnTo>
                      <a:pt x="1869" y="2706"/>
                    </a:lnTo>
                    <a:cubicBezTo>
                      <a:pt x="1883" y="2692"/>
                      <a:pt x="1911" y="2692"/>
                      <a:pt x="1925" y="2678"/>
                    </a:cubicBezTo>
                    <a:lnTo>
                      <a:pt x="1925" y="2678"/>
                    </a:lnTo>
                    <a:cubicBezTo>
                      <a:pt x="1925" y="2692"/>
                      <a:pt x="1883" y="2692"/>
                      <a:pt x="1869" y="2706"/>
                    </a:cubicBezTo>
                    <a:cubicBezTo>
                      <a:pt x="1869" y="2734"/>
                      <a:pt x="1869" y="2748"/>
                      <a:pt x="1883" y="2762"/>
                    </a:cubicBezTo>
                    <a:cubicBezTo>
                      <a:pt x="1869" y="2776"/>
                      <a:pt x="1855" y="2804"/>
                      <a:pt x="1813" y="2818"/>
                    </a:cubicBezTo>
                    <a:lnTo>
                      <a:pt x="1716" y="2818"/>
                    </a:lnTo>
                    <a:cubicBezTo>
                      <a:pt x="1674" y="2832"/>
                      <a:pt x="1646" y="2846"/>
                      <a:pt x="1590" y="2874"/>
                    </a:cubicBezTo>
                    <a:cubicBezTo>
                      <a:pt x="1562" y="2888"/>
                      <a:pt x="1520" y="2888"/>
                      <a:pt x="1493" y="2902"/>
                    </a:cubicBezTo>
                    <a:cubicBezTo>
                      <a:pt x="1423" y="2957"/>
                      <a:pt x="1311" y="2985"/>
                      <a:pt x="1242" y="3013"/>
                    </a:cubicBezTo>
                    <a:cubicBezTo>
                      <a:pt x="1228" y="3013"/>
                      <a:pt x="1214" y="3027"/>
                      <a:pt x="1172" y="3027"/>
                    </a:cubicBezTo>
                    <a:cubicBezTo>
                      <a:pt x="1141" y="3035"/>
                      <a:pt x="1114" y="3038"/>
                      <a:pt x="1089" y="3040"/>
                    </a:cubicBezTo>
                    <a:lnTo>
                      <a:pt x="1089" y="3040"/>
                    </a:lnTo>
                    <a:cubicBezTo>
                      <a:pt x="1090" y="3040"/>
                      <a:pt x="1090" y="3040"/>
                      <a:pt x="1090" y="3039"/>
                    </a:cubicBezTo>
                    <a:lnTo>
                      <a:pt x="1090" y="3039"/>
                    </a:lnTo>
                    <a:cubicBezTo>
                      <a:pt x="1075" y="3041"/>
                      <a:pt x="1061" y="3041"/>
                      <a:pt x="1046" y="3041"/>
                    </a:cubicBezTo>
                    <a:lnTo>
                      <a:pt x="1046" y="3041"/>
                    </a:lnTo>
                    <a:cubicBezTo>
                      <a:pt x="1086" y="3028"/>
                      <a:pt x="1113" y="3015"/>
                      <a:pt x="1151" y="2978"/>
                    </a:cubicBezTo>
                    <a:lnTo>
                      <a:pt x="1151" y="2978"/>
                    </a:lnTo>
                    <a:lnTo>
                      <a:pt x="1158" y="2985"/>
                    </a:lnTo>
                    <a:cubicBezTo>
                      <a:pt x="1144" y="3012"/>
                      <a:pt x="1106" y="3026"/>
                      <a:pt x="1090" y="3039"/>
                    </a:cubicBezTo>
                    <a:lnTo>
                      <a:pt x="1090" y="3039"/>
                    </a:lnTo>
                    <a:cubicBezTo>
                      <a:pt x="1109" y="3038"/>
                      <a:pt x="1130" y="3034"/>
                      <a:pt x="1158" y="3027"/>
                    </a:cubicBezTo>
                    <a:cubicBezTo>
                      <a:pt x="1172" y="3027"/>
                      <a:pt x="1186" y="3013"/>
                      <a:pt x="1214" y="3013"/>
                    </a:cubicBezTo>
                    <a:cubicBezTo>
                      <a:pt x="1283" y="2985"/>
                      <a:pt x="1353" y="2957"/>
                      <a:pt x="1423" y="2916"/>
                    </a:cubicBezTo>
                    <a:lnTo>
                      <a:pt x="1325" y="2916"/>
                    </a:lnTo>
                    <a:cubicBezTo>
                      <a:pt x="1283" y="2957"/>
                      <a:pt x="1228" y="2971"/>
                      <a:pt x="1172" y="2985"/>
                    </a:cubicBezTo>
                    <a:cubicBezTo>
                      <a:pt x="1214" y="2971"/>
                      <a:pt x="1255" y="2957"/>
                      <a:pt x="1297" y="2916"/>
                    </a:cubicBezTo>
                    <a:lnTo>
                      <a:pt x="1311" y="2902"/>
                    </a:lnTo>
                    <a:lnTo>
                      <a:pt x="1297" y="2902"/>
                    </a:lnTo>
                    <a:cubicBezTo>
                      <a:pt x="1283" y="2902"/>
                      <a:pt x="1283" y="2916"/>
                      <a:pt x="1255" y="2916"/>
                    </a:cubicBezTo>
                    <a:lnTo>
                      <a:pt x="1240" y="2924"/>
                    </a:lnTo>
                    <a:lnTo>
                      <a:pt x="1240" y="2924"/>
                    </a:lnTo>
                    <a:cubicBezTo>
                      <a:pt x="1249" y="2914"/>
                      <a:pt x="1255" y="2911"/>
                      <a:pt x="1255" y="2902"/>
                    </a:cubicBezTo>
                    <a:lnTo>
                      <a:pt x="1283" y="2902"/>
                    </a:lnTo>
                    <a:cubicBezTo>
                      <a:pt x="1255" y="2902"/>
                      <a:pt x="1242" y="2888"/>
                      <a:pt x="1228" y="2888"/>
                    </a:cubicBezTo>
                    <a:cubicBezTo>
                      <a:pt x="1217" y="2882"/>
                      <a:pt x="1206" y="2877"/>
                      <a:pt x="1195" y="2870"/>
                    </a:cubicBezTo>
                    <a:lnTo>
                      <a:pt x="1195" y="2870"/>
                    </a:lnTo>
                    <a:cubicBezTo>
                      <a:pt x="1189" y="2873"/>
                      <a:pt x="1182" y="2875"/>
                      <a:pt x="1175" y="2877"/>
                    </a:cubicBezTo>
                    <a:lnTo>
                      <a:pt x="1175" y="2877"/>
                    </a:lnTo>
                    <a:cubicBezTo>
                      <a:pt x="1164" y="2871"/>
                      <a:pt x="1154" y="2863"/>
                      <a:pt x="1144" y="2855"/>
                    </a:cubicBezTo>
                    <a:lnTo>
                      <a:pt x="1144" y="2855"/>
                    </a:lnTo>
                    <a:cubicBezTo>
                      <a:pt x="1144" y="2852"/>
                      <a:pt x="1144" y="2850"/>
                      <a:pt x="1144" y="2848"/>
                    </a:cubicBezTo>
                    <a:lnTo>
                      <a:pt x="1144" y="2848"/>
                    </a:lnTo>
                    <a:cubicBezTo>
                      <a:pt x="1144" y="2850"/>
                      <a:pt x="1144" y="2852"/>
                      <a:pt x="1144" y="2855"/>
                    </a:cubicBezTo>
                    <a:lnTo>
                      <a:pt x="1144" y="2855"/>
                    </a:lnTo>
                    <a:cubicBezTo>
                      <a:pt x="1142" y="2853"/>
                      <a:pt x="1141" y="2852"/>
                      <a:pt x="1139" y="2851"/>
                    </a:cubicBezTo>
                    <a:lnTo>
                      <a:pt x="1139" y="2851"/>
                    </a:lnTo>
                    <a:lnTo>
                      <a:pt x="1102" y="2888"/>
                    </a:lnTo>
                    <a:lnTo>
                      <a:pt x="1074" y="2888"/>
                    </a:lnTo>
                    <a:cubicBezTo>
                      <a:pt x="1074" y="2888"/>
                      <a:pt x="1088" y="2888"/>
                      <a:pt x="1088" y="2902"/>
                    </a:cubicBezTo>
                    <a:lnTo>
                      <a:pt x="1102" y="2930"/>
                    </a:lnTo>
                    <a:cubicBezTo>
                      <a:pt x="1122" y="2910"/>
                      <a:pt x="1134" y="2904"/>
                      <a:pt x="1145" y="2898"/>
                    </a:cubicBezTo>
                    <a:lnTo>
                      <a:pt x="1145" y="2898"/>
                    </a:lnTo>
                    <a:cubicBezTo>
                      <a:pt x="1146" y="2918"/>
                      <a:pt x="1150" y="2933"/>
                      <a:pt x="1158" y="2957"/>
                    </a:cubicBezTo>
                    <a:cubicBezTo>
                      <a:pt x="1131" y="2954"/>
                      <a:pt x="1107" y="2948"/>
                      <a:pt x="1086" y="2938"/>
                    </a:cubicBezTo>
                    <a:lnTo>
                      <a:pt x="1086" y="2938"/>
                    </a:lnTo>
                    <a:cubicBezTo>
                      <a:pt x="1091" y="2934"/>
                      <a:pt x="1094" y="2930"/>
                      <a:pt x="1102" y="2930"/>
                    </a:cubicBezTo>
                    <a:cubicBezTo>
                      <a:pt x="1097" y="2930"/>
                      <a:pt x="1091" y="2930"/>
                      <a:pt x="1087" y="2930"/>
                    </a:cubicBezTo>
                    <a:lnTo>
                      <a:pt x="1087" y="2930"/>
                    </a:lnTo>
                    <a:cubicBezTo>
                      <a:pt x="1086" y="2933"/>
                      <a:pt x="1086" y="2936"/>
                      <a:pt x="1085" y="2937"/>
                    </a:cubicBezTo>
                    <a:lnTo>
                      <a:pt x="1085" y="2937"/>
                    </a:lnTo>
                    <a:cubicBezTo>
                      <a:pt x="1082" y="2936"/>
                      <a:pt x="1080" y="2935"/>
                      <a:pt x="1078" y="2934"/>
                    </a:cubicBezTo>
                    <a:lnTo>
                      <a:pt x="1078" y="2934"/>
                    </a:lnTo>
                    <a:cubicBezTo>
                      <a:pt x="1076" y="2935"/>
                      <a:pt x="1075" y="2937"/>
                      <a:pt x="1075" y="2940"/>
                    </a:cubicBezTo>
                    <a:lnTo>
                      <a:pt x="1075" y="2940"/>
                    </a:lnTo>
                    <a:cubicBezTo>
                      <a:pt x="1069" y="2937"/>
                      <a:pt x="1064" y="2934"/>
                      <a:pt x="1060" y="2930"/>
                    </a:cubicBezTo>
                    <a:lnTo>
                      <a:pt x="1060" y="2930"/>
                    </a:lnTo>
                    <a:lnTo>
                      <a:pt x="1043" y="2946"/>
                    </a:lnTo>
                    <a:lnTo>
                      <a:pt x="1043" y="2946"/>
                    </a:lnTo>
                    <a:cubicBezTo>
                      <a:pt x="1053" y="2944"/>
                      <a:pt x="1066" y="2944"/>
                      <a:pt x="1074" y="2944"/>
                    </a:cubicBezTo>
                    <a:cubicBezTo>
                      <a:pt x="1074" y="2942"/>
                      <a:pt x="1074" y="2941"/>
                      <a:pt x="1075" y="2940"/>
                    </a:cubicBezTo>
                    <a:lnTo>
                      <a:pt x="1075" y="2940"/>
                    </a:lnTo>
                    <a:cubicBezTo>
                      <a:pt x="1076" y="2941"/>
                      <a:pt x="1078" y="2942"/>
                      <a:pt x="1079" y="2943"/>
                    </a:cubicBezTo>
                    <a:lnTo>
                      <a:pt x="1079" y="2943"/>
                    </a:lnTo>
                    <a:cubicBezTo>
                      <a:pt x="1078" y="2943"/>
                      <a:pt x="1076" y="2944"/>
                      <a:pt x="1074" y="2944"/>
                    </a:cubicBezTo>
                    <a:lnTo>
                      <a:pt x="1074" y="2944"/>
                    </a:lnTo>
                    <a:cubicBezTo>
                      <a:pt x="1076" y="2944"/>
                      <a:pt x="1078" y="2943"/>
                      <a:pt x="1080" y="2943"/>
                    </a:cubicBezTo>
                    <a:lnTo>
                      <a:pt x="1080" y="2943"/>
                    </a:lnTo>
                    <a:cubicBezTo>
                      <a:pt x="1102" y="2955"/>
                      <a:pt x="1129" y="2964"/>
                      <a:pt x="1158" y="2971"/>
                    </a:cubicBezTo>
                    <a:cubicBezTo>
                      <a:pt x="1161" y="2968"/>
                      <a:pt x="1166" y="2966"/>
                      <a:pt x="1172" y="2963"/>
                    </a:cubicBezTo>
                    <a:lnTo>
                      <a:pt x="1172" y="2963"/>
                    </a:lnTo>
                    <a:lnTo>
                      <a:pt x="1158" y="2971"/>
                    </a:lnTo>
                    <a:cubicBezTo>
                      <a:pt x="1155" y="2974"/>
                      <a:pt x="1153" y="2976"/>
                      <a:pt x="1151" y="2978"/>
                    </a:cubicBezTo>
                    <a:lnTo>
                      <a:pt x="1151" y="2978"/>
                    </a:lnTo>
                    <a:lnTo>
                      <a:pt x="1144" y="2971"/>
                    </a:lnTo>
                    <a:cubicBezTo>
                      <a:pt x="1116" y="3013"/>
                      <a:pt x="1088" y="3027"/>
                      <a:pt x="1046" y="3041"/>
                    </a:cubicBezTo>
                    <a:lnTo>
                      <a:pt x="1046" y="3041"/>
                    </a:lnTo>
                    <a:cubicBezTo>
                      <a:pt x="1042" y="3041"/>
                      <a:pt x="1037" y="3041"/>
                      <a:pt x="1032" y="3041"/>
                    </a:cubicBezTo>
                    <a:cubicBezTo>
                      <a:pt x="1037" y="3041"/>
                      <a:pt x="1042" y="3041"/>
                      <a:pt x="1046" y="3041"/>
                    </a:cubicBezTo>
                    <a:lnTo>
                      <a:pt x="1046" y="3041"/>
                    </a:lnTo>
                    <a:cubicBezTo>
                      <a:pt x="1046" y="3041"/>
                      <a:pt x="1046" y="3041"/>
                      <a:pt x="1046" y="3041"/>
                    </a:cubicBezTo>
                    <a:cubicBezTo>
                      <a:pt x="1046" y="3041"/>
                      <a:pt x="1046" y="3041"/>
                      <a:pt x="1046" y="3041"/>
                    </a:cubicBezTo>
                    <a:lnTo>
                      <a:pt x="1046" y="3041"/>
                    </a:lnTo>
                    <a:cubicBezTo>
                      <a:pt x="1060" y="3041"/>
                      <a:pt x="1075" y="3041"/>
                      <a:pt x="1089" y="3040"/>
                    </a:cubicBezTo>
                    <a:lnTo>
                      <a:pt x="1089" y="3040"/>
                    </a:lnTo>
                    <a:cubicBezTo>
                      <a:pt x="1089" y="3040"/>
                      <a:pt x="1088" y="3041"/>
                      <a:pt x="1088" y="3041"/>
                    </a:cubicBezTo>
                    <a:lnTo>
                      <a:pt x="1032" y="3041"/>
                    </a:lnTo>
                    <a:cubicBezTo>
                      <a:pt x="1032" y="3041"/>
                      <a:pt x="1018" y="3041"/>
                      <a:pt x="1018" y="3055"/>
                    </a:cubicBezTo>
                    <a:lnTo>
                      <a:pt x="1032" y="3055"/>
                    </a:lnTo>
                    <a:cubicBezTo>
                      <a:pt x="1046" y="3055"/>
                      <a:pt x="1074" y="3041"/>
                      <a:pt x="1088" y="3041"/>
                    </a:cubicBezTo>
                    <a:lnTo>
                      <a:pt x="1088" y="3041"/>
                    </a:lnTo>
                    <a:lnTo>
                      <a:pt x="1046" y="3083"/>
                    </a:lnTo>
                    <a:lnTo>
                      <a:pt x="1032" y="3083"/>
                    </a:lnTo>
                    <a:cubicBezTo>
                      <a:pt x="1018" y="3083"/>
                      <a:pt x="1018" y="3055"/>
                      <a:pt x="1004" y="3055"/>
                    </a:cubicBezTo>
                    <a:lnTo>
                      <a:pt x="1004" y="3055"/>
                    </a:lnTo>
                    <a:cubicBezTo>
                      <a:pt x="1018" y="3083"/>
                      <a:pt x="1018" y="3083"/>
                      <a:pt x="1032" y="3083"/>
                    </a:cubicBezTo>
                    <a:lnTo>
                      <a:pt x="1018" y="3083"/>
                    </a:lnTo>
                    <a:cubicBezTo>
                      <a:pt x="977" y="3083"/>
                      <a:pt x="943" y="3076"/>
                      <a:pt x="922" y="3064"/>
                    </a:cubicBezTo>
                    <a:lnTo>
                      <a:pt x="922" y="3064"/>
                    </a:lnTo>
                    <a:cubicBezTo>
                      <a:pt x="930" y="3090"/>
                      <a:pt x="971" y="3097"/>
                      <a:pt x="1018" y="3097"/>
                    </a:cubicBezTo>
                    <a:lnTo>
                      <a:pt x="1032" y="3097"/>
                    </a:lnTo>
                    <a:cubicBezTo>
                      <a:pt x="1018" y="3097"/>
                      <a:pt x="1018" y="3111"/>
                      <a:pt x="1004" y="3125"/>
                    </a:cubicBezTo>
                    <a:lnTo>
                      <a:pt x="976" y="3153"/>
                    </a:lnTo>
                    <a:lnTo>
                      <a:pt x="963" y="3153"/>
                    </a:lnTo>
                    <a:cubicBezTo>
                      <a:pt x="963" y="3153"/>
                      <a:pt x="949" y="3153"/>
                      <a:pt x="949" y="3167"/>
                    </a:cubicBezTo>
                    <a:cubicBezTo>
                      <a:pt x="823" y="3236"/>
                      <a:pt x="698" y="3292"/>
                      <a:pt x="628" y="3292"/>
                    </a:cubicBezTo>
                    <a:cubicBezTo>
                      <a:pt x="607" y="3299"/>
                      <a:pt x="589" y="3303"/>
                      <a:pt x="581" y="3303"/>
                    </a:cubicBezTo>
                    <a:cubicBezTo>
                      <a:pt x="572" y="3303"/>
                      <a:pt x="572" y="3299"/>
                      <a:pt x="586" y="3292"/>
                    </a:cubicBezTo>
                    <a:lnTo>
                      <a:pt x="586" y="3292"/>
                    </a:lnTo>
                    <a:cubicBezTo>
                      <a:pt x="566" y="3297"/>
                      <a:pt x="551" y="3302"/>
                      <a:pt x="542" y="3306"/>
                    </a:cubicBezTo>
                    <a:lnTo>
                      <a:pt x="530" y="3306"/>
                    </a:lnTo>
                    <a:cubicBezTo>
                      <a:pt x="516" y="3320"/>
                      <a:pt x="488" y="3320"/>
                      <a:pt x="488" y="3320"/>
                    </a:cubicBezTo>
                    <a:cubicBezTo>
                      <a:pt x="488" y="3320"/>
                      <a:pt x="490" y="3320"/>
                      <a:pt x="492" y="3320"/>
                    </a:cubicBezTo>
                    <a:lnTo>
                      <a:pt x="492" y="3320"/>
                    </a:lnTo>
                    <a:cubicBezTo>
                      <a:pt x="491" y="3320"/>
                      <a:pt x="489" y="3320"/>
                      <a:pt x="488" y="3320"/>
                    </a:cubicBezTo>
                    <a:cubicBezTo>
                      <a:pt x="443" y="3328"/>
                      <a:pt x="405" y="3340"/>
                      <a:pt x="381" y="3340"/>
                    </a:cubicBezTo>
                    <a:cubicBezTo>
                      <a:pt x="360" y="3340"/>
                      <a:pt x="349" y="3331"/>
                      <a:pt x="349" y="3306"/>
                    </a:cubicBezTo>
                    <a:lnTo>
                      <a:pt x="349" y="3306"/>
                    </a:lnTo>
                    <a:cubicBezTo>
                      <a:pt x="342" y="3348"/>
                      <a:pt x="366" y="3362"/>
                      <a:pt x="424" y="3362"/>
                    </a:cubicBezTo>
                    <a:cubicBezTo>
                      <a:pt x="481" y="3362"/>
                      <a:pt x="572" y="3348"/>
                      <a:pt x="697" y="3334"/>
                    </a:cubicBezTo>
                    <a:lnTo>
                      <a:pt x="697" y="3334"/>
                    </a:lnTo>
                    <a:cubicBezTo>
                      <a:pt x="540" y="3352"/>
                      <a:pt x="426" y="3397"/>
                      <a:pt x="357" y="3397"/>
                    </a:cubicBezTo>
                    <a:cubicBezTo>
                      <a:pt x="315" y="3397"/>
                      <a:pt x="289" y="3381"/>
                      <a:pt x="279" y="3334"/>
                    </a:cubicBezTo>
                    <a:lnTo>
                      <a:pt x="279" y="3334"/>
                    </a:lnTo>
                    <a:cubicBezTo>
                      <a:pt x="269" y="3432"/>
                      <a:pt x="308" y="3496"/>
                      <a:pt x="428" y="3496"/>
                    </a:cubicBezTo>
                    <a:cubicBezTo>
                      <a:pt x="479" y="3496"/>
                      <a:pt x="545" y="3484"/>
                      <a:pt x="628" y="3460"/>
                    </a:cubicBezTo>
                    <a:lnTo>
                      <a:pt x="628" y="3460"/>
                    </a:lnTo>
                    <a:cubicBezTo>
                      <a:pt x="478" y="3505"/>
                      <a:pt x="376" y="3546"/>
                      <a:pt x="314" y="3546"/>
                    </a:cubicBezTo>
                    <a:cubicBezTo>
                      <a:pt x="261" y="3546"/>
                      <a:pt x="237" y="3515"/>
                      <a:pt x="237" y="3432"/>
                    </a:cubicBezTo>
                    <a:lnTo>
                      <a:pt x="237" y="3432"/>
                    </a:lnTo>
                    <a:cubicBezTo>
                      <a:pt x="237" y="3516"/>
                      <a:pt x="237" y="3641"/>
                      <a:pt x="251" y="3739"/>
                    </a:cubicBezTo>
                    <a:lnTo>
                      <a:pt x="251" y="3794"/>
                    </a:lnTo>
                    <a:cubicBezTo>
                      <a:pt x="265" y="3850"/>
                      <a:pt x="265" y="3892"/>
                      <a:pt x="279" y="3934"/>
                    </a:cubicBezTo>
                    <a:cubicBezTo>
                      <a:pt x="298" y="3978"/>
                      <a:pt x="323" y="4008"/>
                      <a:pt x="352" y="4008"/>
                    </a:cubicBezTo>
                    <a:cubicBezTo>
                      <a:pt x="387" y="4008"/>
                      <a:pt x="429" y="3965"/>
                      <a:pt x="474" y="3850"/>
                    </a:cubicBezTo>
                    <a:lnTo>
                      <a:pt x="474" y="3850"/>
                    </a:lnTo>
                    <a:cubicBezTo>
                      <a:pt x="419" y="3999"/>
                      <a:pt x="369" y="4055"/>
                      <a:pt x="330" y="4055"/>
                    </a:cubicBezTo>
                    <a:cubicBezTo>
                      <a:pt x="310" y="4055"/>
                      <a:pt x="293" y="4041"/>
                      <a:pt x="279" y="4018"/>
                    </a:cubicBezTo>
                    <a:lnTo>
                      <a:pt x="279" y="4157"/>
                    </a:lnTo>
                    <a:cubicBezTo>
                      <a:pt x="298" y="4220"/>
                      <a:pt x="320" y="4263"/>
                      <a:pt x="342" y="4263"/>
                    </a:cubicBezTo>
                    <a:cubicBezTo>
                      <a:pt x="347" y="4263"/>
                      <a:pt x="351" y="4261"/>
                      <a:pt x="356" y="4257"/>
                    </a:cubicBezTo>
                    <a:lnTo>
                      <a:pt x="356" y="4257"/>
                    </a:lnTo>
                    <a:cubicBezTo>
                      <a:pt x="354" y="4261"/>
                      <a:pt x="351" y="4265"/>
                      <a:pt x="349" y="4269"/>
                    </a:cubicBezTo>
                    <a:cubicBezTo>
                      <a:pt x="342" y="4539"/>
                      <a:pt x="338" y="4679"/>
                      <a:pt x="325" y="4679"/>
                    </a:cubicBezTo>
                    <a:cubicBezTo>
                      <a:pt x="313" y="4679"/>
                      <a:pt x="292" y="4549"/>
                      <a:pt x="251" y="4283"/>
                    </a:cubicBezTo>
                    <a:lnTo>
                      <a:pt x="251" y="4283"/>
                    </a:lnTo>
                    <a:cubicBezTo>
                      <a:pt x="306" y="4766"/>
                      <a:pt x="396" y="4929"/>
                      <a:pt x="302" y="4929"/>
                    </a:cubicBezTo>
                    <a:cubicBezTo>
                      <a:pt x="277" y="4929"/>
                      <a:pt x="238" y="4917"/>
                      <a:pt x="181" y="4896"/>
                    </a:cubicBezTo>
                    <a:lnTo>
                      <a:pt x="181" y="4896"/>
                    </a:lnTo>
                    <a:cubicBezTo>
                      <a:pt x="419" y="5008"/>
                      <a:pt x="419" y="5036"/>
                      <a:pt x="112" y="5189"/>
                    </a:cubicBezTo>
                    <a:cubicBezTo>
                      <a:pt x="215" y="5138"/>
                      <a:pt x="275" y="5107"/>
                      <a:pt x="299" y="5107"/>
                    </a:cubicBezTo>
                    <a:cubicBezTo>
                      <a:pt x="346" y="5107"/>
                      <a:pt x="250" y="5228"/>
                      <a:pt x="56" y="5552"/>
                    </a:cubicBezTo>
                    <a:cubicBezTo>
                      <a:pt x="168" y="5381"/>
                      <a:pt x="223" y="5301"/>
                      <a:pt x="235" y="5301"/>
                    </a:cubicBezTo>
                    <a:lnTo>
                      <a:pt x="235" y="5301"/>
                    </a:lnTo>
                    <a:cubicBezTo>
                      <a:pt x="256" y="5301"/>
                      <a:pt x="166" y="5513"/>
                      <a:pt x="28" y="5901"/>
                    </a:cubicBezTo>
                    <a:cubicBezTo>
                      <a:pt x="97" y="5722"/>
                      <a:pt x="128" y="5650"/>
                      <a:pt x="135" y="5650"/>
                    </a:cubicBezTo>
                    <a:lnTo>
                      <a:pt x="135" y="5650"/>
                    </a:lnTo>
                    <a:cubicBezTo>
                      <a:pt x="150" y="5650"/>
                      <a:pt x="66" y="5950"/>
                      <a:pt x="0" y="6249"/>
                    </a:cubicBezTo>
                    <a:cubicBezTo>
                      <a:pt x="58" y="6205"/>
                      <a:pt x="115" y="6186"/>
                      <a:pt x="171" y="6186"/>
                    </a:cubicBezTo>
                    <a:cubicBezTo>
                      <a:pt x="414" y="6186"/>
                      <a:pt x="642" y="6542"/>
                      <a:pt x="823" y="6724"/>
                    </a:cubicBezTo>
                    <a:cubicBezTo>
                      <a:pt x="1116" y="6793"/>
                      <a:pt x="1437" y="6961"/>
                      <a:pt x="1646" y="7198"/>
                    </a:cubicBezTo>
                    <a:cubicBezTo>
                      <a:pt x="1939" y="7268"/>
                      <a:pt x="2218" y="7449"/>
                      <a:pt x="2469" y="7658"/>
                    </a:cubicBezTo>
                    <a:cubicBezTo>
                      <a:pt x="2748" y="7770"/>
                      <a:pt x="3055" y="7923"/>
                      <a:pt x="3278" y="8132"/>
                    </a:cubicBezTo>
                    <a:cubicBezTo>
                      <a:pt x="3585" y="8216"/>
                      <a:pt x="3822" y="8425"/>
                      <a:pt x="4101" y="8607"/>
                    </a:cubicBezTo>
                    <a:cubicBezTo>
                      <a:pt x="4380" y="8760"/>
                      <a:pt x="4659" y="8900"/>
                      <a:pt x="4924" y="9081"/>
                    </a:cubicBezTo>
                    <a:cubicBezTo>
                      <a:pt x="5203" y="9220"/>
                      <a:pt x="5468" y="9388"/>
                      <a:pt x="5747" y="9541"/>
                    </a:cubicBezTo>
                    <a:cubicBezTo>
                      <a:pt x="6291" y="9862"/>
                      <a:pt x="6849" y="10169"/>
                      <a:pt x="7379" y="10490"/>
                    </a:cubicBezTo>
                    <a:cubicBezTo>
                      <a:pt x="8606" y="11187"/>
                      <a:pt x="9820" y="11885"/>
                      <a:pt x="11089" y="12443"/>
                    </a:cubicBezTo>
                    <a:cubicBezTo>
                      <a:pt x="12386" y="13014"/>
                      <a:pt x="13726" y="13433"/>
                      <a:pt x="15023" y="14005"/>
                    </a:cubicBezTo>
                    <a:cubicBezTo>
                      <a:pt x="16459" y="14660"/>
                      <a:pt x="17826" y="15469"/>
                      <a:pt x="19179" y="16306"/>
                    </a:cubicBezTo>
                    <a:cubicBezTo>
                      <a:pt x="21593" y="17771"/>
                      <a:pt x="23992" y="19222"/>
                      <a:pt x="26405" y="20686"/>
                    </a:cubicBezTo>
                    <a:cubicBezTo>
                      <a:pt x="26210" y="20323"/>
                      <a:pt x="26168" y="20058"/>
                      <a:pt x="26112" y="19779"/>
                    </a:cubicBezTo>
                    <a:cubicBezTo>
                      <a:pt x="26098" y="19696"/>
                      <a:pt x="26070" y="19598"/>
                      <a:pt x="26056" y="19501"/>
                    </a:cubicBezTo>
                    <a:cubicBezTo>
                      <a:pt x="26042" y="19417"/>
                      <a:pt x="26168" y="19249"/>
                      <a:pt x="26000" y="19222"/>
                    </a:cubicBezTo>
                    <a:cubicBezTo>
                      <a:pt x="26088" y="19143"/>
                      <a:pt x="26019" y="18471"/>
                      <a:pt x="25979" y="18471"/>
                    </a:cubicBezTo>
                    <a:cubicBezTo>
                      <a:pt x="25962" y="18471"/>
                      <a:pt x="25950" y="18595"/>
                      <a:pt x="25958" y="18943"/>
                    </a:cubicBezTo>
                    <a:cubicBezTo>
                      <a:pt x="25931" y="18510"/>
                      <a:pt x="25903" y="18175"/>
                      <a:pt x="25889" y="17994"/>
                    </a:cubicBezTo>
                    <a:cubicBezTo>
                      <a:pt x="25861" y="17938"/>
                      <a:pt x="25847" y="17896"/>
                      <a:pt x="25847" y="17869"/>
                    </a:cubicBezTo>
                    <a:lnTo>
                      <a:pt x="25847" y="17869"/>
                    </a:lnTo>
                    <a:cubicBezTo>
                      <a:pt x="25847" y="17932"/>
                      <a:pt x="25855" y="18090"/>
                      <a:pt x="25883" y="18362"/>
                    </a:cubicBezTo>
                    <a:lnTo>
                      <a:pt x="25883" y="18362"/>
                    </a:lnTo>
                    <a:cubicBezTo>
                      <a:pt x="25844" y="18218"/>
                      <a:pt x="25817" y="18086"/>
                      <a:pt x="25777" y="17966"/>
                    </a:cubicBezTo>
                    <a:cubicBezTo>
                      <a:pt x="25707" y="17855"/>
                      <a:pt x="25652" y="17743"/>
                      <a:pt x="25610" y="17645"/>
                    </a:cubicBezTo>
                    <a:cubicBezTo>
                      <a:pt x="25540" y="17534"/>
                      <a:pt x="25484" y="17464"/>
                      <a:pt x="25428" y="17394"/>
                    </a:cubicBezTo>
                    <a:cubicBezTo>
                      <a:pt x="25331" y="17269"/>
                      <a:pt x="25261" y="17199"/>
                      <a:pt x="25219" y="17157"/>
                    </a:cubicBezTo>
                    <a:lnTo>
                      <a:pt x="25149" y="17087"/>
                    </a:lnTo>
                    <a:cubicBezTo>
                      <a:pt x="25089" y="17037"/>
                      <a:pt x="25065" y="17001"/>
                      <a:pt x="25072" y="17001"/>
                    </a:cubicBezTo>
                    <a:lnTo>
                      <a:pt x="25072" y="17001"/>
                    </a:lnTo>
                    <a:cubicBezTo>
                      <a:pt x="25075" y="17001"/>
                      <a:pt x="25082" y="17006"/>
                      <a:pt x="25094" y="17018"/>
                    </a:cubicBezTo>
                    <a:cubicBezTo>
                      <a:pt x="25163" y="17060"/>
                      <a:pt x="25275" y="17157"/>
                      <a:pt x="25442" y="17269"/>
                    </a:cubicBezTo>
                    <a:cubicBezTo>
                      <a:pt x="25303" y="17171"/>
                      <a:pt x="25219" y="17101"/>
                      <a:pt x="25149" y="17046"/>
                    </a:cubicBezTo>
                    <a:lnTo>
                      <a:pt x="25149" y="17046"/>
                    </a:lnTo>
                    <a:cubicBezTo>
                      <a:pt x="25205" y="17073"/>
                      <a:pt x="25275" y="17129"/>
                      <a:pt x="25373" y="17199"/>
                    </a:cubicBezTo>
                    <a:cubicBezTo>
                      <a:pt x="25261" y="17115"/>
                      <a:pt x="25163" y="17046"/>
                      <a:pt x="25122" y="17018"/>
                    </a:cubicBezTo>
                    <a:cubicBezTo>
                      <a:pt x="25040" y="16955"/>
                      <a:pt x="25006" y="16922"/>
                      <a:pt x="25022" y="16922"/>
                    </a:cubicBezTo>
                    <a:cubicBezTo>
                      <a:pt x="25043" y="16922"/>
                      <a:pt x="25151" y="16978"/>
                      <a:pt x="25356" y="17096"/>
                    </a:cubicBezTo>
                    <a:lnTo>
                      <a:pt x="25356" y="17096"/>
                    </a:lnTo>
                    <a:cubicBezTo>
                      <a:pt x="25068" y="16927"/>
                      <a:pt x="24929" y="16844"/>
                      <a:pt x="24947" y="16844"/>
                    </a:cubicBezTo>
                    <a:lnTo>
                      <a:pt x="24947" y="16844"/>
                    </a:lnTo>
                    <a:cubicBezTo>
                      <a:pt x="24970" y="16844"/>
                      <a:pt x="25256" y="16983"/>
                      <a:pt x="25819" y="17255"/>
                    </a:cubicBezTo>
                    <a:cubicBezTo>
                      <a:pt x="25179" y="16935"/>
                      <a:pt x="24872" y="16777"/>
                      <a:pt x="24925" y="16777"/>
                    </a:cubicBezTo>
                    <a:cubicBezTo>
                      <a:pt x="24946" y="16777"/>
                      <a:pt x="25024" y="16802"/>
                      <a:pt x="25160" y="16852"/>
                    </a:cubicBezTo>
                    <a:lnTo>
                      <a:pt x="25160" y="16852"/>
                    </a:lnTo>
                    <a:cubicBezTo>
                      <a:pt x="24951" y="16770"/>
                      <a:pt x="24865" y="16731"/>
                      <a:pt x="24901" y="16731"/>
                    </a:cubicBezTo>
                    <a:cubicBezTo>
                      <a:pt x="24954" y="16731"/>
                      <a:pt x="25259" y="16811"/>
                      <a:pt x="25819" y="16962"/>
                    </a:cubicBezTo>
                    <a:cubicBezTo>
                      <a:pt x="25119" y="16765"/>
                      <a:pt x="24800" y="16670"/>
                      <a:pt x="24878" y="16670"/>
                    </a:cubicBezTo>
                    <a:cubicBezTo>
                      <a:pt x="24899" y="16670"/>
                      <a:pt x="24948" y="16677"/>
                      <a:pt x="25026" y="16690"/>
                    </a:cubicBezTo>
                    <a:lnTo>
                      <a:pt x="25026" y="16690"/>
                    </a:lnTo>
                    <a:cubicBezTo>
                      <a:pt x="24828" y="16646"/>
                      <a:pt x="24819" y="16627"/>
                      <a:pt x="24996" y="16627"/>
                    </a:cubicBezTo>
                    <a:cubicBezTo>
                      <a:pt x="25012" y="16629"/>
                      <a:pt x="25028" y="16631"/>
                      <a:pt x="25045" y="16633"/>
                    </a:cubicBezTo>
                    <a:lnTo>
                      <a:pt x="25045" y="16633"/>
                    </a:lnTo>
                    <a:cubicBezTo>
                      <a:pt x="25038" y="16631"/>
                      <a:pt x="25031" y="16629"/>
                      <a:pt x="25024" y="16627"/>
                    </a:cubicBezTo>
                    <a:cubicBezTo>
                      <a:pt x="25122" y="16627"/>
                      <a:pt x="25219" y="16627"/>
                      <a:pt x="25359" y="16641"/>
                    </a:cubicBezTo>
                    <a:cubicBezTo>
                      <a:pt x="25359" y="16662"/>
                      <a:pt x="25362" y="16672"/>
                      <a:pt x="25373" y="16672"/>
                    </a:cubicBezTo>
                    <a:cubicBezTo>
                      <a:pt x="25383" y="16672"/>
                      <a:pt x="25401" y="16662"/>
                      <a:pt x="25428" y="16641"/>
                    </a:cubicBezTo>
                    <a:lnTo>
                      <a:pt x="25498" y="16571"/>
                    </a:lnTo>
                    <a:cubicBezTo>
                      <a:pt x="25512" y="16557"/>
                      <a:pt x="25512" y="16516"/>
                      <a:pt x="25540" y="16460"/>
                    </a:cubicBezTo>
                    <a:lnTo>
                      <a:pt x="25414" y="16460"/>
                    </a:lnTo>
                    <a:lnTo>
                      <a:pt x="25373" y="16599"/>
                    </a:lnTo>
                    <a:lnTo>
                      <a:pt x="25373" y="16627"/>
                    </a:lnTo>
                    <a:cubicBezTo>
                      <a:pt x="25163" y="16613"/>
                      <a:pt x="25010" y="16599"/>
                      <a:pt x="24926" y="16599"/>
                    </a:cubicBezTo>
                    <a:cubicBezTo>
                      <a:pt x="24759" y="16557"/>
                      <a:pt x="24759" y="16543"/>
                      <a:pt x="24926" y="16543"/>
                    </a:cubicBezTo>
                    <a:cubicBezTo>
                      <a:pt x="24926" y="16543"/>
                      <a:pt x="24926" y="16529"/>
                      <a:pt x="24968" y="16529"/>
                    </a:cubicBezTo>
                    <a:cubicBezTo>
                      <a:pt x="25024" y="16502"/>
                      <a:pt x="25177" y="16348"/>
                      <a:pt x="25317" y="16264"/>
                    </a:cubicBezTo>
                    <a:cubicBezTo>
                      <a:pt x="25414" y="16111"/>
                      <a:pt x="25498" y="15902"/>
                      <a:pt x="25582" y="15790"/>
                    </a:cubicBezTo>
                    <a:cubicBezTo>
                      <a:pt x="25595" y="15590"/>
                      <a:pt x="25634" y="15441"/>
                      <a:pt x="25699" y="15441"/>
                    </a:cubicBezTo>
                    <a:cubicBezTo>
                      <a:pt x="25702" y="15441"/>
                      <a:pt x="25704" y="15441"/>
                      <a:pt x="25707" y="15441"/>
                    </a:cubicBezTo>
                    <a:cubicBezTo>
                      <a:pt x="25647" y="15201"/>
                      <a:pt x="25597" y="15053"/>
                      <a:pt x="25621" y="15053"/>
                    </a:cubicBezTo>
                    <a:lnTo>
                      <a:pt x="25621" y="15053"/>
                    </a:lnTo>
                    <a:cubicBezTo>
                      <a:pt x="25624" y="15053"/>
                      <a:pt x="25630" y="15057"/>
                      <a:pt x="25638" y="15065"/>
                    </a:cubicBezTo>
                    <a:cubicBezTo>
                      <a:pt x="25474" y="14841"/>
                      <a:pt x="25389" y="14725"/>
                      <a:pt x="25412" y="14725"/>
                    </a:cubicBezTo>
                    <a:lnTo>
                      <a:pt x="25412" y="14725"/>
                    </a:lnTo>
                    <a:cubicBezTo>
                      <a:pt x="25426" y="14725"/>
                      <a:pt x="25477" y="14766"/>
                      <a:pt x="25572" y="14849"/>
                    </a:cubicBezTo>
                    <a:lnTo>
                      <a:pt x="25572" y="14849"/>
                    </a:lnTo>
                    <a:cubicBezTo>
                      <a:pt x="25378" y="14674"/>
                      <a:pt x="25294" y="14589"/>
                      <a:pt x="25333" y="14589"/>
                    </a:cubicBezTo>
                    <a:cubicBezTo>
                      <a:pt x="25367" y="14589"/>
                      <a:pt x="25495" y="14653"/>
                      <a:pt x="25726" y="14779"/>
                    </a:cubicBezTo>
                    <a:lnTo>
                      <a:pt x="25726" y="14779"/>
                    </a:lnTo>
                    <a:cubicBezTo>
                      <a:pt x="25387" y="14589"/>
                      <a:pt x="25256" y="14503"/>
                      <a:pt x="25341" y="14503"/>
                    </a:cubicBezTo>
                    <a:cubicBezTo>
                      <a:pt x="25380" y="14503"/>
                      <a:pt x="25462" y="14520"/>
                      <a:pt x="25590" y="14554"/>
                    </a:cubicBezTo>
                    <a:lnTo>
                      <a:pt x="25590" y="14554"/>
                    </a:lnTo>
                    <a:cubicBezTo>
                      <a:pt x="25380" y="14490"/>
                      <a:pt x="25330" y="14463"/>
                      <a:pt x="25430" y="14463"/>
                    </a:cubicBezTo>
                    <a:cubicBezTo>
                      <a:pt x="25445" y="14463"/>
                      <a:pt x="25463" y="14464"/>
                      <a:pt x="25484" y="14465"/>
                    </a:cubicBezTo>
                    <a:cubicBezTo>
                      <a:pt x="25456" y="14451"/>
                      <a:pt x="25568" y="14451"/>
                      <a:pt x="25777" y="14409"/>
                    </a:cubicBezTo>
                    <a:cubicBezTo>
                      <a:pt x="25833" y="14395"/>
                      <a:pt x="25917" y="14367"/>
                      <a:pt x="26000" y="14326"/>
                    </a:cubicBezTo>
                    <a:cubicBezTo>
                      <a:pt x="26126" y="14242"/>
                      <a:pt x="26335" y="14047"/>
                      <a:pt x="26572" y="13782"/>
                    </a:cubicBezTo>
                    <a:lnTo>
                      <a:pt x="26572" y="13782"/>
                    </a:lnTo>
                    <a:cubicBezTo>
                      <a:pt x="26402" y="13964"/>
                      <a:pt x="26324" y="14033"/>
                      <a:pt x="26299" y="14033"/>
                    </a:cubicBezTo>
                    <a:cubicBezTo>
                      <a:pt x="26239" y="14033"/>
                      <a:pt x="26501" y="13621"/>
                      <a:pt x="26530" y="13433"/>
                    </a:cubicBezTo>
                    <a:cubicBezTo>
                      <a:pt x="26461" y="13252"/>
                      <a:pt x="26349" y="13070"/>
                      <a:pt x="26196" y="12917"/>
                    </a:cubicBezTo>
                    <a:cubicBezTo>
                      <a:pt x="26042" y="12763"/>
                      <a:pt x="25861" y="12624"/>
                      <a:pt x="25652" y="12484"/>
                    </a:cubicBezTo>
                    <a:cubicBezTo>
                      <a:pt x="25456" y="12359"/>
                      <a:pt x="25233" y="12233"/>
                      <a:pt x="25038" y="12136"/>
                    </a:cubicBezTo>
                    <a:cubicBezTo>
                      <a:pt x="24759" y="11996"/>
                      <a:pt x="24480" y="11829"/>
                      <a:pt x="24215" y="11689"/>
                    </a:cubicBezTo>
                    <a:cubicBezTo>
                      <a:pt x="21704" y="10392"/>
                      <a:pt x="19193" y="9081"/>
                      <a:pt x="16697" y="7770"/>
                    </a:cubicBezTo>
                    <a:cubicBezTo>
                      <a:pt x="14256" y="6542"/>
                      <a:pt x="11870" y="5315"/>
                      <a:pt x="9513" y="4004"/>
                    </a:cubicBezTo>
                    <a:cubicBezTo>
                      <a:pt x="7616" y="2957"/>
                      <a:pt x="5426" y="1284"/>
                      <a:pt x="3404" y="349"/>
                    </a:cubicBezTo>
                    <a:cubicBezTo>
                      <a:pt x="3111" y="210"/>
                      <a:pt x="2832" y="84"/>
                      <a:pt x="2553" y="0"/>
                    </a:cubicBezTo>
                    <a:close/>
                  </a:path>
                </a:pathLst>
              </a:custGeom>
              <a:solidFill>
                <a:srgbClr val="B98B70">
                  <a:alpha val="7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1"/>
          </p:nvPr>
        </p:nvSpPr>
        <p:spPr>
          <a:xfrm>
            <a:off x="2400150" y="1698595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2"/>
          </p:nvPr>
        </p:nvSpPr>
        <p:spPr>
          <a:xfrm>
            <a:off x="5157900" y="20995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3"/>
          </p:nvPr>
        </p:nvSpPr>
        <p:spPr>
          <a:xfrm>
            <a:off x="5385450" y="1698595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4"/>
          </p:nvPr>
        </p:nvSpPr>
        <p:spPr>
          <a:xfrm>
            <a:off x="2172600" y="20995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5"/>
          </p:nvPr>
        </p:nvSpPr>
        <p:spPr>
          <a:xfrm>
            <a:off x="2400150" y="2993995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6"/>
          </p:nvPr>
        </p:nvSpPr>
        <p:spPr>
          <a:xfrm>
            <a:off x="5157900" y="33949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subTitle" idx="7"/>
          </p:nvPr>
        </p:nvSpPr>
        <p:spPr>
          <a:xfrm>
            <a:off x="5385450" y="2993995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subTitle" idx="8"/>
          </p:nvPr>
        </p:nvSpPr>
        <p:spPr>
          <a:xfrm>
            <a:off x="2172600" y="33949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0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6"/>
          <p:cNvGrpSpPr/>
          <p:nvPr/>
        </p:nvGrpSpPr>
        <p:grpSpPr>
          <a:xfrm>
            <a:off x="643338" y="746685"/>
            <a:ext cx="7173082" cy="3825980"/>
            <a:chOff x="643338" y="746685"/>
            <a:chExt cx="7173082" cy="3825980"/>
          </a:xfrm>
        </p:grpSpPr>
        <p:sp>
          <p:nvSpPr>
            <p:cNvPr id="418" name="Google Shape;418;p26"/>
            <p:cNvSpPr/>
            <p:nvPr/>
          </p:nvSpPr>
          <p:spPr>
            <a:xfrm>
              <a:off x="1276625" y="1277800"/>
              <a:ext cx="6539795" cy="3294865"/>
            </a:xfrm>
            <a:custGeom>
              <a:avLst/>
              <a:gdLst/>
              <a:ahLst/>
              <a:cxnLst/>
              <a:rect l="l" t="t" r="r" b="b"/>
              <a:pathLst>
                <a:path w="116067" h="34956" extrusionOk="0">
                  <a:moveTo>
                    <a:pt x="7407" y="2427"/>
                  </a:moveTo>
                  <a:cubicBezTo>
                    <a:pt x="7700" y="2427"/>
                    <a:pt x="7951" y="2665"/>
                    <a:pt x="7951" y="2971"/>
                  </a:cubicBezTo>
                  <a:cubicBezTo>
                    <a:pt x="7937" y="3264"/>
                    <a:pt x="7700" y="3502"/>
                    <a:pt x="7407" y="3502"/>
                  </a:cubicBezTo>
                  <a:lnTo>
                    <a:pt x="4185" y="3502"/>
                  </a:lnTo>
                  <a:cubicBezTo>
                    <a:pt x="3878" y="3502"/>
                    <a:pt x="3641" y="3264"/>
                    <a:pt x="3641" y="2971"/>
                  </a:cubicBezTo>
                  <a:cubicBezTo>
                    <a:pt x="3641" y="2665"/>
                    <a:pt x="3878" y="2427"/>
                    <a:pt x="4185" y="2427"/>
                  </a:cubicBezTo>
                  <a:close/>
                  <a:moveTo>
                    <a:pt x="14172" y="2427"/>
                  </a:moveTo>
                  <a:cubicBezTo>
                    <a:pt x="14465" y="2427"/>
                    <a:pt x="14716" y="2665"/>
                    <a:pt x="14716" y="2971"/>
                  </a:cubicBezTo>
                  <a:cubicBezTo>
                    <a:pt x="14716" y="3264"/>
                    <a:pt x="14465" y="3502"/>
                    <a:pt x="14172" y="3502"/>
                  </a:cubicBezTo>
                  <a:lnTo>
                    <a:pt x="10950" y="3502"/>
                  </a:lnTo>
                  <a:cubicBezTo>
                    <a:pt x="10643" y="3502"/>
                    <a:pt x="10406" y="3264"/>
                    <a:pt x="10406" y="2971"/>
                  </a:cubicBezTo>
                  <a:cubicBezTo>
                    <a:pt x="10406" y="2665"/>
                    <a:pt x="10643" y="2427"/>
                    <a:pt x="10950" y="2427"/>
                  </a:cubicBezTo>
                  <a:close/>
                  <a:moveTo>
                    <a:pt x="21383" y="2427"/>
                  </a:moveTo>
                  <a:cubicBezTo>
                    <a:pt x="21690" y="2427"/>
                    <a:pt x="21927" y="2665"/>
                    <a:pt x="21927" y="2971"/>
                  </a:cubicBezTo>
                  <a:cubicBezTo>
                    <a:pt x="21927" y="3264"/>
                    <a:pt x="21690" y="3502"/>
                    <a:pt x="21383" y="3502"/>
                  </a:cubicBezTo>
                  <a:lnTo>
                    <a:pt x="18161" y="3502"/>
                  </a:lnTo>
                  <a:cubicBezTo>
                    <a:pt x="17868" y="3502"/>
                    <a:pt x="17617" y="3264"/>
                    <a:pt x="17617" y="2971"/>
                  </a:cubicBezTo>
                  <a:cubicBezTo>
                    <a:pt x="17617" y="2665"/>
                    <a:pt x="17868" y="2427"/>
                    <a:pt x="18161" y="2427"/>
                  </a:cubicBezTo>
                  <a:close/>
                  <a:moveTo>
                    <a:pt x="28135" y="2427"/>
                  </a:moveTo>
                  <a:cubicBezTo>
                    <a:pt x="28428" y="2427"/>
                    <a:pt x="28679" y="2665"/>
                    <a:pt x="28679" y="2971"/>
                  </a:cubicBezTo>
                  <a:cubicBezTo>
                    <a:pt x="28679" y="3264"/>
                    <a:pt x="28428" y="3502"/>
                    <a:pt x="28135" y="3502"/>
                  </a:cubicBezTo>
                  <a:lnTo>
                    <a:pt x="24912" y="3502"/>
                  </a:lnTo>
                  <a:cubicBezTo>
                    <a:pt x="24620" y="3502"/>
                    <a:pt x="24368" y="3264"/>
                    <a:pt x="24368" y="2971"/>
                  </a:cubicBezTo>
                  <a:cubicBezTo>
                    <a:pt x="24368" y="2665"/>
                    <a:pt x="24606" y="2427"/>
                    <a:pt x="24912" y="2427"/>
                  </a:cubicBezTo>
                  <a:close/>
                  <a:moveTo>
                    <a:pt x="35360" y="2427"/>
                  </a:moveTo>
                  <a:cubicBezTo>
                    <a:pt x="35653" y="2427"/>
                    <a:pt x="35890" y="2665"/>
                    <a:pt x="35890" y="2971"/>
                  </a:cubicBezTo>
                  <a:cubicBezTo>
                    <a:pt x="35890" y="3264"/>
                    <a:pt x="35653" y="3502"/>
                    <a:pt x="35360" y="3502"/>
                  </a:cubicBezTo>
                  <a:lnTo>
                    <a:pt x="32124" y="3502"/>
                  </a:lnTo>
                  <a:cubicBezTo>
                    <a:pt x="31831" y="3502"/>
                    <a:pt x="31594" y="3264"/>
                    <a:pt x="31594" y="2971"/>
                  </a:cubicBezTo>
                  <a:cubicBezTo>
                    <a:pt x="31594" y="2665"/>
                    <a:pt x="31831" y="2427"/>
                    <a:pt x="32124" y="2427"/>
                  </a:cubicBezTo>
                  <a:close/>
                  <a:moveTo>
                    <a:pt x="42125" y="2427"/>
                  </a:moveTo>
                  <a:cubicBezTo>
                    <a:pt x="42418" y="2427"/>
                    <a:pt x="42655" y="2665"/>
                    <a:pt x="42655" y="2971"/>
                  </a:cubicBezTo>
                  <a:cubicBezTo>
                    <a:pt x="42655" y="3264"/>
                    <a:pt x="42418" y="3502"/>
                    <a:pt x="42125" y="3502"/>
                  </a:cubicBezTo>
                  <a:lnTo>
                    <a:pt x="38889" y="3502"/>
                  </a:lnTo>
                  <a:cubicBezTo>
                    <a:pt x="38596" y="3502"/>
                    <a:pt x="38345" y="3264"/>
                    <a:pt x="38345" y="2971"/>
                  </a:cubicBezTo>
                  <a:cubicBezTo>
                    <a:pt x="38345" y="2665"/>
                    <a:pt x="38596" y="2427"/>
                    <a:pt x="38889" y="2427"/>
                  </a:cubicBezTo>
                  <a:close/>
                  <a:moveTo>
                    <a:pt x="49336" y="2427"/>
                  </a:moveTo>
                  <a:cubicBezTo>
                    <a:pt x="49629" y="2427"/>
                    <a:pt x="49880" y="2665"/>
                    <a:pt x="49880" y="2971"/>
                  </a:cubicBezTo>
                  <a:cubicBezTo>
                    <a:pt x="49880" y="3264"/>
                    <a:pt x="49629" y="3502"/>
                    <a:pt x="49336" y="3502"/>
                  </a:cubicBezTo>
                  <a:lnTo>
                    <a:pt x="46114" y="3502"/>
                  </a:lnTo>
                  <a:cubicBezTo>
                    <a:pt x="45807" y="3502"/>
                    <a:pt x="45570" y="3264"/>
                    <a:pt x="45570" y="2971"/>
                  </a:cubicBezTo>
                  <a:cubicBezTo>
                    <a:pt x="45570" y="2665"/>
                    <a:pt x="45807" y="2427"/>
                    <a:pt x="46114" y="2427"/>
                  </a:cubicBezTo>
                  <a:close/>
                  <a:moveTo>
                    <a:pt x="56088" y="2427"/>
                  </a:moveTo>
                  <a:cubicBezTo>
                    <a:pt x="56381" y="2427"/>
                    <a:pt x="56632" y="2665"/>
                    <a:pt x="56632" y="2971"/>
                  </a:cubicBezTo>
                  <a:cubicBezTo>
                    <a:pt x="56632" y="3264"/>
                    <a:pt x="56381" y="3502"/>
                    <a:pt x="56088" y="3502"/>
                  </a:cubicBezTo>
                  <a:lnTo>
                    <a:pt x="52865" y="3502"/>
                  </a:lnTo>
                  <a:cubicBezTo>
                    <a:pt x="52559" y="3502"/>
                    <a:pt x="52321" y="3264"/>
                    <a:pt x="52321" y="2971"/>
                  </a:cubicBezTo>
                  <a:cubicBezTo>
                    <a:pt x="52321" y="2665"/>
                    <a:pt x="52559" y="2427"/>
                    <a:pt x="52865" y="2427"/>
                  </a:cubicBezTo>
                  <a:close/>
                  <a:moveTo>
                    <a:pt x="63062" y="2427"/>
                  </a:moveTo>
                  <a:cubicBezTo>
                    <a:pt x="63355" y="2427"/>
                    <a:pt x="63606" y="2665"/>
                    <a:pt x="63606" y="2971"/>
                  </a:cubicBezTo>
                  <a:cubicBezTo>
                    <a:pt x="63606" y="3264"/>
                    <a:pt x="63355" y="3502"/>
                    <a:pt x="63062" y="3502"/>
                  </a:cubicBezTo>
                  <a:lnTo>
                    <a:pt x="59840" y="3502"/>
                  </a:lnTo>
                  <a:cubicBezTo>
                    <a:pt x="59533" y="3502"/>
                    <a:pt x="59296" y="3264"/>
                    <a:pt x="59296" y="2971"/>
                  </a:cubicBezTo>
                  <a:cubicBezTo>
                    <a:pt x="59296" y="2665"/>
                    <a:pt x="59533" y="2427"/>
                    <a:pt x="59840" y="2427"/>
                  </a:cubicBezTo>
                  <a:close/>
                  <a:moveTo>
                    <a:pt x="69827" y="2427"/>
                  </a:moveTo>
                  <a:cubicBezTo>
                    <a:pt x="70120" y="2427"/>
                    <a:pt x="70371" y="2665"/>
                    <a:pt x="70371" y="2971"/>
                  </a:cubicBezTo>
                  <a:cubicBezTo>
                    <a:pt x="70343" y="3264"/>
                    <a:pt x="70120" y="3502"/>
                    <a:pt x="69827" y="3502"/>
                  </a:cubicBezTo>
                  <a:lnTo>
                    <a:pt x="66591" y="3502"/>
                  </a:lnTo>
                  <a:cubicBezTo>
                    <a:pt x="66298" y="3502"/>
                    <a:pt x="66061" y="3264"/>
                    <a:pt x="66061" y="2971"/>
                  </a:cubicBezTo>
                  <a:cubicBezTo>
                    <a:pt x="66061" y="2665"/>
                    <a:pt x="66298" y="2427"/>
                    <a:pt x="66591" y="2427"/>
                  </a:cubicBezTo>
                  <a:close/>
                  <a:moveTo>
                    <a:pt x="77024" y="2427"/>
                  </a:moveTo>
                  <a:cubicBezTo>
                    <a:pt x="77317" y="2427"/>
                    <a:pt x="77568" y="2665"/>
                    <a:pt x="77568" y="2971"/>
                  </a:cubicBezTo>
                  <a:cubicBezTo>
                    <a:pt x="77568" y="3264"/>
                    <a:pt x="77317" y="3502"/>
                    <a:pt x="77024" y="3502"/>
                  </a:cubicBezTo>
                  <a:lnTo>
                    <a:pt x="73802" y="3502"/>
                  </a:lnTo>
                  <a:cubicBezTo>
                    <a:pt x="73509" y="3502"/>
                    <a:pt x="73258" y="3264"/>
                    <a:pt x="73258" y="2971"/>
                  </a:cubicBezTo>
                  <a:cubicBezTo>
                    <a:pt x="73258" y="2665"/>
                    <a:pt x="73509" y="2427"/>
                    <a:pt x="73802" y="2427"/>
                  </a:cubicBezTo>
                  <a:close/>
                  <a:moveTo>
                    <a:pt x="83790" y="2427"/>
                  </a:moveTo>
                  <a:cubicBezTo>
                    <a:pt x="84082" y="2427"/>
                    <a:pt x="84334" y="2665"/>
                    <a:pt x="84334" y="2971"/>
                  </a:cubicBezTo>
                  <a:cubicBezTo>
                    <a:pt x="84334" y="3264"/>
                    <a:pt x="84082" y="3502"/>
                    <a:pt x="83790" y="3502"/>
                  </a:cubicBezTo>
                  <a:lnTo>
                    <a:pt x="80567" y="3502"/>
                  </a:lnTo>
                  <a:cubicBezTo>
                    <a:pt x="80275" y="3502"/>
                    <a:pt x="80023" y="3264"/>
                    <a:pt x="80023" y="2971"/>
                  </a:cubicBezTo>
                  <a:cubicBezTo>
                    <a:pt x="80023" y="2665"/>
                    <a:pt x="80275" y="2427"/>
                    <a:pt x="80567" y="2427"/>
                  </a:cubicBezTo>
                  <a:close/>
                  <a:moveTo>
                    <a:pt x="91015" y="2427"/>
                  </a:moveTo>
                  <a:cubicBezTo>
                    <a:pt x="91308" y="2427"/>
                    <a:pt x="91545" y="2665"/>
                    <a:pt x="91545" y="2971"/>
                  </a:cubicBezTo>
                  <a:cubicBezTo>
                    <a:pt x="91545" y="3264"/>
                    <a:pt x="91308" y="3502"/>
                    <a:pt x="91015" y="3502"/>
                  </a:cubicBezTo>
                  <a:lnTo>
                    <a:pt x="87779" y="3502"/>
                  </a:lnTo>
                  <a:cubicBezTo>
                    <a:pt x="87486" y="3502"/>
                    <a:pt x="87249" y="3264"/>
                    <a:pt x="87249" y="2971"/>
                  </a:cubicBezTo>
                  <a:cubicBezTo>
                    <a:pt x="87249" y="2665"/>
                    <a:pt x="87486" y="2427"/>
                    <a:pt x="87779" y="2427"/>
                  </a:cubicBezTo>
                  <a:close/>
                  <a:moveTo>
                    <a:pt x="97752" y="2427"/>
                  </a:moveTo>
                  <a:cubicBezTo>
                    <a:pt x="98059" y="2427"/>
                    <a:pt x="98296" y="2665"/>
                    <a:pt x="98296" y="2971"/>
                  </a:cubicBezTo>
                  <a:cubicBezTo>
                    <a:pt x="98296" y="3264"/>
                    <a:pt x="98073" y="3502"/>
                    <a:pt x="97780" y="3502"/>
                  </a:cubicBezTo>
                  <a:lnTo>
                    <a:pt x="94530" y="3502"/>
                  </a:lnTo>
                  <a:cubicBezTo>
                    <a:pt x="94237" y="3502"/>
                    <a:pt x="93986" y="3264"/>
                    <a:pt x="93986" y="2971"/>
                  </a:cubicBezTo>
                  <a:cubicBezTo>
                    <a:pt x="93986" y="2665"/>
                    <a:pt x="94237" y="2427"/>
                    <a:pt x="94530" y="2427"/>
                  </a:cubicBezTo>
                  <a:close/>
                  <a:moveTo>
                    <a:pt x="104978" y="2427"/>
                  </a:moveTo>
                  <a:cubicBezTo>
                    <a:pt x="105270" y="2427"/>
                    <a:pt x="105521" y="2665"/>
                    <a:pt x="105521" y="2971"/>
                  </a:cubicBezTo>
                  <a:cubicBezTo>
                    <a:pt x="105521" y="3264"/>
                    <a:pt x="105270" y="3502"/>
                    <a:pt x="104978" y="3502"/>
                  </a:cubicBezTo>
                  <a:lnTo>
                    <a:pt x="101755" y="3502"/>
                  </a:lnTo>
                  <a:cubicBezTo>
                    <a:pt x="101449" y="3502"/>
                    <a:pt x="101211" y="3264"/>
                    <a:pt x="101211" y="2971"/>
                  </a:cubicBezTo>
                  <a:cubicBezTo>
                    <a:pt x="101211" y="2665"/>
                    <a:pt x="101449" y="2427"/>
                    <a:pt x="101755" y="2427"/>
                  </a:cubicBezTo>
                  <a:close/>
                  <a:moveTo>
                    <a:pt x="111743" y="2427"/>
                  </a:moveTo>
                  <a:cubicBezTo>
                    <a:pt x="112035" y="2427"/>
                    <a:pt x="112287" y="2665"/>
                    <a:pt x="112287" y="2971"/>
                  </a:cubicBezTo>
                  <a:cubicBezTo>
                    <a:pt x="112287" y="3264"/>
                    <a:pt x="112035" y="3502"/>
                    <a:pt x="111743" y="3502"/>
                  </a:cubicBezTo>
                  <a:lnTo>
                    <a:pt x="108520" y="3502"/>
                  </a:lnTo>
                  <a:cubicBezTo>
                    <a:pt x="108214" y="3502"/>
                    <a:pt x="107976" y="3264"/>
                    <a:pt x="107976" y="2971"/>
                  </a:cubicBezTo>
                  <a:cubicBezTo>
                    <a:pt x="107976" y="2665"/>
                    <a:pt x="108214" y="2427"/>
                    <a:pt x="108520" y="2427"/>
                  </a:cubicBezTo>
                  <a:close/>
                  <a:moveTo>
                    <a:pt x="0" y="0"/>
                  </a:moveTo>
                  <a:lnTo>
                    <a:pt x="0" y="34956"/>
                  </a:lnTo>
                  <a:lnTo>
                    <a:pt x="116067" y="34956"/>
                  </a:lnTo>
                  <a:lnTo>
                    <a:pt x="1160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43338" y="746685"/>
              <a:ext cx="1719166" cy="1419531"/>
            </a:xfrm>
            <a:custGeom>
              <a:avLst/>
              <a:gdLst/>
              <a:ahLst/>
              <a:cxnLst/>
              <a:rect l="l" t="t" r="r" b="b"/>
              <a:pathLst>
                <a:path w="20701" h="17093" extrusionOk="0">
                  <a:moveTo>
                    <a:pt x="16514" y="1038"/>
                  </a:moveTo>
                  <a:cubicBezTo>
                    <a:pt x="16473" y="1058"/>
                    <a:pt x="16435" y="1077"/>
                    <a:pt x="16399" y="1095"/>
                  </a:cubicBezTo>
                  <a:lnTo>
                    <a:pt x="16399" y="1095"/>
                  </a:lnTo>
                  <a:cubicBezTo>
                    <a:pt x="16435" y="1077"/>
                    <a:pt x="16474" y="1058"/>
                    <a:pt x="16514" y="1038"/>
                  </a:cubicBezTo>
                  <a:close/>
                  <a:moveTo>
                    <a:pt x="16320" y="884"/>
                  </a:moveTo>
                  <a:lnTo>
                    <a:pt x="16320" y="884"/>
                  </a:lnTo>
                  <a:cubicBezTo>
                    <a:pt x="16217" y="971"/>
                    <a:pt x="16131" y="1044"/>
                    <a:pt x="16062" y="1104"/>
                  </a:cubicBezTo>
                  <a:lnTo>
                    <a:pt x="16062" y="1104"/>
                  </a:lnTo>
                  <a:cubicBezTo>
                    <a:pt x="16134" y="1044"/>
                    <a:pt x="16220" y="970"/>
                    <a:pt x="16320" y="884"/>
                  </a:cubicBezTo>
                  <a:close/>
                  <a:moveTo>
                    <a:pt x="16153" y="703"/>
                  </a:moveTo>
                  <a:lnTo>
                    <a:pt x="16153" y="703"/>
                  </a:lnTo>
                  <a:cubicBezTo>
                    <a:pt x="16018" y="898"/>
                    <a:pt x="15918" y="1044"/>
                    <a:pt x="15856" y="1143"/>
                  </a:cubicBezTo>
                  <a:lnTo>
                    <a:pt x="15856" y="1143"/>
                  </a:lnTo>
                  <a:cubicBezTo>
                    <a:pt x="15920" y="1050"/>
                    <a:pt x="16017" y="903"/>
                    <a:pt x="16153" y="703"/>
                  </a:cubicBezTo>
                  <a:close/>
                  <a:moveTo>
                    <a:pt x="15803" y="974"/>
                  </a:moveTo>
                  <a:cubicBezTo>
                    <a:pt x="15808" y="1035"/>
                    <a:pt x="15811" y="1074"/>
                    <a:pt x="15812" y="1091"/>
                  </a:cubicBezTo>
                  <a:lnTo>
                    <a:pt x="15812" y="1091"/>
                  </a:lnTo>
                  <a:cubicBezTo>
                    <a:pt x="15797" y="1131"/>
                    <a:pt x="15785" y="1164"/>
                    <a:pt x="15776" y="1190"/>
                  </a:cubicBezTo>
                  <a:lnTo>
                    <a:pt x="15776" y="1190"/>
                  </a:lnTo>
                  <a:cubicBezTo>
                    <a:pt x="15775" y="1170"/>
                    <a:pt x="15785" y="1098"/>
                    <a:pt x="15803" y="974"/>
                  </a:cubicBezTo>
                  <a:close/>
                  <a:moveTo>
                    <a:pt x="16711" y="1191"/>
                  </a:moveTo>
                  <a:cubicBezTo>
                    <a:pt x="16418" y="1250"/>
                    <a:pt x="16281" y="1270"/>
                    <a:pt x="16255" y="1285"/>
                  </a:cubicBezTo>
                  <a:lnTo>
                    <a:pt x="16255" y="1285"/>
                  </a:lnTo>
                  <a:cubicBezTo>
                    <a:pt x="16373" y="1260"/>
                    <a:pt x="16525" y="1228"/>
                    <a:pt x="16711" y="1191"/>
                  </a:cubicBezTo>
                  <a:close/>
                  <a:moveTo>
                    <a:pt x="16832" y="1325"/>
                  </a:moveTo>
                  <a:cubicBezTo>
                    <a:pt x="16855" y="1327"/>
                    <a:pt x="16880" y="1328"/>
                    <a:pt x="16906" y="1330"/>
                  </a:cubicBezTo>
                  <a:cubicBezTo>
                    <a:pt x="16880" y="1328"/>
                    <a:pt x="16855" y="1326"/>
                    <a:pt x="16832" y="1325"/>
                  </a:cubicBezTo>
                  <a:close/>
                  <a:moveTo>
                    <a:pt x="16403" y="1293"/>
                  </a:moveTo>
                  <a:cubicBezTo>
                    <a:pt x="16346" y="1293"/>
                    <a:pt x="16421" y="1313"/>
                    <a:pt x="16575" y="1363"/>
                  </a:cubicBezTo>
                  <a:lnTo>
                    <a:pt x="16575" y="1363"/>
                  </a:lnTo>
                  <a:cubicBezTo>
                    <a:pt x="16585" y="1337"/>
                    <a:pt x="16635" y="1322"/>
                    <a:pt x="16742" y="1322"/>
                  </a:cubicBezTo>
                  <a:cubicBezTo>
                    <a:pt x="16768" y="1322"/>
                    <a:pt x="16798" y="1323"/>
                    <a:pt x="16832" y="1325"/>
                  </a:cubicBezTo>
                  <a:lnTo>
                    <a:pt x="16832" y="1325"/>
                  </a:lnTo>
                  <a:cubicBezTo>
                    <a:pt x="16583" y="1306"/>
                    <a:pt x="16450" y="1293"/>
                    <a:pt x="16403" y="1293"/>
                  </a:cubicBezTo>
                  <a:close/>
                  <a:moveTo>
                    <a:pt x="16575" y="1363"/>
                  </a:moveTo>
                  <a:cubicBezTo>
                    <a:pt x="16574" y="1365"/>
                    <a:pt x="16573" y="1367"/>
                    <a:pt x="16573" y="1370"/>
                  </a:cubicBezTo>
                  <a:lnTo>
                    <a:pt x="16573" y="1370"/>
                  </a:lnTo>
                  <a:cubicBezTo>
                    <a:pt x="16611" y="1380"/>
                    <a:pt x="16652" y="1391"/>
                    <a:pt x="16695" y="1404"/>
                  </a:cubicBezTo>
                  <a:lnTo>
                    <a:pt x="16695" y="1404"/>
                  </a:lnTo>
                  <a:cubicBezTo>
                    <a:pt x="16651" y="1389"/>
                    <a:pt x="16611" y="1375"/>
                    <a:pt x="16575" y="1363"/>
                  </a:cubicBezTo>
                  <a:close/>
                  <a:moveTo>
                    <a:pt x="16793" y="1436"/>
                  </a:moveTo>
                  <a:lnTo>
                    <a:pt x="16793" y="1436"/>
                  </a:lnTo>
                  <a:cubicBezTo>
                    <a:pt x="16793" y="1436"/>
                    <a:pt x="16793" y="1437"/>
                    <a:pt x="16793" y="1437"/>
                  </a:cubicBezTo>
                  <a:lnTo>
                    <a:pt x="16793" y="1437"/>
                  </a:lnTo>
                  <a:cubicBezTo>
                    <a:pt x="16793" y="1437"/>
                    <a:pt x="16793" y="1437"/>
                    <a:pt x="16793" y="1437"/>
                  </a:cubicBezTo>
                  <a:lnTo>
                    <a:pt x="16793" y="1437"/>
                  </a:lnTo>
                  <a:cubicBezTo>
                    <a:pt x="16793" y="1437"/>
                    <a:pt x="16793" y="1436"/>
                    <a:pt x="16793" y="1436"/>
                  </a:cubicBezTo>
                  <a:close/>
                  <a:moveTo>
                    <a:pt x="16695" y="1404"/>
                  </a:moveTo>
                  <a:lnTo>
                    <a:pt x="16695" y="1404"/>
                  </a:lnTo>
                  <a:cubicBezTo>
                    <a:pt x="16725" y="1415"/>
                    <a:pt x="16757" y="1427"/>
                    <a:pt x="16790" y="1439"/>
                  </a:cubicBezTo>
                  <a:lnTo>
                    <a:pt x="16790" y="1439"/>
                  </a:lnTo>
                  <a:cubicBezTo>
                    <a:pt x="16791" y="1438"/>
                    <a:pt x="16792" y="1437"/>
                    <a:pt x="16793" y="1437"/>
                  </a:cubicBezTo>
                  <a:lnTo>
                    <a:pt x="16793" y="1437"/>
                  </a:lnTo>
                  <a:cubicBezTo>
                    <a:pt x="16759" y="1425"/>
                    <a:pt x="16726" y="1414"/>
                    <a:pt x="16695" y="1404"/>
                  </a:cubicBezTo>
                  <a:close/>
                  <a:moveTo>
                    <a:pt x="16852" y="1414"/>
                  </a:moveTo>
                  <a:cubicBezTo>
                    <a:pt x="16819" y="1414"/>
                    <a:pt x="16800" y="1422"/>
                    <a:pt x="16793" y="1436"/>
                  </a:cubicBezTo>
                  <a:lnTo>
                    <a:pt x="16793" y="1436"/>
                  </a:lnTo>
                  <a:cubicBezTo>
                    <a:pt x="16806" y="1425"/>
                    <a:pt x="16828" y="1418"/>
                    <a:pt x="16861" y="1418"/>
                  </a:cubicBezTo>
                  <a:cubicBezTo>
                    <a:pt x="16912" y="1418"/>
                    <a:pt x="16990" y="1434"/>
                    <a:pt x="17102" y="1470"/>
                  </a:cubicBezTo>
                  <a:cubicBezTo>
                    <a:pt x="16981" y="1431"/>
                    <a:pt x="16901" y="1414"/>
                    <a:pt x="16852" y="1414"/>
                  </a:cubicBezTo>
                  <a:close/>
                  <a:moveTo>
                    <a:pt x="16793" y="1437"/>
                  </a:moveTo>
                  <a:lnTo>
                    <a:pt x="16793" y="1437"/>
                  </a:lnTo>
                  <a:cubicBezTo>
                    <a:pt x="16792" y="1438"/>
                    <a:pt x="16792" y="1439"/>
                    <a:pt x="16792" y="1440"/>
                  </a:cubicBezTo>
                  <a:lnTo>
                    <a:pt x="16792" y="1440"/>
                  </a:lnTo>
                  <a:cubicBezTo>
                    <a:pt x="16901" y="1481"/>
                    <a:pt x="17026" y="1532"/>
                    <a:pt x="17157" y="1595"/>
                  </a:cubicBezTo>
                  <a:cubicBezTo>
                    <a:pt x="17029" y="1527"/>
                    <a:pt x="16905" y="1476"/>
                    <a:pt x="16793" y="1437"/>
                  </a:cubicBezTo>
                  <a:close/>
                  <a:moveTo>
                    <a:pt x="16790" y="1439"/>
                  </a:moveTo>
                  <a:cubicBezTo>
                    <a:pt x="16764" y="1467"/>
                    <a:pt x="16782" y="1520"/>
                    <a:pt x="16823" y="1586"/>
                  </a:cubicBezTo>
                  <a:lnTo>
                    <a:pt x="16823" y="1586"/>
                  </a:lnTo>
                  <a:cubicBezTo>
                    <a:pt x="16864" y="1610"/>
                    <a:pt x="16907" y="1635"/>
                    <a:pt x="16952" y="1660"/>
                  </a:cubicBezTo>
                  <a:lnTo>
                    <a:pt x="16952" y="1660"/>
                  </a:lnTo>
                  <a:cubicBezTo>
                    <a:pt x="16851" y="1566"/>
                    <a:pt x="16778" y="1481"/>
                    <a:pt x="16792" y="1440"/>
                  </a:cubicBezTo>
                  <a:lnTo>
                    <a:pt x="16792" y="1440"/>
                  </a:lnTo>
                  <a:cubicBezTo>
                    <a:pt x="16791" y="1440"/>
                    <a:pt x="16791" y="1439"/>
                    <a:pt x="16790" y="1439"/>
                  </a:cubicBezTo>
                  <a:close/>
                  <a:moveTo>
                    <a:pt x="17259" y="1705"/>
                  </a:moveTo>
                  <a:cubicBezTo>
                    <a:pt x="17225" y="1705"/>
                    <a:pt x="17199" y="1711"/>
                    <a:pt x="17178" y="1722"/>
                  </a:cubicBezTo>
                  <a:lnTo>
                    <a:pt x="17178" y="1722"/>
                  </a:lnTo>
                  <a:cubicBezTo>
                    <a:pt x="17201" y="1712"/>
                    <a:pt x="17231" y="1706"/>
                    <a:pt x="17268" y="1706"/>
                  </a:cubicBezTo>
                  <a:cubicBezTo>
                    <a:pt x="17277" y="1706"/>
                    <a:pt x="17287" y="1706"/>
                    <a:pt x="17297" y="1707"/>
                  </a:cubicBezTo>
                  <a:cubicBezTo>
                    <a:pt x="17283" y="1705"/>
                    <a:pt x="17271" y="1705"/>
                    <a:pt x="17259" y="1705"/>
                  </a:cubicBezTo>
                  <a:close/>
                  <a:moveTo>
                    <a:pt x="17436" y="1735"/>
                  </a:moveTo>
                  <a:cubicBezTo>
                    <a:pt x="17386" y="1775"/>
                    <a:pt x="17354" y="1825"/>
                    <a:pt x="17333" y="1880"/>
                  </a:cubicBezTo>
                  <a:lnTo>
                    <a:pt x="17333" y="1880"/>
                  </a:lnTo>
                  <a:cubicBezTo>
                    <a:pt x="17334" y="1881"/>
                    <a:pt x="17334" y="1881"/>
                    <a:pt x="17335" y="1881"/>
                  </a:cubicBezTo>
                  <a:lnTo>
                    <a:pt x="17335" y="1881"/>
                  </a:lnTo>
                  <a:cubicBezTo>
                    <a:pt x="17354" y="1826"/>
                    <a:pt x="17386" y="1775"/>
                    <a:pt x="17436" y="1735"/>
                  </a:cubicBezTo>
                  <a:close/>
                  <a:moveTo>
                    <a:pt x="17562" y="1749"/>
                  </a:moveTo>
                  <a:cubicBezTo>
                    <a:pt x="17524" y="1867"/>
                    <a:pt x="17491" y="1971"/>
                    <a:pt x="17463" y="2059"/>
                  </a:cubicBezTo>
                  <a:lnTo>
                    <a:pt x="17463" y="2059"/>
                  </a:lnTo>
                  <a:cubicBezTo>
                    <a:pt x="17493" y="1970"/>
                    <a:pt x="17526" y="1866"/>
                    <a:pt x="17562" y="1749"/>
                  </a:cubicBezTo>
                  <a:close/>
                  <a:moveTo>
                    <a:pt x="17124" y="1811"/>
                  </a:moveTo>
                  <a:lnTo>
                    <a:pt x="17124" y="1811"/>
                  </a:lnTo>
                  <a:cubicBezTo>
                    <a:pt x="17127" y="1814"/>
                    <a:pt x="17131" y="1817"/>
                    <a:pt x="17134" y="1819"/>
                  </a:cubicBezTo>
                  <a:lnTo>
                    <a:pt x="17134" y="1819"/>
                  </a:lnTo>
                  <a:cubicBezTo>
                    <a:pt x="17152" y="1897"/>
                    <a:pt x="17190" y="1986"/>
                    <a:pt x="17224" y="2066"/>
                  </a:cubicBezTo>
                  <a:lnTo>
                    <a:pt x="17224" y="2066"/>
                  </a:lnTo>
                  <a:cubicBezTo>
                    <a:pt x="17201" y="2038"/>
                    <a:pt x="17174" y="2007"/>
                    <a:pt x="17145" y="1974"/>
                  </a:cubicBezTo>
                  <a:lnTo>
                    <a:pt x="17145" y="1974"/>
                  </a:lnTo>
                  <a:cubicBezTo>
                    <a:pt x="17128" y="1914"/>
                    <a:pt x="17118" y="1857"/>
                    <a:pt x="17124" y="1811"/>
                  </a:cubicBezTo>
                  <a:close/>
                  <a:moveTo>
                    <a:pt x="18258" y="2070"/>
                  </a:moveTo>
                  <a:lnTo>
                    <a:pt x="18258" y="2070"/>
                  </a:lnTo>
                  <a:cubicBezTo>
                    <a:pt x="18253" y="2073"/>
                    <a:pt x="18249" y="2076"/>
                    <a:pt x="18244" y="2079"/>
                  </a:cubicBezTo>
                  <a:lnTo>
                    <a:pt x="18244" y="2079"/>
                  </a:lnTo>
                  <a:cubicBezTo>
                    <a:pt x="18233" y="2078"/>
                    <a:pt x="18225" y="2077"/>
                    <a:pt x="18218" y="2077"/>
                  </a:cubicBezTo>
                  <a:cubicBezTo>
                    <a:pt x="18197" y="2077"/>
                    <a:pt x="18199" y="2082"/>
                    <a:pt x="18222" y="2091"/>
                  </a:cubicBezTo>
                  <a:lnTo>
                    <a:pt x="18222" y="2091"/>
                  </a:lnTo>
                  <a:cubicBezTo>
                    <a:pt x="18229" y="2087"/>
                    <a:pt x="18236" y="2083"/>
                    <a:pt x="18244" y="2079"/>
                  </a:cubicBezTo>
                  <a:lnTo>
                    <a:pt x="18244" y="2079"/>
                  </a:lnTo>
                  <a:cubicBezTo>
                    <a:pt x="18244" y="2079"/>
                    <a:pt x="18244" y="2079"/>
                    <a:pt x="18244" y="2079"/>
                  </a:cubicBezTo>
                  <a:lnTo>
                    <a:pt x="18244" y="2079"/>
                  </a:lnTo>
                  <a:cubicBezTo>
                    <a:pt x="18249" y="2076"/>
                    <a:pt x="18253" y="2073"/>
                    <a:pt x="18258" y="2070"/>
                  </a:cubicBezTo>
                  <a:close/>
                  <a:moveTo>
                    <a:pt x="18557" y="2111"/>
                  </a:moveTo>
                  <a:cubicBezTo>
                    <a:pt x="18551" y="2111"/>
                    <a:pt x="18545" y="2112"/>
                    <a:pt x="18539" y="2113"/>
                  </a:cubicBezTo>
                  <a:lnTo>
                    <a:pt x="18539" y="2113"/>
                  </a:lnTo>
                  <a:cubicBezTo>
                    <a:pt x="18555" y="2116"/>
                    <a:pt x="18572" y="2119"/>
                    <a:pt x="18590" y="2122"/>
                  </a:cubicBezTo>
                  <a:lnTo>
                    <a:pt x="18590" y="2122"/>
                  </a:lnTo>
                  <a:cubicBezTo>
                    <a:pt x="18578" y="2118"/>
                    <a:pt x="18567" y="2114"/>
                    <a:pt x="18557" y="2111"/>
                  </a:cubicBezTo>
                  <a:close/>
                  <a:moveTo>
                    <a:pt x="18314" y="2122"/>
                  </a:moveTo>
                  <a:cubicBezTo>
                    <a:pt x="18317" y="2123"/>
                    <a:pt x="18320" y="2124"/>
                    <a:pt x="18322" y="2125"/>
                  </a:cubicBezTo>
                  <a:lnTo>
                    <a:pt x="18322" y="2125"/>
                  </a:lnTo>
                  <a:cubicBezTo>
                    <a:pt x="18328" y="2124"/>
                    <a:pt x="18334" y="2124"/>
                    <a:pt x="18340" y="2124"/>
                  </a:cubicBezTo>
                  <a:lnTo>
                    <a:pt x="18340" y="2124"/>
                  </a:lnTo>
                  <a:cubicBezTo>
                    <a:pt x="18336" y="2125"/>
                    <a:pt x="18333" y="2126"/>
                    <a:pt x="18330" y="2127"/>
                  </a:cubicBezTo>
                  <a:lnTo>
                    <a:pt x="18330" y="2127"/>
                  </a:lnTo>
                  <a:cubicBezTo>
                    <a:pt x="18327" y="2126"/>
                    <a:pt x="18325" y="2125"/>
                    <a:pt x="18322" y="2125"/>
                  </a:cubicBezTo>
                  <a:lnTo>
                    <a:pt x="18322" y="2125"/>
                  </a:lnTo>
                  <a:cubicBezTo>
                    <a:pt x="18317" y="2125"/>
                    <a:pt x="18312" y="2125"/>
                    <a:pt x="18307" y="2125"/>
                  </a:cubicBezTo>
                  <a:lnTo>
                    <a:pt x="18307" y="2125"/>
                  </a:lnTo>
                  <a:cubicBezTo>
                    <a:pt x="18309" y="2124"/>
                    <a:pt x="18312" y="2123"/>
                    <a:pt x="18314" y="2122"/>
                  </a:cubicBezTo>
                  <a:close/>
                  <a:moveTo>
                    <a:pt x="18345" y="2090"/>
                  </a:moveTo>
                  <a:cubicBezTo>
                    <a:pt x="18367" y="2093"/>
                    <a:pt x="18392" y="2097"/>
                    <a:pt x="18420" y="2101"/>
                  </a:cubicBezTo>
                  <a:lnTo>
                    <a:pt x="18420" y="2101"/>
                  </a:lnTo>
                  <a:cubicBezTo>
                    <a:pt x="18412" y="2103"/>
                    <a:pt x="18405" y="2105"/>
                    <a:pt x="18398" y="2107"/>
                  </a:cubicBezTo>
                  <a:lnTo>
                    <a:pt x="18398" y="2107"/>
                  </a:lnTo>
                  <a:cubicBezTo>
                    <a:pt x="18388" y="2104"/>
                    <a:pt x="18378" y="2101"/>
                    <a:pt x="18370" y="2098"/>
                  </a:cubicBezTo>
                  <a:lnTo>
                    <a:pt x="18370" y="2098"/>
                  </a:lnTo>
                  <a:cubicBezTo>
                    <a:pt x="18351" y="2106"/>
                    <a:pt x="18332" y="2114"/>
                    <a:pt x="18314" y="2122"/>
                  </a:cubicBezTo>
                  <a:lnTo>
                    <a:pt x="18314" y="2122"/>
                  </a:lnTo>
                  <a:cubicBezTo>
                    <a:pt x="18314" y="2122"/>
                    <a:pt x="18314" y="2122"/>
                    <a:pt x="18314" y="2122"/>
                  </a:cubicBezTo>
                  <a:lnTo>
                    <a:pt x="18314" y="2122"/>
                  </a:lnTo>
                  <a:cubicBezTo>
                    <a:pt x="18312" y="2123"/>
                    <a:pt x="18309" y="2124"/>
                    <a:pt x="18307" y="2125"/>
                  </a:cubicBezTo>
                  <a:lnTo>
                    <a:pt x="18307" y="2125"/>
                  </a:lnTo>
                  <a:cubicBezTo>
                    <a:pt x="18237" y="2128"/>
                    <a:pt x="18187" y="2129"/>
                    <a:pt x="18156" y="2130"/>
                  </a:cubicBezTo>
                  <a:lnTo>
                    <a:pt x="18156" y="2130"/>
                  </a:lnTo>
                  <a:cubicBezTo>
                    <a:pt x="18177" y="2117"/>
                    <a:pt x="18199" y="2104"/>
                    <a:pt x="18222" y="2091"/>
                  </a:cubicBezTo>
                  <a:lnTo>
                    <a:pt x="18222" y="2091"/>
                  </a:lnTo>
                  <a:cubicBezTo>
                    <a:pt x="18240" y="2099"/>
                    <a:pt x="18270" y="2109"/>
                    <a:pt x="18314" y="2122"/>
                  </a:cubicBezTo>
                  <a:lnTo>
                    <a:pt x="18314" y="2122"/>
                  </a:lnTo>
                  <a:cubicBezTo>
                    <a:pt x="18332" y="2114"/>
                    <a:pt x="18351" y="2106"/>
                    <a:pt x="18370" y="2098"/>
                  </a:cubicBezTo>
                  <a:lnTo>
                    <a:pt x="18370" y="2098"/>
                  </a:lnTo>
                  <a:cubicBezTo>
                    <a:pt x="18370" y="2098"/>
                    <a:pt x="18370" y="2098"/>
                    <a:pt x="18370" y="2098"/>
                  </a:cubicBezTo>
                  <a:lnTo>
                    <a:pt x="18370" y="2098"/>
                  </a:lnTo>
                  <a:cubicBezTo>
                    <a:pt x="18370" y="2098"/>
                    <a:pt x="18370" y="2098"/>
                    <a:pt x="18370" y="2098"/>
                  </a:cubicBezTo>
                  <a:lnTo>
                    <a:pt x="18370" y="2098"/>
                  </a:lnTo>
                  <a:cubicBezTo>
                    <a:pt x="18370" y="2098"/>
                    <a:pt x="18370" y="2098"/>
                    <a:pt x="18370" y="2098"/>
                  </a:cubicBezTo>
                  <a:lnTo>
                    <a:pt x="18370" y="2098"/>
                  </a:lnTo>
                  <a:cubicBezTo>
                    <a:pt x="18361" y="2095"/>
                    <a:pt x="18353" y="2093"/>
                    <a:pt x="18345" y="2090"/>
                  </a:cubicBezTo>
                  <a:close/>
                  <a:moveTo>
                    <a:pt x="18420" y="2101"/>
                  </a:moveTo>
                  <a:cubicBezTo>
                    <a:pt x="18446" y="2105"/>
                    <a:pt x="18475" y="2109"/>
                    <a:pt x="18506" y="2113"/>
                  </a:cubicBezTo>
                  <a:lnTo>
                    <a:pt x="18506" y="2113"/>
                  </a:lnTo>
                  <a:cubicBezTo>
                    <a:pt x="18480" y="2115"/>
                    <a:pt x="18456" y="2117"/>
                    <a:pt x="18433" y="2118"/>
                  </a:cubicBezTo>
                  <a:lnTo>
                    <a:pt x="18433" y="2118"/>
                  </a:lnTo>
                  <a:cubicBezTo>
                    <a:pt x="18421" y="2114"/>
                    <a:pt x="18409" y="2111"/>
                    <a:pt x="18398" y="2107"/>
                  </a:cubicBezTo>
                  <a:lnTo>
                    <a:pt x="18398" y="2107"/>
                  </a:lnTo>
                  <a:cubicBezTo>
                    <a:pt x="18380" y="2113"/>
                    <a:pt x="18361" y="2118"/>
                    <a:pt x="18344" y="2123"/>
                  </a:cubicBezTo>
                  <a:lnTo>
                    <a:pt x="18344" y="2123"/>
                  </a:lnTo>
                  <a:cubicBezTo>
                    <a:pt x="18353" y="2123"/>
                    <a:pt x="18362" y="2123"/>
                    <a:pt x="18372" y="2122"/>
                  </a:cubicBezTo>
                  <a:lnTo>
                    <a:pt x="18372" y="2122"/>
                  </a:lnTo>
                  <a:cubicBezTo>
                    <a:pt x="18363" y="2125"/>
                    <a:pt x="18355" y="2129"/>
                    <a:pt x="18347" y="2132"/>
                  </a:cubicBezTo>
                  <a:lnTo>
                    <a:pt x="18347" y="2132"/>
                  </a:lnTo>
                  <a:cubicBezTo>
                    <a:pt x="18342" y="2130"/>
                    <a:pt x="18336" y="2129"/>
                    <a:pt x="18331" y="2127"/>
                  </a:cubicBezTo>
                  <a:lnTo>
                    <a:pt x="18331" y="2127"/>
                  </a:lnTo>
                  <a:cubicBezTo>
                    <a:pt x="18335" y="2126"/>
                    <a:pt x="18340" y="2125"/>
                    <a:pt x="18344" y="2123"/>
                  </a:cubicBezTo>
                  <a:lnTo>
                    <a:pt x="18344" y="2123"/>
                  </a:lnTo>
                  <a:cubicBezTo>
                    <a:pt x="18342" y="2124"/>
                    <a:pt x="18341" y="2124"/>
                    <a:pt x="18340" y="2124"/>
                  </a:cubicBezTo>
                  <a:lnTo>
                    <a:pt x="18340" y="2124"/>
                  </a:lnTo>
                  <a:cubicBezTo>
                    <a:pt x="18358" y="2118"/>
                    <a:pt x="18378" y="2113"/>
                    <a:pt x="18398" y="2107"/>
                  </a:cubicBezTo>
                  <a:lnTo>
                    <a:pt x="18398" y="2107"/>
                  </a:lnTo>
                  <a:cubicBezTo>
                    <a:pt x="18398" y="2107"/>
                    <a:pt x="18398" y="2107"/>
                    <a:pt x="18398" y="2107"/>
                  </a:cubicBezTo>
                  <a:lnTo>
                    <a:pt x="18398" y="2107"/>
                  </a:lnTo>
                  <a:cubicBezTo>
                    <a:pt x="18406" y="2105"/>
                    <a:pt x="18413" y="2103"/>
                    <a:pt x="18420" y="2101"/>
                  </a:cubicBezTo>
                  <a:close/>
                  <a:moveTo>
                    <a:pt x="18279" y="2141"/>
                  </a:moveTo>
                  <a:lnTo>
                    <a:pt x="18279" y="2141"/>
                  </a:lnTo>
                  <a:cubicBezTo>
                    <a:pt x="18271" y="2143"/>
                    <a:pt x="18263" y="2145"/>
                    <a:pt x="18256" y="2148"/>
                  </a:cubicBezTo>
                  <a:lnTo>
                    <a:pt x="18256" y="2148"/>
                  </a:lnTo>
                  <a:cubicBezTo>
                    <a:pt x="18260" y="2146"/>
                    <a:pt x="18263" y="2144"/>
                    <a:pt x="18267" y="2143"/>
                  </a:cubicBezTo>
                  <a:lnTo>
                    <a:pt x="18267" y="2143"/>
                  </a:lnTo>
                  <a:cubicBezTo>
                    <a:pt x="18271" y="2142"/>
                    <a:pt x="18275" y="2142"/>
                    <a:pt x="18279" y="2141"/>
                  </a:cubicBezTo>
                  <a:close/>
                  <a:moveTo>
                    <a:pt x="18342" y="2134"/>
                  </a:moveTo>
                  <a:cubicBezTo>
                    <a:pt x="18323" y="2141"/>
                    <a:pt x="18305" y="2148"/>
                    <a:pt x="18287" y="2155"/>
                  </a:cubicBezTo>
                  <a:lnTo>
                    <a:pt x="18287" y="2155"/>
                  </a:lnTo>
                  <a:cubicBezTo>
                    <a:pt x="18275" y="2153"/>
                    <a:pt x="18264" y="2152"/>
                    <a:pt x="18254" y="2150"/>
                  </a:cubicBezTo>
                  <a:lnTo>
                    <a:pt x="18254" y="2150"/>
                  </a:lnTo>
                  <a:cubicBezTo>
                    <a:pt x="18250" y="2151"/>
                    <a:pt x="18245" y="2153"/>
                    <a:pt x="18241" y="2154"/>
                  </a:cubicBezTo>
                  <a:lnTo>
                    <a:pt x="18241" y="2154"/>
                  </a:lnTo>
                  <a:cubicBezTo>
                    <a:pt x="18244" y="2153"/>
                    <a:pt x="18248" y="2151"/>
                    <a:pt x="18251" y="2150"/>
                  </a:cubicBezTo>
                  <a:lnTo>
                    <a:pt x="18251" y="2150"/>
                  </a:lnTo>
                  <a:cubicBezTo>
                    <a:pt x="18252" y="2150"/>
                    <a:pt x="18253" y="2150"/>
                    <a:pt x="18254" y="2150"/>
                  </a:cubicBezTo>
                  <a:lnTo>
                    <a:pt x="18254" y="2150"/>
                  </a:lnTo>
                  <a:cubicBezTo>
                    <a:pt x="18265" y="2147"/>
                    <a:pt x="18277" y="2143"/>
                    <a:pt x="18288" y="2140"/>
                  </a:cubicBezTo>
                  <a:lnTo>
                    <a:pt x="18288" y="2140"/>
                  </a:lnTo>
                  <a:cubicBezTo>
                    <a:pt x="18305" y="2138"/>
                    <a:pt x="18323" y="2136"/>
                    <a:pt x="18342" y="2134"/>
                  </a:cubicBezTo>
                  <a:close/>
                  <a:moveTo>
                    <a:pt x="18085" y="2170"/>
                  </a:moveTo>
                  <a:cubicBezTo>
                    <a:pt x="18051" y="2178"/>
                    <a:pt x="18040" y="2184"/>
                    <a:pt x="18050" y="2190"/>
                  </a:cubicBezTo>
                  <a:lnTo>
                    <a:pt x="18050" y="2190"/>
                  </a:lnTo>
                  <a:cubicBezTo>
                    <a:pt x="18062" y="2184"/>
                    <a:pt x="18073" y="2177"/>
                    <a:pt x="18085" y="2170"/>
                  </a:cubicBezTo>
                  <a:close/>
                  <a:moveTo>
                    <a:pt x="18504" y="2194"/>
                  </a:moveTo>
                  <a:lnTo>
                    <a:pt x="18504" y="2194"/>
                  </a:lnTo>
                  <a:cubicBezTo>
                    <a:pt x="18455" y="2202"/>
                    <a:pt x="18408" y="2209"/>
                    <a:pt x="18365" y="2215"/>
                  </a:cubicBezTo>
                  <a:lnTo>
                    <a:pt x="18365" y="2215"/>
                  </a:lnTo>
                  <a:cubicBezTo>
                    <a:pt x="18356" y="2215"/>
                    <a:pt x="18347" y="2215"/>
                    <a:pt x="18338" y="2214"/>
                  </a:cubicBezTo>
                  <a:lnTo>
                    <a:pt x="18338" y="2214"/>
                  </a:lnTo>
                  <a:cubicBezTo>
                    <a:pt x="18305" y="2219"/>
                    <a:pt x="18274" y="2223"/>
                    <a:pt x="18245" y="2227"/>
                  </a:cubicBezTo>
                  <a:lnTo>
                    <a:pt x="18245" y="2227"/>
                  </a:lnTo>
                  <a:cubicBezTo>
                    <a:pt x="18263" y="2226"/>
                    <a:pt x="18283" y="2225"/>
                    <a:pt x="18303" y="2225"/>
                  </a:cubicBezTo>
                  <a:lnTo>
                    <a:pt x="18303" y="2225"/>
                  </a:lnTo>
                  <a:cubicBezTo>
                    <a:pt x="18323" y="2222"/>
                    <a:pt x="18344" y="2219"/>
                    <a:pt x="18365" y="2215"/>
                  </a:cubicBezTo>
                  <a:lnTo>
                    <a:pt x="18365" y="2215"/>
                  </a:lnTo>
                  <a:cubicBezTo>
                    <a:pt x="18441" y="2218"/>
                    <a:pt x="18530" y="2220"/>
                    <a:pt x="18634" y="2222"/>
                  </a:cubicBezTo>
                  <a:lnTo>
                    <a:pt x="18634" y="2222"/>
                  </a:lnTo>
                  <a:cubicBezTo>
                    <a:pt x="18587" y="2211"/>
                    <a:pt x="18544" y="2202"/>
                    <a:pt x="18504" y="2194"/>
                  </a:cubicBezTo>
                  <a:close/>
                  <a:moveTo>
                    <a:pt x="18245" y="2227"/>
                  </a:moveTo>
                  <a:cubicBezTo>
                    <a:pt x="18236" y="2227"/>
                    <a:pt x="18228" y="2227"/>
                    <a:pt x="18220" y="2227"/>
                  </a:cubicBezTo>
                  <a:lnTo>
                    <a:pt x="18220" y="2227"/>
                  </a:lnTo>
                  <a:cubicBezTo>
                    <a:pt x="18215" y="2229"/>
                    <a:pt x="18210" y="2230"/>
                    <a:pt x="18205" y="2232"/>
                  </a:cubicBezTo>
                  <a:lnTo>
                    <a:pt x="18205" y="2232"/>
                  </a:lnTo>
                  <a:cubicBezTo>
                    <a:pt x="18218" y="2230"/>
                    <a:pt x="18231" y="2228"/>
                    <a:pt x="18245" y="2227"/>
                  </a:cubicBezTo>
                  <a:close/>
                  <a:moveTo>
                    <a:pt x="18158" y="2206"/>
                  </a:moveTo>
                  <a:cubicBezTo>
                    <a:pt x="18133" y="2215"/>
                    <a:pt x="18110" y="2224"/>
                    <a:pt x="18089" y="2232"/>
                  </a:cubicBezTo>
                  <a:lnTo>
                    <a:pt x="18089" y="2232"/>
                  </a:lnTo>
                  <a:cubicBezTo>
                    <a:pt x="18090" y="2232"/>
                    <a:pt x="18091" y="2232"/>
                    <a:pt x="18092" y="2232"/>
                  </a:cubicBezTo>
                  <a:lnTo>
                    <a:pt x="18092" y="2232"/>
                  </a:lnTo>
                  <a:cubicBezTo>
                    <a:pt x="18114" y="2224"/>
                    <a:pt x="18136" y="2215"/>
                    <a:pt x="18160" y="2206"/>
                  </a:cubicBezTo>
                  <a:lnTo>
                    <a:pt x="18160" y="2206"/>
                  </a:lnTo>
                  <a:cubicBezTo>
                    <a:pt x="18159" y="2206"/>
                    <a:pt x="18158" y="2206"/>
                    <a:pt x="18158" y="2206"/>
                  </a:cubicBezTo>
                  <a:close/>
                  <a:moveTo>
                    <a:pt x="18182" y="2229"/>
                  </a:moveTo>
                  <a:lnTo>
                    <a:pt x="18182" y="2229"/>
                  </a:lnTo>
                  <a:cubicBezTo>
                    <a:pt x="18149" y="2230"/>
                    <a:pt x="18119" y="2231"/>
                    <a:pt x="18092" y="2232"/>
                  </a:cubicBezTo>
                  <a:lnTo>
                    <a:pt x="18092" y="2232"/>
                  </a:lnTo>
                  <a:cubicBezTo>
                    <a:pt x="18074" y="2239"/>
                    <a:pt x="18057" y="2246"/>
                    <a:pt x="18041" y="2253"/>
                  </a:cubicBezTo>
                  <a:lnTo>
                    <a:pt x="18041" y="2253"/>
                  </a:lnTo>
                  <a:cubicBezTo>
                    <a:pt x="18066" y="2250"/>
                    <a:pt x="18095" y="2246"/>
                    <a:pt x="18128" y="2242"/>
                  </a:cubicBezTo>
                  <a:lnTo>
                    <a:pt x="18128" y="2242"/>
                  </a:lnTo>
                  <a:cubicBezTo>
                    <a:pt x="18146" y="2238"/>
                    <a:pt x="18164" y="2233"/>
                    <a:pt x="18182" y="2229"/>
                  </a:cubicBezTo>
                  <a:close/>
                  <a:moveTo>
                    <a:pt x="18089" y="2232"/>
                  </a:moveTo>
                  <a:lnTo>
                    <a:pt x="18089" y="2232"/>
                  </a:lnTo>
                  <a:cubicBezTo>
                    <a:pt x="18078" y="2233"/>
                    <a:pt x="18068" y="2233"/>
                    <a:pt x="18059" y="2234"/>
                  </a:cubicBezTo>
                  <a:lnTo>
                    <a:pt x="18059" y="2234"/>
                  </a:lnTo>
                  <a:cubicBezTo>
                    <a:pt x="18041" y="2242"/>
                    <a:pt x="18023" y="2249"/>
                    <a:pt x="18006" y="2257"/>
                  </a:cubicBezTo>
                  <a:lnTo>
                    <a:pt x="18006" y="2257"/>
                  </a:lnTo>
                  <a:cubicBezTo>
                    <a:pt x="18015" y="2256"/>
                    <a:pt x="18024" y="2255"/>
                    <a:pt x="18034" y="2254"/>
                  </a:cubicBezTo>
                  <a:lnTo>
                    <a:pt x="18034" y="2254"/>
                  </a:lnTo>
                  <a:cubicBezTo>
                    <a:pt x="18051" y="2247"/>
                    <a:pt x="18069" y="2240"/>
                    <a:pt x="18089" y="2232"/>
                  </a:cubicBezTo>
                  <a:close/>
                  <a:moveTo>
                    <a:pt x="17968" y="2237"/>
                  </a:moveTo>
                  <a:cubicBezTo>
                    <a:pt x="17920" y="2254"/>
                    <a:pt x="17905" y="2262"/>
                    <a:pt x="17923" y="2263"/>
                  </a:cubicBezTo>
                  <a:lnTo>
                    <a:pt x="17923" y="2263"/>
                  </a:lnTo>
                  <a:cubicBezTo>
                    <a:pt x="17937" y="2255"/>
                    <a:pt x="17952" y="2246"/>
                    <a:pt x="17968" y="2237"/>
                  </a:cubicBezTo>
                  <a:close/>
                  <a:moveTo>
                    <a:pt x="18636" y="2222"/>
                  </a:moveTo>
                  <a:lnTo>
                    <a:pt x="18636" y="2222"/>
                  </a:lnTo>
                  <a:cubicBezTo>
                    <a:pt x="18647" y="2222"/>
                    <a:pt x="18659" y="2222"/>
                    <a:pt x="18670" y="2222"/>
                  </a:cubicBezTo>
                  <a:lnTo>
                    <a:pt x="18670" y="2222"/>
                  </a:lnTo>
                  <a:cubicBezTo>
                    <a:pt x="18670" y="2222"/>
                    <a:pt x="18670" y="2222"/>
                    <a:pt x="18670" y="2222"/>
                  </a:cubicBezTo>
                  <a:lnTo>
                    <a:pt x="18670" y="2222"/>
                  </a:lnTo>
                  <a:cubicBezTo>
                    <a:pt x="18686" y="2222"/>
                    <a:pt x="18703" y="2223"/>
                    <a:pt x="18720" y="2223"/>
                  </a:cubicBezTo>
                  <a:cubicBezTo>
                    <a:pt x="18703" y="2223"/>
                    <a:pt x="18686" y="2223"/>
                    <a:pt x="18670" y="2222"/>
                  </a:cubicBezTo>
                  <a:lnTo>
                    <a:pt x="18670" y="2222"/>
                  </a:lnTo>
                  <a:cubicBezTo>
                    <a:pt x="18747" y="2243"/>
                    <a:pt x="18833" y="2267"/>
                    <a:pt x="18929" y="2293"/>
                  </a:cubicBezTo>
                  <a:cubicBezTo>
                    <a:pt x="18821" y="2265"/>
                    <a:pt x="18723" y="2241"/>
                    <a:pt x="18636" y="2222"/>
                  </a:cubicBezTo>
                  <a:close/>
                  <a:moveTo>
                    <a:pt x="17323" y="2277"/>
                  </a:moveTo>
                  <a:lnTo>
                    <a:pt x="17323" y="2277"/>
                  </a:lnTo>
                  <a:cubicBezTo>
                    <a:pt x="17324" y="2284"/>
                    <a:pt x="17324" y="2291"/>
                    <a:pt x="17325" y="2298"/>
                  </a:cubicBezTo>
                  <a:lnTo>
                    <a:pt x="17325" y="2298"/>
                  </a:lnTo>
                  <a:cubicBezTo>
                    <a:pt x="17325" y="2296"/>
                    <a:pt x="17325" y="2294"/>
                    <a:pt x="17325" y="2293"/>
                  </a:cubicBezTo>
                  <a:cubicBezTo>
                    <a:pt x="17325" y="2288"/>
                    <a:pt x="17324" y="2283"/>
                    <a:pt x="17323" y="2277"/>
                  </a:cubicBezTo>
                  <a:close/>
                  <a:moveTo>
                    <a:pt x="17687" y="1832"/>
                  </a:moveTo>
                  <a:cubicBezTo>
                    <a:pt x="17572" y="2055"/>
                    <a:pt x="17490" y="2218"/>
                    <a:pt x="17440" y="2321"/>
                  </a:cubicBezTo>
                  <a:lnTo>
                    <a:pt x="17440" y="2321"/>
                  </a:lnTo>
                  <a:cubicBezTo>
                    <a:pt x="17495" y="2217"/>
                    <a:pt x="17577" y="2054"/>
                    <a:pt x="17687" y="1832"/>
                  </a:cubicBezTo>
                  <a:close/>
                  <a:moveTo>
                    <a:pt x="17954" y="2285"/>
                  </a:moveTo>
                  <a:lnTo>
                    <a:pt x="17954" y="2285"/>
                  </a:lnTo>
                  <a:cubicBezTo>
                    <a:pt x="17915" y="2300"/>
                    <a:pt x="17884" y="2312"/>
                    <a:pt x="17860" y="2321"/>
                  </a:cubicBezTo>
                  <a:lnTo>
                    <a:pt x="17860" y="2321"/>
                  </a:lnTo>
                  <a:cubicBezTo>
                    <a:pt x="17883" y="2311"/>
                    <a:pt x="17908" y="2300"/>
                    <a:pt x="17935" y="2288"/>
                  </a:cubicBezTo>
                  <a:lnTo>
                    <a:pt x="17935" y="2288"/>
                  </a:lnTo>
                  <a:cubicBezTo>
                    <a:pt x="17941" y="2287"/>
                    <a:pt x="17947" y="2286"/>
                    <a:pt x="17954" y="2285"/>
                  </a:cubicBezTo>
                  <a:close/>
                  <a:moveTo>
                    <a:pt x="17325" y="2298"/>
                  </a:moveTo>
                  <a:cubicBezTo>
                    <a:pt x="17325" y="2322"/>
                    <a:pt x="17323" y="2342"/>
                    <a:pt x="17322" y="2358"/>
                  </a:cubicBezTo>
                  <a:lnTo>
                    <a:pt x="17322" y="2358"/>
                  </a:lnTo>
                  <a:cubicBezTo>
                    <a:pt x="17323" y="2355"/>
                    <a:pt x="17324" y="2352"/>
                    <a:pt x="17325" y="2349"/>
                  </a:cubicBezTo>
                  <a:cubicBezTo>
                    <a:pt x="17327" y="2336"/>
                    <a:pt x="17326" y="2318"/>
                    <a:pt x="17325" y="2298"/>
                  </a:cubicBezTo>
                  <a:close/>
                  <a:moveTo>
                    <a:pt x="17923" y="2263"/>
                  </a:moveTo>
                  <a:cubicBezTo>
                    <a:pt x="17839" y="2311"/>
                    <a:pt x="17774" y="2348"/>
                    <a:pt x="17728" y="2372"/>
                  </a:cubicBezTo>
                  <a:lnTo>
                    <a:pt x="17728" y="2372"/>
                  </a:lnTo>
                  <a:cubicBezTo>
                    <a:pt x="17779" y="2345"/>
                    <a:pt x="17844" y="2309"/>
                    <a:pt x="17924" y="2263"/>
                  </a:cubicBezTo>
                  <a:lnTo>
                    <a:pt x="17924" y="2263"/>
                  </a:lnTo>
                  <a:cubicBezTo>
                    <a:pt x="17923" y="2263"/>
                    <a:pt x="17923" y="2263"/>
                    <a:pt x="17923" y="2263"/>
                  </a:cubicBezTo>
                  <a:close/>
                  <a:moveTo>
                    <a:pt x="18244" y="2042"/>
                  </a:moveTo>
                  <a:cubicBezTo>
                    <a:pt x="17915" y="2241"/>
                    <a:pt x="17736" y="2347"/>
                    <a:pt x="17696" y="2379"/>
                  </a:cubicBezTo>
                  <a:lnTo>
                    <a:pt x="17696" y="2379"/>
                  </a:lnTo>
                  <a:cubicBezTo>
                    <a:pt x="17775" y="2327"/>
                    <a:pt x="17957" y="2216"/>
                    <a:pt x="18244" y="2042"/>
                  </a:cubicBezTo>
                  <a:close/>
                  <a:moveTo>
                    <a:pt x="17183" y="2087"/>
                  </a:moveTo>
                  <a:cubicBezTo>
                    <a:pt x="17228" y="2184"/>
                    <a:pt x="17278" y="2268"/>
                    <a:pt x="17283" y="2293"/>
                  </a:cubicBezTo>
                  <a:cubicBezTo>
                    <a:pt x="17286" y="2308"/>
                    <a:pt x="17290" y="2318"/>
                    <a:pt x="17293" y="2323"/>
                  </a:cubicBezTo>
                  <a:lnTo>
                    <a:pt x="17293" y="2323"/>
                  </a:lnTo>
                  <a:cubicBezTo>
                    <a:pt x="17287" y="2371"/>
                    <a:pt x="17281" y="2393"/>
                    <a:pt x="17276" y="2393"/>
                  </a:cubicBezTo>
                  <a:cubicBezTo>
                    <a:pt x="17272" y="2393"/>
                    <a:pt x="17269" y="2372"/>
                    <a:pt x="17269" y="2335"/>
                  </a:cubicBezTo>
                  <a:cubicBezTo>
                    <a:pt x="17269" y="2294"/>
                    <a:pt x="17223" y="2195"/>
                    <a:pt x="17183" y="2087"/>
                  </a:cubicBezTo>
                  <a:close/>
                  <a:moveTo>
                    <a:pt x="17322" y="2358"/>
                  </a:moveTo>
                  <a:cubicBezTo>
                    <a:pt x="17313" y="2387"/>
                    <a:pt x="17311" y="2401"/>
                    <a:pt x="17313" y="2401"/>
                  </a:cubicBezTo>
                  <a:cubicBezTo>
                    <a:pt x="17314" y="2401"/>
                    <a:pt x="17319" y="2387"/>
                    <a:pt x="17322" y="2358"/>
                  </a:cubicBezTo>
                  <a:close/>
                  <a:moveTo>
                    <a:pt x="1075" y="14065"/>
                  </a:moveTo>
                  <a:cubicBezTo>
                    <a:pt x="1092" y="14068"/>
                    <a:pt x="1109" y="14070"/>
                    <a:pt x="1125" y="14072"/>
                  </a:cubicBezTo>
                  <a:lnTo>
                    <a:pt x="1125" y="14072"/>
                  </a:lnTo>
                  <a:cubicBezTo>
                    <a:pt x="1109" y="14070"/>
                    <a:pt x="1092" y="14068"/>
                    <a:pt x="1075" y="14065"/>
                  </a:cubicBezTo>
                  <a:close/>
                  <a:moveTo>
                    <a:pt x="1125" y="14072"/>
                  </a:moveTo>
                  <a:lnTo>
                    <a:pt x="1125" y="14072"/>
                  </a:lnTo>
                  <a:cubicBezTo>
                    <a:pt x="1335" y="14102"/>
                    <a:pt x="1432" y="14124"/>
                    <a:pt x="1445" y="14124"/>
                  </a:cubicBezTo>
                  <a:cubicBezTo>
                    <a:pt x="1450" y="14124"/>
                    <a:pt x="1445" y="14122"/>
                    <a:pt x="1432" y="14116"/>
                  </a:cubicBezTo>
                  <a:lnTo>
                    <a:pt x="1432" y="14116"/>
                  </a:lnTo>
                  <a:cubicBezTo>
                    <a:pt x="1354" y="14104"/>
                    <a:pt x="1250" y="14089"/>
                    <a:pt x="1125" y="14072"/>
                  </a:cubicBezTo>
                  <a:close/>
                  <a:moveTo>
                    <a:pt x="1730" y="14205"/>
                  </a:moveTo>
                  <a:cubicBezTo>
                    <a:pt x="1730" y="14205"/>
                    <a:pt x="1731" y="14205"/>
                    <a:pt x="1731" y="14206"/>
                  </a:cubicBezTo>
                  <a:lnTo>
                    <a:pt x="1731" y="14206"/>
                  </a:lnTo>
                  <a:cubicBezTo>
                    <a:pt x="1731" y="14205"/>
                    <a:pt x="1730" y="14205"/>
                    <a:pt x="1730" y="14205"/>
                  </a:cubicBezTo>
                  <a:close/>
                  <a:moveTo>
                    <a:pt x="1772" y="14205"/>
                  </a:moveTo>
                  <a:cubicBezTo>
                    <a:pt x="1775" y="14206"/>
                    <a:pt x="1775" y="14208"/>
                    <a:pt x="1774" y="14210"/>
                  </a:cubicBezTo>
                  <a:lnTo>
                    <a:pt x="1774" y="14210"/>
                  </a:lnTo>
                  <a:cubicBezTo>
                    <a:pt x="1774" y="14208"/>
                    <a:pt x="1773" y="14206"/>
                    <a:pt x="1772" y="14205"/>
                  </a:cubicBezTo>
                  <a:close/>
                  <a:moveTo>
                    <a:pt x="1747" y="14207"/>
                  </a:moveTo>
                  <a:cubicBezTo>
                    <a:pt x="1751" y="14211"/>
                    <a:pt x="1752" y="14216"/>
                    <a:pt x="1750" y="14223"/>
                  </a:cubicBezTo>
                  <a:lnTo>
                    <a:pt x="1750" y="14223"/>
                  </a:lnTo>
                  <a:cubicBezTo>
                    <a:pt x="1746" y="14225"/>
                    <a:pt x="1741" y="14226"/>
                    <a:pt x="1736" y="14228"/>
                  </a:cubicBezTo>
                  <a:lnTo>
                    <a:pt x="1736" y="14228"/>
                  </a:lnTo>
                  <a:cubicBezTo>
                    <a:pt x="1737" y="14223"/>
                    <a:pt x="1737" y="14219"/>
                    <a:pt x="1735" y="14214"/>
                  </a:cubicBezTo>
                  <a:lnTo>
                    <a:pt x="1735" y="14214"/>
                  </a:lnTo>
                  <a:cubicBezTo>
                    <a:pt x="1744" y="14211"/>
                    <a:pt x="1748" y="14209"/>
                    <a:pt x="1747" y="14207"/>
                  </a:cubicBezTo>
                  <a:close/>
                  <a:moveTo>
                    <a:pt x="1463" y="14221"/>
                  </a:moveTo>
                  <a:lnTo>
                    <a:pt x="1463" y="14221"/>
                  </a:lnTo>
                  <a:cubicBezTo>
                    <a:pt x="1390" y="14233"/>
                    <a:pt x="1297" y="14250"/>
                    <a:pt x="1186" y="14275"/>
                  </a:cubicBezTo>
                  <a:cubicBezTo>
                    <a:pt x="1299" y="14251"/>
                    <a:pt x="1391" y="14234"/>
                    <a:pt x="1463" y="14221"/>
                  </a:cubicBezTo>
                  <a:close/>
                  <a:moveTo>
                    <a:pt x="1490" y="14276"/>
                  </a:moveTo>
                  <a:cubicBezTo>
                    <a:pt x="1433" y="14292"/>
                    <a:pt x="1368" y="14313"/>
                    <a:pt x="1296" y="14339"/>
                  </a:cubicBezTo>
                  <a:lnTo>
                    <a:pt x="1296" y="14339"/>
                  </a:lnTo>
                  <a:cubicBezTo>
                    <a:pt x="1372" y="14315"/>
                    <a:pt x="1437" y="14294"/>
                    <a:pt x="1490" y="14276"/>
                  </a:cubicBezTo>
                  <a:close/>
                  <a:moveTo>
                    <a:pt x="1995" y="14288"/>
                  </a:moveTo>
                  <a:lnTo>
                    <a:pt x="1995" y="14288"/>
                  </a:lnTo>
                  <a:cubicBezTo>
                    <a:pt x="2003" y="14291"/>
                    <a:pt x="2012" y="14294"/>
                    <a:pt x="2020" y="14297"/>
                  </a:cubicBezTo>
                  <a:lnTo>
                    <a:pt x="2020" y="14297"/>
                  </a:lnTo>
                  <a:cubicBezTo>
                    <a:pt x="2022" y="14317"/>
                    <a:pt x="2019" y="14339"/>
                    <a:pt x="2012" y="14361"/>
                  </a:cubicBezTo>
                  <a:lnTo>
                    <a:pt x="2012" y="14361"/>
                  </a:lnTo>
                  <a:cubicBezTo>
                    <a:pt x="2016" y="14334"/>
                    <a:pt x="2011" y="14309"/>
                    <a:pt x="1995" y="14288"/>
                  </a:cubicBezTo>
                  <a:close/>
                  <a:moveTo>
                    <a:pt x="1995" y="14372"/>
                  </a:moveTo>
                  <a:lnTo>
                    <a:pt x="1995" y="14372"/>
                  </a:lnTo>
                  <a:cubicBezTo>
                    <a:pt x="1995" y="14372"/>
                    <a:pt x="1995" y="14372"/>
                    <a:pt x="1995" y="14372"/>
                  </a:cubicBezTo>
                  <a:lnTo>
                    <a:pt x="1995" y="14372"/>
                  </a:lnTo>
                  <a:cubicBezTo>
                    <a:pt x="1995" y="14372"/>
                    <a:pt x="1995" y="14372"/>
                    <a:pt x="1995" y="14372"/>
                  </a:cubicBezTo>
                  <a:close/>
                  <a:moveTo>
                    <a:pt x="2012" y="14366"/>
                  </a:moveTo>
                  <a:cubicBezTo>
                    <a:pt x="2013" y="14374"/>
                    <a:pt x="2013" y="14383"/>
                    <a:pt x="2013" y="14391"/>
                  </a:cubicBezTo>
                  <a:lnTo>
                    <a:pt x="2013" y="14391"/>
                  </a:lnTo>
                  <a:cubicBezTo>
                    <a:pt x="2011" y="14389"/>
                    <a:pt x="2009" y="14386"/>
                    <a:pt x="2007" y="14384"/>
                  </a:cubicBezTo>
                  <a:lnTo>
                    <a:pt x="2007" y="14384"/>
                  </a:lnTo>
                  <a:cubicBezTo>
                    <a:pt x="2009" y="14378"/>
                    <a:pt x="2011" y="14372"/>
                    <a:pt x="2012" y="14366"/>
                  </a:cubicBezTo>
                  <a:close/>
                  <a:moveTo>
                    <a:pt x="2006" y="14385"/>
                  </a:moveTo>
                  <a:cubicBezTo>
                    <a:pt x="2009" y="14388"/>
                    <a:pt x="2011" y="14392"/>
                    <a:pt x="2014" y="14395"/>
                  </a:cubicBezTo>
                  <a:lnTo>
                    <a:pt x="2014" y="14395"/>
                  </a:lnTo>
                  <a:cubicBezTo>
                    <a:pt x="2014" y="14398"/>
                    <a:pt x="2014" y="14401"/>
                    <a:pt x="2014" y="14404"/>
                  </a:cubicBezTo>
                  <a:lnTo>
                    <a:pt x="2014" y="14404"/>
                  </a:lnTo>
                  <a:cubicBezTo>
                    <a:pt x="2011" y="14399"/>
                    <a:pt x="2008" y="14393"/>
                    <a:pt x="2005" y="14388"/>
                  </a:cubicBezTo>
                  <a:lnTo>
                    <a:pt x="2005" y="14388"/>
                  </a:lnTo>
                  <a:cubicBezTo>
                    <a:pt x="2006" y="14387"/>
                    <a:pt x="2006" y="14386"/>
                    <a:pt x="2006" y="14385"/>
                  </a:cubicBezTo>
                  <a:close/>
                  <a:moveTo>
                    <a:pt x="2025" y="14298"/>
                  </a:moveTo>
                  <a:cubicBezTo>
                    <a:pt x="2029" y="14300"/>
                    <a:pt x="2034" y="14301"/>
                    <a:pt x="2038" y="14302"/>
                  </a:cubicBezTo>
                  <a:lnTo>
                    <a:pt x="2038" y="14302"/>
                  </a:lnTo>
                  <a:cubicBezTo>
                    <a:pt x="2051" y="14331"/>
                    <a:pt x="2061" y="14361"/>
                    <a:pt x="2067" y="14392"/>
                  </a:cubicBezTo>
                  <a:lnTo>
                    <a:pt x="2067" y="14392"/>
                  </a:lnTo>
                  <a:cubicBezTo>
                    <a:pt x="2062" y="14409"/>
                    <a:pt x="2057" y="14427"/>
                    <a:pt x="2049" y="14446"/>
                  </a:cubicBezTo>
                  <a:lnTo>
                    <a:pt x="2049" y="14446"/>
                  </a:lnTo>
                  <a:cubicBezTo>
                    <a:pt x="2043" y="14432"/>
                    <a:pt x="2035" y="14420"/>
                    <a:pt x="2027" y="14409"/>
                  </a:cubicBezTo>
                  <a:lnTo>
                    <a:pt x="2027" y="14409"/>
                  </a:lnTo>
                  <a:cubicBezTo>
                    <a:pt x="2034" y="14369"/>
                    <a:pt x="2033" y="14331"/>
                    <a:pt x="2025" y="14298"/>
                  </a:cubicBezTo>
                  <a:close/>
                  <a:moveTo>
                    <a:pt x="1842" y="14219"/>
                  </a:moveTo>
                  <a:cubicBezTo>
                    <a:pt x="1877" y="14265"/>
                    <a:pt x="1777" y="14331"/>
                    <a:pt x="1575" y="14447"/>
                  </a:cubicBezTo>
                  <a:lnTo>
                    <a:pt x="1575" y="14447"/>
                  </a:lnTo>
                  <a:cubicBezTo>
                    <a:pt x="1766" y="14332"/>
                    <a:pt x="1864" y="14263"/>
                    <a:pt x="1842" y="14219"/>
                  </a:cubicBezTo>
                  <a:close/>
                  <a:moveTo>
                    <a:pt x="2026" y="14414"/>
                  </a:moveTo>
                  <a:cubicBezTo>
                    <a:pt x="2033" y="14426"/>
                    <a:pt x="2040" y="14439"/>
                    <a:pt x="2047" y="14452"/>
                  </a:cubicBezTo>
                  <a:lnTo>
                    <a:pt x="2047" y="14452"/>
                  </a:lnTo>
                  <a:cubicBezTo>
                    <a:pt x="2044" y="14460"/>
                    <a:pt x="2040" y="14468"/>
                    <a:pt x="2036" y="14476"/>
                  </a:cubicBezTo>
                  <a:lnTo>
                    <a:pt x="2036" y="14476"/>
                  </a:lnTo>
                  <a:cubicBezTo>
                    <a:pt x="2033" y="14459"/>
                    <a:pt x="2028" y="14442"/>
                    <a:pt x="2023" y="14428"/>
                  </a:cubicBezTo>
                  <a:lnTo>
                    <a:pt x="2023" y="14428"/>
                  </a:lnTo>
                  <a:cubicBezTo>
                    <a:pt x="2024" y="14423"/>
                    <a:pt x="2025" y="14418"/>
                    <a:pt x="2026" y="14414"/>
                  </a:cubicBezTo>
                  <a:close/>
                  <a:moveTo>
                    <a:pt x="1953" y="14275"/>
                  </a:moveTo>
                  <a:cubicBezTo>
                    <a:pt x="1966" y="14279"/>
                    <a:pt x="1978" y="14283"/>
                    <a:pt x="1989" y="14286"/>
                  </a:cubicBezTo>
                  <a:lnTo>
                    <a:pt x="1989" y="14286"/>
                  </a:lnTo>
                  <a:cubicBezTo>
                    <a:pt x="2000" y="14307"/>
                    <a:pt x="2008" y="14333"/>
                    <a:pt x="2011" y="14364"/>
                  </a:cubicBezTo>
                  <a:lnTo>
                    <a:pt x="2011" y="14364"/>
                  </a:lnTo>
                  <a:cubicBezTo>
                    <a:pt x="2010" y="14370"/>
                    <a:pt x="2007" y="14376"/>
                    <a:pt x="2005" y="14382"/>
                  </a:cubicBezTo>
                  <a:lnTo>
                    <a:pt x="2005" y="14382"/>
                  </a:lnTo>
                  <a:cubicBezTo>
                    <a:pt x="2002" y="14378"/>
                    <a:pt x="1999" y="14375"/>
                    <a:pt x="1995" y="14372"/>
                  </a:cubicBezTo>
                  <a:lnTo>
                    <a:pt x="1995" y="14372"/>
                  </a:lnTo>
                  <a:cubicBezTo>
                    <a:pt x="1998" y="14376"/>
                    <a:pt x="2001" y="14379"/>
                    <a:pt x="2004" y="14383"/>
                  </a:cubicBezTo>
                  <a:lnTo>
                    <a:pt x="2004" y="14383"/>
                  </a:lnTo>
                  <a:cubicBezTo>
                    <a:pt x="2004" y="14384"/>
                    <a:pt x="2004" y="14384"/>
                    <a:pt x="2004" y="14385"/>
                  </a:cubicBezTo>
                  <a:lnTo>
                    <a:pt x="2004" y="14385"/>
                  </a:lnTo>
                  <a:cubicBezTo>
                    <a:pt x="2001" y="14380"/>
                    <a:pt x="1998" y="14376"/>
                    <a:pt x="1995" y="14372"/>
                  </a:cubicBezTo>
                  <a:lnTo>
                    <a:pt x="1995" y="14372"/>
                  </a:lnTo>
                  <a:cubicBezTo>
                    <a:pt x="1998" y="14377"/>
                    <a:pt x="2001" y="14381"/>
                    <a:pt x="2003" y="14386"/>
                  </a:cubicBezTo>
                  <a:lnTo>
                    <a:pt x="2003" y="14386"/>
                  </a:lnTo>
                  <a:cubicBezTo>
                    <a:pt x="1998" y="14398"/>
                    <a:pt x="1991" y="14411"/>
                    <a:pt x="1983" y="14423"/>
                  </a:cubicBezTo>
                  <a:lnTo>
                    <a:pt x="1983" y="14423"/>
                  </a:lnTo>
                  <a:cubicBezTo>
                    <a:pt x="1978" y="14408"/>
                    <a:pt x="1972" y="14394"/>
                    <a:pt x="1965" y="14381"/>
                  </a:cubicBezTo>
                  <a:lnTo>
                    <a:pt x="1965" y="14381"/>
                  </a:lnTo>
                  <a:cubicBezTo>
                    <a:pt x="1971" y="14395"/>
                    <a:pt x="1976" y="14411"/>
                    <a:pt x="1980" y="14427"/>
                  </a:cubicBezTo>
                  <a:lnTo>
                    <a:pt x="1980" y="14427"/>
                  </a:lnTo>
                  <a:cubicBezTo>
                    <a:pt x="1981" y="14426"/>
                    <a:pt x="1982" y="14425"/>
                    <a:pt x="1983" y="14423"/>
                  </a:cubicBezTo>
                  <a:lnTo>
                    <a:pt x="1983" y="14423"/>
                  </a:lnTo>
                  <a:cubicBezTo>
                    <a:pt x="1983" y="14425"/>
                    <a:pt x="1984" y="14427"/>
                    <a:pt x="1985" y="14429"/>
                  </a:cubicBezTo>
                  <a:lnTo>
                    <a:pt x="1985" y="14429"/>
                  </a:lnTo>
                  <a:cubicBezTo>
                    <a:pt x="1993" y="14416"/>
                    <a:pt x="2000" y="14403"/>
                    <a:pt x="2005" y="14390"/>
                  </a:cubicBezTo>
                  <a:lnTo>
                    <a:pt x="2005" y="14390"/>
                  </a:lnTo>
                  <a:cubicBezTo>
                    <a:pt x="2008" y="14396"/>
                    <a:pt x="2011" y="14402"/>
                    <a:pt x="2014" y="14409"/>
                  </a:cubicBezTo>
                  <a:lnTo>
                    <a:pt x="2014" y="14409"/>
                  </a:lnTo>
                  <a:cubicBezTo>
                    <a:pt x="2014" y="14431"/>
                    <a:pt x="2012" y="14455"/>
                    <a:pt x="2008" y="14479"/>
                  </a:cubicBezTo>
                  <a:lnTo>
                    <a:pt x="2008" y="14479"/>
                  </a:lnTo>
                  <a:cubicBezTo>
                    <a:pt x="2014" y="14463"/>
                    <a:pt x="2019" y="14447"/>
                    <a:pt x="2022" y="14432"/>
                  </a:cubicBezTo>
                  <a:lnTo>
                    <a:pt x="2022" y="14432"/>
                  </a:lnTo>
                  <a:cubicBezTo>
                    <a:pt x="2027" y="14447"/>
                    <a:pt x="2031" y="14462"/>
                    <a:pt x="2035" y="14479"/>
                  </a:cubicBezTo>
                  <a:lnTo>
                    <a:pt x="2035" y="14479"/>
                  </a:lnTo>
                  <a:cubicBezTo>
                    <a:pt x="2026" y="14495"/>
                    <a:pt x="2017" y="14512"/>
                    <a:pt x="2006" y="14528"/>
                  </a:cubicBezTo>
                  <a:lnTo>
                    <a:pt x="2006" y="14528"/>
                  </a:lnTo>
                  <a:cubicBezTo>
                    <a:pt x="2005" y="14526"/>
                    <a:pt x="2004" y="14524"/>
                    <a:pt x="2004" y="14522"/>
                  </a:cubicBezTo>
                  <a:lnTo>
                    <a:pt x="2004" y="14522"/>
                  </a:lnTo>
                  <a:cubicBezTo>
                    <a:pt x="2004" y="14525"/>
                    <a:pt x="2004" y="14528"/>
                    <a:pt x="2004" y="14531"/>
                  </a:cubicBezTo>
                  <a:lnTo>
                    <a:pt x="2004" y="14531"/>
                  </a:lnTo>
                  <a:cubicBezTo>
                    <a:pt x="2004" y="14531"/>
                    <a:pt x="2004" y="14532"/>
                    <a:pt x="2003" y="14533"/>
                  </a:cubicBezTo>
                  <a:lnTo>
                    <a:pt x="2003" y="14533"/>
                  </a:lnTo>
                  <a:cubicBezTo>
                    <a:pt x="2002" y="14529"/>
                    <a:pt x="2000" y="14525"/>
                    <a:pt x="1999" y="14521"/>
                  </a:cubicBezTo>
                  <a:lnTo>
                    <a:pt x="1999" y="14521"/>
                  </a:lnTo>
                  <a:cubicBezTo>
                    <a:pt x="2000" y="14519"/>
                    <a:pt x="2000" y="14517"/>
                    <a:pt x="2001" y="14515"/>
                  </a:cubicBezTo>
                  <a:lnTo>
                    <a:pt x="2001" y="14515"/>
                  </a:lnTo>
                  <a:cubicBezTo>
                    <a:pt x="2002" y="14517"/>
                    <a:pt x="2003" y="14520"/>
                    <a:pt x="2004" y="14522"/>
                  </a:cubicBezTo>
                  <a:lnTo>
                    <a:pt x="2004" y="14522"/>
                  </a:lnTo>
                  <a:cubicBezTo>
                    <a:pt x="2003" y="14518"/>
                    <a:pt x="2003" y="14513"/>
                    <a:pt x="2002" y="14509"/>
                  </a:cubicBezTo>
                  <a:lnTo>
                    <a:pt x="2002" y="14509"/>
                  </a:lnTo>
                  <a:cubicBezTo>
                    <a:pt x="2004" y="14499"/>
                    <a:pt x="2006" y="14489"/>
                    <a:pt x="2008" y="14479"/>
                  </a:cubicBezTo>
                  <a:lnTo>
                    <a:pt x="2008" y="14479"/>
                  </a:lnTo>
                  <a:cubicBezTo>
                    <a:pt x="2005" y="14485"/>
                    <a:pt x="2003" y="14491"/>
                    <a:pt x="2000" y="14497"/>
                  </a:cubicBezTo>
                  <a:lnTo>
                    <a:pt x="2000" y="14497"/>
                  </a:lnTo>
                  <a:cubicBezTo>
                    <a:pt x="1997" y="14473"/>
                    <a:pt x="1991" y="14450"/>
                    <a:pt x="1985" y="14429"/>
                  </a:cubicBezTo>
                  <a:lnTo>
                    <a:pt x="1985" y="14429"/>
                  </a:lnTo>
                  <a:cubicBezTo>
                    <a:pt x="1984" y="14431"/>
                    <a:pt x="1983" y="14433"/>
                    <a:pt x="1981" y="14434"/>
                  </a:cubicBezTo>
                  <a:lnTo>
                    <a:pt x="1981" y="14434"/>
                  </a:lnTo>
                  <a:cubicBezTo>
                    <a:pt x="1981" y="14432"/>
                    <a:pt x="1980" y="14430"/>
                    <a:pt x="1980" y="14427"/>
                  </a:cubicBezTo>
                  <a:lnTo>
                    <a:pt x="1980" y="14427"/>
                  </a:lnTo>
                  <a:cubicBezTo>
                    <a:pt x="1975" y="14435"/>
                    <a:pt x="1969" y="14443"/>
                    <a:pt x="1962" y="14451"/>
                  </a:cubicBezTo>
                  <a:lnTo>
                    <a:pt x="1962" y="14451"/>
                  </a:lnTo>
                  <a:cubicBezTo>
                    <a:pt x="1959" y="14448"/>
                    <a:pt x="1956" y="14445"/>
                    <a:pt x="1953" y="14442"/>
                  </a:cubicBezTo>
                  <a:lnTo>
                    <a:pt x="1953" y="14442"/>
                  </a:lnTo>
                  <a:cubicBezTo>
                    <a:pt x="1953" y="14442"/>
                    <a:pt x="1953" y="14442"/>
                    <a:pt x="1953" y="14442"/>
                  </a:cubicBezTo>
                  <a:lnTo>
                    <a:pt x="1953" y="14442"/>
                  </a:lnTo>
                  <a:cubicBezTo>
                    <a:pt x="1956" y="14445"/>
                    <a:pt x="1959" y="14449"/>
                    <a:pt x="1962" y="14452"/>
                  </a:cubicBezTo>
                  <a:lnTo>
                    <a:pt x="1962" y="14452"/>
                  </a:lnTo>
                  <a:cubicBezTo>
                    <a:pt x="1947" y="14470"/>
                    <a:pt x="1931" y="14487"/>
                    <a:pt x="1912" y="14504"/>
                  </a:cubicBezTo>
                  <a:lnTo>
                    <a:pt x="1912" y="14504"/>
                  </a:lnTo>
                  <a:cubicBezTo>
                    <a:pt x="1938" y="14463"/>
                    <a:pt x="1954" y="14417"/>
                    <a:pt x="1959" y="14372"/>
                  </a:cubicBezTo>
                  <a:lnTo>
                    <a:pt x="1959" y="14372"/>
                  </a:lnTo>
                  <a:cubicBezTo>
                    <a:pt x="1961" y="14375"/>
                    <a:pt x="1963" y="14378"/>
                    <a:pt x="1965" y="14381"/>
                  </a:cubicBezTo>
                  <a:lnTo>
                    <a:pt x="1965" y="14381"/>
                  </a:lnTo>
                  <a:cubicBezTo>
                    <a:pt x="1963" y="14378"/>
                    <a:pt x="1961" y="14374"/>
                    <a:pt x="1960" y="14371"/>
                  </a:cubicBezTo>
                  <a:lnTo>
                    <a:pt x="1960" y="14371"/>
                  </a:lnTo>
                  <a:cubicBezTo>
                    <a:pt x="1963" y="14339"/>
                    <a:pt x="1961" y="14306"/>
                    <a:pt x="1953" y="14275"/>
                  </a:cubicBezTo>
                  <a:close/>
                  <a:moveTo>
                    <a:pt x="1981" y="14434"/>
                  </a:moveTo>
                  <a:cubicBezTo>
                    <a:pt x="1984" y="14450"/>
                    <a:pt x="1986" y="14467"/>
                    <a:pt x="1986" y="14485"/>
                  </a:cubicBezTo>
                  <a:lnTo>
                    <a:pt x="1986" y="14485"/>
                  </a:lnTo>
                  <a:cubicBezTo>
                    <a:pt x="1990" y="14491"/>
                    <a:pt x="1993" y="14498"/>
                    <a:pt x="1997" y="14505"/>
                  </a:cubicBezTo>
                  <a:lnTo>
                    <a:pt x="1997" y="14505"/>
                  </a:lnTo>
                  <a:cubicBezTo>
                    <a:pt x="1996" y="14507"/>
                    <a:pt x="1995" y="14508"/>
                    <a:pt x="1994" y="14510"/>
                  </a:cubicBezTo>
                  <a:lnTo>
                    <a:pt x="1994" y="14510"/>
                  </a:lnTo>
                  <a:cubicBezTo>
                    <a:pt x="1992" y="14504"/>
                    <a:pt x="1989" y="14498"/>
                    <a:pt x="1986" y="14492"/>
                  </a:cubicBezTo>
                  <a:lnTo>
                    <a:pt x="1986" y="14492"/>
                  </a:lnTo>
                  <a:cubicBezTo>
                    <a:pt x="1986" y="14505"/>
                    <a:pt x="1985" y="14519"/>
                    <a:pt x="1983" y="14532"/>
                  </a:cubicBezTo>
                  <a:lnTo>
                    <a:pt x="1983" y="14532"/>
                  </a:lnTo>
                  <a:cubicBezTo>
                    <a:pt x="1981" y="14535"/>
                    <a:pt x="1979" y="14538"/>
                    <a:pt x="1978" y="14541"/>
                  </a:cubicBezTo>
                  <a:lnTo>
                    <a:pt x="1978" y="14541"/>
                  </a:lnTo>
                  <a:cubicBezTo>
                    <a:pt x="1967" y="14520"/>
                    <a:pt x="1954" y="14500"/>
                    <a:pt x="1940" y="14484"/>
                  </a:cubicBezTo>
                  <a:lnTo>
                    <a:pt x="1940" y="14484"/>
                  </a:lnTo>
                  <a:cubicBezTo>
                    <a:pt x="1949" y="14475"/>
                    <a:pt x="1957" y="14466"/>
                    <a:pt x="1965" y="14457"/>
                  </a:cubicBezTo>
                  <a:lnTo>
                    <a:pt x="1965" y="14457"/>
                  </a:lnTo>
                  <a:cubicBezTo>
                    <a:pt x="1972" y="14468"/>
                    <a:pt x="1980" y="14479"/>
                    <a:pt x="1986" y="14492"/>
                  </a:cubicBezTo>
                  <a:lnTo>
                    <a:pt x="1986" y="14492"/>
                  </a:lnTo>
                  <a:cubicBezTo>
                    <a:pt x="1986" y="14490"/>
                    <a:pt x="1986" y="14487"/>
                    <a:pt x="1986" y="14485"/>
                  </a:cubicBezTo>
                  <a:lnTo>
                    <a:pt x="1986" y="14485"/>
                  </a:lnTo>
                  <a:cubicBezTo>
                    <a:pt x="1980" y="14474"/>
                    <a:pt x="1973" y="14465"/>
                    <a:pt x="1966" y="14456"/>
                  </a:cubicBezTo>
                  <a:lnTo>
                    <a:pt x="1966" y="14456"/>
                  </a:lnTo>
                  <a:cubicBezTo>
                    <a:pt x="1971" y="14448"/>
                    <a:pt x="1977" y="14441"/>
                    <a:pt x="1981" y="14434"/>
                  </a:cubicBezTo>
                  <a:close/>
                  <a:moveTo>
                    <a:pt x="1975" y="14570"/>
                  </a:moveTo>
                  <a:cubicBezTo>
                    <a:pt x="1974" y="14575"/>
                    <a:pt x="1973" y="14580"/>
                    <a:pt x="1971" y="14585"/>
                  </a:cubicBezTo>
                  <a:lnTo>
                    <a:pt x="1971" y="14585"/>
                  </a:lnTo>
                  <a:cubicBezTo>
                    <a:pt x="1970" y="14583"/>
                    <a:pt x="1969" y="14580"/>
                    <a:pt x="1968" y="14578"/>
                  </a:cubicBezTo>
                  <a:lnTo>
                    <a:pt x="1968" y="14578"/>
                  </a:lnTo>
                  <a:cubicBezTo>
                    <a:pt x="1970" y="14575"/>
                    <a:pt x="1973" y="14573"/>
                    <a:pt x="1975" y="14570"/>
                  </a:cubicBezTo>
                  <a:close/>
                  <a:moveTo>
                    <a:pt x="2052" y="14582"/>
                  </a:moveTo>
                  <a:cubicBezTo>
                    <a:pt x="2050" y="14587"/>
                    <a:pt x="2048" y="14592"/>
                    <a:pt x="2046" y="14596"/>
                  </a:cubicBezTo>
                  <a:lnTo>
                    <a:pt x="2046" y="14596"/>
                  </a:lnTo>
                  <a:cubicBezTo>
                    <a:pt x="2046" y="14594"/>
                    <a:pt x="2046" y="14592"/>
                    <a:pt x="2046" y="14590"/>
                  </a:cubicBezTo>
                  <a:lnTo>
                    <a:pt x="2046" y="14590"/>
                  </a:lnTo>
                  <a:cubicBezTo>
                    <a:pt x="2046" y="14590"/>
                    <a:pt x="2046" y="14590"/>
                    <a:pt x="2046" y="14590"/>
                  </a:cubicBezTo>
                  <a:lnTo>
                    <a:pt x="2046" y="14590"/>
                  </a:lnTo>
                  <a:cubicBezTo>
                    <a:pt x="2046" y="14589"/>
                    <a:pt x="2046" y="14588"/>
                    <a:pt x="2046" y="14587"/>
                  </a:cubicBezTo>
                  <a:lnTo>
                    <a:pt x="2046" y="14587"/>
                  </a:lnTo>
                  <a:cubicBezTo>
                    <a:pt x="2046" y="14588"/>
                    <a:pt x="2046" y="14589"/>
                    <a:pt x="2046" y="14590"/>
                  </a:cubicBezTo>
                  <a:lnTo>
                    <a:pt x="2046" y="14590"/>
                  </a:lnTo>
                  <a:cubicBezTo>
                    <a:pt x="2048" y="14587"/>
                    <a:pt x="2050" y="14585"/>
                    <a:pt x="2052" y="14582"/>
                  </a:cubicBezTo>
                  <a:close/>
                  <a:moveTo>
                    <a:pt x="1938" y="14662"/>
                  </a:moveTo>
                  <a:lnTo>
                    <a:pt x="1938" y="14662"/>
                  </a:lnTo>
                  <a:cubicBezTo>
                    <a:pt x="1939" y="14664"/>
                    <a:pt x="1941" y="14667"/>
                    <a:pt x="1943" y="14670"/>
                  </a:cubicBezTo>
                  <a:lnTo>
                    <a:pt x="1943" y="14670"/>
                  </a:lnTo>
                  <a:cubicBezTo>
                    <a:pt x="1938" y="14672"/>
                    <a:pt x="1932" y="14674"/>
                    <a:pt x="1927" y="14677"/>
                  </a:cubicBezTo>
                  <a:lnTo>
                    <a:pt x="1927" y="14677"/>
                  </a:lnTo>
                  <a:cubicBezTo>
                    <a:pt x="1931" y="14672"/>
                    <a:pt x="1934" y="14667"/>
                    <a:pt x="1938" y="14662"/>
                  </a:cubicBezTo>
                  <a:close/>
                  <a:moveTo>
                    <a:pt x="2003" y="14533"/>
                  </a:moveTo>
                  <a:cubicBezTo>
                    <a:pt x="2004" y="14534"/>
                    <a:pt x="2004" y="14536"/>
                    <a:pt x="2005" y="14538"/>
                  </a:cubicBezTo>
                  <a:lnTo>
                    <a:pt x="2005" y="14538"/>
                  </a:lnTo>
                  <a:cubicBezTo>
                    <a:pt x="2007" y="14561"/>
                    <a:pt x="2007" y="14586"/>
                    <a:pt x="2006" y="14610"/>
                  </a:cubicBezTo>
                  <a:lnTo>
                    <a:pt x="2006" y="14610"/>
                  </a:lnTo>
                  <a:cubicBezTo>
                    <a:pt x="2002" y="14599"/>
                    <a:pt x="1998" y="14588"/>
                    <a:pt x="1994" y="14578"/>
                  </a:cubicBezTo>
                  <a:lnTo>
                    <a:pt x="1994" y="14578"/>
                  </a:lnTo>
                  <a:cubicBezTo>
                    <a:pt x="1998" y="14591"/>
                    <a:pt x="2002" y="14605"/>
                    <a:pt x="2006" y="14619"/>
                  </a:cubicBezTo>
                  <a:lnTo>
                    <a:pt x="2006" y="14619"/>
                  </a:lnTo>
                  <a:cubicBezTo>
                    <a:pt x="2006" y="14616"/>
                    <a:pt x="2006" y="14613"/>
                    <a:pt x="2006" y="14610"/>
                  </a:cubicBezTo>
                  <a:lnTo>
                    <a:pt x="2006" y="14610"/>
                  </a:lnTo>
                  <a:cubicBezTo>
                    <a:pt x="2008" y="14615"/>
                    <a:pt x="2010" y="14620"/>
                    <a:pt x="2011" y="14625"/>
                  </a:cubicBezTo>
                  <a:lnTo>
                    <a:pt x="2011" y="14625"/>
                  </a:lnTo>
                  <a:cubicBezTo>
                    <a:pt x="2015" y="14621"/>
                    <a:pt x="2019" y="14618"/>
                    <a:pt x="2023" y="14614"/>
                  </a:cubicBezTo>
                  <a:lnTo>
                    <a:pt x="2023" y="14614"/>
                  </a:lnTo>
                  <a:cubicBezTo>
                    <a:pt x="2024" y="14620"/>
                    <a:pt x="2024" y="14626"/>
                    <a:pt x="2025" y="14632"/>
                  </a:cubicBezTo>
                  <a:lnTo>
                    <a:pt x="2025" y="14632"/>
                  </a:lnTo>
                  <a:cubicBezTo>
                    <a:pt x="2022" y="14635"/>
                    <a:pt x="2020" y="14638"/>
                    <a:pt x="2017" y="14642"/>
                  </a:cubicBezTo>
                  <a:lnTo>
                    <a:pt x="2017" y="14642"/>
                  </a:lnTo>
                  <a:cubicBezTo>
                    <a:pt x="2015" y="14636"/>
                    <a:pt x="2013" y="14630"/>
                    <a:pt x="2011" y="14625"/>
                  </a:cubicBezTo>
                  <a:lnTo>
                    <a:pt x="2011" y="14625"/>
                  </a:lnTo>
                  <a:cubicBezTo>
                    <a:pt x="2010" y="14626"/>
                    <a:pt x="2009" y="14627"/>
                    <a:pt x="2008" y="14628"/>
                  </a:cubicBezTo>
                  <a:lnTo>
                    <a:pt x="2008" y="14628"/>
                  </a:lnTo>
                  <a:cubicBezTo>
                    <a:pt x="2007" y="14625"/>
                    <a:pt x="2006" y="14622"/>
                    <a:pt x="2006" y="14619"/>
                  </a:cubicBezTo>
                  <a:lnTo>
                    <a:pt x="2006" y="14619"/>
                  </a:lnTo>
                  <a:cubicBezTo>
                    <a:pt x="2005" y="14623"/>
                    <a:pt x="2005" y="14627"/>
                    <a:pt x="2005" y="14630"/>
                  </a:cubicBezTo>
                  <a:lnTo>
                    <a:pt x="2005" y="14630"/>
                  </a:lnTo>
                  <a:cubicBezTo>
                    <a:pt x="2006" y="14629"/>
                    <a:pt x="2007" y="14629"/>
                    <a:pt x="2008" y="14628"/>
                  </a:cubicBezTo>
                  <a:lnTo>
                    <a:pt x="2008" y="14628"/>
                  </a:lnTo>
                  <a:cubicBezTo>
                    <a:pt x="2009" y="14635"/>
                    <a:pt x="2010" y="14641"/>
                    <a:pt x="2011" y="14648"/>
                  </a:cubicBezTo>
                  <a:lnTo>
                    <a:pt x="2011" y="14648"/>
                  </a:lnTo>
                  <a:cubicBezTo>
                    <a:pt x="2013" y="14646"/>
                    <a:pt x="2015" y="14644"/>
                    <a:pt x="2017" y="14642"/>
                  </a:cubicBezTo>
                  <a:lnTo>
                    <a:pt x="2017" y="14642"/>
                  </a:lnTo>
                  <a:cubicBezTo>
                    <a:pt x="2020" y="14651"/>
                    <a:pt x="2023" y="14661"/>
                    <a:pt x="2026" y="14671"/>
                  </a:cubicBezTo>
                  <a:lnTo>
                    <a:pt x="2026" y="14671"/>
                  </a:lnTo>
                  <a:cubicBezTo>
                    <a:pt x="2026" y="14665"/>
                    <a:pt x="2026" y="14659"/>
                    <a:pt x="2026" y="14652"/>
                  </a:cubicBezTo>
                  <a:lnTo>
                    <a:pt x="2026" y="14652"/>
                  </a:lnTo>
                  <a:cubicBezTo>
                    <a:pt x="2027" y="14660"/>
                    <a:pt x="2027" y="14668"/>
                    <a:pt x="2027" y="14676"/>
                  </a:cubicBezTo>
                  <a:lnTo>
                    <a:pt x="2027" y="14676"/>
                  </a:lnTo>
                  <a:cubicBezTo>
                    <a:pt x="2027" y="14674"/>
                    <a:pt x="2026" y="14673"/>
                    <a:pt x="2026" y="14671"/>
                  </a:cubicBezTo>
                  <a:lnTo>
                    <a:pt x="2026" y="14671"/>
                  </a:lnTo>
                  <a:cubicBezTo>
                    <a:pt x="2025" y="14688"/>
                    <a:pt x="2023" y="14704"/>
                    <a:pt x="2020" y="14720"/>
                  </a:cubicBezTo>
                  <a:lnTo>
                    <a:pt x="2020" y="14720"/>
                  </a:lnTo>
                  <a:cubicBezTo>
                    <a:pt x="2019" y="14716"/>
                    <a:pt x="2018" y="14713"/>
                    <a:pt x="2017" y="14709"/>
                  </a:cubicBezTo>
                  <a:lnTo>
                    <a:pt x="2017" y="14709"/>
                  </a:lnTo>
                  <a:cubicBezTo>
                    <a:pt x="2017" y="14689"/>
                    <a:pt x="2015" y="14668"/>
                    <a:pt x="2011" y="14648"/>
                  </a:cubicBezTo>
                  <a:lnTo>
                    <a:pt x="2011" y="14648"/>
                  </a:lnTo>
                  <a:cubicBezTo>
                    <a:pt x="2008" y="14651"/>
                    <a:pt x="2005" y="14655"/>
                    <a:pt x="2002" y="14658"/>
                  </a:cubicBezTo>
                  <a:lnTo>
                    <a:pt x="2002" y="14658"/>
                  </a:lnTo>
                  <a:cubicBezTo>
                    <a:pt x="2003" y="14649"/>
                    <a:pt x="2004" y="14639"/>
                    <a:pt x="2005" y="14630"/>
                  </a:cubicBezTo>
                  <a:lnTo>
                    <a:pt x="2005" y="14630"/>
                  </a:lnTo>
                  <a:cubicBezTo>
                    <a:pt x="2001" y="14633"/>
                    <a:pt x="1998" y="14636"/>
                    <a:pt x="1994" y="14639"/>
                  </a:cubicBezTo>
                  <a:lnTo>
                    <a:pt x="1994" y="14639"/>
                  </a:lnTo>
                  <a:cubicBezTo>
                    <a:pt x="1988" y="14624"/>
                    <a:pt x="1983" y="14611"/>
                    <a:pt x="1977" y="14597"/>
                  </a:cubicBezTo>
                  <a:lnTo>
                    <a:pt x="1977" y="14597"/>
                  </a:lnTo>
                  <a:cubicBezTo>
                    <a:pt x="1982" y="14611"/>
                    <a:pt x="1988" y="14625"/>
                    <a:pt x="1992" y="14640"/>
                  </a:cubicBezTo>
                  <a:lnTo>
                    <a:pt x="1992" y="14640"/>
                  </a:lnTo>
                  <a:cubicBezTo>
                    <a:pt x="1993" y="14640"/>
                    <a:pt x="1993" y="14639"/>
                    <a:pt x="1994" y="14639"/>
                  </a:cubicBezTo>
                  <a:lnTo>
                    <a:pt x="1994" y="14639"/>
                  </a:lnTo>
                  <a:cubicBezTo>
                    <a:pt x="1996" y="14645"/>
                    <a:pt x="1999" y="14652"/>
                    <a:pt x="2001" y="14659"/>
                  </a:cubicBezTo>
                  <a:lnTo>
                    <a:pt x="2001" y="14659"/>
                  </a:lnTo>
                  <a:cubicBezTo>
                    <a:pt x="2001" y="14658"/>
                    <a:pt x="2002" y="14658"/>
                    <a:pt x="2002" y="14658"/>
                  </a:cubicBezTo>
                  <a:lnTo>
                    <a:pt x="2002" y="14658"/>
                  </a:lnTo>
                  <a:cubicBezTo>
                    <a:pt x="2002" y="14659"/>
                    <a:pt x="2002" y="14660"/>
                    <a:pt x="2002" y="14661"/>
                  </a:cubicBezTo>
                  <a:lnTo>
                    <a:pt x="2002" y="14661"/>
                  </a:lnTo>
                  <a:cubicBezTo>
                    <a:pt x="2001" y="14660"/>
                    <a:pt x="2001" y="14659"/>
                    <a:pt x="2001" y="14659"/>
                  </a:cubicBezTo>
                  <a:lnTo>
                    <a:pt x="2001" y="14659"/>
                  </a:lnTo>
                  <a:cubicBezTo>
                    <a:pt x="2000" y="14660"/>
                    <a:pt x="1999" y="14661"/>
                    <a:pt x="1998" y="14662"/>
                  </a:cubicBezTo>
                  <a:lnTo>
                    <a:pt x="1998" y="14662"/>
                  </a:lnTo>
                  <a:cubicBezTo>
                    <a:pt x="1996" y="14654"/>
                    <a:pt x="1994" y="14647"/>
                    <a:pt x="1992" y="14640"/>
                  </a:cubicBezTo>
                  <a:lnTo>
                    <a:pt x="1992" y="14640"/>
                  </a:lnTo>
                  <a:cubicBezTo>
                    <a:pt x="1986" y="14645"/>
                    <a:pt x="1979" y="14649"/>
                    <a:pt x="1972" y="14653"/>
                  </a:cubicBezTo>
                  <a:lnTo>
                    <a:pt x="1972" y="14653"/>
                  </a:lnTo>
                  <a:cubicBezTo>
                    <a:pt x="1968" y="14644"/>
                    <a:pt x="1964" y="14634"/>
                    <a:pt x="1960" y="14625"/>
                  </a:cubicBezTo>
                  <a:lnTo>
                    <a:pt x="1960" y="14625"/>
                  </a:lnTo>
                  <a:cubicBezTo>
                    <a:pt x="1959" y="14626"/>
                    <a:pt x="1959" y="14627"/>
                    <a:pt x="1958" y="14627"/>
                  </a:cubicBezTo>
                  <a:lnTo>
                    <a:pt x="1958" y="14627"/>
                  </a:lnTo>
                  <a:cubicBezTo>
                    <a:pt x="1958" y="14626"/>
                    <a:pt x="1957" y="14625"/>
                    <a:pt x="1956" y="14624"/>
                  </a:cubicBezTo>
                  <a:lnTo>
                    <a:pt x="1956" y="14624"/>
                  </a:lnTo>
                  <a:cubicBezTo>
                    <a:pt x="1951" y="14636"/>
                    <a:pt x="1945" y="14648"/>
                    <a:pt x="1938" y="14660"/>
                  </a:cubicBezTo>
                  <a:lnTo>
                    <a:pt x="1938" y="14660"/>
                  </a:lnTo>
                  <a:cubicBezTo>
                    <a:pt x="1931" y="14649"/>
                    <a:pt x="1924" y="14639"/>
                    <a:pt x="1916" y="14629"/>
                  </a:cubicBezTo>
                  <a:lnTo>
                    <a:pt x="1916" y="14629"/>
                  </a:lnTo>
                  <a:cubicBezTo>
                    <a:pt x="1926" y="14621"/>
                    <a:pt x="1936" y="14612"/>
                    <a:pt x="1945" y="14603"/>
                  </a:cubicBezTo>
                  <a:lnTo>
                    <a:pt x="1945" y="14603"/>
                  </a:lnTo>
                  <a:cubicBezTo>
                    <a:pt x="1949" y="14610"/>
                    <a:pt x="1953" y="14617"/>
                    <a:pt x="1956" y="14624"/>
                  </a:cubicBezTo>
                  <a:lnTo>
                    <a:pt x="1956" y="14624"/>
                  </a:lnTo>
                  <a:cubicBezTo>
                    <a:pt x="1957" y="14623"/>
                    <a:pt x="1957" y="14622"/>
                    <a:pt x="1958" y="14621"/>
                  </a:cubicBezTo>
                  <a:lnTo>
                    <a:pt x="1958" y="14621"/>
                  </a:lnTo>
                  <a:cubicBezTo>
                    <a:pt x="1958" y="14623"/>
                    <a:pt x="1959" y="14624"/>
                    <a:pt x="1960" y="14625"/>
                  </a:cubicBezTo>
                  <a:lnTo>
                    <a:pt x="1960" y="14625"/>
                  </a:lnTo>
                  <a:cubicBezTo>
                    <a:pt x="1965" y="14615"/>
                    <a:pt x="1970" y="14604"/>
                    <a:pt x="1975" y="14593"/>
                  </a:cubicBezTo>
                  <a:lnTo>
                    <a:pt x="1975" y="14593"/>
                  </a:lnTo>
                  <a:cubicBezTo>
                    <a:pt x="1975" y="14595"/>
                    <a:pt x="1976" y="14596"/>
                    <a:pt x="1977" y="14597"/>
                  </a:cubicBezTo>
                  <a:lnTo>
                    <a:pt x="1977" y="14597"/>
                  </a:lnTo>
                  <a:cubicBezTo>
                    <a:pt x="1976" y="14596"/>
                    <a:pt x="1975" y="14595"/>
                    <a:pt x="1975" y="14593"/>
                  </a:cubicBezTo>
                  <a:lnTo>
                    <a:pt x="1975" y="14593"/>
                  </a:lnTo>
                  <a:cubicBezTo>
                    <a:pt x="1979" y="14583"/>
                    <a:pt x="1983" y="14573"/>
                    <a:pt x="1987" y="14563"/>
                  </a:cubicBezTo>
                  <a:lnTo>
                    <a:pt x="1987" y="14563"/>
                  </a:lnTo>
                  <a:cubicBezTo>
                    <a:pt x="1989" y="14568"/>
                    <a:pt x="1991" y="14573"/>
                    <a:pt x="1994" y="14578"/>
                  </a:cubicBezTo>
                  <a:lnTo>
                    <a:pt x="1994" y="14578"/>
                  </a:lnTo>
                  <a:cubicBezTo>
                    <a:pt x="1991" y="14572"/>
                    <a:pt x="1989" y="14567"/>
                    <a:pt x="1987" y="14561"/>
                  </a:cubicBezTo>
                  <a:lnTo>
                    <a:pt x="1987" y="14561"/>
                  </a:lnTo>
                  <a:cubicBezTo>
                    <a:pt x="1987" y="14562"/>
                    <a:pt x="1987" y="14562"/>
                    <a:pt x="1987" y="14563"/>
                  </a:cubicBezTo>
                  <a:lnTo>
                    <a:pt x="1987" y="14563"/>
                  </a:lnTo>
                  <a:cubicBezTo>
                    <a:pt x="1986" y="14561"/>
                    <a:pt x="1985" y="14560"/>
                    <a:pt x="1985" y="14558"/>
                  </a:cubicBezTo>
                  <a:lnTo>
                    <a:pt x="1985" y="14558"/>
                  </a:lnTo>
                  <a:cubicBezTo>
                    <a:pt x="1985" y="14558"/>
                    <a:pt x="1985" y="14557"/>
                    <a:pt x="1985" y="14557"/>
                  </a:cubicBezTo>
                  <a:lnTo>
                    <a:pt x="1985" y="14557"/>
                  </a:lnTo>
                  <a:cubicBezTo>
                    <a:pt x="1986" y="14559"/>
                    <a:pt x="1986" y="14560"/>
                    <a:pt x="1987" y="14561"/>
                  </a:cubicBezTo>
                  <a:lnTo>
                    <a:pt x="1987" y="14561"/>
                  </a:lnTo>
                  <a:cubicBezTo>
                    <a:pt x="1988" y="14558"/>
                    <a:pt x="1990" y="14554"/>
                    <a:pt x="1991" y="14550"/>
                  </a:cubicBezTo>
                  <a:lnTo>
                    <a:pt x="1991" y="14550"/>
                  </a:lnTo>
                  <a:cubicBezTo>
                    <a:pt x="1995" y="14544"/>
                    <a:pt x="1999" y="14538"/>
                    <a:pt x="2003" y="14533"/>
                  </a:cubicBezTo>
                  <a:close/>
                  <a:moveTo>
                    <a:pt x="2023" y="14733"/>
                  </a:moveTo>
                  <a:cubicBezTo>
                    <a:pt x="2022" y="14741"/>
                    <a:pt x="2021" y="14749"/>
                    <a:pt x="2019" y="14756"/>
                  </a:cubicBezTo>
                  <a:lnTo>
                    <a:pt x="2019" y="14756"/>
                  </a:lnTo>
                  <a:cubicBezTo>
                    <a:pt x="2021" y="14751"/>
                    <a:pt x="2023" y="14745"/>
                    <a:pt x="2025" y="14738"/>
                  </a:cubicBezTo>
                  <a:lnTo>
                    <a:pt x="2025" y="14738"/>
                  </a:lnTo>
                  <a:cubicBezTo>
                    <a:pt x="2024" y="14736"/>
                    <a:pt x="2024" y="14735"/>
                    <a:pt x="2023" y="14733"/>
                  </a:cubicBezTo>
                  <a:close/>
                  <a:moveTo>
                    <a:pt x="1955" y="14691"/>
                  </a:moveTo>
                  <a:cubicBezTo>
                    <a:pt x="1964" y="14710"/>
                    <a:pt x="1973" y="14730"/>
                    <a:pt x="1982" y="14750"/>
                  </a:cubicBezTo>
                  <a:lnTo>
                    <a:pt x="1982" y="14750"/>
                  </a:lnTo>
                  <a:cubicBezTo>
                    <a:pt x="1982" y="14749"/>
                    <a:pt x="1982" y="14749"/>
                    <a:pt x="1982" y="14748"/>
                  </a:cubicBezTo>
                  <a:lnTo>
                    <a:pt x="1982" y="14748"/>
                  </a:lnTo>
                  <a:cubicBezTo>
                    <a:pt x="1988" y="14762"/>
                    <a:pt x="1993" y="14776"/>
                    <a:pt x="1998" y="14791"/>
                  </a:cubicBezTo>
                  <a:lnTo>
                    <a:pt x="1998" y="14791"/>
                  </a:lnTo>
                  <a:cubicBezTo>
                    <a:pt x="2000" y="14787"/>
                    <a:pt x="2001" y="14783"/>
                    <a:pt x="2003" y="14778"/>
                  </a:cubicBezTo>
                  <a:lnTo>
                    <a:pt x="2003" y="14778"/>
                  </a:lnTo>
                  <a:cubicBezTo>
                    <a:pt x="2004" y="14784"/>
                    <a:pt x="2004" y="14790"/>
                    <a:pt x="2005" y="14795"/>
                  </a:cubicBezTo>
                  <a:lnTo>
                    <a:pt x="2005" y="14795"/>
                  </a:lnTo>
                  <a:cubicBezTo>
                    <a:pt x="2004" y="14798"/>
                    <a:pt x="2002" y="14800"/>
                    <a:pt x="2001" y="14803"/>
                  </a:cubicBezTo>
                  <a:lnTo>
                    <a:pt x="2001" y="14803"/>
                  </a:lnTo>
                  <a:cubicBezTo>
                    <a:pt x="2000" y="14799"/>
                    <a:pt x="1999" y="14795"/>
                    <a:pt x="1998" y="14791"/>
                  </a:cubicBezTo>
                  <a:lnTo>
                    <a:pt x="1998" y="14791"/>
                  </a:lnTo>
                  <a:cubicBezTo>
                    <a:pt x="1998" y="14791"/>
                    <a:pt x="1998" y="14791"/>
                    <a:pt x="1998" y="14791"/>
                  </a:cubicBezTo>
                  <a:lnTo>
                    <a:pt x="1998" y="14791"/>
                  </a:lnTo>
                  <a:cubicBezTo>
                    <a:pt x="1993" y="14777"/>
                    <a:pt x="1987" y="14763"/>
                    <a:pt x="1982" y="14750"/>
                  </a:cubicBezTo>
                  <a:lnTo>
                    <a:pt x="1982" y="14750"/>
                  </a:lnTo>
                  <a:cubicBezTo>
                    <a:pt x="1980" y="14756"/>
                    <a:pt x="1977" y="14763"/>
                    <a:pt x="1975" y="14769"/>
                  </a:cubicBezTo>
                  <a:lnTo>
                    <a:pt x="1975" y="14769"/>
                  </a:lnTo>
                  <a:cubicBezTo>
                    <a:pt x="1963" y="14745"/>
                    <a:pt x="1951" y="14721"/>
                    <a:pt x="1936" y="14699"/>
                  </a:cubicBezTo>
                  <a:lnTo>
                    <a:pt x="1936" y="14699"/>
                  </a:lnTo>
                  <a:cubicBezTo>
                    <a:pt x="1943" y="14697"/>
                    <a:pt x="1949" y="14694"/>
                    <a:pt x="1955" y="14691"/>
                  </a:cubicBezTo>
                  <a:close/>
                  <a:moveTo>
                    <a:pt x="2006" y="14812"/>
                  </a:moveTo>
                  <a:cubicBezTo>
                    <a:pt x="2006" y="14813"/>
                    <a:pt x="2006" y="14815"/>
                    <a:pt x="2006" y="14816"/>
                  </a:cubicBezTo>
                  <a:lnTo>
                    <a:pt x="2006" y="14816"/>
                  </a:lnTo>
                  <a:cubicBezTo>
                    <a:pt x="2006" y="14816"/>
                    <a:pt x="2005" y="14815"/>
                    <a:pt x="2005" y="14814"/>
                  </a:cubicBezTo>
                  <a:lnTo>
                    <a:pt x="2005" y="14814"/>
                  </a:lnTo>
                  <a:cubicBezTo>
                    <a:pt x="2005" y="14813"/>
                    <a:pt x="2005" y="14813"/>
                    <a:pt x="2006" y="14812"/>
                  </a:cubicBezTo>
                  <a:close/>
                  <a:moveTo>
                    <a:pt x="2002" y="14804"/>
                  </a:moveTo>
                  <a:lnTo>
                    <a:pt x="2002" y="14804"/>
                  </a:lnTo>
                  <a:cubicBezTo>
                    <a:pt x="2003" y="14806"/>
                    <a:pt x="2003" y="14808"/>
                    <a:pt x="2004" y="14810"/>
                  </a:cubicBezTo>
                  <a:lnTo>
                    <a:pt x="2004" y="14810"/>
                  </a:lnTo>
                  <a:cubicBezTo>
                    <a:pt x="2004" y="14809"/>
                    <a:pt x="2005" y="14808"/>
                    <a:pt x="2005" y="14807"/>
                  </a:cubicBezTo>
                  <a:lnTo>
                    <a:pt x="2005" y="14807"/>
                  </a:lnTo>
                  <a:cubicBezTo>
                    <a:pt x="2005" y="14808"/>
                    <a:pt x="2005" y="14809"/>
                    <a:pt x="2006" y="14810"/>
                  </a:cubicBezTo>
                  <a:lnTo>
                    <a:pt x="2006" y="14810"/>
                  </a:lnTo>
                  <a:cubicBezTo>
                    <a:pt x="2006" y="14809"/>
                    <a:pt x="2006" y="14808"/>
                    <a:pt x="2007" y="14808"/>
                  </a:cubicBezTo>
                  <a:lnTo>
                    <a:pt x="2007" y="14808"/>
                  </a:lnTo>
                  <a:cubicBezTo>
                    <a:pt x="2006" y="14809"/>
                    <a:pt x="2006" y="14811"/>
                    <a:pt x="2006" y="14812"/>
                  </a:cubicBezTo>
                  <a:lnTo>
                    <a:pt x="2006" y="14812"/>
                  </a:lnTo>
                  <a:cubicBezTo>
                    <a:pt x="2006" y="14811"/>
                    <a:pt x="2006" y="14811"/>
                    <a:pt x="2006" y="14810"/>
                  </a:cubicBezTo>
                  <a:lnTo>
                    <a:pt x="2006" y="14810"/>
                  </a:lnTo>
                  <a:cubicBezTo>
                    <a:pt x="2005" y="14811"/>
                    <a:pt x="2005" y="14812"/>
                    <a:pt x="2005" y="14813"/>
                  </a:cubicBezTo>
                  <a:lnTo>
                    <a:pt x="2005" y="14813"/>
                  </a:lnTo>
                  <a:cubicBezTo>
                    <a:pt x="2004" y="14812"/>
                    <a:pt x="2004" y="14811"/>
                    <a:pt x="2004" y="14810"/>
                  </a:cubicBezTo>
                  <a:lnTo>
                    <a:pt x="2004" y="14810"/>
                  </a:lnTo>
                  <a:cubicBezTo>
                    <a:pt x="2004" y="14811"/>
                    <a:pt x="2004" y="14811"/>
                    <a:pt x="2004" y="14811"/>
                  </a:cubicBezTo>
                  <a:lnTo>
                    <a:pt x="2004" y="14811"/>
                  </a:lnTo>
                  <a:cubicBezTo>
                    <a:pt x="2004" y="14812"/>
                    <a:pt x="2004" y="14812"/>
                    <a:pt x="2004" y="14813"/>
                  </a:cubicBezTo>
                  <a:lnTo>
                    <a:pt x="2004" y="14813"/>
                  </a:lnTo>
                  <a:cubicBezTo>
                    <a:pt x="2003" y="14817"/>
                    <a:pt x="2001" y="14821"/>
                    <a:pt x="1999" y="14825"/>
                  </a:cubicBezTo>
                  <a:lnTo>
                    <a:pt x="1999" y="14825"/>
                  </a:lnTo>
                  <a:cubicBezTo>
                    <a:pt x="1999" y="14825"/>
                    <a:pt x="1998" y="14824"/>
                    <a:pt x="1998" y="14824"/>
                  </a:cubicBezTo>
                  <a:lnTo>
                    <a:pt x="1998" y="14824"/>
                  </a:lnTo>
                  <a:cubicBezTo>
                    <a:pt x="2000" y="14820"/>
                    <a:pt x="2002" y="14815"/>
                    <a:pt x="2004" y="14811"/>
                  </a:cubicBezTo>
                  <a:lnTo>
                    <a:pt x="2004" y="14811"/>
                  </a:lnTo>
                  <a:cubicBezTo>
                    <a:pt x="2003" y="14809"/>
                    <a:pt x="2002" y="14806"/>
                    <a:pt x="2002" y="14804"/>
                  </a:cubicBezTo>
                  <a:close/>
                  <a:moveTo>
                    <a:pt x="2013" y="14845"/>
                  </a:moveTo>
                  <a:cubicBezTo>
                    <a:pt x="2017" y="14865"/>
                    <a:pt x="2021" y="14884"/>
                    <a:pt x="2024" y="14904"/>
                  </a:cubicBezTo>
                  <a:lnTo>
                    <a:pt x="2024" y="14904"/>
                  </a:lnTo>
                  <a:cubicBezTo>
                    <a:pt x="2020" y="14889"/>
                    <a:pt x="2016" y="14874"/>
                    <a:pt x="2011" y="14860"/>
                  </a:cubicBezTo>
                  <a:lnTo>
                    <a:pt x="2011" y="14860"/>
                  </a:lnTo>
                  <a:cubicBezTo>
                    <a:pt x="2012" y="14855"/>
                    <a:pt x="2012" y="14850"/>
                    <a:pt x="2013" y="14845"/>
                  </a:cubicBezTo>
                  <a:close/>
                  <a:moveTo>
                    <a:pt x="1998" y="14836"/>
                  </a:moveTo>
                  <a:cubicBezTo>
                    <a:pt x="2001" y="14843"/>
                    <a:pt x="2003" y="14850"/>
                    <a:pt x="2005" y="14857"/>
                  </a:cubicBezTo>
                  <a:lnTo>
                    <a:pt x="2005" y="14857"/>
                  </a:lnTo>
                  <a:cubicBezTo>
                    <a:pt x="2004" y="14875"/>
                    <a:pt x="2002" y="14892"/>
                    <a:pt x="1998" y="14908"/>
                  </a:cubicBezTo>
                  <a:lnTo>
                    <a:pt x="1998" y="14908"/>
                  </a:lnTo>
                  <a:cubicBezTo>
                    <a:pt x="1993" y="14896"/>
                    <a:pt x="1987" y="14885"/>
                    <a:pt x="1981" y="14874"/>
                  </a:cubicBezTo>
                  <a:lnTo>
                    <a:pt x="1981" y="14874"/>
                  </a:lnTo>
                  <a:cubicBezTo>
                    <a:pt x="1988" y="14862"/>
                    <a:pt x="1994" y="14849"/>
                    <a:pt x="1998" y="14836"/>
                  </a:cubicBezTo>
                  <a:close/>
                  <a:moveTo>
                    <a:pt x="1744" y="14902"/>
                  </a:moveTo>
                  <a:lnTo>
                    <a:pt x="1744" y="14902"/>
                  </a:lnTo>
                  <a:cubicBezTo>
                    <a:pt x="1752" y="14905"/>
                    <a:pt x="1760" y="14907"/>
                    <a:pt x="1768" y="14908"/>
                  </a:cubicBezTo>
                  <a:lnTo>
                    <a:pt x="1768" y="14908"/>
                  </a:lnTo>
                  <a:cubicBezTo>
                    <a:pt x="1760" y="14907"/>
                    <a:pt x="1752" y="14905"/>
                    <a:pt x="1744" y="14902"/>
                  </a:cubicBezTo>
                  <a:close/>
                  <a:moveTo>
                    <a:pt x="2046" y="14590"/>
                  </a:moveTo>
                  <a:lnTo>
                    <a:pt x="2046" y="14590"/>
                  </a:lnTo>
                  <a:cubicBezTo>
                    <a:pt x="2046" y="14592"/>
                    <a:pt x="2046" y="14594"/>
                    <a:pt x="2046" y="14597"/>
                  </a:cubicBezTo>
                  <a:lnTo>
                    <a:pt x="2046" y="14597"/>
                  </a:lnTo>
                  <a:cubicBezTo>
                    <a:pt x="2046" y="14597"/>
                    <a:pt x="2046" y="14596"/>
                    <a:pt x="2046" y="14596"/>
                  </a:cubicBezTo>
                  <a:lnTo>
                    <a:pt x="2046" y="14596"/>
                  </a:lnTo>
                  <a:cubicBezTo>
                    <a:pt x="2046" y="14634"/>
                    <a:pt x="2042" y="14673"/>
                    <a:pt x="2035" y="14710"/>
                  </a:cubicBezTo>
                  <a:lnTo>
                    <a:pt x="2035" y="14710"/>
                  </a:lnTo>
                  <a:cubicBezTo>
                    <a:pt x="2035" y="14707"/>
                    <a:pt x="2034" y="14704"/>
                    <a:pt x="2034" y="14702"/>
                  </a:cubicBezTo>
                  <a:lnTo>
                    <a:pt x="2034" y="14702"/>
                  </a:lnTo>
                  <a:cubicBezTo>
                    <a:pt x="2031" y="14714"/>
                    <a:pt x="2028" y="14726"/>
                    <a:pt x="2025" y="14738"/>
                  </a:cubicBezTo>
                  <a:lnTo>
                    <a:pt x="2025" y="14738"/>
                  </a:lnTo>
                  <a:cubicBezTo>
                    <a:pt x="2025" y="14742"/>
                    <a:pt x="2026" y="14745"/>
                    <a:pt x="2027" y="14748"/>
                  </a:cubicBezTo>
                  <a:lnTo>
                    <a:pt x="2027" y="14748"/>
                  </a:lnTo>
                  <a:cubicBezTo>
                    <a:pt x="2030" y="14735"/>
                    <a:pt x="2033" y="14723"/>
                    <a:pt x="2035" y="14710"/>
                  </a:cubicBezTo>
                  <a:lnTo>
                    <a:pt x="2035" y="14710"/>
                  </a:lnTo>
                  <a:cubicBezTo>
                    <a:pt x="2051" y="14777"/>
                    <a:pt x="2060" y="14848"/>
                    <a:pt x="2063" y="14912"/>
                  </a:cubicBezTo>
                  <a:lnTo>
                    <a:pt x="2063" y="14912"/>
                  </a:lnTo>
                  <a:cubicBezTo>
                    <a:pt x="2060" y="14916"/>
                    <a:pt x="2057" y="14920"/>
                    <a:pt x="2054" y="14923"/>
                  </a:cubicBezTo>
                  <a:lnTo>
                    <a:pt x="2054" y="14923"/>
                  </a:lnTo>
                  <a:cubicBezTo>
                    <a:pt x="2050" y="14867"/>
                    <a:pt x="2041" y="14806"/>
                    <a:pt x="2027" y="14748"/>
                  </a:cubicBezTo>
                  <a:lnTo>
                    <a:pt x="2027" y="14748"/>
                  </a:lnTo>
                  <a:cubicBezTo>
                    <a:pt x="2024" y="14760"/>
                    <a:pt x="2020" y="14773"/>
                    <a:pt x="2015" y="14785"/>
                  </a:cubicBezTo>
                  <a:lnTo>
                    <a:pt x="2015" y="14785"/>
                  </a:lnTo>
                  <a:cubicBezTo>
                    <a:pt x="2015" y="14784"/>
                    <a:pt x="2015" y="14784"/>
                    <a:pt x="2015" y="14783"/>
                  </a:cubicBezTo>
                  <a:lnTo>
                    <a:pt x="2015" y="14783"/>
                  </a:lnTo>
                  <a:cubicBezTo>
                    <a:pt x="2015" y="14781"/>
                    <a:pt x="2015" y="14778"/>
                    <a:pt x="2015" y="14776"/>
                  </a:cubicBezTo>
                  <a:lnTo>
                    <a:pt x="2015" y="14776"/>
                  </a:lnTo>
                  <a:cubicBezTo>
                    <a:pt x="2016" y="14770"/>
                    <a:pt x="2018" y="14763"/>
                    <a:pt x="2019" y="14756"/>
                  </a:cubicBezTo>
                  <a:lnTo>
                    <a:pt x="2019" y="14756"/>
                  </a:lnTo>
                  <a:cubicBezTo>
                    <a:pt x="2018" y="14761"/>
                    <a:pt x="2016" y="14766"/>
                    <a:pt x="2014" y="14770"/>
                  </a:cubicBezTo>
                  <a:lnTo>
                    <a:pt x="2014" y="14770"/>
                  </a:lnTo>
                  <a:cubicBezTo>
                    <a:pt x="2014" y="14769"/>
                    <a:pt x="2014" y="14767"/>
                    <a:pt x="2014" y="14766"/>
                  </a:cubicBezTo>
                  <a:lnTo>
                    <a:pt x="2014" y="14766"/>
                  </a:lnTo>
                  <a:cubicBezTo>
                    <a:pt x="2014" y="14769"/>
                    <a:pt x="2014" y="14771"/>
                    <a:pt x="2013" y="14774"/>
                  </a:cubicBezTo>
                  <a:lnTo>
                    <a:pt x="2013" y="14774"/>
                  </a:lnTo>
                  <a:cubicBezTo>
                    <a:pt x="2013" y="14774"/>
                    <a:pt x="2013" y="14775"/>
                    <a:pt x="2013" y="14775"/>
                  </a:cubicBezTo>
                  <a:lnTo>
                    <a:pt x="2013" y="14775"/>
                  </a:lnTo>
                  <a:cubicBezTo>
                    <a:pt x="2012" y="14770"/>
                    <a:pt x="2010" y="14766"/>
                    <a:pt x="2009" y="14762"/>
                  </a:cubicBezTo>
                  <a:lnTo>
                    <a:pt x="2009" y="14762"/>
                  </a:lnTo>
                  <a:cubicBezTo>
                    <a:pt x="2007" y="14767"/>
                    <a:pt x="2005" y="14773"/>
                    <a:pt x="2003" y="14778"/>
                  </a:cubicBezTo>
                  <a:lnTo>
                    <a:pt x="2003" y="14778"/>
                  </a:lnTo>
                  <a:cubicBezTo>
                    <a:pt x="2001" y="14757"/>
                    <a:pt x="1997" y="14736"/>
                    <a:pt x="1992" y="14715"/>
                  </a:cubicBezTo>
                  <a:lnTo>
                    <a:pt x="1992" y="14715"/>
                  </a:lnTo>
                  <a:cubicBezTo>
                    <a:pt x="1989" y="14726"/>
                    <a:pt x="1986" y="14737"/>
                    <a:pt x="1982" y="14748"/>
                  </a:cubicBezTo>
                  <a:lnTo>
                    <a:pt x="1982" y="14748"/>
                  </a:lnTo>
                  <a:cubicBezTo>
                    <a:pt x="1975" y="14728"/>
                    <a:pt x="1966" y="14709"/>
                    <a:pt x="1956" y="14691"/>
                  </a:cubicBezTo>
                  <a:lnTo>
                    <a:pt x="1956" y="14691"/>
                  </a:lnTo>
                  <a:cubicBezTo>
                    <a:pt x="1964" y="14686"/>
                    <a:pt x="1973" y="14681"/>
                    <a:pt x="1980" y="14676"/>
                  </a:cubicBezTo>
                  <a:lnTo>
                    <a:pt x="1980" y="14676"/>
                  </a:lnTo>
                  <a:cubicBezTo>
                    <a:pt x="1981" y="14677"/>
                    <a:pt x="1981" y="14679"/>
                    <a:pt x="1982" y="14680"/>
                  </a:cubicBezTo>
                  <a:lnTo>
                    <a:pt x="1982" y="14680"/>
                  </a:lnTo>
                  <a:cubicBezTo>
                    <a:pt x="1981" y="14678"/>
                    <a:pt x="1981" y="14677"/>
                    <a:pt x="1980" y="14676"/>
                  </a:cubicBezTo>
                  <a:lnTo>
                    <a:pt x="1980" y="14676"/>
                  </a:lnTo>
                  <a:cubicBezTo>
                    <a:pt x="1980" y="14676"/>
                    <a:pt x="1980" y="14676"/>
                    <a:pt x="1980" y="14676"/>
                  </a:cubicBezTo>
                  <a:lnTo>
                    <a:pt x="1980" y="14676"/>
                  </a:lnTo>
                  <a:cubicBezTo>
                    <a:pt x="1977" y="14669"/>
                    <a:pt x="1974" y="14661"/>
                    <a:pt x="1971" y="14654"/>
                  </a:cubicBezTo>
                  <a:lnTo>
                    <a:pt x="1971" y="14654"/>
                  </a:lnTo>
                  <a:cubicBezTo>
                    <a:pt x="1962" y="14659"/>
                    <a:pt x="1953" y="14665"/>
                    <a:pt x="1944" y="14669"/>
                  </a:cubicBezTo>
                  <a:lnTo>
                    <a:pt x="1944" y="14669"/>
                  </a:lnTo>
                  <a:cubicBezTo>
                    <a:pt x="1942" y="14666"/>
                    <a:pt x="1940" y="14664"/>
                    <a:pt x="1938" y="14661"/>
                  </a:cubicBezTo>
                  <a:lnTo>
                    <a:pt x="1938" y="14661"/>
                  </a:lnTo>
                  <a:cubicBezTo>
                    <a:pt x="1946" y="14650"/>
                    <a:pt x="1952" y="14639"/>
                    <a:pt x="1958" y="14627"/>
                  </a:cubicBezTo>
                  <a:lnTo>
                    <a:pt x="1958" y="14627"/>
                  </a:lnTo>
                  <a:cubicBezTo>
                    <a:pt x="1963" y="14636"/>
                    <a:pt x="1967" y="14645"/>
                    <a:pt x="1971" y="14654"/>
                  </a:cubicBezTo>
                  <a:lnTo>
                    <a:pt x="1971" y="14654"/>
                  </a:lnTo>
                  <a:cubicBezTo>
                    <a:pt x="1971" y="14654"/>
                    <a:pt x="1972" y="14654"/>
                    <a:pt x="1972" y="14653"/>
                  </a:cubicBezTo>
                  <a:lnTo>
                    <a:pt x="1972" y="14653"/>
                  </a:lnTo>
                  <a:cubicBezTo>
                    <a:pt x="1975" y="14661"/>
                    <a:pt x="1978" y="14668"/>
                    <a:pt x="1980" y="14676"/>
                  </a:cubicBezTo>
                  <a:lnTo>
                    <a:pt x="1980" y="14676"/>
                  </a:lnTo>
                  <a:cubicBezTo>
                    <a:pt x="1987" y="14671"/>
                    <a:pt x="1992" y="14667"/>
                    <a:pt x="1998" y="14662"/>
                  </a:cubicBezTo>
                  <a:lnTo>
                    <a:pt x="1998" y="14662"/>
                  </a:lnTo>
                  <a:cubicBezTo>
                    <a:pt x="1999" y="14665"/>
                    <a:pt x="2000" y="14668"/>
                    <a:pt x="2000" y="14671"/>
                  </a:cubicBezTo>
                  <a:lnTo>
                    <a:pt x="2000" y="14671"/>
                  </a:lnTo>
                  <a:cubicBezTo>
                    <a:pt x="1998" y="14684"/>
                    <a:pt x="1996" y="14697"/>
                    <a:pt x="1993" y="14710"/>
                  </a:cubicBezTo>
                  <a:lnTo>
                    <a:pt x="1993" y="14710"/>
                  </a:lnTo>
                  <a:cubicBezTo>
                    <a:pt x="1989" y="14700"/>
                    <a:pt x="1986" y="14690"/>
                    <a:pt x="1982" y="14680"/>
                  </a:cubicBezTo>
                  <a:lnTo>
                    <a:pt x="1982" y="14680"/>
                  </a:lnTo>
                  <a:cubicBezTo>
                    <a:pt x="1986" y="14691"/>
                    <a:pt x="1989" y="14703"/>
                    <a:pt x="1992" y="14715"/>
                  </a:cubicBezTo>
                  <a:lnTo>
                    <a:pt x="1992" y="14715"/>
                  </a:lnTo>
                  <a:cubicBezTo>
                    <a:pt x="1992" y="14713"/>
                    <a:pt x="1993" y="14711"/>
                    <a:pt x="1993" y="14710"/>
                  </a:cubicBezTo>
                  <a:lnTo>
                    <a:pt x="1993" y="14710"/>
                  </a:lnTo>
                  <a:cubicBezTo>
                    <a:pt x="1999" y="14727"/>
                    <a:pt x="2004" y="14744"/>
                    <a:pt x="2009" y="14762"/>
                  </a:cubicBezTo>
                  <a:lnTo>
                    <a:pt x="2009" y="14762"/>
                  </a:lnTo>
                  <a:cubicBezTo>
                    <a:pt x="2011" y="14757"/>
                    <a:pt x="2012" y="14753"/>
                    <a:pt x="2013" y="14749"/>
                  </a:cubicBezTo>
                  <a:lnTo>
                    <a:pt x="2013" y="14749"/>
                  </a:lnTo>
                  <a:cubicBezTo>
                    <a:pt x="2013" y="14755"/>
                    <a:pt x="2014" y="14760"/>
                    <a:pt x="2014" y="14766"/>
                  </a:cubicBezTo>
                  <a:lnTo>
                    <a:pt x="2014" y="14766"/>
                  </a:lnTo>
                  <a:cubicBezTo>
                    <a:pt x="2015" y="14756"/>
                    <a:pt x="2016" y="14745"/>
                    <a:pt x="2017" y="14735"/>
                  </a:cubicBezTo>
                  <a:lnTo>
                    <a:pt x="2017" y="14735"/>
                  </a:lnTo>
                  <a:cubicBezTo>
                    <a:pt x="2018" y="14730"/>
                    <a:pt x="2019" y="14725"/>
                    <a:pt x="2020" y="14720"/>
                  </a:cubicBezTo>
                  <a:lnTo>
                    <a:pt x="2020" y="14720"/>
                  </a:lnTo>
                  <a:cubicBezTo>
                    <a:pt x="2021" y="14724"/>
                    <a:pt x="2022" y="14728"/>
                    <a:pt x="2023" y="14733"/>
                  </a:cubicBezTo>
                  <a:lnTo>
                    <a:pt x="2023" y="14733"/>
                  </a:lnTo>
                  <a:cubicBezTo>
                    <a:pt x="2026" y="14714"/>
                    <a:pt x="2027" y="14695"/>
                    <a:pt x="2027" y="14676"/>
                  </a:cubicBezTo>
                  <a:lnTo>
                    <a:pt x="2027" y="14676"/>
                  </a:lnTo>
                  <a:cubicBezTo>
                    <a:pt x="2029" y="14684"/>
                    <a:pt x="2031" y="14693"/>
                    <a:pt x="2034" y="14702"/>
                  </a:cubicBezTo>
                  <a:lnTo>
                    <a:pt x="2034" y="14702"/>
                  </a:lnTo>
                  <a:cubicBezTo>
                    <a:pt x="2041" y="14667"/>
                    <a:pt x="2045" y="14632"/>
                    <a:pt x="2046" y="14597"/>
                  </a:cubicBezTo>
                  <a:lnTo>
                    <a:pt x="2046" y="14597"/>
                  </a:lnTo>
                  <a:cubicBezTo>
                    <a:pt x="2040" y="14609"/>
                    <a:pt x="2033" y="14620"/>
                    <a:pt x="2026" y="14630"/>
                  </a:cubicBezTo>
                  <a:lnTo>
                    <a:pt x="2026" y="14630"/>
                  </a:lnTo>
                  <a:cubicBezTo>
                    <a:pt x="2026" y="14624"/>
                    <a:pt x="2025" y="14619"/>
                    <a:pt x="2025" y="14613"/>
                  </a:cubicBezTo>
                  <a:lnTo>
                    <a:pt x="2025" y="14613"/>
                  </a:lnTo>
                  <a:cubicBezTo>
                    <a:pt x="2032" y="14605"/>
                    <a:pt x="2039" y="14598"/>
                    <a:pt x="2046" y="14590"/>
                  </a:cubicBezTo>
                  <a:close/>
                  <a:moveTo>
                    <a:pt x="1998" y="14910"/>
                  </a:moveTo>
                  <a:cubicBezTo>
                    <a:pt x="1994" y="14926"/>
                    <a:pt x="1990" y="14941"/>
                    <a:pt x="1984" y="14955"/>
                  </a:cubicBezTo>
                  <a:lnTo>
                    <a:pt x="1984" y="14955"/>
                  </a:lnTo>
                  <a:cubicBezTo>
                    <a:pt x="1990" y="14942"/>
                    <a:pt x="1995" y="14929"/>
                    <a:pt x="2000" y="14914"/>
                  </a:cubicBezTo>
                  <a:lnTo>
                    <a:pt x="2000" y="14914"/>
                  </a:lnTo>
                  <a:cubicBezTo>
                    <a:pt x="1999" y="14913"/>
                    <a:pt x="1999" y="14911"/>
                    <a:pt x="1998" y="14910"/>
                  </a:cubicBezTo>
                  <a:close/>
                  <a:moveTo>
                    <a:pt x="1996" y="14931"/>
                  </a:moveTo>
                  <a:lnTo>
                    <a:pt x="1996" y="14931"/>
                  </a:lnTo>
                  <a:cubicBezTo>
                    <a:pt x="2000" y="14938"/>
                    <a:pt x="2003" y="14946"/>
                    <a:pt x="2007" y="14953"/>
                  </a:cubicBezTo>
                  <a:lnTo>
                    <a:pt x="2007" y="14953"/>
                  </a:lnTo>
                  <a:cubicBezTo>
                    <a:pt x="2007" y="14953"/>
                    <a:pt x="2007" y="14953"/>
                    <a:pt x="2007" y="14953"/>
                  </a:cubicBezTo>
                  <a:lnTo>
                    <a:pt x="2007" y="14953"/>
                  </a:lnTo>
                  <a:cubicBezTo>
                    <a:pt x="2007" y="14953"/>
                    <a:pt x="2007" y="14954"/>
                    <a:pt x="2008" y="14954"/>
                  </a:cubicBezTo>
                  <a:lnTo>
                    <a:pt x="2008" y="14954"/>
                  </a:lnTo>
                  <a:cubicBezTo>
                    <a:pt x="2010" y="14953"/>
                    <a:pt x="2013" y="14952"/>
                    <a:pt x="2016" y="14951"/>
                  </a:cubicBezTo>
                  <a:lnTo>
                    <a:pt x="2016" y="14951"/>
                  </a:lnTo>
                  <a:cubicBezTo>
                    <a:pt x="2021" y="14964"/>
                    <a:pt x="2025" y="14977"/>
                    <a:pt x="2030" y="14989"/>
                  </a:cubicBezTo>
                  <a:lnTo>
                    <a:pt x="2030" y="14989"/>
                  </a:lnTo>
                  <a:cubicBezTo>
                    <a:pt x="2030" y="14987"/>
                    <a:pt x="2029" y="14984"/>
                    <a:pt x="2029" y="14981"/>
                  </a:cubicBezTo>
                  <a:lnTo>
                    <a:pt x="2029" y="14981"/>
                  </a:lnTo>
                  <a:cubicBezTo>
                    <a:pt x="2026" y="14971"/>
                    <a:pt x="2022" y="14961"/>
                    <a:pt x="2017" y="14950"/>
                  </a:cubicBezTo>
                  <a:lnTo>
                    <a:pt x="2017" y="14950"/>
                  </a:lnTo>
                  <a:cubicBezTo>
                    <a:pt x="2017" y="14951"/>
                    <a:pt x="2016" y="14951"/>
                    <a:pt x="2016" y="14951"/>
                  </a:cubicBezTo>
                  <a:lnTo>
                    <a:pt x="2016" y="14951"/>
                  </a:lnTo>
                  <a:cubicBezTo>
                    <a:pt x="2016" y="14951"/>
                    <a:pt x="2015" y="14951"/>
                    <a:pt x="2015" y="14950"/>
                  </a:cubicBezTo>
                  <a:lnTo>
                    <a:pt x="2015" y="14950"/>
                  </a:lnTo>
                  <a:cubicBezTo>
                    <a:pt x="2013" y="14952"/>
                    <a:pt x="2010" y="14952"/>
                    <a:pt x="2007" y="14953"/>
                  </a:cubicBezTo>
                  <a:lnTo>
                    <a:pt x="2007" y="14953"/>
                  </a:lnTo>
                  <a:cubicBezTo>
                    <a:pt x="2003" y="14946"/>
                    <a:pt x="2000" y="14938"/>
                    <a:pt x="1996" y="14931"/>
                  </a:cubicBezTo>
                  <a:close/>
                  <a:moveTo>
                    <a:pt x="2063" y="14913"/>
                  </a:moveTo>
                  <a:cubicBezTo>
                    <a:pt x="2064" y="14956"/>
                    <a:pt x="2063" y="14997"/>
                    <a:pt x="2058" y="15031"/>
                  </a:cubicBezTo>
                  <a:lnTo>
                    <a:pt x="2058" y="15031"/>
                  </a:lnTo>
                  <a:cubicBezTo>
                    <a:pt x="2057" y="15029"/>
                    <a:pt x="2056" y="15026"/>
                    <a:pt x="2055" y="15024"/>
                  </a:cubicBezTo>
                  <a:lnTo>
                    <a:pt x="2055" y="15024"/>
                  </a:lnTo>
                  <a:cubicBezTo>
                    <a:pt x="2057" y="14994"/>
                    <a:pt x="2057" y="14959"/>
                    <a:pt x="2054" y="14923"/>
                  </a:cubicBezTo>
                  <a:lnTo>
                    <a:pt x="2054" y="14923"/>
                  </a:lnTo>
                  <a:cubicBezTo>
                    <a:pt x="2057" y="14920"/>
                    <a:pt x="2060" y="14917"/>
                    <a:pt x="2063" y="14913"/>
                  </a:cubicBezTo>
                  <a:close/>
                  <a:moveTo>
                    <a:pt x="1758" y="14930"/>
                  </a:moveTo>
                  <a:cubicBezTo>
                    <a:pt x="1794" y="14946"/>
                    <a:pt x="1825" y="14953"/>
                    <a:pt x="1853" y="14953"/>
                  </a:cubicBezTo>
                  <a:cubicBezTo>
                    <a:pt x="1877" y="14953"/>
                    <a:pt x="1897" y="14948"/>
                    <a:pt x="1915" y="14940"/>
                  </a:cubicBezTo>
                  <a:lnTo>
                    <a:pt x="1915" y="14940"/>
                  </a:lnTo>
                  <a:cubicBezTo>
                    <a:pt x="1940" y="14952"/>
                    <a:pt x="1962" y="14957"/>
                    <a:pt x="1982" y="14957"/>
                  </a:cubicBezTo>
                  <a:cubicBezTo>
                    <a:pt x="1982" y="14957"/>
                    <a:pt x="1983" y="14957"/>
                    <a:pt x="1983" y="14957"/>
                  </a:cubicBezTo>
                  <a:lnTo>
                    <a:pt x="1983" y="14957"/>
                  </a:lnTo>
                  <a:cubicBezTo>
                    <a:pt x="1960" y="15002"/>
                    <a:pt x="1925" y="15031"/>
                    <a:pt x="1879" y="15031"/>
                  </a:cubicBezTo>
                  <a:cubicBezTo>
                    <a:pt x="1852" y="15031"/>
                    <a:pt x="1821" y="15021"/>
                    <a:pt x="1786" y="15000"/>
                  </a:cubicBezTo>
                  <a:lnTo>
                    <a:pt x="1786" y="15000"/>
                  </a:lnTo>
                  <a:cubicBezTo>
                    <a:pt x="1823" y="15022"/>
                    <a:pt x="1855" y="15032"/>
                    <a:pt x="1882" y="15032"/>
                  </a:cubicBezTo>
                  <a:cubicBezTo>
                    <a:pt x="1929" y="15032"/>
                    <a:pt x="1963" y="15003"/>
                    <a:pt x="1983" y="14957"/>
                  </a:cubicBezTo>
                  <a:lnTo>
                    <a:pt x="1983" y="14957"/>
                  </a:lnTo>
                  <a:cubicBezTo>
                    <a:pt x="1983" y="14957"/>
                    <a:pt x="1983" y="14957"/>
                    <a:pt x="1983" y="14957"/>
                  </a:cubicBezTo>
                  <a:lnTo>
                    <a:pt x="1983" y="14957"/>
                  </a:lnTo>
                  <a:cubicBezTo>
                    <a:pt x="1983" y="14957"/>
                    <a:pt x="1983" y="14957"/>
                    <a:pt x="1983" y="14957"/>
                  </a:cubicBezTo>
                  <a:lnTo>
                    <a:pt x="1983" y="14957"/>
                  </a:lnTo>
                  <a:cubicBezTo>
                    <a:pt x="1982" y="14957"/>
                    <a:pt x="1982" y="14957"/>
                    <a:pt x="1981" y="14957"/>
                  </a:cubicBezTo>
                  <a:cubicBezTo>
                    <a:pt x="1962" y="14957"/>
                    <a:pt x="1940" y="14951"/>
                    <a:pt x="1915" y="14940"/>
                  </a:cubicBezTo>
                  <a:lnTo>
                    <a:pt x="1915" y="14940"/>
                  </a:lnTo>
                  <a:cubicBezTo>
                    <a:pt x="1915" y="14940"/>
                    <a:pt x="1915" y="14940"/>
                    <a:pt x="1915" y="14940"/>
                  </a:cubicBezTo>
                  <a:lnTo>
                    <a:pt x="1915" y="14940"/>
                  </a:lnTo>
                  <a:cubicBezTo>
                    <a:pt x="1911" y="14937"/>
                    <a:pt x="1906" y="14935"/>
                    <a:pt x="1901" y="14932"/>
                  </a:cubicBezTo>
                  <a:lnTo>
                    <a:pt x="1901" y="14932"/>
                  </a:lnTo>
                  <a:cubicBezTo>
                    <a:pt x="1881" y="14941"/>
                    <a:pt x="1860" y="14947"/>
                    <a:pt x="1836" y="14947"/>
                  </a:cubicBezTo>
                  <a:cubicBezTo>
                    <a:pt x="1812" y="14947"/>
                    <a:pt x="1786" y="14941"/>
                    <a:pt x="1758" y="14930"/>
                  </a:cubicBezTo>
                  <a:close/>
                  <a:moveTo>
                    <a:pt x="2048" y="15041"/>
                  </a:moveTo>
                  <a:lnTo>
                    <a:pt x="2048" y="15041"/>
                  </a:lnTo>
                  <a:cubicBezTo>
                    <a:pt x="2048" y="15042"/>
                    <a:pt x="2049" y="15044"/>
                    <a:pt x="2049" y="15045"/>
                  </a:cubicBezTo>
                  <a:lnTo>
                    <a:pt x="2049" y="15045"/>
                  </a:lnTo>
                  <a:cubicBezTo>
                    <a:pt x="2049" y="15044"/>
                    <a:pt x="2048" y="15043"/>
                    <a:pt x="2048" y="15042"/>
                  </a:cubicBezTo>
                  <a:lnTo>
                    <a:pt x="2048" y="15042"/>
                  </a:lnTo>
                  <a:cubicBezTo>
                    <a:pt x="2048" y="15042"/>
                    <a:pt x="2048" y="15041"/>
                    <a:pt x="2048" y="15041"/>
                  </a:cubicBezTo>
                  <a:close/>
                  <a:moveTo>
                    <a:pt x="2049" y="15031"/>
                  </a:moveTo>
                  <a:cubicBezTo>
                    <a:pt x="2050" y="15038"/>
                    <a:pt x="2051" y="15045"/>
                    <a:pt x="2052" y="15051"/>
                  </a:cubicBezTo>
                  <a:lnTo>
                    <a:pt x="2052" y="15051"/>
                  </a:lnTo>
                  <a:cubicBezTo>
                    <a:pt x="2051" y="15049"/>
                    <a:pt x="2050" y="15047"/>
                    <a:pt x="2049" y="15045"/>
                  </a:cubicBezTo>
                  <a:lnTo>
                    <a:pt x="2049" y="15045"/>
                  </a:lnTo>
                  <a:cubicBezTo>
                    <a:pt x="2049" y="15046"/>
                    <a:pt x="2049" y="15046"/>
                    <a:pt x="2049" y="15046"/>
                  </a:cubicBezTo>
                  <a:lnTo>
                    <a:pt x="2049" y="15046"/>
                  </a:lnTo>
                  <a:cubicBezTo>
                    <a:pt x="2049" y="15045"/>
                    <a:pt x="2049" y="15045"/>
                    <a:pt x="2049" y="15045"/>
                  </a:cubicBezTo>
                  <a:lnTo>
                    <a:pt x="2049" y="15045"/>
                  </a:lnTo>
                  <a:cubicBezTo>
                    <a:pt x="2049" y="15045"/>
                    <a:pt x="2049" y="15045"/>
                    <a:pt x="2049" y="15045"/>
                  </a:cubicBezTo>
                  <a:lnTo>
                    <a:pt x="2049" y="15045"/>
                  </a:lnTo>
                  <a:cubicBezTo>
                    <a:pt x="2049" y="15041"/>
                    <a:pt x="2049" y="15036"/>
                    <a:pt x="2049" y="15031"/>
                  </a:cubicBezTo>
                  <a:close/>
                  <a:moveTo>
                    <a:pt x="2055" y="15024"/>
                  </a:moveTo>
                  <a:cubicBezTo>
                    <a:pt x="2056" y="15026"/>
                    <a:pt x="2057" y="15029"/>
                    <a:pt x="2058" y="15031"/>
                  </a:cubicBezTo>
                  <a:lnTo>
                    <a:pt x="2058" y="15031"/>
                  </a:lnTo>
                  <a:cubicBezTo>
                    <a:pt x="2057" y="15041"/>
                    <a:pt x="2056" y="15049"/>
                    <a:pt x="2054" y="15057"/>
                  </a:cubicBezTo>
                  <a:lnTo>
                    <a:pt x="2054" y="15057"/>
                  </a:lnTo>
                  <a:cubicBezTo>
                    <a:pt x="2054" y="15056"/>
                    <a:pt x="2053" y="15055"/>
                    <a:pt x="2053" y="15053"/>
                  </a:cubicBezTo>
                  <a:lnTo>
                    <a:pt x="2053" y="15053"/>
                  </a:lnTo>
                  <a:cubicBezTo>
                    <a:pt x="2054" y="15044"/>
                    <a:pt x="2055" y="15034"/>
                    <a:pt x="2055" y="15024"/>
                  </a:cubicBezTo>
                  <a:close/>
                  <a:moveTo>
                    <a:pt x="2052" y="15060"/>
                  </a:moveTo>
                  <a:cubicBezTo>
                    <a:pt x="2051" y="15065"/>
                    <a:pt x="2050" y="15070"/>
                    <a:pt x="2049" y="15075"/>
                  </a:cubicBezTo>
                  <a:lnTo>
                    <a:pt x="2049" y="15075"/>
                  </a:lnTo>
                  <a:cubicBezTo>
                    <a:pt x="2049" y="15076"/>
                    <a:pt x="2049" y="15077"/>
                    <a:pt x="2049" y="15078"/>
                  </a:cubicBezTo>
                  <a:lnTo>
                    <a:pt x="2049" y="15078"/>
                  </a:lnTo>
                  <a:cubicBezTo>
                    <a:pt x="2051" y="15074"/>
                    <a:pt x="2052" y="15069"/>
                    <a:pt x="2053" y="15064"/>
                  </a:cubicBezTo>
                  <a:lnTo>
                    <a:pt x="2053" y="15064"/>
                  </a:lnTo>
                  <a:cubicBezTo>
                    <a:pt x="2052" y="15063"/>
                    <a:pt x="2052" y="15061"/>
                    <a:pt x="2052" y="15060"/>
                  </a:cubicBezTo>
                  <a:close/>
                  <a:moveTo>
                    <a:pt x="2049" y="15064"/>
                  </a:moveTo>
                  <a:cubicBezTo>
                    <a:pt x="2049" y="15069"/>
                    <a:pt x="2049" y="15074"/>
                    <a:pt x="2049" y="15078"/>
                  </a:cubicBezTo>
                  <a:lnTo>
                    <a:pt x="2049" y="15078"/>
                  </a:lnTo>
                  <a:cubicBezTo>
                    <a:pt x="2049" y="15077"/>
                    <a:pt x="2049" y="15076"/>
                    <a:pt x="2049" y="15075"/>
                  </a:cubicBezTo>
                  <a:lnTo>
                    <a:pt x="2049" y="15075"/>
                  </a:lnTo>
                  <a:cubicBezTo>
                    <a:pt x="2049" y="15071"/>
                    <a:pt x="2049" y="15068"/>
                    <a:pt x="2049" y="15064"/>
                  </a:cubicBezTo>
                  <a:close/>
                  <a:moveTo>
                    <a:pt x="2032" y="15019"/>
                  </a:moveTo>
                  <a:cubicBezTo>
                    <a:pt x="2030" y="15068"/>
                    <a:pt x="2022" y="15111"/>
                    <a:pt x="2007" y="15140"/>
                  </a:cubicBezTo>
                  <a:lnTo>
                    <a:pt x="2007" y="15140"/>
                  </a:lnTo>
                  <a:cubicBezTo>
                    <a:pt x="2004" y="15141"/>
                    <a:pt x="2001" y="15141"/>
                    <a:pt x="1998" y="15141"/>
                  </a:cubicBezTo>
                  <a:cubicBezTo>
                    <a:pt x="1979" y="15141"/>
                    <a:pt x="1954" y="15124"/>
                    <a:pt x="1926" y="15084"/>
                  </a:cubicBezTo>
                  <a:lnTo>
                    <a:pt x="1926" y="15084"/>
                  </a:lnTo>
                  <a:cubicBezTo>
                    <a:pt x="1956" y="15129"/>
                    <a:pt x="1981" y="15148"/>
                    <a:pt x="2001" y="15148"/>
                  </a:cubicBezTo>
                  <a:cubicBezTo>
                    <a:pt x="2002" y="15148"/>
                    <a:pt x="2002" y="15148"/>
                    <a:pt x="2002" y="15148"/>
                  </a:cubicBezTo>
                  <a:lnTo>
                    <a:pt x="2002" y="15148"/>
                  </a:lnTo>
                  <a:cubicBezTo>
                    <a:pt x="1990" y="15168"/>
                    <a:pt x="1974" y="15179"/>
                    <a:pt x="1954" y="15179"/>
                  </a:cubicBezTo>
                  <a:cubicBezTo>
                    <a:pt x="1954" y="15179"/>
                    <a:pt x="1953" y="15179"/>
                    <a:pt x="1953" y="15179"/>
                  </a:cubicBezTo>
                  <a:lnTo>
                    <a:pt x="1953" y="15179"/>
                  </a:lnTo>
                  <a:cubicBezTo>
                    <a:pt x="1944" y="15169"/>
                    <a:pt x="1935" y="15156"/>
                    <a:pt x="1926" y="15140"/>
                  </a:cubicBezTo>
                  <a:lnTo>
                    <a:pt x="1926" y="15140"/>
                  </a:lnTo>
                  <a:cubicBezTo>
                    <a:pt x="1935" y="15155"/>
                    <a:pt x="1944" y="15168"/>
                    <a:pt x="1952" y="15179"/>
                  </a:cubicBezTo>
                  <a:lnTo>
                    <a:pt x="1952" y="15179"/>
                  </a:lnTo>
                  <a:cubicBezTo>
                    <a:pt x="1926" y="15178"/>
                    <a:pt x="1894" y="15158"/>
                    <a:pt x="1856" y="15112"/>
                  </a:cubicBezTo>
                  <a:lnTo>
                    <a:pt x="1856" y="15112"/>
                  </a:lnTo>
                  <a:cubicBezTo>
                    <a:pt x="1896" y="15160"/>
                    <a:pt x="1930" y="15182"/>
                    <a:pt x="1957" y="15184"/>
                  </a:cubicBezTo>
                  <a:lnTo>
                    <a:pt x="1957" y="15184"/>
                  </a:lnTo>
                  <a:cubicBezTo>
                    <a:pt x="1975" y="15206"/>
                    <a:pt x="1990" y="15216"/>
                    <a:pt x="2003" y="15216"/>
                  </a:cubicBezTo>
                  <a:cubicBezTo>
                    <a:pt x="2035" y="15216"/>
                    <a:pt x="2050" y="15159"/>
                    <a:pt x="2049" y="15078"/>
                  </a:cubicBezTo>
                  <a:lnTo>
                    <a:pt x="2049" y="15078"/>
                  </a:lnTo>
                  <a:cubicBezTo>
                    <a:pt x="2049" y="15079"/>
                    <a:pt x="2049" y="15080"/>
                    <a:pt x="2048" y="15081"/>
                  </a:cubicBezTo>
                  <a:lnTo>
                    <a:pt x="2048" y="15081"/>
                  </a:lnTo>
                  <a:cubicBezTo>
                    <a:pt x="2048" y="15080"/>
                    <a:pt x="2048" y="15079"/>
                    <a:pt x="2049" y="15078"/>
                  </a:cubicBezTo>
                  <a:lnTo>
                    <a:pt x="2049" y="15078"/>
                  </a:lnTo>
                  <a:cubicBezTo>
                    <a:pt x="2048" y="15081"/>
                    <a:pt x="2047" y="15084"/>
                    <a:pt x="2047" y="15087"/>
                  </a:cubicBezTo>
                  <a:lnTo>
                    <a:pt x="2047" y="15087"/>
                  </a:lnTo>
                  <a:cubicBezTo>
                    <a:pt x="2047" y="15085"/>
                    <a:pt x="2048" y="15083"/>
                    <a:pt x="2048" y="15081"/>
                  </a:cubicBezTo>
                  <a:lnTo>
                    <a:pt x="2048" y="15081"/>
                  </a:lnTo>
                  <a:cubicBezTo>
                    <a:pt x="2044" y="15157"/>
                    <a:pt x="2027" y="15209"/>
                    <a:pt x="1997" y="15209"/>
                  </a:cubicBezTo>
                  <a:cubicBezTo>
                    <a:pt x="1986" y="15209"/>
                    <a:pt x="1973" y="15201"/>
                    <a:pt x="1958" y="15184"/>
                  </a:cubicBezTo>
                  <a:lnTo>
                    <a:pt x="1958" y="15184"/>
                  </a:lnTo>
                  <a:cubicBezTo>
                    <a:pt x="1959" y="15184"/>
                    <a:pt x="1960" y="15184"/>
                    <a:pt x="1961" y="15184"/>
                  </a:cubicBezTo>
                  <a:cubicBezTo>
                    <a:pt x="1983" y="15184"/>
                    <a:pt x="2000" y="15170"/>
                    <a:pt x="2012" y="15146"/>
                  </a:cubicBezTo>
                  <a:lnTo>
                    <a:pt x="2012" y="15146"/>
                  </a:lnTo>
                  <a:cubicBezTo>
                    <a:pt x="2028" y="15139"/>
                    <a:pt x="2039" y="15118"/>
                    <a:pt x="2047" y="15087"/>
                  </a:cubicBezTo>
                  <a:lnTo>
                    <a:pt x="2047" y="15087"/>
                  </a:lnTo>
                  <a:cubicBezTo>
                    <a:pt x="2039" y="15111"/>
                    <a:pt x="2029" y="15128"/>
                    <a:pt x="2016" y="15136"/>
                  </a:cubicBezTo>
                  <a:lnTo>
                    <a:pt x="2016" y="15136"/>
                  </a:lnTo>
                  <a:cubicBezTo>
                    <a:pt x="2028" y="15106"/>
                    <a:pt x="2033" y="15065"/>
                    <a:pt x="2032" y="15019"/>
                  </a:cubicBezTo>
                  <a:close/>
                  <a:moveTo>
                    <a:pt x="1940" y="15196"/>
                  </a:moveTo>
                  <a:cubicBezTo>
                    <a:pt x="1974" y="15272"/>
                    <a:pt x="2005" y="15305"/>
                    <a:pt x="2028" y="15307"/>
                  </a:cubicBezTo>
                  <a:lnTo>
                    <a:pt x="2028" y="15307"/>
                  </a:lnTo>
                  <a:cubicBezTo>
                    <a:pt x="2026" y="15298"/>
                    <a:pt x="2025" y="15289"/>
                    <a:pt x="2023" y="15279"/>
                  </a:cubicBezTo>
                  <a:lnTo>
                    <a:pt x="2023" y="15279"/>
                  </a:lnTo>
                  <a:cubicBezTo>
                    <a:pt x="2019" y="15282"/>
                    <a:pt x="2015" y="15283"/>
                    <a:pt x="2011" y="15283"/>
                  </a:cubicBezTo>
                  <a:cubicBezTo>
                    <a:pt x="1992" y="15283"/>
                    <a:pt x="1968" y="15257"/>
                    <a:pt x="1940" y="15196"/>
                  </a:cubicBezTo>
                  <a:close/>
                  <a:moveTo>
                    <a:pt x="2090" y="15121"/>
                  </a:moveTo>
                  <a:cubicBezTo>
                    <a:pt x="2114" y="15198"/>
                    <a:pt x="2128" y="15271"/>
                    <a:pt x="2135" y="15333"/>
                  </a:cubicBezTo>
                  <a:lnTo>
                    <a:pt x="2135" y="15333"/>
                  </a:lnTo>
                  <a:cubicBezTo>
                    <a:pt x="2133" y="15320"/>
                    <a:pt x="2130" y="15307"/>
                    <a:pt x="2127" y="15293"/>
                  </a:cubicBezTo>
                  <a:lnTo>
                    <a:pt x="2127" y="15293"/>
                  </a:lnTo>
                  <a:cubicBezTo>
                    <a:pt x="2121" y="15244"/>
                    <a:pt x="2110" y="15186"/>
                    <a:pt x="2090" y="15121"/>
                  </a:cubicBezTo>
                  <a:close/>
                  <a:moveTo>
                    <a:pt x="2028" y="15307"/>
                  </a:moveTo>
                  <a:cubicBezTo>
                    <a:pt x="2040" y="15376"/>
                    <a:pt x="2054" y="15405"/>
                    <a:pt x="2064" y="15405"/>
                  </a:cubicBezTo>
                  <a:cubicBezTo>
                    <a:pt x="2066" y="15405"/>
                    <a:pt x="2067" y="15405"/>
                    <a:pt x="2068" y="15404"/>
                  </a:cubicBezTo>
                  <a:lnTo>
                    <a:pt x="2068" y="15404"/>
                  </a:lnTo>
                  <a:cubicBezTo>
                    <a:pt x="2074" y="15414"/>
                    <a:pt x="2080" y="15421"/>
                    <a:pt x="2086" y="15424"/>
                  </a:cubicBezTo>
                  <a:lnTo>
                    <a:pt x="2086" y="15424"/>
                  </a:lnTo>
                  <a:cubicBezTo>
                    <a:pt x="2083" y="15415"/>
                    <a:pt x="2080" y="15404"/>
                    <a:pt x="2077" y="15389"/>
                  </a:cubicBezTo>
                  <a:lnTo>
                    <a:pt x="2077" y="15389"/>
                  </a:lnTo>
                  <a:cubicBezTo>
                    <a:pt x="2074" y="15397"/>
                    <a:pt x="2071" y="15402"/>
                    <a:pt x="2068" y="15404"/>
                  </a:cubicBezTo>
                  <a:lnTo>
                    <a:pt x="2068" y="15404"/>
                  </a:lnTo>
                  <a:cubicBezTo>
                    <a:pt x="2055" y="15385"/>
                    <a:pt x="2042" y="15353"/>
                    <a:pt x="2030" y="15307"/>
                  </a:cubicBezTo>
                  <a:lnTo>
                    <a:pt x="2030" y="15307"/>
                  </a:lnTo>
                  <a:cubicBezTo>
                    <a:pt x="2030" y="15307"/>
                    <a:pt x="2030" y="15307"/>
                    <a:pt x="2030" y="15307"/>
                  </a:cubicBezTo>
                  <a:cubicBezTo>
                    <a:pt x="2029" y="15307"/>
                    <a:pt x="2028" y="15307"/>
                    <a:pt x="2028" y="15307"/>
                  </a:cubicBezTo>
                  <a:close/>
                  <a:moveTo>
                    <a:pt x="2086" y="15424"/>
                  </a:moveTo>
                  <a:lnTo>
                    <a:pt x="2086" y="15424"/>
                  </a:lnTo>
                  <a:cubicBezTo>
                    <a:pt x="2094" y="15451"/>
                    <a:pt x="2103" y="15464"/>
                    <a:pt x="2111" y="15467"/>
                  </a:cubicBezTo>
                  <a:lnTo>
                    <a:pt x="2111" y="15467"/>
                  </a:lnTo>
                  <a:cubicBezTo>
                    <a:pt x="2111" y="15460"/>
                    <a:pt x="2111" y="15452"/>
                    <a:pt x="2112" y="15443"/>
                  </a:cubicBezTo>
                  <a:lnTo>
                    <a:pt x="2112" y="15443"/>
                  </a:lnTo>
                  <a:cubicBezTo>
                    <a:pt x="2109" y="15447"/>
                    <a:pt x="2107" y="15449"/>
                    <a:pt x="2104" y="15449"/>
                  </a:cubicBezTo>
                  <a:cubicBezTo>
                    <a:pt x="2098" y="15449"/>
                    <a:pt x="2092" y="15441"/>
                    <a:pt x="2086" y="15424"/>
                  </a:cubicBezTo>
                  <a:close/>
                  <a:moveTo>
                    <a:pt x="2148" y="15481"/>
                  </a:moveTo>
                  <a:lnTo>
                    <a:pt x="2148" y="15481"/>
                  </a:lnTo>
                  <a:cubicBezTo>
                    <a:pt x="2150" y="15523"/>
                    <a:pt x="2146" y="15553"/>
                    <a:pt x="2138" y="15567"/>
                  </a:cubicBezTo>
                  <a:lnTo>
                    <a:pt x="2138" y="15567"/>
                  </a:lnTo>
                  <a:cubicBezTo>
                    <a:pt x="2138" y="15563"/>
                    <a:pt x="2137" y="15555"/>
                    <a:pt x="2135" y="15544"/>
                  </a:cubicBezTo>
                  <a:cubicBezTo>
                    <a:pt x="2143" y="15532"/>
                    <a:pt x="2147" y="15510"/>
                    <a:pt x="2148" y="15481"/>
                  </a:cubicBezTo>
                  <a:close/>
                  <a:moveTo>
                    <a:pt x="2707" y="15963"/>
                  </a:moveTo>
                  <a:cubicBezTo>
                    <a:pt x="2809" y="16034"/>
                    <a:pt x="2868" y="16083"/>
                    <a:pt x="2894" y="16113"/>
                  </a:cubicBezTo>
                  <a:lnTo>
                    <a:pt x="2894" y="16113"/>
                  </a:lnTo>
                  <a:cubicBezTo>
                    <a:pt x="2884" y="16107"/>
                    <a:pt x="2873" y="16102"/>
                    <a:pt x="2862" y="16096"/>
                  </a:cubicBezTo>
                  <a:lnTo>
                    <a:pt x="2862" y="16096"/>
                  </a:lnTo>
                  <a:cubicBezTo>
                    <a:pt x="2862" y="16096"/>
                    <a:pt x="2862" y="16096"/>
                    <a:pt x="2862" y="16096"/>
                  </a:cubicBezTo>
                  <a:lnTo>
                    <a:pt x="2862" y="16096"/>
                  </a:lnTo>
                  <a:cubicBezTo>
                    <a:pt x="2857" y="16094"/>
                    <a:pt x="2852" y="16091"/>
                    <a:pt x="2846" y="16088"/>
                  </a:cubicBezTo>
                  <a:lnTo>
                    <a:pt x="2846" y="16088"/>
                  </a:lnTo>
                  <a:cubicBezTo>
                    <a:pt x="2852" y="16091"/>
                    <a:pt x="2857" y="16093"/>
                    <a:pt x="2862" y="16096"/>
                  </a:cubicBezTo>
                  <a:lnTo>
                    <a:pt x="2862" y="16096"/>
                  </a:lnTo>
                  <a:cubicBezTo>
                    <a:pt x="2849" y="16072"/>
                    <a:pt x="2802" y="16029"/>
                    <a:pt x="2707" y="15963"/>
                  </a:cubicBezTo>
                  <a:close/>
                  <a:moveTo>
                    <a:pt x="2860" y="16172"/>
                  </a:moveTo>
                  <a:lnTo>
                    <a:pt x="2860" y="16172"/>
                  </a:lnTo>
                  <a:cubicBezTo>
                    <a:pt x="2899" y="16185"/>
                    <a:pt x="2935" y="16197"/>
                    <a:pt x="2969" y="16208"/>
                  </a:cubicBezTo>
                  <a:lnTo>
                    <a:pt x="2969" y="16208"/>
                  </a:lnTo>
                  <a:cubicBezTo>
                    <a:pt x="2937" y="16197"/>
                    <a:pt x="2900" y="16185"/>
                    <a:pt x="2860" y="16172"/>
                  </a:cubicBezTo>
                  <a:close/>
                  <a:moveTo>
                    <a:pt x="2969" y="16208"/>
                  </a:moveTo>
                  <a:cubicBezTo>
                    <a:pt x="3089" y="16248"/>
                    <a:pt x="3158" y="16270"/>
                    <a:pt x="3180" y="16273"/>
                  </a:cubicBezTo>
                  <a:lnTo>
                    <a:pt x="3180" y="16273"/>
                  </a:lnTo>
                  <a:cubicBezTo>
                    <a:pt x="3123" y="16256"/>
                    <a:pt x="3053" y="16235"/>
                    <a:pt x="2969" y="16208"/>
                  </a:cubicBezTo>
                  <a:close/>
                  <a:moveTo>
                    <a:pt x="3935" y="16795"/>
                  </a:moveTo>
                  <a:cubicBezTo>
                    <a:pt x="3962" y="16822"/>
                    <a:pt x="4011" y="16868"/>
                    <a:pt x="4088" y="16939"/>
                  </a:cubicBezTo>
                  <a:cubicBezTo>
                    <a:pt x="4031" y="16886"/>
                    <a:pt x="3980" y="16838"/>
                    <a:pt x="3935" y="16795"/>
                  </a:cubicBezTo>
                  <a:close/>
                  <a:moveTo>
                    <a:pt x="15082" y="0"/>
                  </a:moveTo>
                  <a:cubicBezTo>
                    <a:pt x="14964" y="0"/>
                    <a:pt x="14844" y="18"/>
                    <a:pt x="14716" y="61"/>
                  </a:cubicBezTo>
                  <a:cubicBezTo>
                    <a:pt x="14563" y="117"/>
                    <a:pt x="14423" y="200"/>
                    <a:pt x="14284" y="312"/>
                  </a:cubicBezTo>
                  <a:cubicBezTo>
                    <a:pt x="14144" y="410"/>
                    <a:pt x="14019" y="535"/>
                    <a:pt x="13893" y="633"/>
                  </a:cubicBezTo>
                  <a:cubicBezTo>
                    <a:pt x="13726" y="772"/>
                    <a:pt x="13573" y="940"/>
                    <a:pt x="13391" y="1093"/>
                  </a:cubicBezTo>
                  <a:cubicBezTo>
                    <a:pt x="11885" y="2474"/>
                    <a:pt x="10378" y="3841"/>
                    <a:pt x="8886" y="5222"/>
                  </a:cubicBezTo>
                  <a:cubicBezTo>
                    <a:pt x="7449" y="6533"/>
                    <a:pt x="6026" y="7844"/>
                    <a:pt x="4464" y="9058"/>
                  </a:cubicBezTo>
                  <a:cubicBezTo>
                    <a:pt x="3279" y="10090"/>
                    <a:pt x="1549" y="11080"/>
                    <a:pt x="433" y="12238"/>
                  </a:cubicBezTo>
                  <a:cubicBezTo>
                    <a:pt x="280" y="12392"/>
                    <a:pt x="140" y="12559"/>
                    <a:pt x="1" y="12740"/>
                  </a:cubicBezTo>
                  <a:cubicBezTo>
                    <a:pt x="111" y="12807"/>
                    <a:pt x="213" y="13030"/>
                    <a:pt x="292" y="13030"/>
                  </a:cubicBezTo>
                  <a:cubicBezTo>
                    <a:pt x="313" y="13030"/>
                    <a:pt x="332" y="13015"/>
                    <a:pt x="349" y="12977"/>
                  </a:cubicBezTo>
                  <a:cubicBezTo>
                    <a:pt x="398" y="13209"/>
                    <a:pt x="466" y="13514"/>
                    <a:pt x="531" y="13514"/>
                  </a:cubicBezTo>
                  <a:cubicBezTo>
                    <a:pt x="560" y="13514"/>
                    <a:pt x="589" y="13453"/>
                    <a:pt x="614" y="13298"/>
                  </a:cubicBezTo>
                  <a:lnTo>
                    <a:pt x="614" y="13298"/>
                  </a:lnTo>
                  <a:cubicBezTo>
                    <a:pt x="605" y="13669"/>
                    <a:pt x="804" y="13912"/>
                    <a:pt x="879" y="13912"/>
                  </a:cubicBezTo>
                  <a:cubicBezTo>
                    <a:pt x="923" y="13912"/>
                    <a:pt x="926" y="13831"/>
                    <a:pt x="824" y="13647"/>
                  </a:cubicBezTo>
                  <a:lnTo>
                    <a:pt x="824" y="13647"/>
                  </a:lnTo>
                  <a:cubicBezTo>
                    <a:pt x="876" y="13739"/>
                    <a:pt x="929" y="13814"/>
                    <a:pt x="979" y="13875"/>
                  </a:cubicBezTo>
                  <a:lnTo>
                    <a:pt x="979" y="13875"/>
                  </a:lnTo>
                  <a:cubicBezTo>
                    <a:pt x="969" y="13869"/>
                    <a:pt x="959" y="13863"/>
                    <a:pt x="949" y="13856"/>
                  </a:cubicBezTo>
                  <a:lnTo>
                    <a:pt x="949" y="13856"/>
                  </a:lnTo>
                  <a:cubicBezTo>
                    <a:pt x="959" y="13863"/>
                    <a:pt x="969" y="13870"/>
                    <a:pt x="979" y="13876"/>
                  </a:cubicBezTo>
                  <a:lnTo>
                    <a:pt x="979" y="13876"/>
                  </a:lnTo>
                  <a:cubicBezTo>
                    <a:pt x="1088" y="14009"/>
                    <a:pt x="1180" y="14071"/>
                    <a:pt x="1202" y="14071"/>
                  </a:cubicBezTo>
                  <a:cubicBezTo>
                    <a:pt x="1225" y="14071"/>
                    <a:pt x="1175" y="14007"/>
                    <a:pt x="999" y="13889"/>
                  </a:cubicBezTo>
                  <a:lnTo>
                    <a:pt x="999" y="13889"/>
                  </a:lnTo>
                  <a:cubicBezTo>
                    <a:pt x="1219" y="14029"/>
                    <a:pt x="1383" y="14095"/>
                    <a:pt x="1432" y="14116"/>
                  </a:cubicBezTo>
                  <a:lnTo>
                    <a:pt x="1432" y="14116"/>
                  </a:lnTo>
                  <a:cubicBezTo>
                    <a:pt x="1527" y="14131"/>
                    <a:pt x="1583" y="14142"/>
                    <a:pt x="1591" y="14149"/>
                  </a:cubicBezTo>
                  <a:cubicBezTo>
                    <a:pt x="1605" y="14163"/>
                    <a:pt x="1465" y="14191"/>
                    <a:pt x="1158" y="14233"/>
                  </a:cubicBezTo>
                  <a:cubicBezTo>
                    <a:pt x="1465" y="14191"/>
                    <a:pt x="1660" y="14191"/>
                    <a:pt x="1660" y="14163"/>
                  </a:cubicBezTo>
                  <a:lnTo>
                    <a:pt x="1660" y="14163"/>
                  </a:lnTo>
                  <a:cubicBezTo>
                    <a:pt x="1670" y="14182"/>
                    <a:pt x="1605" y="14194"/>
                    <a:pt x="1463" y="14221"/>
                  </a:cubicBezTo>
                  <a:lnTo>
                    <a:pt x="1463" y="14221"/>
                  </a:lnTo>
                  <a:cubicBezTo>
                    <a:pt x="1586" y="14200"/>
                    <a:pt x="1653" y="14193"/>
                    <a:pt x="1661" y="14191"/>
                  </a:cubicBezTo>
                  <a:lnTo>
                    <a:pt x="1661" y="14191"/>
                  </a:lnTo>
                  <a:cubicBezTo>
                    <a:pt x="1668" y="14208"/>
                    <a:pt x="1610" y="14236"/>
                    <a:pt x="1490" y="14276"/>
                  </a:cubicBezTo>
                  <a:lnTo>
                    <a:pt x="1490" y="14276"/>
                  </a:lnTo>
                  <a:cubicBezTo>
                    <a:pt x="1564" y="14255"/>
                    <a:pt x="1623" y="14241"/>
                    <a:pt x="1666" y="14231"/>
                  </a:cubicBezTo>
                  <a:lnTo>
                    <a:pt x="1666" y="14231"/>
                  </a:lnTo>
                  <a:cubicBezTo>
                    <a:pt x="1681" y="14226"/>
                    <a:pt x="1688" y="14222"/>
                    <a:pt x="1688" y="14219"/>
                  </a:cubicBezTo>
                  <a:lnTo>
                    <a:pt x="1688" y="14219"/>
                  </a:lnTo>
                  <a:cubicBezTo>
                    <a:pt x="1690" y="14221"/>
                    <a:pt x="1692" y="14223"/>
                    <a:pt x="1693" y="14225"/>
                  </a:cubicBezTo>
                  <a:lnTo>
                    <a:pt x="1693" y="14225"/>
                  </a:lnTo>
                  <a:cubicBezTo>
                    <a:pt x="1694" y="14224"/>
                    <a:pt x="1696" y="14224"/>
                    <a:pt x="1697" y="14224"/>
                  </a:cubicBezTo>
                  <a:lnTo>
                    <a:pt x="1697" y="14224"/>
                  </a:lnTo>
                  <a:cubicBezTo>
                    <a:pt x="1696" y="14224"/>
                    <a:pt x="1695" y="14225"/>
                    <a:pt x="1693" y="14225"/>
                  </a:cubicBezTo>
                  <a:lnTo>
                    <a:pt x="1693" y="14225"/>
                  </a:lnTo>
                  <a:cubicBezTo>
                    <a:pt x="1693" y="14225"/>
                    <a:pt x="1693" y="14225"/>
                    <a:pt x="1693" y="14225"/>
                  </a:cubicBezTo>
                  <a:lnTo>
                    <a:pt x="1693" y="14225"/>
                  </a:lnTo>
                  <a:cubicBezTo>
                    <a:pt x="1685" y="14227"/>
                    <a:pt x="1676" y="14229"/>
                    <a:pt x="1666" y="14231"/>
                  </a:cubicBezTo>
                  <a:lnTo>
                    <a:pt x="1666" y="14231"/>
                  </a:lnTo>
                  <a:cubicBezTo>
                    <a:pt x="1617" y="14249"/>
                    <a:pt x="1485" y="14283"/>
                    <a:pt x="1284" y="14343"/>
                  </a:cubicBezTo>
                  <a:lnTo>
                    <a:pt x="1284" y="14343"/>
                  </a:lnTo>
                  <a:cubicBezTo>
                    <a:pt x="1288" y="14342"/>
                    <a:pt x="1292" y="14340"/>
                    <a:pt x="1296" y="14339"/>
                  </a:cubicBezTo>
                  <a:lnTo>
                    <a:pt x="1296" y="14339"/>
                  </a:lnTo>
                  <a:cubicBezTo>
                    <a:pt x="1261" y="14349"/>
                    <a:pt x="1225" y="14360"/>
                    <a:pt x="1186" y="14372"/>
                  </a:cubicBezTo>
                  <a:cubicBezTo>
                    <a:pt x="1220" y="14362"/>
                    <a:pt x="1253" y="14352"/>
                    <a:pt x="1284" y="14343"/>
                  </a:cubicBezTo>
                  <a:lnTo>
                    <a:pt x="1284" y="14343"/>
                  </a:lnTo>
                  <a:cubicBezTo>
                    <a:pt x="1270" y="14348"/>
                    <a:pt x="1256" y="14353"/>
                    <a:pt x="1242" y="14358"/>
                  </a:cubicBezTo>
                  <a:cubicBezTo>
                    <a:pt x="1468" y="14289"/>
                    <a:pt x="1625" y="14248"/>
                    <a:pt x="1693" y="14225"/>
                  </a:cubicBezTo>
                  <a:lnTo>
                    <a:pt x="1693" y="14225"/>
                  </a:lnTo>
                  <a:cubicBezTo>
                    <a:pt x="1696" y="14231"/>
                    <a:pt x="1696" y="14237"/>
                    <a:pt x="1694" y="14244"/>
                  </a:cubicBezTo>
                  <a:lnTo>
                    <a:pt x="1694" y="14244"/>
                  </a:lnTo>
                  <a:cubicBezTo>
                    <a:pt x="1612" y="14273"/>
                    <a:pt x="1473" y="14320"/>
                    <a:pt x="1298" y="14400"/>
                  </a:cubicBezTo>
                  <a:cubicBezTo>
                    <a:pt x="1471" y="14321"/>
                    <a:pt x="1609" y="14274"/>
                    <a:pt x="1693" y="14245"/>
                  </a:cubicBezTo>
                  <a:lnTo>
                    <a:pt x="1693" y="14245"/>
                  </a:lnTo>
                  <a:cubicBezTo>
                    <a:pt x="1675" y="14289"/>
                    <a:pt x="1538" y="14358"/>
                    <a:pt x="1298" y="14484"/>
                  </a:cubicBezTo>
                  <a:cubicBezTo>
                    <a:pt x="1560" y="14353"/>
                    <a:pt x="1721" y="14283"/>
                    <a:pt x="1735" y="14230"/>
                  </a:cubicBezTo>
                  <a:lnTo>
                    <a:pt x="1735" y="14230"/>
                  </a:lnTo>
                  <a:cubicBezTo>
                    <a:pt x="1740" y="14228"/>
                    <a:pt x="1745" y="14227"/>
                    <a:pt x="1749" y="14225"/>
                  </a:cubicBezTo>
                  <a:lnTo>
                    <a:pt x="1749" y="14225"/>
                  </a:lnTo>
                  <a:cubicBezTo>
                    <a:pt x="1729" y="14268"/>
                    <a:pt x="1580" y="14357"/>
                    <a:pt x="1326" y="14484"/>
                  </a:cubicBezTo>
                  <a:cubicBezTo>
                    <a:pt x="1628" y="14339"/>
                    <a:pt x="1781" y="14269"/>
                    <a:pt x="1775" y="14215"/>
                  </a:cubicBezTo>
                  <a:lnTo>
                    <a:pt x="1775" y="14215"/>
                  </a:lnTo>
                  <a:cubicBezTo>
                    <a:pt x="1785" y="14211"/>
                    <a:pt x="1788" y="14207"/>
                    <a:pt x="1786" y="14205"/>
                  </a:cubicBezTo>
                  <a:lnTo>
                    <a:pt x="1786" y="14205"/>
                  </a:lnTo>
                  <a:cubicBezTo>
                    <a:pt x="1842" y="14261"/>
                    <a:pt x="1674" y="14344"/>
                    <a:pt x="1382" y="14512"/>
                  </a:cubicBezTo>
                  <a:cubicBezTo>
                    <a:pt x="1674" y="14344"/>
                    <a:pt x="1842" y="14275"/>
                    <a:pt x="1800" y="14219"/>
                  </a:cubicBezTo>
                  <a:lnTo>
                    <a:pt x="1800" y="14219"/>
                  </a:lnTo>
                  <a:cubicBezTo>
                    <a:pt x="1846" y="14265"/>
                    <a:pt x="1750" y="14339"/>
                    <a:pt x="1544" y="14465"/>
                  </a:cubicBezTo>
                  <a:lnTo>
                    <a:pt x="1544" y="14465"/>
                  </a:lnTo>
                  <a:cubicBezTo>
                    <a:pt x="1511" y="14484"/>
                    <a:pt x="1475" y="14504"/>
                    <a:pt x="1437" y="14526"/>
                  </a:cubicBezTo>
                  <a:cubicBezTo>
                    <a:pt x="1456" y="14515"/>
                    <a:pt x="1475" y="14505"/>
                    <a:pt x="1494" y="14495"/>
                  </a:cubicBezTo>
                  <a:lnTo>
                    <a:pt x="1494" y="14495"/>
                  </a:lnTo>
                  <a:cubicBezTo>
                    <a:pt x="1463" y="14514"/>
                    <a:pt x="1430" y="14533"/>
                    <a:pt x="1395" y="14554"/>
                  </a:cubicBezTo>
                  <a:cubicBezTo>
                    <a:pt x="1432" y="14532"/>
                    <a:pt x="1467" y="14512"/>
                    <a:pt x="1499" y="14492"/>
                  </a:cubicBezTo>
                  <a:lnTo>
                    <a:pt x="1499" y="14492"/>
                  </a:lnTo>
                  <a:cubicBezTo>
                    <a:pt x="1770" y="14347"/>
                    <a:pt x="1938" y="14271"/>
                    <a:pt x="1912" y="14219"/>
                  </a:cubicBezTo>
                  <a:lnTo>
                    <a:pt x="1912" y="14219"/>
                  </a:lnTo>
                  <a:cubicBezTo>
                    <a:pt x="1944" y="14247"/>
                    <a:pt x="1957" y="14296"/>
                    <a:pt x="1946" y="14352"/>
                  </a:cubicBezTo>
                  <a:lnTo>
                    <a:pt x="1946" y="14352"/>
                  </a:lnTo>
                  <a:cubicBezTo>
                    <a:pt x="1944" y="14349"/>
                    <a:pt x="1942" y="14347"/>
                    <a:pt x="1939" y="14344"/>
                  </a:cubicBezTo>
                  <a:lnTo>
                    <a:pt x="1939" y="14344"/>
                  </a:lnTo>
                  <a:cubicBezTo>
                    <a:pt x="1942" y="14347"/>
                    <a:pt x="1944" y="14350"/>
                    <a:pt x="1946" y="14353"/>
                  </a:cubicBezTo>
                  <a:lnTo>
                    <a:pt x="1946" y="14353"/>
                  </a:lnTo>
                  <a:cubicBezTo>
                    <a:pt x="1932" y="14432"/>
                    <a:pt x="1872" y="14527"/>
                    <a:pt x="1762" y="14601"/>
                  </a:cubicBezTo>
                  <a:lnTo>
                    <a:pt x="1762" y="14601"/>
                  </a:lnTo>
                  <a:cubicBezTo>
                    <a:pt x="1723" y="14620"/>
                    <a:pt x="1680" y="14637"/>
                    <a:pt x="1633" y="14651"/>
                  </a:cubicBezTo>
                  <a:cubicBezTo>
                    <a:pt x="1678" y="14637"/>
                    <a:pt x="1720" y="14621"/>
                    <a:pt x="1758" y="14604"/>
                  </a:cubicBezTo>
                  <a:lnTo>
                    <a:pt x="1758" y="14604"/>
                  </a:lnTo>
                  <a:cubicBezTo>
                    <a:pt x="1715" y="14633"/>
                    <a:pt x="1664" y="14659"/>
                    <a:pt x="1605" y="14679"/>
                  </a:cubicBezTo>
                  <a:cubicBezTo>
                    <a:pt x="1745" y="14664"/>
                    <a:pt x="1846" y="14599"/>
                    <a:pt x="1904" y="14516"/>
                  </a:cubicBezTo>
                  <a:lnTo>
                    <a:pt x="1904" y="14516"/>
                  </a:lnTo>
                  <a:cubicBezTo>
                    <a:pt x="1917" y="14505"/>
                    <a:pt x="1929" y="14495"/>
                    <a:pt x="1940" y="14484"/>
                  </a:cubicBezTo>
                  <a:lnTo>
                    <a:pt x="1940" y="14484"/>
                  </a:lnTo>
                  <a:cubicBezTo>
                    <a:pt x="1953" y="14501"/>
                    <a:pt x="1966" y="14521"/>
                    <a:pt x="1977" y="14542"/>
                  </a:cubicBezTo>
                  <a:lnTo>
                    <a:pt x="1977" y="14542"/>
                  </a:lnTo>
                  <a:cubicBezTo>
                    <a:pt x="1977" y="14542"/>
                    <a:pt x="1977" y="14541"/>
                    <a:pt x="1978" y="14541"/>
                  </a:cubicBezTo>
                  <a:lnTo>
                    <a:pt x="1978" y="14541"/>
                  </a:lnTo>
                  <a:cubicBezTo>
                    <a:pt x="1979" y="14543"/>
                    <a:pt x="1980" y="14544"/>
                    <a:pt x="1980" y="14546"/>
                  </a:cubicBezTo>
                  <a:lnTo>
                    <a:pt x="1980" y="14546"/>
                  </a:lnTo>
                  <a:cubicBezTo>
                    <a:pt x="1980" y="14547"/>
                    <a:pt x="1980" y="14548"/>
                    <a:pt x="1980" y="14549"/>
                  </a:cubicBezTo>
                  <a:lnTo>
                    <a:pt x="1980" y="14549"/>
                  </a:lnTo>
                  <a:cubicBezTo>
                    <a:pt x="1979" y="14547"/>
                    <a:pt x="1978" y="14545"/>
                    <a:pt x="1977" y="14542"/>
                  </a:cubicBezTo>
                  <a:lnTo>
                    <a:pt x="1977" y="14542"/>
                  </a:lnTo>
                  <a:cubicBezTo>
                    <a:pt x="1972" y="14550"/>
                    <a:pt x="1967" y="14558"/>
                    <a:pt x="1962" y="14566"/>
                  </a:cubicBezTo>
                  <a:lnTo>
                    <a:pt x="1962" y="14566"/>
                  </a:lnTo>
                  <a:cubicBezTo>
                    <a:pt x="1951" y="14546"/>
                    <a:pt x="1939" y="14528"/>
                    <a:pt x="1926" y="14512"/>
                  </a:cubicBezTo>
                  <a:lnTo>
                    <a:pt x="1926" y="14512"/>
                  </a:lnTo>
                  <a:cubicBezTo>
                    <a:pt x="1938" y="14528"/>
                    <a:pt x="1950" y="14546"/>
                    <a:pt x="1961" y="14566"/>
                  </a:cubicBezTo>
                  <a:lnTo>
                    <a:pt x="1961" y="14566"/>
                  </a:lnTo>
                  <a:cubicBezTo>
                    <a:pt x="1955" y="14575"/>
                    <a:pt x="1948" y="14584"/>
                    <a:pt x="1941" y="14593"/>
                  </a:cubicBezTo>
                  <a:lnTo>
                    <a:pt x="1941" y="14593"/>
                  </a:lnTo>
                  <a:cubicBezTo>
                    <a:pt x="1932" y="14578"/>
                    <a:pt x="1922" y="14565"/>
                    <a:pt x="1912" y="14554"/>
                  </a:cubicBezTo>
                  <a:lnTo>
                    <a:pt x="1912" y="14554"/>
                  </a:lnTo>
                  <a:cubicBezTo>
                    <a:pt x="1922" y="14566"/>
                    <a:pt x="1931" y="14579"/>
                    <a:pt x="1940" y="14594"/>
                  </a:cubicBezTo>
                  <a:lnTo>
                    <a:pt x="1940" y="14594"/>
                  </a:lnTo>
                  <a:cubicBezTo>
                    <a:pt x="1940" y="14594"/>
                    <a:pt x="1941" y="14593"/>
                    <a:pt x="1941" y="14593"/>
                  </a:cubicBezTo>
                  <a:lnTo>
                    <a:pt x="1941" y="14593"/>
                  </a:lnTo>
                  <a:cubicBezTo>
                    <a:pt x="1943" y="14595"/>
                    <a:pt x="1945" y="14598"/>
                    <a:pt x="1947" y="14601"/>
                  </a:cubicBezTo>
                  <a:lnTo>
                    <a:pt x="1947" y="14601"/>
                  </a:lnTo>
                  <a:cubicBezTo>
                    <a:pt x="1954" y="14594"/>
                    <a:pt x="1961" y="14586"/>
                    <a:pt x="1968" y="14579"/>
                  </a:cubicBezTo>
                  <a:lnTo>
                    <a:pt x="1968" y="14579"/>
                  </a:lnTo>
                  <a:cubicBezTo>
                    <a:pt x="1969" y="14581"/>
                    <a:pt x="1970" y="14583"/>
                    <a:pt x="1971" y="14585"/>
                  </a:cubicBezTo>
                  <a:lnTo>
                    <a:pt x="1971" y="14585"/>
                  </a:lnTo>
                  <a:cubicBezTo>
                    <a:pt x="1967" y="14597"/>
                    <a:pt x="1963" y="14609"/>
                    <a:pt x="1958" y="14621"/>
                  </a:cubicBezTo>
                  <a:lnTo>
                    <a:pt x="1958" y="14621"/>
                  </a:lnTo>
                  <a:cubicBezTo>
                    <a:pt x="1954" y="14614"/>
                    <a:pt x="1950" y="14608"/>
                    <a:pt x="1947" y="14601"/>
                  </a:cubicBezTo>
                  <a:lnTo>
                    <a:pt x="1947" y="14601"/>
                  </a:lnTo>
                  <a:cubicBezTo>
                    <a:pt x="1946" y="14602"/>
                    <a:pt x="1946" y="14602"/>
                    <a:pt x="1945" y="14603"/>
                  </a:cubicBezTo>
                  <a:lnTo>
                    <a:pt x="1945" y="14603"/>
                  </a:lnTo>
                  <a:cubicBezTo>
                    <a:pt x="1943" y="14600"/>
                    <a:pt x="1942" y="14597"/>
                    <a:pt x="1940" y="14594"/>
                  </a:cubicBezTo>
                  <a:lnTo>
                    <a:pt x="1940" y="14594"/>
                  </a:lnTo>
                  <a:cubicBezTo>
                    <a:pt x="1931" y="14604"/>
                    <a:pt x="1922" y="14614"/>
                    <a:pt x="1912" y="14624"/>
                  </a:cubicBezTo>
                  <a:lnTo>
                    <a:pt x="1912" y="14624"/>
                  </a:lnTo>
                  <a:cubicBezTo>
                    <a:pt x="1912" y="14624"/>
                    <a:pt x="1912" y="14624"/>
                    <a:pt x="1912" y="14623"/>
                  </a:cubicBezTo>
                  <a:lnTo>
                    <a:pt x="1912" y="14623"/>
                  </a:lnTo>
                  <a:cubicBezTo>
                    <a:pt x="1912" y="14624"/>
                    <a:pt x="1912" y="14624"/>
                    <a:pt x="1912" y="14624"/>
                  </a:cubicBezTo>
                  <a:lnTo>
                    <a:pt x="1912" y="14624"/>
                  </a:lnTo>
                  <a:cubicBezTo>
                    <a:pt x="1854" y="14680"/>
                    <a:pt x="1775" y="14722"/>
                    <a:pt x="1674" y="14735"/>
                  </a:cubicBezTo>
                  <a:cubicBezTo>
                    <a:pt x="1772" y="14722"/>
                    <a:pt x="1853" y="14682"/>
                    <a:pt x="1916" y="14629"/>
                  </a:cubicBezTo>
                  <a:lnTo>
                    <a:pt x="1916" y="14629"/>
                  </a:lnTo>
                  <a:cubicBezTo>
                    <a:pt x="1923" y="14639"/>
                    <a:pt x="1930" y="14650"/>
                    <a:pt x="1937" y="14661"/>
                  </a:cubicBezTo>
                  <a:lnTo>
                    <a:pt x="1937" y="14661"/>
                  </a:lnTo>
                  <a:cubicBezTo>
                    <a:pt x="1934" y="14666"/>
                    <a:pt x="1930" y="14672"/>
                    <a:pt x="1926" y="14677"/>
                  </a:cubicBezTo>
                  <a:lnTo>
                    <a:pt x="1926" y="14677"/>
                  </a:lnTo>
                  <a:cubicBezTo>
                    <a:pt x="1925" y="14678"/>
                    <a:pt x="1923" y="14678"/>
                    <a:pt x="1922" y="14679"/>
                  </a:cubicBezTo>
                  <a:lnTo>
                    <a:pt x="1922" y="14679"/>
                  </a:lnTo>
                  <a:cubicBezTo>
                    <a:pt x="1919" y="14674"/>
                    <a:pt x="1915" y="14670"/>
                    <a:pt x="1912" y="14665"/>
                  </a:cubicBezTo>
                  <a:lnTo>
                    <a:pt x="1912" y="14665"/>
                  </a:lnTo>
                  <a:cubicBezTo>
                    <a:pt x="1915" y="14670"/>
                    <a:pt x="1918" y="14674"/>
                    <a:pt x="1922" y="14679"/>
                  </a:cubicBezTo>
                  <a:lnTo>
                    <a:pt x="1922" y="14679"/>
                  </a:lnTo>
                  <a:cubicBezTo>
                    <a:pt x="1883" y="14695"/>
                    <a:pt x="1837" y="14705"/>
                    <a:pt x="1786" y="14707"/>
                  </a:cubicBezTo>
                  <a:cubicBezTo>
                    <a:pt x="1810" y="14712"/>
                    <a:pt x="1832" y="14714"/>
                    <a:pt x="1852" y="14714"/>
                  </a:cubicBezTo>
                  <a:cubicBezTo>
                    <a:pt x="1869" y="14714"/>
                    <a:pt x="1885" y="14713"/>
                    <a:pt x="1899" y="14710"/>
                  </a:cubicBezTo>
                  <a:lnTo>
                    <a:pt x="1899" y="14710"/>
                  </a:lnTo>
                  <a:cubicBezTo>
                    <a:pt x="1849" y="14762"/>
                    <a:pt x="1776" y="14800"/>
                    <a:pt x="1674" y="14805"/>
                  </a:cubicBezTo>
                  <a:cubicBezTo>
                    <a:pt x="1772" y="14805"/>
                    <a:pt x="1846" y="14766"/>
                    <a:pt x="1899" y="14710"/>
                  </a:cubicBezTo>
                  <a:lnTo>
                    <a:pt x="1899" y="14710"/>
                  </a:lnTo>
                  <a:cubicBezTo>
                    <a:pt x="1912" y="14707"/>
                    <a:pt x="1924" y="14704"/>
                    <a:pt x="1936" y="14700"/>
                  </a:cubicBezTo>
                  <a:lnTo>
                    <a:pt x="1936" y="14700"/>
                  </a:lnTo>
                  <a:cubicBezTo>
                    <a:pt x="1950" y="14723"/>
                    <a:pt x="1963" y="14747"/>
                    <a:pt x="1974" y="14772"/>
                  </a:cubicBezTo>
                  <a:lnTo>
                    <a:pt x="1974" y="14772"/>
                  </a:lnTo>
                  <a:cubicBezTo>
                    <a:pt x="1974" y="14771"/>
                    <a:pt x="1975" y="14770"/>
                    <a:pt x="1975" y="14769"/>
                  </a:cubicBezTo>
                  <a:lnTo>
                    <a:pt x="1975" y="14769"/>
                  </a:lnTo>
                  <a:cubicBezTo>
                    <a:pt x="1981" y="14781"/>
                    <a:pt x="1986" y="14793"/>
                    <a:pt x="1991" y="14805"/>
                  </a:cubicBezTo>
                  <a:lnTo>
                    <a:pt x="1991" y="14805"/>
                  </a:lnTo>
                  <a:cubicBezTo>
                    <a:pt x="1993" y="14801"/>
                    <a:pt x="1995" y="14796"/>
                    <a:pt x="1998" y="14791"/>
                  </a:cubicBezTo>
                  <a:lnTo>
                    <a:pt x="1998" y="14791"/>
                  </a:lnTo>
                  <a:cubicBezTo>
                    <a:pt x="1999" y="14795"/>
                    <a:pt x="2000" y="14799"/>
                    <a:pt x="2001" y="14803"/>
                  </a:cubicBezTo>
                  <a:lnTo>
                    <a:pt x="2001" y="14803"/>
                  </a:lnTo>
                  <a:cubicBezTo>
                    <a:pt x="1999" y="14807"/>
                    <a:pt x="1997" y="14811"/>
                    <a:pt x="1995" y="14816"/>
                  </a:cubicBezTo>
                  <a:lnTo>
                    <a:pt x="1995" y="14816"/>
                  </a:lnTo>
                  <a:cubicBezTo>
                    <a:pt x="1994" y="14812"/>
                    <a:pt x="1992" y="14809"/>
                    <a:pt x="1991" y="14805"/>
                  </a:cubicBezTo>
                  <a:lnTo>
                    <a:pt x="1991" y="14805"/>
                  </a:lnTo>
                  <a:cubicBezTo>
                    <a:pt x="1990" y="14806"/>
                    <a:pt x="1990" y="14808"/>
                    <a:pt x="1989" y="14809"/>
                  </a:cubicBezTo>
                  <a:lnTo>
                    <a:pt x="1989" y="14809"/>
                  </a:lnTo>
                  <a:cubicBezTo>
                    <a:pt x="1984" y="14796"/>
                    <a:pt x="1979" y="14784"/>
                    <a:pt x="1974" y="14772"/>
                  </a:cubicBezTo>
                  <a:lnTo>
                    <a:pt x="1974" y="14772"/>
                  </a:lnTo>
                  <a:cubicBezTo>
                    <a:pt x="1967" y="14789"/>
                    <a:pt x="1959" y="14806"/>
                    <a:pt x="1950" y="14821"/>
                  </a:cubicBezTo>
                  <a:lnTo>
                    <a:pt x="1950" y="14821"/>
                  </a:lnTo>
                  <a:cubicBezTo>
                    <a:pt x="1947" y="14815"/>
                    <a:pt x="1943" y="14810"/>
                    <a:pt x="1939" y="14805"/>
                  </a:cubicBezTo>
                  <a:lnTo>
                    <a:pt x="1939" y="14805"/>
                  </a:lnTo>
                  <a:cubicBezTo>
                    <a:pt x="1943" y="14810"/>
                    <a:pt x="1946" y="14815"/>
                    <a:pt x="1950" y="14821"/>
                  </a:cubicBezTo>
                  <a:lnTo>
                    <a:pt x="1950" y="14821"/>
                  </a:lnTo>
                  <a:cubicBezTo>
                    <a:pt x="1917" y="14875"/>
                    <a:pt x="1868" y="14912"/>
                    <a:pt x="1804" y="14912"/>
                  </a:cubicBezTo>
                  <a:cubicBezTo>
                    <a:pt x="1792" y="14912"/>
                    <a:pt x="1781" y="14911"/>
                    <a:pt x="1768" y="14908"/>
                  </a:cubicBezTo>
                  <a:lnTo>
                    <a:pt x="1768" y="14908"/>
                  </a:lnTo>
                  <a:cubicBezTo>
                    <a:pt x="1786" y="14912"/>
                    <a:pt x="1803" y="14914"/>
                    <a:pt x="1819" y="14914"/>
                  </a:cubicBezTo>
                  <a:cubicBezTo>
                    <a:pt x="1882" y="14914"/>
                    <a:pt x="1931" y="14887"/>
                    <a:pt x="1965" y="14845"/>
                  </a:cubicBezTo>
                  <a:lnTo>
                    <a:pt x="1965" y="14845"/>
                  </a:lnTo>
                  <a:cubicBezTo>
                    <a:pt x="1967" y="14849"/>
                    <a:pt x="1969" y="14852"/>
                    <a:pt x="1971" y="14856"/>
                  </a:cubicBezTo>
                  <a:lnTo>
                    <a:pt x="1971" y="14856"/>
                  </a:lnTo>
                  <a:cubicBezTo>
                    <a:pt x="1971" y="14856"/>
                    <a:pt x="1971" y="14855"/>
                    <a:pt x="1971" y="14855"/>
                  </a:cubicBezTo>
                  <a:lnTo>
                    <a:pt x="1971" y="14855"/>
                  </a:lnTo>
                  <a:cubicBezTo>
                    <a:pt x="1969" y="14852"/>
                    <a:pt x="1967" y="14848"/>
                    <a:pt x="1965" y="14845"/>
                  </a:cubicBezTo>
                  <a:lnTo>
                    <a:pt x="1965" y="14845"/>
                  </a:lnTo>
                  <a:cubicBezTo>
                    <a:pt x="1974" y="14834"/>
                    <a:pt x="1982" y="14822"/>
                    <a:pt x="1989" y="14809"/>
                  </a:cubicBezTo>
                  <a:lnTo>
                    <a:pt x="1989" y="14809"/>
                  </a:lnTo>
                  <a:cubicBezTo>
                    <a:pt x="1990" y="14812"/>
                    <a:pt x="1992" y="14816"/>
                    <a:pt x="1993" y="14820"/>
                  </a:cubicBezTo>
                  <a:lnTo>
                    <a:pt x="1993" y="14820"/>
                  </a:lnTo>
                  <a:cubicBezTo>
                    <a:pt x="1986" y="14832"/>
                    <a:pt x="1979" y="14844"/>
                    <a:pt x="1971" y="14855"/>
                  </a:cubicBezTo>
                  <a:lnTo>
                    <a:pt x="1971" y="14855"/>
                  </a:lnTo>
                  <a:cubicBezTo>
                    <a:pt x="1973" y="14858"/>
                    <a:pt x="1974" y="14861"/>
                    <a:pt x="1976" y="14864"/>
                  </a:cubicBezTo>
                  <a:lnTo>
                    <a:pt x="1976" y="14864"/>
                  </a:lnTo>
                  <a:cubicBezTo>
                    <a:pt x="1984" y="14853"/>
                    <a:pt x="1990" y="14841"/>
                    <a:pt x="1996" y="14829"/>
                  </a:cubicBezTo>
                  <a:lnTo>
                    <a:pt x="1996" y="14829"/>
                  </a:lnTo>
                  <a:cubicBezTo>
                    <a:pt x="1996" y="14829"/>
                    <a:pt x="1996" y="14829"/>
                    <a:pt x="1997" y="14830"/>
                  </a:cubicBezTo>
                  <a:lnTo>
                    <a:pt x="1997" y="14830"/>
                  </a:lnTo>
                  <a:cubicBezTo>
                    <a:pt x="1997" y="14828"/>
                    <a:pt x="1998" y="14827"/>
                    <a:pt x="1999" y="14825"/>
                  </a:cubicBezTo>
                  <a:lnTo>
                    <a:pt x="1999" y="14825"/>
                  </a:lnTo>
                  <a:cubicBezTo>
                    <a:pt x="1999" y="14827"/>
                    <a:pt x="2000" y="14828"/>
                    <a:pt x="2000" y="14830"/>
                  </a:cubicBezTo>
                  <a:lnTo>
                    <a:pt x="2000" y="14830"/>
                  </a:lnTo>
                  <a:cubicBezTo>
                    <a:pt x="2002" y="14825"/>
                    <a:pt x="2004" y="14820"/>
                    <a:pt x="2005" y="14815"/>
                  </a:cubicBezTo>
                  <a:lnTo>
                    <a:pt x="2005" y="14815"/>
                  </a:lnTo>
                  <a:cubicBezTo>
                    <a:pt x="2005" y="14816"/>
                    <a:pt x="2005" y="14817"/>
                    <a:pt x="2006" y="14818"/>
                  </a:cubicBezTo>
                  <a:lnTo>
                    <a:pt x="2006" y="14818"/>
                  </a:lnTo>
                  <a:cubicBezTo>
                    <a:pt x="2006" y="14817"/>
                    <a:pt x="2006" y="14817"/>
                    <a:pt x="2006" y="14816"/>
                  </a:cubicBezTo>
                  <a:lnTo>
                    <a:pt x="2006" y="14816"/>
                  </a:lnTo>
                  <a:cubicBezTo>
                    <a:pt x="2008" y="14824"/>
                    <a:pt x="2011" y="14833"/>
                    <a:pt x="2013" y="14841"/>
                  </a:cubicBezTo>
                  <a:lnTo>
                    <a:pt x="2013" y="14841"/>
                  </a:lnTo>
                  <a:cubicBezTo>
                    <a:pt x="2015" y="14823"/>
                    <a:pt x="2015" y="14805"/>
                    <a:pt x="2015" y="14786"/>
                  </a:cubicBezTo>
                  <a:lnTo>
                    <a:pt x="2015" y="14786"/>
                  </a:lnTo>
                  <a:cubicBezTo>
                    <a:pt x="2015" y="14786"/>
                    <a:pt x="2015" y="14785"/>
                    <a:pt x="2015" y="14785"/>
                  </a:cubicBezTo>
                  <a:lnTo>
                    <a:pt x="2015" y="14785"/>
                  </a:lnTo>
                  <a:cubicBezTo>
                    <a:pt x="2028" y="14834"/>
                    <a:pt x="2037" y="14885"/>
                    <a:pt x="2043" y="14934"/>
                  </a:cubicBezTo>
                  <a:lnTo>
                    <a:pt x="2043" y="14934"/>
                  </a:lnTo>
                  <a:cubicBezTo>
                    <a:pt x="2045" y="14932"/>
                    <a:pt x="2047" y="14931"/>
                    <a:pt x="2049" y="14929"/>
                  </a:cubicBezTo>
                  <a:lnTo>
                    <a:pt x="2049" y="14929"/>
                  </a:lnTo>
                  <a:cubicBezTo>
                    <a:pt x="2047" y="14931"/>
                    <a:pt x="2045" y="14933"/>
                    <a:pt x="2043" y="14934"/>
                  </a:cubicBezTo>
                  <a:lnTo>
                    <a:pt x="2043" y="14934"/>
                  </a:lnTo>
                  <a:cubicBezTo>
                    <a:pt x="2043" y="14934"/>
                    <a:pt x="2043" y="14934"/>
                    <a:pt x="2043" y="14934"/>
                  </a:cubicBezTo>
                  <a:lnTo>
                    <a:pt x="2043" y="14934"/>
                  </a:lnTo>
                  <a:cubicBezTo>
                    <a:pt x="2040" y="14936"/>
                    <a:pt x="2038" y="14938"/>
                    <a:pt x="2036" y="14940"/>
                  </a:cubicBezTo>
                  <a:lnTo>
                    <a:pt x="2036" y="14940"/>
                  </a:lnTo>
                  <a:cubicBezTo>
                    <a:pt x="2030" y="14907"/>
                    <a:pt x="2022" y="14874"/>
                    <a:pt x="2013" y="14841"/>
                  </a:cubicBezTo>
                  <a:lnTo>
                    <a:pt x="2013" y="14841"/>
                  </a:lnTo>
                  <a:cubicBezTo>
                    <a:pt x="2013" y="14842"/>
                    <a:pt x="2013" y="14844"/>
                    <a:pt x="2013" y="14845"/>
                  </a:cubicBezTo>
                  <a:lnTo>
                    <a:pt x="2013" y="14845"/>
                  </a:lnTo>
                  <a:cubicBezTo>
                    <a:pt x="2011" y="14836"/>
                    <a:pt x="2008" y="14827"/>
                    <a:pt x="2006" y="14818"/>
                  </a:cubicBezTo>
                  <a:lnTo>
                    <a:pt x="2006" y="14818"/>
                  </a:lnTo>
                  <a:cubicBezTo>
                    <a:pt x="2006" y="14827"/>
                    <a:pt x="2006" y="14836"/>
                    <a:pt x="2006" y="14844"/>
                  </a:cubicBezTo>
                  <a:lnTo>
                    <a:pt x="2006" y="14844"/>
                  </a:lnTo>
                  <a:cubicBezTo>
                    <a:pt x="2004" y="14839"/>
                    <a:pt x="2002" y="14835"/>
                    <a:pt x="2000" y="14830"/>
                  </a:cubicBezTo>
                  <a:lnTo>
                    <a:pt x="2000" y="14830"/>
                  </a:lnTo>
                  <a:cubicBezTo>
                    <a:pt x="2000" y="14832"/>
                    <a:pt x="1999" y="14834"/>
                    <a:pt x="1998" y="14836"/>
                  </a:cubicBezTo>
                  <a:lnTo>
                    <a:pt x="1998" y="14836"/>
                  </a:lnTo>
                  <a:cubicBezTo>
                    <a:pt x="1998" y="14834"/>
                    <a:pt x="1997" y="14832"/>
                    <a:pt x="1997" y="14830"/>
                  </a:cubicBezTo>
                  <a:lnTo>
                    <a:pt x="1997" y="14830"/>
                  </a:lnTo>
                  <a:cubicBezTo>
                    <a:pt x="1990" y="14842"/>
                    <a:pt x="1984" y="14854"/>
                    <a:pt x="1976" y="14864"/>
                  </a:cubicBezTo>
                  <a:lnTo>
                    <a:pt x="1976" y="14864"/>
                  </a:lnTo>
                  <a:cubicBezTo>
                    <a:pt x="1976" y="14864"/>
                    <a:pt x="1976" y="14864"/>
                    <a:pt x="1976" y="14864"/>
                  </a:cubicBezTo>
                  <a:lnTo>
                    <a:pt x="1976" y="14864"/>
                  </a:lnTo>
                  <a:cubicBezTo>
                    <a:pt x="1976" y="14864"/>
                    <a:pt x="1976" y="14865"/>
                    <a:pt x="1976" y="14865"/>
                  </a:cubicBezTo>
                  <a:lnTo>
                    <a:pt x="1976" y="14865"/>
                  </a:lnTo>
                  <a:cubicBezTo>
                    <a:pt x="1974" y="14862"/>
                    <a:pt x="1972" y="14859"/>
                    <a:pt x="1971" y="14856"/>
                  </a:cubicBezTo>
                  <a:lnTo>
                    <a:pt x="1971" y="14856"/>
                  </a:lnTo>
                  <a:cubicBezTo>
                    <a:pt x="1937" y="14902"/>
                    <a:pt x="1892" y="14932"/>
                    <a:pt x="1835" y="14932"/>
                  </a:cubicBezTo>
                  <a:cubicBezTo>
                    <a:pt x="1811" y="14932"/>
                    <a:pt x="1786" y="14927"/>
                    <a:pt x="1758" y="14916"/>
                  </a:cubicBezTo>
                  <a:lnTo>
                    <a:pt x="1758" y="14916"/>
                  </a:lnTo>
                  <a:cubicBezTo>
                    <a:pt x="1790" y="14929"/>
                    <a:pt x="1819" y="14935"/>
                    <a:pt x="1846" y="14935"/>
                  </a:cubicBezTo>
                  <a:cubicBezTo>
                    <a:pt x="1902" y="14935"/>
                    <a:pt x="1946" y="14908"/>
                    <a:pt x="1976" y="14865"/>
                  </a:cubicBezTo>
                  <a:lnTo>
                    <a:pt x="1976" y="14865"/>
                  </a:lnTo>
                  <a:cubicBezTo>
                    <a:pt x="1976" y="14865"/>
                    <a:pt x="1976" y="14865"/>
                    <a:pt x="1976" y="14865"/>
                  </a:cubicBezTo>
                  <a:lnTo>
                    <a:pt x="1976" y="14865"/>
                  </a:lnTo>
                  <a:cubicBezTo>
                    <a:pt x="1955" y="14895"/>
                    <a:pt x="1931" y="14918"/>
                    <a:pt x="1901" y="14932"/>
                  </a:cubicBezTo>
                  <a:lnTo>
                    <a:pt x="1901" y="14932"/>
                  </a:lnTo>
                  <a:cubicBezTo>
                    <a:pt x="1900" y="14932"/>
                    <a:pt x="1899" y="14931"/>
                    <a:pt x="1898" y="14930"/>
                  </a:cubicBezTo>
                  <a:lnTo>
                    <a:pt x="1898" y="14930"/>
                  </a:lnTo>
                  <a:cubicBezTo>
                    <a:pt x="1899" y="14931"/>
                    <a:pt x="1900" y="14932"/>
                    <a:pt x="1901" y="14932"/>
                  </a:cubicBezTo>
                  <a:lnTo>
                    <a:pt x="1901" y="14932"/>
                  </a:lnTo>
                  <a:cubicBezTo>
                    <a:pt x="1901" y="14932"/>
                    <a:pt x="1901" y="14932"/>
                    <a:pt x="1901" y="14932"/>
                  </a:cubicBezTo>
                  <a:lnTo>
                    <a:pt x="1901" y="14932"/>
                  </a:lnTo>
                  <a:cubicBezTo>
                    <a:pt x="1906" y="14935"/>
                    <a:pt x="1911" y="14937"/>
                    <a:pt x="1915" y="14940"/>
                  </a:cubicBezTo>
                  <a:lnTo>
                    <a:pt x="1915" y="14940"/>
                  </a:lnTo>
                  <a:cubicBezTo>
                    <a:pt x="1943" y="14926"/>
                    <a:pt x="1965" y="14903"/>
                    <a:pt x="1981" y="14875"/>
                  </a:cubicBezTo>
                  <a:lnTo>
                    <a:pt x="1981" y="14875"/>
                  </a:lnTo>
                  <a:cubicBezTo>
                    <a:pt x="1987" y="14886"/>
                    <a:pt x="1993" y="14898"/>
                    <a:pt x="1998" y="14910"/>
                  </a:cubicBezTo>
                  <a:lnTo>
                    <a:pt x="1998" y="14910"/>
                  </a:lnTo>
                  <a:cubicBezTo>
                    <a:pt x="1998" y="14909"/>
                    <a:pt x="1998" y="14908"/>
                    <a:pt x="1998" y="14908"/>
                  </a:cubicBezTo>
                  <a:lnTo>
                    <a:pt x="1998" y="14908"/>
                  </a:lnTo>
                  <a:cubicBezTo>
                    <a:pt x="1999" y="14909"/>
                    <a:pt x="2000" y="14910"/>
                    <a:pt x="2000" y="14911"/>
                  </a:cubicBezTo>
                  <a:lnTo>
                    <a:pt x="2000" y="14911"/>
                  </a:lnTo>
                  <a:cubicBezTo>
                    <a:pt x="2004" y="14899"/>
                    <a:pt x="2007" y="14886"/>
                    <a:pt x="2009" y="14872"/>
                  </a:cubicBezTo>
                  <a:lnTo>
                    <a:pt x="2009" y="14872"/>
                  </a:lnTo>
                  <a:cubicBezTo>
                    <a:pt x="2016" y="14897"/>
                    <a:pt x="2021" y="14922"/>
                    <a:pt x="2025" y="14946"/>
                  </a:cubicBezTo>
                  <a:lnTo>
                    <a:pt x="2025" y="14946"/>
                  </a:lnTo>
                  <a:cubicBezTo>
                    <a:pt x="2022" y="14948"/>
                    <a:pt x="2020" y="14949"/>
                    <a:pt x="2017" y="14950"/>
                  </a:cubicBezTo>
                  <a:lnTo>
                    <a:pt x="2017" y="14950"/>
                  </a:lnTo>
                  <a:cubicBezTo>
                    <a:pt x="2012" y="14937"/>
                    <a:pt x="2006" y="14924"/>
                    <a:pt x="2000" y="14911"/>
                  </a:cubicBezTo>
                  <a:lnTo>
                    <a:pt x="2000" y="14911"/>
                  </a:lnTo>
                  <a:cubicBezTo>
                    <a:pt x="2000" y="14912"/>
                    <a:pt x="2000" y="14913"/>
                    <a:pt x="2000" y="14914"/>
                  </a:cubicBezTo>
                  <a:lnTo>
                    <a:pt x="2000" y="14914"/>
                  </a:lnTo>
                  <a:cubicBezTo>
                    <a:pt x="2005" y="14926"/>
                    <a:pt x="2010" y="14938"/>
                    <a:pt x="2015" y="14950"/>
                  </a:cubicBezTo>
                  <a:lnTo>
                    <a:pt x="2015" y="14950"/>
                  </a:lnTo>
                  <a:cubicBezTo>
                    <a:pt x="2016" y="14950"/>
                    <a:pt x="2017" y="14950"/>
                    <a:pt x="2017" y="14950"/>
                  </a:cubicBezTo>
                  <a:lnTo>
                    <a:pt x="2017" y="14950"/>
                  </a:lnTo>
                  <a:cubicBezTo>
                    <a:pt x="2017" y="14950"/>
                    <a:pt x="2017" y="14950"/>
                    <a:pt x="2017" y="14950"/>
                  </a:cubicBezTo>
                  <a:lnTo>
                    <a:pt x="2017" y="14950"/>
                  </a:lnTo>
                  <a:cubicBezTo>
                    <a:pt x="2020" y="14949"/>
                    <a:pt x="2022" y="14948"/>
                    <a:pt x="2025" y="14947"/>
                  </a:cubicBezTo>
                  <a:lnTo>
                    <a:pt x="2025" y="14947"/>
                  </a:lnTo>
                  <a:cubicBezTo>
                    <a:pt x="2027" y="14958"/>
                    <a:pt x="2028" y="14970"/>
                    <a:pt x="2029" y="14981"/>
                  </a:cubicBezTo>
                  <a:lnTo>
                    <a:pt x="2029" y="14981"/>
                  </a:lnTo>
                  <a:cubicBezTo>
                    <a:pt x="2030" y="14983"/>
                    <a:pt x="2031" y="14986"/>
                    <a:pt x="2032" y="14988"/>
                  </a:cubicBezTo>
                  <a:lnTo>
                    <a:pt x="2032" y="14988"/>
                  </a:lnTo>
                  <a:cubicBezTo>
                    <a:pt x="2031" y="14974"/>
                    <a:pt x="2030" y="14959"/>
                    <a:pt x="2029" y="14945"/>
                  </a:cubicBezTo>
                  <a:lnTo>
                    <a:pt x="2029" y="14945"/>
                  </a:lnTo>
                  <a:cubicBezTo>
                    <a:pt x="2030" y="14944"/>
                    <a:pt x="2032" y="14943"/>
                    <a:pt x="2033" y="14942"/>
                  </a:cubicBezTo>
                  <a:lnTo>
                    <a:pt x="2033" y="14942"/>
                  </a:lnTo>
                  <a:cubicBezTo>
                    <a:pt x="2037" y="14960"/>
                    <a:pt x="2041" y="14978"/>
                    <a:pt x="2044" y="14995"/>
                  </a:cubicBezTo>
                  <a:lnTo>
                    <a:pt x="2044" y="14995"/>
                  </a:lnTo>
                  <a:cubicBezTo>
                    <a:pt x="2042" y="14977"/>
                    <a:pt x="2039" y="14959"/>
                    <a:pt x="2036" y="14940"/>
                  </a:cubicBezTo>
                  <a:lnTo>
                    <a:pt x="2036" y="14940"/>
                  </a:lnTo>
                  <a:cubicBezTo>
                    <a:pt x="2035" y="14941"/>
                    <a:pt x="2034" y="14941"/>
                    <a:pt x="2033" y="14942"/>
                  </a:cubicBezTo>
                  <a:lnTo>
                    <a:pt x="2033" y="14942"/>
                  </a:lnTo>
                  <a:cubicBezTo>
                    <a:pt x="2033" y="14942"/>
                    <a:pt x="2033" y="14941"/>
                    <a:pt x="2033" y="14941"/>
                  </a:cubicBezTo>
                  <a:lnTo>
                    <a:pt x="2033" y="14941"/>
                  </a:lnTo>
                  <a:cubicBezTo>
                    <a:pt x="2032" y="14942"/>
                    <a:pt x="2030" y="14943"/>
                    <a:pt x="2029" y="14944"/>
                  </a:cubicBezTo>
                  <a:lnTo>
                    <a:pt x="2029" y="14944"/>
                  </a:lnTo>
                  <a:cubicBezTo>
                    <a:pt x="2028" y="14931"/>
                    <a:pt x="2026" y="14917"/>
                    <a:pt x="2024" y="14904"/>
                  </a:cubicBezTo>
                  <a:lnTo>
                    <a:pt x="2024" y="14904"/>
                  </a:lnTo>
                  <a:cubicBezTo>
                    <a:pt x="2027" y="14916"/>
                    <a:pt x="2030" y="14929"/>
                    <a:pt x="2033" y="14941"/>
                  </a:cubicBezTo>
                  <a:lnTo>
                    <a:pt x="2033" y="14941"/>
                  </a:lnTo>
                  <a:cubicBezTo>
                    <a:pt x="2034" y="14941"/>
                    <a:pt x="2035" y="14940"/>
                    <a:pt x="2036" y="14940"/>
                  </a:cubicBezTo>
                  <a:lnTo>
                    <a:pt x="2036" y="14940"/>
                  </a:lnTo>
                  <a:cubicBezTo>
                    <a:pt x="2036" y="14940"/>
                    <a:pt x="2036" y="14940"/>
                    <a:pt x="2036" y="14940"/>
                  </a:cubicBezTo>
                  <a:lnTo>
                    <a:pt x="2036" y="14940"/>
                  </a:lnTo>
                  <a:cubicBezTo>
                    <a:pt x="2038" y="14938"/>
                    <a:pt x="2041" y="14936"/>
                    <a:pt x="2043" y="14934"/>
                  </a:cubicBezTo>
                  <a:lnTo>
                    <a:pt x="2043" y="14934"/>
                  </a:lnTo>
                  <a:cubicBezTo>
                    <a:pt x="2047" y="14968"/>
                    <a:pt x="2049" y="15001"/>
                    <a:pt x="2049" y="15031"/>
                  </a:cubicBezTo>
                  <a:lnTo>
                    <a:pt x="2049" y="15031"/>
                  </a:lnTo>
                  <a:cubicBezTo>
                    <a:pt x="2048" y="15019"/>
                    <a:pt x="2046" y="15007"/>
                    <a:pt x="2044" y="14995"/>
                  </a:cubicBezTo>
                  <a:lnTo>
                    <a:pt x="2044" y="14995"/>
                  </a:lnTo>
                  <a:cubicBezTo>
                    <a:pt x="2046" y="15011"/>
                    <a:pt x="2047" y="15026"/>
                    <a:pt x="2048" y="15041"/>
                  </a:cubicBezTo>
                  <a:lnTo>
                    <a:pt x="2048" y="15041"/>
                  </a:lnTo>
                  <a:cubicBezTo>
                    <a:pt x="2043" y="15023"/>
                    <a:pt x="2038" y="15006"/>
                    <a:pt x="2032" y="14988"/>
                  </a:cubicBezTo>
                  <a:lnTo>
                    <a:pt x="2032" y="14988"/>
                  </a:lnTo>
                  <a:cubicBezTo>
                    <a:pt x="2032" y="14990"/>
                    <a:pt x="2032" y="14992"/>
                    <a:pt x="2032" y="14995"/>
                  </a:cubicBezTo>
                  <a:lnTo>
                    <a:pt x="2032" y="14995"/>
                  </a:lnTo>
                  <a:cubicBezTo>
                    <a:pt x="2031" y="14993"/>
                    <a:pt x="2031" y="14991"/>
                    <a:pt x="2030" y="14989"/>
                  </a:cubicBezTo>
                  <a:lnTo>
                    <a:pt x="2030" y="14989"/>
                  </a:lnTo>
                  <a:cubicBezTo>
                    <a:pt x="2030" y="14994"/>
                    <a:pt x="2031" y="14998"/>
                    <a:pt x="2031" y="15002"/>
                  </a:cubicBezTo>
                  <a:lnTo>
                    <a:pt x="2031" y="15002"/>
                  </a:lnTo>
                  <a:cubicBezTo>
                    <a:pt x="2024" y="14986"/>
                    <a:pt x="2016" y="14970"/>
                    <a:pt x="2008" y="14954"/>
                  </a:cubicBezTo>
                  <a:lnTo>
                    <a:pt x="2008" y="14954"/>
                  </a:lnTo>
                  <a:cubicBezTo>
                    <a:pt x="2008" y="14954"/>
                    <a:pt x="2008" y="14954"/>
                    <a:pt x="2008" y="14954"/>
                  </a:cubicBezTo>
                  <a:lnTo>
                    <a:pt x="2008" y="14954"/>
                  </a:lnTo>
                  <a:cubicBezTo>
                    <a:pt x="2007" y="14954"/>
                    <a:pt x="2007" y="14953"/>
                    <a:pt x="2007" y="14953"/>
                  </a:cubicBezTo>
                  <a:lnTo>
                    <a:pt x="2007" y="14953"/>
                  </a:lnTo>
                  <a:cubicBezTo>
                    <a:pt x="2000" y="14955"/>
                    <a:pt x="1992" y="14956"/>
                    <a:pt x="1983" y="14957"/>
                  </a:cubicBezTo>
                  <a:lnTo>
                    <a:pt x="1983" y="14957"/>
                  </a:lnTo>
                  <a:cubicBezTo>
                    <a:pt x="1983" y="14956"/>
                    <a:pt x="1984" y="14955"/>
                    <a:pt x="1984" y="14955"/>
                  </a:cubicBezTo>
                  <a:lnTo>
                    <a:pt x="1984" y="14955"/>
                  </a:lnTo>
                  <a:cubicBezTo>
                    <a:pt x="1984" y="14955"/>
                    <a:pt x="1983" y="14956"/>
                    <a:pt x="1983" y="14957"/>
                  </a:cubicBezTo>
                  <a:lnTo>
                    <a:pt x="1983" y="14957"/>
                  </a:lnTo>
                  <a:cubicBezTo>
                    <a:pt x="1983" y="14957"/>
                    <a:pt x="1983" y="14957"/>
                    <a:pt x="1983" y="14957"/>
                  </a:cubicBezTo>
                  <a:lnTo>
                    <a:pt x="1983" y="14957"/>
                  </a:lnTo>
                  <a:cubicBezTo>
                    <a:pt x="1983" y="14957"/>
                    <a:pt x="1983" y="14957"/>
                    <a:pt x="1983" y="14957"/>
                  </a:cubicBezTo>
                  <a:lnTo>
                    <a:pt x="1983" y="14957"/>
                  </a:lnTo>
                  <a:cubicBezTo>
                    <a:pt x="1992" y="14957"/>
                    <a:pt x="2000" y="14956"/>
                    <a:pt x="2008" y="14954"/>
                  </a:cubicBezTo>
                  <a:lnTo>
                    <a:pt x="2008" y="14954"/>
                  </a:lnTo>
                  <a:cubicBezTo>
                    <a:pt x="2016" y="14970"/>
                    <a:pt x="2024" y="14987"/>
                    <a:pt x="2031" y="15003"/>
                  </a:cubicBezTo>
                  <a:lnTo>
                    <a:pt x="2031" y="15003"/>
                  </a:lnTo>
                  <a:cubicBezTo>
                    <a:pt x="2031" y="15003"/>
                    <a:pt x="2031" y="15002"/>
                    <a:pt x="2031" y="15002"/>
                  </a:cubicBezTo>
                  <a:lnTo>
                    <a:pt x="2031" y="15002"/>
                  </a:lnTo>
                  <a:cubicBezTo>
                    <a:pt x="2031" y="15003"/>
                    <a:pt x="2031" y="15004"/>
                    <a:pt x="2032" y="15004"/>
                  </a:cubicBezTo>
                  <a:lnTo>
                    <a:pt x="2032" y="15004"/>
                  </a:lnTo>
                  <a:cubicBezTo>
                    <a:pt x="2032" y="15001"/>
                    <a:pt x="2032" y="14998"/>
                    <a:pt x="2032" y="14995"/>
                  </a:cubicBezTo>
                  <a:lnTo>
                    <a:pt x="2032" y="14995"/>
                  </a:lnTo>
                  <a:cubicBezTo>
                    <a:pt x="2036" y="15007"/>
                    <a:pt x="2040" y="15019"/>
                    <a:pt x="2043" y="15031"/>
                  </a:cubicBezTo>
                  <a:lnTo>
                    <a:pt x="2043" y="15031"/>
                  </a:lnTo>
                  <a:cubicBezTo>
                    <a:pt x="2040" y="15022"/>
                    <a:pt x="2036" y="15013"/>
                    <a:pt x="2032" y="15004"/>
                  </a:cubicBezTo>
                  <a:lnTo>
                    <a:pt x="2032" y="15004"/>
                  </a:lnTo>
                  <a:cubicBezTo>
                    <a:pt x="2032" y="15005"/>
                    <a:pt x="2032" y="15005"/>
                    <a:pt x="2032" y="15005"/>
                  </a:cubicBezTo>
                  <a:lnTo>
                    <a:pt x="2032" y="15005"/>
                  </a:lnTo>
                  <a:cubicBezTo>
                    <a:pt x="2031" y="15004"/>
                    <a:pt x="2031" y="15004"/>
                    <a:pt x="2031" y="15003"/>
                  </a:cubicBezTo>
                  <a:lnTo>
                    <a:pt x="2031" y="15003"/>
                  </a:lnTo>
                  <a:cubicBezTo>
                    <a:pt x="2031" y="15008"/>
                    <a:pt x="2031" y="15014"/>
                    <a:pt x="2032" y="15019"/>
                  </a:cubicBezTo>
                  <a:lnTo>
                    <a:pt x="2032" y="15019"/>
                  </a:lnTo>
                  <a:cubicBezTo>
                    <a:pt x="2032" y="15014"/>
                    <a:pt x="2032" y="15010"/>
                    <a:pt x="2032" y="15005"/>
                  </a:cubicBezTo>
                  <a:lnTo>
                    <a:pt x="2032" y="15005"/>
                  </a:lnTo>
                  <a:cubicBezTo>
                    <a:pt x="2036" y="15016"/>
                    <a:pt x="2041" y="15026"/>
                    <a:pt x="2045" y="15036"/>
                  </a:cubicBezTo>
                  <a:lnTo>
                    <a:pt x="2045" y="15036"/>
                  </a:lnTo>
                  <a:cubicBezTo>
                    <a:pt x="2046" y="15040"/>
                    <a:pt x="2047" y="15044"/>
                    <a:pt x="2048" y="15048"/>
                  </a:cubicBezTo>
                  <a:lnTo>
                    <a:pt x="2048" y="15048"/>
                  </a:lnTo>
                  <a:cubicBezTo>
                    <a:pt x="2048" y="15047"/>
                    <a:pt x="2048" y="15046"/>
                    <a:pt x="2048" y="15044"/>
                  </a:cubicBezTo>
                  <a:lnTo>
                    <a:pt x="2048" y="15044"/>
                  </a:lnTo>
                  <a:cubicBezTo>
                    <a:pt x="2049" y="15045"/>
                    <a:pt x="2049" y="15046"/>
                    <a:pt x="2049" y="15047"/>
                  </a:cubicBezTo>
                  <a:lnTo>
                    <a:pt x="2049" y="15047"/>
                  </a:lnTo>
                  <a:cubicBezTo>
                    <a:pt x="2049" y="15049"/>
                    <a:pt x="2049" y="15050"/>
                    <a:pt x="2049" y="15051"/>
                  </a:cubicBezTo>
                  <a:lnTo>
                    <a:pt x="2049" y="15051"/>
                  </a:lnTo>
                  <a:cubicBezTo>
                    <a:pt x="2049" y="15050"/>
                    <a:pt x="2049" y="15049"/>
                    <a:pt x="2048" y="15048"/>
                  </a:cubicBezTo>
                  <a:lnTo>
                    <a:pt x="2048" y="15048"/>
                  </a:lnTo>
                  <a:cubicBezTo>
                    <a:pt x="2049" y="15054"/>
                    <a:pt x="2049" y="15059"/>
                    <a:pt x="2049" y="15064"/>
                  </a:cubicBezTo>
                  <a:lnTo>
                    <a:pt x="2049" y="15064"/>
                  </a:lnTo>
                  <a:cubicBezTo>
                    <a:pt x="2049" y="15060"/>
                    <a:pt x="2049" y="15056"/>
                    <a:pt x="2049" y="15051"/>
                  </a:cubicBezTo>
                  <a:lnTo>
                    <a:pt x="2049" y="15051"/>
                  </a:lnTo>
                  <a:cubicBezTo>
                    <a:pt x="2050" y="15054"/>
                    <a:pt x="2051" y="15057"/>
                    <a:pt x="2052" y="15060"/>
                  </a:cubicBezTo>
                  <a:lnTo>
                    <a:pt x="2052" y="15060"/>
                  </a:lnTo>
                  <a:cubicBezTo>
                    <a:pt x="2052" y="15059"/>
                    <a:pt x="2052" y="15058"/>
                    <a:pt x="2052" y="15057"/>
                  </a:cubicBezTo>
                  <a:lnTo>
                    <a:pt x="2052" y="15057"/>
                  </a:lnTo>
                  <a:cubicBezTo>
                    <a:pt x="2052" y="15057"/>
                    <a:pt x="2052" y="15057"/>
                    <a:pt x="2052" y="15057"/>
                  </a:cubicBezTo>
                  <a:lnTo>
                    <a:pt x="2052" y="15057"/>
                  </a:lnTo>
                  <a:cubicBezTo>
                    <a:pt x="2052" y="15057"/>
                    <a:pt x="2052" y="15057"/>
                    <a:pt x="2052" y="15056"/>
                  </a:cubicBezTo>
                  <a:lnTo>
                    <a:pt x="2052" y="15056"/>
                  </a:lnTo>
                  <a:cubicBezTo>
                    <a:pt x="2052" y="15057"/>
                    <a:pt x="2052" y="15057"/>
                    <a:pt x="2052" y="15057"/>
                  </a:cubicBezTo>
                  <a:lnTo>
                    <a:pt x="2052" y="15057"/>
                  </a:lnTo>
                  <a:cubicBezTo>
                    <a:pt x="2052" y="15055"/>
                    <a:pt x="2051" y="15053"/>
                    <a:pt x="2051" y="15051"/>
                  </a:cubicBezTo>
                  <a:lnTo>
                    <a:pt x="2051" y="15051"/>
                  </a:lnTo>
                  <a:cubicBezTo>
                    <a:pt x="2051" y="15052"/>
                    <a:pt x="2051" y="15053"/>
                    <a:pt x="2052" y="15054"/>
                  </a:cubicBezTo>
                  <a:lnTo>
                    <a:pt x="2052" y="15054"/>
                  </a:lnTo>
                  <a:cubicBezTo>
                    <a:pt x="2052" y="15055"/>
                    <a:pt x="2052" y="15056"/>
                    <a:pt x="2052" y="15056"/>
                  </a:cubicBezTo>
                  <a:lnTo>
                    <a:pt x="2052" y="15056"/>
                  </a:lnTo>
                  <a:cubicBezTo>
                    <a:pt x="2052" y="15056"/>
                    <a:pt x="2052" y="15055"/>
                    <a:pt x="2052" y="15055"/>
                  </a:cubicBezTo>
                  <a:lnTo>
                    <a:pt x="2052" y="15055"/>
                  </a:lnTo>
                  <a:cubicBezTo>
                    <a:pt x="2053" y="15056"/>
                    <a:pt x="2053" y="15058"/>
                    <a:pt x="2054" y="15059"/>
                  </a:cubicBezTo>
                  <a:lnTo>
                    <a:pt x="2054" y="15059"/>
                  </a:lnTo>
                  <a:cubicBezTo>
                    <a:pt x="2054" y="15060"/>
                    <a:pt x="2053" y="15061"/>
                    <a:pt x="2053" y="15061"/>
                  </a:cubicBezTo>
                  <a:lnTo>
                    <a:pt x="2053" y="15061"/>
                  </a:lnTo>
                  <a:cubicBezTo>
                    <a:pt x="2053" y="15060"/>
                    <a:pt x="2053" y="15058"/>
                    <a:pt x="2052" y="15057"/>
                  </a:cubicBezTo>
                  <a:lnTo>
                    <a:pt x="2052" y="15057"/>
                  </a:lnTo>
                  <a:cubicBezTo>
                    <a:pt x="2052" y="15059"/>
                    <a:pt x="2053" y="15061"/>
                    <a:pt x="2053" y="15064"/>
                  </a:cubicBezTo>
                  <a:lnTo>
                    <a:pt x="2053" y="15064"/>
                  </a:lnTo>
                  <a:cubicBezTo>
                    <a:pt x="2053" y="15064"/>
                    <a:pt x="2053" y="15064"/>
                    <a:pt x="2053" y="15064"/>
                  </a:cubicBezTo>
                  <a:lnTo>
                    <a:pt x="2053" y="15064"/>
                  </a:lnTo>
                  <a:cubicBezTo>
                    <a:pt x="2053" y="15064"/>
                    <a:pt x="2053" y="15065"/>
                    <a:pt x="2053" y="15065"/>
                  </a:cubicBezTo>
                  <a:lnTo>
                    <a:pt x="2053" y="15065"/>
                  </a:lnTo>
                  <a:cubicBezTo>
                    <a:pt x="2063" y="15173"/>
                    <a:pt x="2051" y="15260"/>
                    <a:pt x="2023" y="15279"/>
                  </a:cubicBezTo>
                  <a:lnTo>
                    <a:pt x="2023" y="15279"/>
                  </a:lnTo>
                  <a:cubicBezTo>
                    <a:pt x="2023" y="15279"/>
                    <a:pt x="2023" y="15279"/>
                    <a:pt x="2023" y="15279"/>
                  </a:cubicBezTo>
                  <a:lnTo>
                    <a:pt x="2023" y="15279"/>
                  </a:lnTo>
                  <a:cubicBezTo>
                    <a:pt x="2023" y="15279"/>
                    <a:pt x="2023" y="15279"/>
                    <a:pt x="2023" y="15279"/>
                  </a:cubicBezTo>
                  <a:lnTo>
                    <a:pt x="2023" y="15279"/>
                  </a:lnTo>
                  <a:cubicBezTo>
                    <a:pt x="2023" y="15279"/>
                    <a:pt x="2023" y="15279"/>
                    <a:pt x="2023" y="15279"/>
                  </a:cubicBezTo>
                  <a:lnTo>
                    <a:pt x="2023" y="15279"/>
                  </a:lnTo>
                  <a:cubicBezTo>
                    <a:pt x="2025" y="15289"/>
                    <a:pt x="2028" y="15298"/>
                    <a:pt x="2030" y="15307"/>
                  </a:cubicBezTo>
                  <a:lnTo>
                    <a:pt x="2030" y="15307"/>
                  </a:lnTo>
                  <a:cubicBezTo>
                    <a:pt x="2067" y="15306"/>
                    <a:pt x="2083" y="15219"/>
                    <a:pt x="2062" y="15102"/>
                  </a:cubicBezTo>
                  <a:lnTo>
                    <a:pt x="2062" y="15102"/>
                  </a:lnTo>
                  <a:cubicBezTo>
                    <a:pt x="2091" y="15232"/>
                    <a:pt x="2090" y="15346"/>
                    <a:pt x="2077" y="15388"/>
                  </a:cubicBezTo>
                  <a:lnTo>
                    <a:pt x="2077" y="15388"/>
                  </a:lnTo>
                  <a:cubicBezTo>
                    <a:pt x="2072" y="15363"/>
                    <a:pt x="2068" y="15331"/>
                    <a:pt x="2065" y="15293"/>
                  </a:cubicBezTo>
                  <a:lnTo>
                    <a:pt x="2065" y="15293"/>
                  </a:lnTo>
                  <a:cubicBezTo>
                    <a:pt x="2068" y="15334"/>
                    <a:pt x="2072" y="15365"/>
                    <a:pt x="2077" y="15389"/>
                  </a:cubicBezTo>
                  <a:lnTo>
                    <a:pt x="2077" y="15389"/>
                  </a:lnTo>
                  <a:cubicBezTo>
                    <a:pt x="2077" y="15389"/>
                    <a:pt x="2077" y="15388"/>
                    <a:pt x="2077" y="15388"/>
                  </a:cubicBezTo>
                  <a:lnTo>
                    <a:pt x="2077" y="15388"/>
                  </a:lnTo>
                  <a:cubicBezTo>
                    <a:pt x="2080" y="15402"/>
                    <a:pt x="2083" y="15414"/>
                    <a:pt x="2086" y="15424"/>
                  </a:cubicBezTo>
                  <a:lnTo>
                    <a:pt x="2086" y="15424"/>
                  </a:lnTo>
                  <a:cubicBezTo>
                    <a:pt x="2086" y="15424"/>
                    <a:pt x="2086" y="15424"/>
                    <a:pt x="2086" y="15424"/>
                  </a:cubicBezTo>
                  <a:lnTo>
                    <a:pt x="2086" y="15424"/>
                  </a:lnTo>
                  <a:cubicBezTo>
                    <a:pt x="2086" y="15424"/>
                    <a:pt x="2086" y="15424"/>
                    <a:pt x="2086" y="15424"/>
                  </a:cubicBezTo>
                  <a:lnTo>
                    <a:pt x="2086" y="15424"/>
                  </a:lnTo>
                  <a:cubicBezTo>
                    <a:pt x="2086" y="15424"/>
                    <a:pt x="2086" y="15424"/>
                    <a:pt x="2086" y="15424"/>
                  </a:cubicBezTo>
                  <a:lnTo>
                    <a:pt x="2086" y="15424"/>
                  </a:lnTo>
                  <a:cubicBezTo>
                    <a:pt x="2090" y="15427"/>
                    <a:pt x="2093" y="15428"/>
                    <a:pt x="2096" y="15428"/>
                  </a:cubicBezTo>
                  <a:cubicBezTo>
                    <a:pt x="2103" y="15428"/>
                    <a:pt x="2109" y="15422"/>
                    <a:pt x="2114" y="15412"/>
                  </a:cubicBezTo>
                  <a:lnTo>
                    <a:pt x="2114" y="15412"/>
                  </a:lnTo>
                  <a:cubicBezTo>
                    <a:pt x="2113" y="15423"/>
                    <a:pt x="2112" y="15433"/>
                    <a:pt x="2112" y="15443"/>
                  </a:cubicBezTo>
                  <a:lnTo>
                    <a:pt x="2112" y="15443"/>
                  </a:lnTo>
                  <a:cubicBezTo>
                    <a:pt x="2117" y="15434"/>
                    <a:pt x="2121" y="15415"/>
                    <a:pt x="2121" y="15391"/>
                  </a:cubicBezTo>
                  <a:cubicBezTo>
                    <a:pt x="2121" y="15385"/>
                    <a:pt x="2121" y="15380"/>
                    <a:pt x="2121" y="15374"/>
                  </a:cubicBezTo>
                  <a:lnTo>
                    <a:pt x="2121" y="15374"/>
                  </a:lnTo>
                  <a:cubicBezTo>
                    <a:pt x="2120" y="15390"/>
                    <a:pt x="2117" y="15403"/>
                    <a:pt x="2114" y="15412"/>
                  </a:cubicBezTo>
                  <a:lnTo>
                    <a:pt x="2114" y="15412"/>
                  </a:lnTo>
                  <a:cubicBezTo>
                    <a:pt x="2115" y="15395"/>
                    <a:pt x="2117" y="15377"/>
                    <a:pt x="2120" y="15356"/>
                  </a:cubicBezTo>
                  <a:lnTo>
                    <a:pt x="2120" y="15356"/>
                  </a:lnTo>
                  <a:cubicBezTo>
                    <a:pt x="2120" y="15362"/>
                    <a:pt x="2120" y="15368"/>
                    <a:pt x="2121" y="15374"/>
                  </a:cubicBezTo>
                  <a:lnTo>
                    <a:pt x="2121" y="15374"/>
                  </a:lnTo>
                  <a:cubicBezTo>
                    <a:pt x="2121" y="15370"/>
                    <a:pt x="2121" y="15366"/>
                    <a:pt x="2121" y="15363"/>
                  </a:cubicBezTo>
                  <a:cubicBezTo>
                    <a:pt x="2121" y="15359"/>
                    <a:pt x="2121" y="15354"/>
                    <a:pt x="2121" y="15350"/>
                  </a:cubicBezTo>
                  <a:lnTo>
                    <a:pt x="2121" y="15350"/>
                  </a:lnTo>
                  <a:cubicBezTo>
                    <a:pt x="2121" y="15350"/>
                    <a:pt x="2121" y="15349"/>
                    <a:pt x="2121" y="15349"/>
                  </a:cubicBezTo>
                  <a:lnTo>
                    <a:pt x="2121" y="15349"/>
                  </a:lnTo>
                  <a:cubicBezTo>
                    <a:pt x="2121" y="15393"/>
                    <a:pt x="2122" y="15430"/>
                    <a:pt x="2124" y="15461"/>
                  </a:cubicBezTo>
                  <a:lnTo>
                    <a:pt x="2124" y="15461"/>
                  </a:lnTo>
                  <a:cubicBezTo>
                    <a:pt x="2128" y="15455"/>
                    <a:pt x="2132" y="15446"/>
                    <a:pt x="2135" y="15432"/>
                  </a:cubicBezTo>
                  <a:cubicBezTo>
                    <a:pt x="2135" y="15407"/>
                    <a:pt x="2135" y="15370"/>
                    <a:pt x="2131" y="15324"/>
                  </a:cubicBezTo>
                  <a:lnTo>
                    <a:pt x="2131" y="15324"/>
                  </a:lnTo>
                  <a:cubicBezTo>
                    <a:pt x="2133" y="15340"/>
                    <a:pt x="2136" y="15356"/>
                    <a:pt x="2138" y="15371"/>
                  </a:cubicBezTo>
                  <a:lnTo>
                    <a:pt x="2138" y="15371"/>
                  </a:lnTo>
                  <a:cubicBezTo>
                    <a:pt x="2141" y="15416"/>
                    <a:pt x="2139" y="15452"/>
                    <a:pt x="2135" y="15474"/>
                  </a:cubicBezTo>
                  <a:cubicBezTo>
                    <a:pt x="2135" y="15494"/>
                    <a:pt x="2132" y="15509"/>
                    <a:pt x="2129" y="15516"/>
                  </a:cubicBezTo>
                  <a:lnTo>
                    <a:pt x="2129" y="15516"/>
                  </a:lnTo>
                  <a:cubicBezTo>
                    <a:pt x="2127" y="15501"/>
                    <a:pt x="2126" y="15483"/>
                    <a:pt x="2124" y="15461"/>
                  </a:cubicBezTo>
                  <a:lnTo>
                    <a:pt x="2124" y="15461"/>
                  </a:lnTo>
                  <a:cubicBezTo>
                    <a:pt x="2121" y="15465"/>
                    <a:pt x="2118" y="15468"/>
                    <a:pt x="2114" y="15468"/>
                  </a:cubicBezTo>
                  <a:cubicBezTo>
                    <a:pt x="2113" y="15468"/>
                    <a:pt x="2112" y="15467"/>
                    <a:pt x="2111" y="15467"/>
                  </a:cubicBezTo>
                  <a:lnTo>
                    <a:pt x="2111" y="15467"/>
                  </a:lnTo>
                  <a:cubicBezTo>
                    <a:pt x="2112" y="15506"/>
                    <a:pt x="2117" y="15523"/>
                    <a:pt x="2123" y="15523"/>
                  </a:cubicBezTo>
                  <a:cubicBezTo>
                    <a:pt x="2125" y="15523"/>
                    <a:pt x="2127" y="15521"/>
                    <a:pt x="2129" y="15516"/>
                  </a:cubicBezTo>
                  <a:lnTo>
                    <a:pt x="2129" y="15516"/>
                  </a:lnTo>
                  <a:cubicBezTo>
                    <a:pt x="2132" y="15545"/>
                    <a:pt x="2136" y="15563"/>
                    <a:pt x="2138" y="15568"/>
                  </a:cubicBezTo>
                  <a:lnTo>
                    <a:pt x="2138" y="15568"/>
                  </a:lnTo>
                  <a:cubicBezTo>
                    <a:pt x="2137" y="15570"/>
                    <a:pt x="2136" y="15571"/>
                    <a:pt x="2135" y="15572"/>
                  </a:cubicBezTo>
                  <a:cubicBezTo>
                    <a:pt x="2144" y="15603"/>
                    <a:pt x="2147" y="15619"/>
                    <a:pt x="2148" y="15619"/>
                  </a:cubicBezTo>
                  <a:cubicBezTo>
                    <a:pt x="2150" y="15619"/>
                    <a:pt x="2145" y="15559"/>
                    <a:pt x="2159" y="15442"/>
                  </a:cubicBezTo>
                  <a:lnTo>
                    <a:pt x="2159" y="15442"/>
                  </a:lnTo>
                  <a:cubicBezTo>
                    <a:pt x="2142" y="15593"/>
                    <a:pt x="2177" y="15718"/>
                    <a:pt x="2140" y="15718"/>
                  </a:cubicBezTo>
                  <a:cubicBezTo>
                    <a:pt x="2135" y="15718"/>
                    <a:pt x="2129" y="15716"/>
                    <a:pt x="2121" y="15711"/>
                  </a:cubicBezTo>
                  <a:lnTo>
                    <a:pt x="2121" y="15711"/>
                  </a:lnTo>
                  <a:cubicBezTo>
                    <a:pt x="2134" y="15722"/>
                    <a:pt x="2144" y="15727"/>
                    <a:pt x="2151" y="15727"/>
                  </a:cubicBezTo>
                  <a:cubicBezTo>
                    <a:pt x="2182" y="15727"/>
                    <a:pt x="2171" y="15633"/>
                    <a:pt x="2204" y="15474"/>
                  </a:cubicBezTo>
                  <a:lnTo>
                    <a:pt x="2204" y="15474"/>
                  </a:lnTo>
                  <a:cubicBezTo>
                    <a:pt x="2168" y="15658"/>
                    <a:pt x="2196" y="15788"/>
                    <a:pt x="2146" y="15788"/>
                  </a:cubicBezTo>
                  <a:cubicBezTo>
                    <a:pt x="2139" y="15788"/>
                    <a:pt x="2131" y="15786"/>
                    <a:pt x="2121" y="15781"/>
                  </a:cubicBezTo>
                  <a:lnTo>
                    <a:pt x="2121" y="15781"/>
                  </a:lnTo>
                  <a:cubicBezTo>
                    <a:pt x="2152" y="15801"/>
                    <a:pt x="2179" y="15812"/>
                    <a:pt x="2202" y="15812"/>
                  </a:cubicBezTo>
                  <a:cubicBezTo>
                    <a:pt x="2259" y="15812"/>
                    <a:pt x="2288" y="15742"/>
                    <a:pt x="2288" y="15572"/>
                  </a:cubicBezTo>
                  <a:lnTo>
                    <a:pt x="2288" y="15572"/>
                  </a:lnTo>
                  <a:cubicBezTo>
                    <a:pt x="2300" y="15777"/>
                    <a:pt x="2329" y="15898"/>
                    <a:pt x="2257" y="15898"/>
                  </a:cubicBezTo>
                  <a:cubicBezTo>
                    <a:pt x="2241" y="15898"/>
                    <a:pt x="2219" y="15892"/>
                    <a:pt x="2191" y="15879"/>
                  </a:cubicBezTo>
                  <a:lnTo>
                    <a:pt x="2191" y="15879"/>
                  </a:lnTo>
                  <a:cubicBezTo>
                    <a:pt x="2227" y="15897"/>
                    <a:pt x="2270" y="15917"/>
                    <a:pt x="2315" y="15936"/>
                  </a:cubicBezTo>
                  <a:lnTo>
                    <a:pt x="2315" y="15936"/>
                  </a:lnTo>
                  <a:cubicBezTo>
                    <a:pt x="2306" y="15931"/>
                    <a:pt x="2297" y="15926"/>
                    <a:pt x="2288" y="15921"/>
                  </a:cubicBezTo>
                  <a:lnTo>
                    <a:pt x="2288" y="15921"/>
                  </a:lnTo>
                  <a:cubicBezTo>
                    <a:pt x="2311" y="15932"/>
                    <a:pt x="2334" y="15943"/>
                    <a:pt x="2357" y="15954"/>
                  </a:cubicBezTo>
                  <a:lnTo>
                    <a:pt x="2357" y="15954"/>
                  </a:lnTo>
                  <a:cubicBezTo>
                    <a:pt x="2343" y="15948"/>
                    <a:pt x="2329" y="15942"/>
                    <a:pt x="2315" y="15936"/>
                  </a:cubicBezTo>
                  <a:lnTo>
                    <a:pt x="2315" y="15936"/>
                  </a:lnTo>
                  <a:cubicBezTo>
                    <a:pt x="2442" y="16010"/>
                    <a:pt x="2574" y="16067"/>
                    <a:pt x="2646" y="16074"/>
                  </a:cubicBezTo>
                  <a:lnTo>
                    <a:pt x="2646" y="16074"/>
                  </a:lnTo>
                  <a:cubicBezTo>
                    <a:pt x="2557" y="16042"/>
                    <a:pt x="2454" y="15999"/>
                    <a:pt x="2357" y="15954"/>
                  </a:cubicBezTo>
                  <a:lnTo>
                    <a:pt x="2357" y="15954"/>
                  </a:lnTo>
                  <a:cubicBezTo>
                    <a:pt x="2434" y="15985"/>
                    <a:pt x="2513" y="16013"/>
                    <a:pt x="2573" y="16025"/>
                  </a:cubicBezTo>
                  <a:lnTo>
                    <a:pt x="2573" y="16025"/>
                  </a:lnTo>
                  <a:cubicBezTo>
                    <a:pt x="2527" y="16002"/>
                    <a:pt x="2478" y="15976"/>
                    <a:pt x="2428" y="15948"/>
                  </a:cubicBezTo>
                  <a:lnTo>
                    <a:pt x="2428" y="15948"/>
                  </a:lnTo>
                  <a:cubicBezTo>
                    <a:pt x="2477" y="15976"/>
                    <a:pt x="2527" y="16001"/>
                    <a:pt x="2575" y="16025"/>
                  </a:cubicBezTo>
                  <a:lnTo>
                    <a:pt x="2575" y="16025"/>
                  </a:lnTo>
                  <a:cubicBezTo>
                    <a:pt x="2574" y="16025"/>
                    <a:pt x="2573" y="16025"/>
                    <a:pt x="2573" y="16025"/>
                  </a:cubicBezTo>
                  <a:lnTo>
                    <a:pt x="2573" y="16025"/>
                  </a:lnTo>
                  <a:cubicBezTo>
                    <a:pt x="2608" y="16043"/>
                    <a:pt x="2641" y="16059"/>
                    <a:pt x="2672" y="16073"/>
                  </a:cubicBezTo>
                  <a:lnTo>
                    <a:pt x="2672" y="16073"/>
                  </a:lnTo>
                  <a:cubicBezTo>
                    <a:pt x="2673" y="16073"/>
                    <a:pt x="2673" y="16073"/>
                    <a:pt x="2673" y="16073"/>
                  </a:cubicBezTo>
                  <a:lnTo>
                    <a:pt x="2673" y="16073"/>
                  </a:lnTo>
                  <a:cubicBezTo>
                    <a:pt x="2642" y="16058"/>
                    <a:pt x="2609" y="16042"/>
                    <a:pt x="2575" y="16025"/>
                  </a:cubicBezTo>
                  <a:lnTo>
                    <a:pt x="2575" y="16025"/>
                  </a:lnTo>
                  <a:cubicBezTo>
                    <a:pt x="2595" y="16029"/>
                    <a:pt x="2613" y="16032"/>
                    <a:pt x="2628" y="16032"/>
                  </a:cubicBezTo>
                  <a:cubicBezTo>
                    <a:pt x="2678" y="16032"/>
                    <a:pt x="2694" y="16008"/>
                    <a:pt x="2648" y="15943"/>
                  </a:cubicBezTo>
                  <a:lnTo>
                    <a:pt x="2648" y="15943"/>
                  </a:lnTo>
                  <a:cubicBezTo>
                    <a:pt x="2714" y="16028"/>
                    <a:pt x="2713" y="16066"/>
                    <a:pt x="2673" y="16073"/>
                  </a:cubicBezTo>
                  <a:lnTo>
                    <a:pt x="2673" y="16073"/>
                  </a:lnTo>
                  <a:cubicBezTo>
                    <a:pt x="2691" y="16081"/>
                    <a:pt x="2708" y="16089"/>
                    <a:pt x="2724" y="16096"/>
                  </a:cubicBezTo>
                  <a:lnTo>
                    <a:pt x="2724" y="16096"/>
                  </a:lnTo>
                  <a:cubicBezTo>
                    <a:pt x="2708" y="16089"/>
                    <a:pt x="2691" y="16081"/>
                    <a:pt x="2672" y="16073"/>
                  </a:cubicBezTo>
                  <a:lnTo>
                    <a:pt x="2672" y="16073"/>
                  </a:lnTo>
                  <a:cubicBezTo>
                    <a:pt x="2668" y="16074"/>
                    <a:pt x="2664" y="16074"/>
                    <a:pt x="2659" y="16074"/>
                  </a:cubicBezTo>
                  <a:cubicBezTo>
                    <a:pt x="2655" y="16074"/>
                    <a:pt x="2650" y="16074"/>
                    <a:pt x="2646" y="16074"/>
                  </a:cubicBezTo>
                  <a:lnTo>
                    <a:pt x="2646" y="16074"/>
                  </a:lnTo>
                  <a:cubicBezTo>
                    <a:pt x="2681" y="16086"/>
                    <a:pt x="2714" y="16097"/>
                    <a:pt x="2743" y="16105"/>
                  </a:cubicBezTo>
                  <a:lnTo>
                    <a:pt x="2743" y="16105"/>
                  </a:lnTo>
                  <a:cubicBezTo>
                    <a:pt x="2883" y="16167"/>
                    <a:pt x="2991" y="16204"/>
                    <a:pt x="3020" y="16204"/>
                  </a:cubicBezTo>
                  <a:cubicBezTo>
                    <a:pt x="3045" y="16204"/>
                    <a:pt x="3013" y="16177"/>
                    <a:pt x="2895" y="16114"/>
                  </a:cubicBezTo>
                  <a:lnTo>
                    <a:pt x="2895" y="16114"/>
                  </a:lnTo>
                  <a:cubicBezTo>
                    <a:pt x="2917" y="16139"/>
                    <a:pt x="2914" y="16151"/>
                    <a:pt x="2893" y="16151"/>
                  </a:cubicBezTo>
                  <a:cubicBezTo>
                    <a:pt x="2867" y="16151"/>
                    <a:pt x="2816" y="16134"/>
                    <a:pt x="2746" y="16106"/>
                  </a:cubicBezTo>
                  <a:lnTo>
                    <a:pt x="2746" y="16106"/>
                  </a:lnTo>
                  <a:cubicBezTo>
                    <a:pt x="2785" y="16116"/>
                    <a:pt x="2817" y="16122"/>
                    <a:pt x="2838" y="16122"/>
                  </a:cubicBezTo>
                  <a:cubicBezTo>
                    <a:pt x="2862" y="16122"/>
                    <a:pt x="2872" y="16114"/>
                    <a:pt x="2862" y="16096"/>
                  </a:cubicBezTo>
                  <a:lnTo>
                    <a:pt x="2862" y="16096"/>
                  </a:lnTo>
                  <a:cubicBezTo>
                    <a:pt x="2874" y="16102"/>
                    <a:pt x="2885" y="16108"/>
                    <a:pt x="2895" y="16114"/>
                  </a:cubicBezTo>
                  <a:lnTo>
                    <a:pt x="2895" y="16114"/>
                  </a:lnTo>
                  <a:cubicBezTo>
                    <a:pt x="2895" y="16113"/>
                    <a:pt x="2895" y="16113"/>
                    <a:pt x="2894" y="16113"/>
                  </a:cubicBezTo>
                  <a:lnTo>
                    <a:pt x="2894" y="16113"/>
                  </a:lnTo>
                  <a:cubicBezTo>
                    <a:pt x="3106" y="16222"/>
                    <a:pt x="3208" y="16273"/>
                    <a:pt x="3185" y="16273"/>
                  </a:cubicBezTo>
                  <a:cubicBezTo>
                    <a:pt x="3184" y="16273"/>
                    <a:pt x="3182" y="16273"/>
                    <a:pt x="3180" y="16273"/>
                  </a:cubicBezTo>
                  <a:lnTo>
                    <a:pt x="3180" y="16273"/>
                  </a:lnTo>
                  <a:cubicBezTo>
                    <a:pt x="3391" y="16336"/>
                    <a:pt x="3421" y="16349"/>
                    <a:pt x="3320" y="16451"/>
                  </a:cubicBezTo>
                  <a:cubicBezTo>
                    <a:pt x="3383" y="16394"/>
                    <a:pt x="3420" y="16360"/>
                    <a:pt x="3447" y="16360"/>
                  </a:cubicBezTo>
                  <a:cubicBezTo>
                    <a:pt x="3485" y="16360"/>
                    <a:pt x="3502" y="16431"/>
                    <a:pt x="3544" y="16604"/>
                  </a:cubicBezTo>
                  <a:cubicBezTo>
                    <a:pt x="3520" y="16482"/>
                    <a:pt x="3512" y="16421"/>
                    <a:pt x="3531" y="16421"/>
                  </a:cubicBezTo>
                  <a:cubicBezTo>
                    <a:pt x="3559" y="16421"/>
                    <a:pt x="3643" y="16541"/>
                    <a:pt x="3823" y="16785"/>
                  </a:cubicBezTo>
                  <a:cubicBezTo>
                    <a:pt x="3703" y="16620"/>
                    <a:pt x="3653" y="16548"/>
                    <a:pt x="3665" y="16548"/>
                  </a:cubicBezTo>
                  <a:cubicBezTo>
                    <a:pt x="3679" y="16548"/>
                    <a:pt x="3773" y="16640"/>
                    <a:pt x="3935" y="16795"/>
                  </a:cubicBezTo>
                  <a:lnTo>
                    <a:pt x="3935" y="16795"/>
                  </a:lnTo>
                  <a:cubicBezTo>
                    <a:pt x="3914" y="16774"/>
                    <a:pt x="3906" y="16764"/>
                    <a:pt x="3909" y="16764"/>
                  </a:cubicBezTo>
                  <a:lnTo>
                    <a:pt x="3909" y="16764"/>
                  </a:lnTo>
                  <a:cubicBezTo>
                    <a:pt x="3921" y="16764"/>
                    <a:pt x="4134" y="16937"/>
                    <a:pt x="4353" y="17092"/>
                  </a:cubicBezTo>
                  <a:cubicBezTo>
                    <a:pt x="4213" y="16785"/>
                    <a:pt x="4645" y="16730"/>
                    <a:pt x="4869" y="16660"/>
                  </a:cubicBezTo>
                  <a:cubicBezTo>
                    <a:pt x="4980" y="16465"/>
                    <a:pt x="5189" y="16297"/>
                    <a:pt x="5399" y="16227"/>
                  </a:cubicBezTo>
                  <a:cubicBezTo>
                    <a:pt x="5510" y="16032"/>
                    <a:pt x="5706" y="15893"/>
                    <a:pt x="5915" y="15781"/>
                  </a:cubicBezTo>
                  <a:cubicBezTo>
                    <a:pt x="6054" y="15614"/>
                    <a:pt x="6236" y="15432"/>
                    <a:pt x="6445" y="15349"/>
                  </a:cubicBezTo>
                  <a:cubicBezTo>
                    <a:pt x="6556" y="15153"/>
                    <a:pt x="6794" y="15056"/>
                    <a:pt x="6961" y="14916"/>
                  </a:cubicBezTo>
                  <a:cubicBezTo>
                    <a:pt x="7142" y="14763"/>
                    <a:pt x="7310" y="14623"/>
                    <a:pt x="7491" y="14484"/>
                  </a:cubicBezTo>
                  <a:cubicBezTo>
                    <a:pt x="7644" y="14316"/>
                    <a:pt x="7840" y="14177"/>
                    <a:pt x="8007" y="14037"/>
                  </a:cubicBezTo>
                  <a:cubicBezTo>
                    <a:pt x="8356" y="13745"/>
                    <a:pt x="8705" y="13466"/>
                    <a:pt x="9053" y="13173"/>
                  </a:cubicBezTo>
                  <a:cubicBezTo>
                    <a:pt x="9834" y="12531"/>
                    <a:pt x="10629" y="11862"/>
                    <a:pt x="11299" y="11136"/>
                  </a:cubicBezTo>
                  <a:cubicBezTo>
                    <a:pt x="11996" y="10383"/>
                    <a:pt x="12596" y="9546"/>
                    <a:pt x="13294" y="8793"/>
                  </a:cubicBezTo>
                  <a:cubicBezTo>
                    <a:pt x="14075" y="7970"/>
                    <a:pt x="14981" y="7258"/>
                    <a:pt x="15888" y="6561"/>
                  </a:cubicBezTo>
                  <a:cubicBezTo>
                    <a:pt x="17492" y="5320"/>
                    <a:pt x="19096" y="4064"/>
                    <a:pt x="20700" y="2837"/>
                  </a:cubicBezTo>
                  <a:cubicBezTo>
                    <a:pt x="20491" y="2781"/>
                    <a:pt x="20268" y="2711"/>
                    <a:pt x="20045" y="2641"/>
                  </a:cubicBezTo>
                  <a:cubicBezTo>
                    <a:pt x="19975" y="2628"/>
                    <a:pt x="19877" y="2586"/>
                    <a:pt x="19808" y="2572"/>
                  </a:cubicBezTo>
                  <a:cubicBezTo>
                    <a:pt x="19755" y="2561"/>
                    <a:pt x="19679" y="2464"/>
                    <a:pt x="19627" y="2464"/>
                  </a:cubicBezTo>
                  <a:cubicBezTo>
                    <a:pt x="19609" y="2464"/>
                    <a:pt x="19595" y="2474"/>
                    <a:pt x="19584" y="2502"/>
                  </a:cubicBezTo>
                  <a:cubicBezTo>
                    <a:pt x="19539" y="2412"/>
                    <a:pt x="19077" y="2233"/>
                    <a:pt x="19006" y="2233"/>
                  </a:cubicBezTo>
                  <a:cubicBezTo>
                    <a:pt x="18967" y="2233"/>
                    <a:pt x="19043" y="2285"/>
                    <a:pt x="19361" y="2432"/>
                  </a:cubicBezTo>
                  <a:cubicBezTo>
                    <a:pt x="19028" y="2285"/>
                    <a:pt x="18765" y="2183"/>
                    <a:pt x="18612" y="2130"/>
                  </a:cubicBezTo>
                  <a:lnTo>
                    <a:pt x="18612" y="2130"/>
                  </a:lnTo>
                  <a:cubicBezTo>
                    <a:pt x="18706" y="2144"/>
                    <a:pt x="18816" y="2161"/>
                    <a:pt x="18943" y="2181"/>
                  </a:cubicBezTo>
                  <a:cubicBezTo>
                    <a:pt x="18804" y="2159"/>
                    <a:pt x="18687" y="2139"/>
                    <a:pt x="18590" y="2122"/>
                  </a:cubicBezTo>
                  <a:lnTo>
                    <a:pt x="18590" y="2122"/>
                  </a:lnTo>
                  <a:cubicBezTo>
                    <a:pt x="18597" y="2124"/>
                    <a:pt x="18605" y="2127"/>
                    <a:pt x="18612" y="2130"/>
                  </a:cubicBezTo>
                  <a:lnTo>
                    <a:pt x="18612" y="2130"/>
                  </a:lnTo>
                  <a:cubicBezTo>
                    <a:pt x="18578" y="2124"/>
                    <a:pt x="18546" y="2119"/>
                    <a:pt x="18516" y="2115"/>
                  </a:cubicBezTo>
                  <a:lnTo>
                    <a:pt x="18516" y="2115"/>
                  </a:lnTo>
                  <a:cubicBezTo>
                    <a:pt x="18515" y="2115"/>
                    <a:pt x="18513" y="2115"/>
                    <a:pt x="18511" y="2115"/>
                  </a:cubicBezTo>
                  <a:lnTo>
                    <a:pt x="18511" y="2115"/>
                  </a:lnTo>
                  <a:cubicBezTo>
                    <a:pt x="18595" y="2155"/>
                    <a:pt x="18795" y="2236"/>
                    <a:pt x="19138" y="2363"/>
                  </a:cubicBezTo>
                  <a:cubicBezTo>
                    <a:pt x="18822" y="2247"/>
                    <a:pt x="18591" y="2170"/>
                    <a:pt x="18445" y="2122"/>
                  </a:cubicBezTo>
                  <a:lnTo>
                    <a:pt x="18445" y="2122"/>
                  </a:lnTo>
                  <a:cubicBezTo>
                    <a:pt x="18411" y="2126"/>
                    <a:pt x="18380" y="2129"/>
                    <a:pt x="18350" y="2133"/>
                  </a:cubicBezTo>
                  <a:lnTo>
                    <a:pt x="18350" y="2133"/>
                  </a:lnTo>
                  <a:cubicBezTo>
                    <a:pt x="18349" y="2132"/>
                    <a:pt x="18348" y="2132"/>
                    <a:pt x="18347" y="2132"/>
                  </a:cubicBezTo>
                  <a:lnTo>
                    <a:pt x="18347" y="2132"/>
                  </a:lnTo>
                  <a:cubicBezTo>
                    <a:pt x="18355" y="2129"/>
                    <a:pt x="18364" y="2125"/>
                    <a:pt x="18372" y="2122"/>
                  </a:cubicBezTo>
                  <a:lnTo>
                    <a:pt x="18372" y="2122"/>
                  </a:lnTo>
                  <a:cubicBezTo>
                    <a:pt x="18372" y="2122"/>
                    <a:pt x="18372" y="2122"/>
                    <a:pt x="18372" y="2122"/>
                  </a:cubicBezTo>
                  <a:lnTo>
                    <a:pt x="18372" y="2122"/>
                  </a:lnTo>
                  <a:cubicBezTo>
                    <a:pt x="18380" y="2119"/>
                    <a:pt x="18389" y="2115"/>
                    <a:pt x="18398" y="2112"/>
                  </a:cubicBezTo>
                  <a:lnTo>
                    <a:pt x="18398" y="2112"/>
                  </a:lnTo>
                  <a:cubicBezTo>
                    <a:pt x="18389" y="2115"/>
                    <a:pt x="18381" y="2119"/>
                    <a:pt x="18372" y="2122"/>
                  </a:cubicBezTo>
                  <a:lnTo>
                    <a:pt x="18372" y="2122"/>
                  </a:lnTo>
                  <a:cubicBezTo>
                    <a:pt x="18391" y="2121"/>
                    <a:pt x="18412" y="2120"/>
                    <a:pt x="18433" y="2118"/>
                  </a:cubicBezTo>
                  <a:lnTo>
                    <a:pt x="18433" y="2118"/>
                  </a:lnTo>
                  <a:cubicBezTo>
                    <a:pt x="18437" y="2120"/>
                    <a:pt x="18441" y="2121"/>
                    <a:pt x="18445" y="2122"/>
                  </a:cubicBezTo>
                  <a:lnTo>
                    <a:pt x="18445" y="2122"/>
                  </a:lnTo>
                  <a:cubicBezTo>
                    <a:pt x="18466" y="2120"/>
                    <a:pt x="18488" y="2118"/>
                    <a:pt x="18511" y="2115"/>
                  </a:cubicBezTo>
                  <a:lnTo>
                    <a:pt x="18511" y="2115"/>
                  </a:lnTo>
                  <a:cubicBezTo>
                    <a:pt x="18510" y="2115"/>
                    <a:pt x="18508" y="2114"/>
                    <a:pt x="18507" y="2114"/>
                  </a:cubicBezTo>
                  <a:lnTo>
                    <a:pt x="18507" y="2114"/>
                  </a:lnTo>
                  <a:cubicBezTo>
                    <a:pt x="18510" y="2114"/>
                    <a:pt x="18513" y="2114"/>
                    <a:pt x="18516" y="2115"/>
                  </a:cubicBezTo>
                  <a:lnTo>
                    <a:pt x="18516" y="2115"/>
                  </a:lnTo>
                  <a:cubicBezTo>
                    <a:pt x="18524" y="2114"/>
                    <a:pt x="18531" y="2113"/>
                    <a:pt x="18539" y="2113"/>
                  </a:cubicBezTo>
                  <a:lnTo>
                    <a:pt x="18539" y="2113"/>
                  </a:lnTo>
                  <a:cubicBezTo>
                    <a:pt x="18536" y="2112"/>
                    <a:pt x="18534" y="2112"/>
                    <a:pt x="18532" y="2111"/>
                  </a:cubicBezTo>
                  <a:lnTo>
                    <a:pt x="18532" y="2111"/>
                  </a:lnTo>
                  <a:cubicBezTo>
                    <a:pt x="18523" y="2112"/>
                    <a:pt x="18515" y="2113"/>
                    <a:pt x="18507" y="2113"/>
                  </a:cubicBezTo>
                  <a:lnTo>
                    <a:pt x="18507" y="2113"/>
                  </a:lnTo>
                  <a:cubicBezTo>
                    <a:pt x="18499" y="2109"/>
                    <a:pt x="18492" y="2106"/>
                    <a:pt x="18486" y="2103"/>
                  </a:cubicBezTo>
                  <a:lnTo>
                    <a:pt x="18486" y="2103"/>
                  </a:lnTo>
                  <a:cubicBezTo>
                    <a:pt x="18501" y="2106"/>
                    <a:pt x="18516" y="2109"/>
                    <a:pt x="18532" y="2111"/>
                  </a:cubicBezTo>
                  <a:lnTo>
                    <a:pt x="18532" y="2111"/>
                  </a:lnTo>
                  <a:cubicBezTo>
                    <a:pt x="18539" y="2111"/>
                    <a:pt x="18546" y="2110"/>
                    <a:pt x="18553" y="2110"/>
                  </a:cubicBezTo>
                  <a:lnTo>
                    <a:pt x="18553" y="2110"/>
                  </a:lnTo>
                  <a:cubicBezTo>
                    <a:pt x="18555" y="2110"/>
                    <a:pt x="18556" y="2110"/>
                    <a:pt x="18557" y="2111"/>
                  </a:cubicBezTo>
                  <a:lnTo>
                    <a:pt x="18557" y="2111"/>
                  </a:lnTo>
                  <a:cubicBezTo>
                    <a:pt x="18599" y="2107"/>
                    <a:pt x="18644" y="2102"/>
                    <a:pt x="18692" y="2098"/>
                  </a:cubicBezTo>
                  <a:lnTo>
                    <a:pt x="18692" y="2098"/>
                  </a:lnTo>
                  <a:cubicBezTo>
                    <a:pt x="18642" y="2102"/>
                    <a:pt x="18596" y="2106"/>
                    <a:pt x="18553" y="2110"/>
                  </a:cubicBezTo>
                  <a:lnTo>
                    <a:pt x="18553" y="2110"/>
                  </a:lnTo>
                  <a:cubicBezTo>
                    <a:pt x="18507" y="2095"/>
                    <a:pt x="18478" y="2087"/>
                    <a:pt x="18468" y="2087"/>
                  </a:cubicBezTo>
                  <a:cubicBezTo>
                    <a:pt x="18460" y="2087"/>
                    <a:pt x="18466" y="2092"/>
                    <a:pt x="18486" y="2103"/>
                  </a:cubicBezTo>
                  <a:lnTo>
                    <a:pt x="18486" y="2103"/>
                  </a:lnTo>
                  <a:cubicBezTo>
                    <a:pt x="18470" y="2100"/>
                    <a:pt x="18455" y="2097"/>
                    <a:pt x="18441" y="2095"/>
                  </a:cubicBezTo>
                  <a:lnTo>
                    <a:pt x="18441" y="2095"/>
                  </a:lnTo>
                  <a:cubicBezTo>
                    <a:pt x="18468" y="2087"/>
                    <a:pt x="18495" y="2078"/>
                    <a:pt x="18524" y="2070"/>
                  </a:cubicBezTo>
                  <a:lnTo>
                    <a:pt x="18524" y="2070"/>
                  </a:lnTo>
                  <a:cubicBezTo>
                    <a:pt x="18495" y="2078"/>
                    <a:pt x="18467" y="2087"/>
                    <a:pt x="18441" y="2094"/>
                  </a:cubicBezTo>
                  <a:lnTo>
                    <a:pt x="18441" y="2094"/>
                  </a:lnTo>
                  <a:cubicBezTo>
                    <a:pt x="18329" y="2073"/>
                    <a:pt x="18268" y="2060"/>
                    <a:pt x="18259" y="2060"/>
                  </a:cubicBezTo>
                  <a:cubicBezTo>
                    <a:pt x="18251" y="2060"/>
                    <a:pt x="18280" y="2070"/>
                    <a:pt x="18345" y="2090"/>
                  </a:cubicBezTo>
                  <a:lnTo>
                    <a:pt x="18345" y="2090"/>
                  </a:lnTo>
                  <a:cubicBezTo>
                    <a:pt x="18301" y="2084"/>
                    <a:pt x="18267" y="2080"/>
                    <a:pt x="18244" y="2079"/>
                  </a:cubicBezTo>
                  <a:lnTo>
                    <a:pt x="18244" y="2079"/>
                  </a:lnTo>
                  <a:cubicBezTo>
                    <a:pt x="18236" y="2083"/>
                    <a:pt x="18229" y="2087"/>
                    <a:pt x="18222" y="2091"/>
                  </a:cubicBezTo>
                  <a:lnTo>
                    <a:pt x="18222" y="2091"/>
                  </a:lnTo>
                  <a:cubicBezTo>
                    <a:pt x="18222" y="2091"/>
                    <a:pt x="18222" y="2091"/>
                    <a:pt x="18222" y="2091"/>
                  </a:cubicBezTo>
                  <a:lnTo>
                    <a:pt x="18222" y="2091"/>
                  </a:lnTo>
                  <a:cubicBezTo>
                    <a:pt x="18199" y="2104"/>
                    <a:pt x="18177" y="2117"/>
                    <a:pt x="18156" y="2130"/>
                  </a:cubicBezTo>
                  <a:lnTo>
                    <a:pt x="18156" y="2130"/>
                  </a:lnTo>
                  <a:cubicBezTo>
                    <a:pt x="18108" y="2130"/>
                    <a:pt x="18106" y="2130"/>
                    <a:pt x="18146" y="2135"/>
                  </a:cubicBezTo>
                  <a:lnTo>
                    <a:pt x="18146" y="2135"/>
                  </a:lnTo>
                  <a:cubicBezTo>
                    <a:pt x="18125" y="2147"/>
                    <a:pt x="18104" y="2159"/>
                    <a:pt x="18085" y="2170"/>
                  </a:cubicBezTo>
                  <a:lnTo>
                    <a:pt x="18085" y="2170"/>
                  </a:lnTo>
                  <a:cubicBezTo>
                    <a:pt x="18085" y="2170"/>
                    <a:pt x="18085" y="2170"/>
                    <a:pt x="18085" y="2170"/>
                  </a:cubicBezTo>
                  <a:lnTo>
                    <a:pt x="18085" y="2170"/>
                  </a:lnTo>
                  <a:cubicBezTo>
                    <a:pt x="18105" y="2159"/>
                    <a:pt x="18125" y="2147"/>
                    <a:pt x="18146" y="2135"/>
                  </a:cubicBezTo>
                  <a:lnTo>
                    <a:pt x="18146" y="2135"/>
                  </a:lnTo>
                  <a:cubicBezTo>
                    <a:pt x="18165" y="2138"/>
                    <a:pt x="18194" y="2141"/>
                    <a:pt x="18232" y="2147"/>
                  </a:cubicBezTo>
                  <a:lnTo>
                    <a:pt x="18232" y="2147"/>
                  </a:lnTo>
                  <a:cubicBezTo>
                    <a:pt x="18243" y="2145"/>
                    <a:pt x="18255" y="2144"/>
                    <a:pt x="18267" y="2143"/>
                  </a:cubicBezTo>
                  <a:lnTo>
                    <a:pt x="18267" y="2143"/>
                  </a:lnTo>
                  <a:cubicBezTo>
                    <a:pt x="18263" y="2144"/>
                    <a:pt x="18258" y="2146"/>
                    <a:pt x="18254" y="2148"/>
                  </a:cubicBezTo>
                  <a:lnTo>
                    <a:pt x="18254" y="2148"/>
                  </a:lnTo>
                  <a:cubicBezTo>
                    <a:pt x="18253" y="2148"/>
                    <a:pt x="18251" y="2149"/>
                    <a:pt x="18249" y="2149"/>
                  </a:cubicBezTo>
                  <a:lnTo>
                    <a:pt x="18249" y="2149"/>
                  </a:lnTo>
                  <a:cubicBezTo>
                    <a:pt x="18243" y="2149"/>
                    <a:pt x="18238" y="2148"/>
                    <a:pt x="18232" y="2147"/>
                  </a:cubicBezTo>
                  <a:lnTo>
                    <a:pt x="18232" y="2147"/>
                  </a:lnTo>
                  <a:cubicBezTo>
                    <a:pt x="18165" y="2156"/>
                    <a:pt x="18116" y="2163"/>
                    <a:pt x="18085" y="2170"/>
                  </a:cubicBezTo>
                  <a:lnTo>
                    <a:pt x="18085" y="2170"/>
                  </a:lnTo>
                  <a:cubicBezTo>
                    <a:pt x="18073" y="2177"/>
                    <a:pt x="18062" y="2184"/>
                    <a:pt x="18051" y="2190"/>
                  </a:cubicBezTo>
                  <a:lnTo>
                    <a:pt x="18051" y="2190"/>
                  </a:lnTo>
                  <a:cubicBezTo>
                    <a:pt x="18050" y="2190"/>
                    <a:pt x="18050" y="2190"/>
                    <a:pt x="18050" y="2190"/>
                  </a:cubicBezTo>
                  <a:lnTo>
                    <a:pt x="18050" y="2190"/>
                  </a:lnTo>
                  <a:cubicBezTo>
                    <a:pt x="18034" y="2200"/>
                    <a:pt x="18018" y="2209"/>
                    <a:pt x="18003" y="2218"/>
                  </a:cubicBezTo>
                  <a:lnTo>
                    <a:pt x="18003" y="2218"/>
                  </a:lnTo>
                  <a:cubicBezTo>
                    <a:pt x="17963" y="2229"/>
                    <a:pt x="17953" y="2234"/>
                    <a:pt x="17971" y="2236"/>
                  </a:cubicBezTo>
                  <a:lnTo>
                    <a:pt x="17971" y="2236"/>
                  </a:lnTo>
                  <a:cubicBezTo>
                    <a:pt x="17970" y="2236"/>
                    <a:pt x="17969" y="2237"/>
                    <a:pt x="17968" y="2237"/>
                  </a:cubicBezTo>
                  <a:lnTo>
                    <a:pt x="17968" y="2237"/>
                  </a:lnTo>
                  <a:cubicBezTo>
                    <a:pt x="17969" y="2237"/>
                    <a:pt x="17969" y="2237"/>
                    <a:pt x="17970" y="2237"/>
                  </a:cubicBezTo>
                  <a:lnTo>
                    <a:pt x="17970" y="2237"/>
                  </a:lnTo>
                  <a:cubicBezTo>
                    <a:pt x="17971" y="2236"/>
                    <a:pt x="17971" y="2236"/>
                    <a:pt x="17972" y="2236"/>
                  </a:cubicBezTo>
                  <a:lnTo>
                    <a:pt x="17972" y="2236"/>
                  </a:lnTo>
                  <a:cubicBezTo>
                    <a:pt x="17972" y="2236"/>
                    <a:pt x="17973" y="2236"/>
                    <a:pt x="17973" y="2236"/>
                  </a:cubicBezTo>
                  <a:lnTo>
                    <a:pt x="17973" y="2236"/>
                  </a:lnTo>
                  <a:cubicBezTo>
                    <a:pt x="18001" y="2226"/>
                    <a:pt x="18040" y="2214"/>
                    <a:pt x="18090" y="2199"/>
                  </a:cubicBezTo>
                  <a:lnTo>
                    <a:pt x="18090" y="2199"/>
                  </a:lnTo>
                  <a:cubicBezTo>
                    <a:pt x="18100" y="2201"/>
                    <a:pt x="18112" y="2202"/>
                    <a:pt x="18127" y="2203"/>
                  </a:cubicBezTo>
                  <a:lnTo>
                    <a:pt x="18127" y="2203"/>
                  </a:lnTo>
                  <a:cubicBezTo>
                    <a:pt x="18162" y="2188"/>
                    <a:pt x="18199" y="2172"/>
                    <a:pt x="18239" y="2155"/>
                  </a:cubicBezTo>
                  <a:lnTo>
                    <a:pt x="18239" y="2155"/>
                  </a:lnTo>
                  <a:cubicBezTo>
                    <a:pt x="18182" y="2172"/>
                    <a:pt x="18132" y="2186"/>
                    <a:pt x="18090" y="2199"/>
                  </a:cubicBezTo>
                  <a:lnTo>
                    <a:pt x="18090" y="2199"/>
                  </a:lnTo>
                  <a:cubicBezTo>
                    <a:pt x="18085" y="2198"/>
                    <a:pt x="18080" y="2198"/>
                    <a:pt x="18076" y="2197"/>
                  </a:cubicBezTo>
                  <a:lnTo>
                    <a:pt x="18076" y="2197"/>
                  </a:lnTo>
                  <a:cubicBezTo>
                    <a:pt x="18046" y="2205"/>
                    <a:pt x="18022" y="2212"/>
                    <a:pt x="18004" y="2217"/>
                  </a:cubicBezTo>
                  <a:lnTo>
                    <a:pt x="18004" y="2217"/>
                  </a:lnTo>
                  <a:cubicBezTo>
                    <a:pt x="18019" y="2208"/>
                    <a:pt x="18035" y="2200"/>
                    <a:pt x="18051" y="2190"/>
                  </a:cubicBezTo>
                  <a:lnTo>
                    <a:pt x="18051" y="2190"/>
                  </a:lnTo>
                  <a:cubicBezTo>
                    <a:pt x="18055" y="2193"/>
                    <a:pt x="18064" y="2195"/>
                    <a:pt x="18076" y="2197"/>
                  </a:cubicBezTo>
                  <a:lnTo>
                    <a:pt x="18076" y="2197"/>
                  </a:lnTo>
                  <a:cubicBezTo>
                    <a:pt x="18120" y="2185"/>
                    <a:pt x="18178" y="2169"/>
                    <a:pt x="18249" y="2149"/>
                  </a:cubicBezTo>
                  <a:lnTo>
                    <a:pt x="18249" y="2149"/>
                  </a:lnTo>
                  <a:cubicBezTo>
                    <a:pt x="18250" y="2149"/>
                    <a:pt x="18250" y="2150"/>
                    <a:pt x="18251" y="2150"/>
                  </a:cubicBezTo>
                  <a:lnTo>
                    <a:pt x="18251" y="2150"/>
                  </a:lnTo>
                  <a:cubicBezTo>
                    <a:pt x="18247" y="2151"/>
                    <a:pt x="18243" y="2153"/>
                    <a:pt x="18239" y="2155"/>
                  </a:cubicBezTo>
                  <a:lnTo>
                    <a:pt x="18239" y="2155"/>
                  </a:lnTo>
                  <a:cubicBezTo>
                    <a:pt x="18239" y="2154"/>
                    <a:pt x="18240" y="2154"/>
                    <a:pt x="18241" y="2154"/>
                  </a:cubicBezTo>
                  <a:lnTo>
                    <a:pt x="18241" y="2154"/>
                  </a:lnTo>
                  <a:cubicBezTo>
                    <a:pt x="18201" y="2171"/>
                    <a:pt x="18164" y="2188"/>
                    <a:pt x="18128" y="2203"/>
                  </a:cubicBezTo>
                  <a:lnTo>
                    <a:pt x="18128" y="2203"/>
                  </a:lnTo>
                  <a:cubicBezTo>
                    <a:pt x="18128" y="2203"/>
                    <a:pt x="18127" y="2203"/>
                    <a:pt x="18127" y="2203"/>
                  </a:cubicBezTo>
                  <a:lnTo>
                    <a:pt x="18127" y="2203"/>
                  </a:lnTo>
                  <a:cubicBezTo>
                    <a:pt x="18102" y="2214"/>
                    <a:pt x="18078" y="2224"/>
                    <a:pt x="18055" y="2234"/>
                  </a:cubicBezTo>
                  <a:lnTo>
                    <a:pt x="18055" y="2234"/>
                  </a:lnTo>
                  <a:cubicBezTo>
                    <a:pt x="18057" y="2234"/>
                    <a:pt x="18058" y="2234"/>
                    <a:pt x="18059" y="2234"/>
                  </a:cubicBezTo>
                  <a:lnTo>
                    <a:pt x="18059" y="2234"/>
                  </a:lnTo>
                  <a:cubicBezTo>
                    <a:pt x="18081" y="2224"/>
                    <a:pt x="18104" y="2214"/>
                    <a:pt x="18128" y="2203"/>
                  </a:cubicBezTo>
                  <a:lnTo>
                    <a:pt x="18128" y="2203"/>
                  </a:lnTo>
                  <a:cubicBezTo>
                    <a:pt x="18137" y="2204"/>
                    <a:pt x="18147" y="2205"/>
                    <a:pt x="18158" y="2206"/>
                  </a:cubicBezTo>
                  <a:lnTo>
                    <a:pt x="18158" y="2206"/>
                  </a:lnTo>
                  <a:cubicBezTo>
                    <a:pt x="18197" y="2190"/>
                    <a:pt x="18241" y="2173"/>
                    <a:pt x="18287" y="2155"/>
                  </a:cubicBezTo>
                  <a:lnTo>
                    <a:pt x="18287" y="2155"/>
                  </a:lnTo>
                  <a:cubicBezTo>
                    <a:pt x="18287" y="2155"/>
                    <a:pt x="18287" y="2155"/>
                    <a:pt x="18287" y="2155"/>
                  </a:cubicBezTo>
                  <a:lnTo>
                    <a:pt x="18287" y="2155"/>
                  </a:lnTo>
                  <a:cubicBezTo>
                    <a:pt x="18305" y="2148"/>
                    <a:pt x="18324" y="2141"/>
                    <a:pt x="18342" y="2134"/>
                  </a:cubicBezTo>
                  <a:lnTo>
                    <a:pt x="18342" y="2134"/>
                  </a:lnTo>
                  <a:cubicBezTo>
                    <a:pt x="18345" y="2133"/>
                    <a:pt x="18348" y="2133"/>
                    <a:pt x="18350" y="2133"/>
                  </a:cubicBezTo>
                  <a:lnTo>
                    <a:pt x="18350" y="2133"/>
                  </a:lnTo>
                  <a:cubicBezTo>
                    <a:pt x="18379" y="2141"/>
                    <a:pt x="18413" y="2151"/>
                    <a:pt x="18450" y="2162"/>
                  </a:cubicBezTo>
                  <a:lnTo>
                    <a:pt x="18450" y="2162"/>
                  </a:lnTo>
                  <a:cubicBezTo>
                    <a:pt x="18461" y="2159"/>
                    <a:pt x="18472" y="2156"/>
                    <a:pt x="18483" y="2153"/>
                  </a:cubicBezTo>
                  <a:lnTo>
                    <a:pt x="18483" y="2153"/>
                  </a:lnTo>
                  <a:cubicBezTo>
                    <a:pt x="18472" y="2156"/>
                    <a:pt x="18462" y="2159"/>
                    <a:pt x="18452" y="2162"/>
                  </a:cubicBezTo>
                  <a:lnTo>
                    <a:pt x="18452" y="2162"/>
                  </a:lnTo>
                  <a:cubicBezTo>
                    <a:pt x="18451" y="2162"/>
                    <a:pt x="18451" y="2162"/>
                    <a:pt x="18450" y="2162"/>
                  </a:cubicBezTo>
                  <a:lnTo>
                    <a:pt x="18450" y="2162"/>
                  </a:lnTo>
                  <a:cubicBezTo>
                    <a:pt x="18433" y="2166"/>
                    <a:pt x="18416" y="2170"/>
                    <a:pt x="18400" y="2174"/>
                  </a:cubicBezTo>
                  <a:lnTo>
                    <a:pt x="18400" y="2174"/>
                  </a:lnTo>
                  <a:cubicBezTo>
                    <a:pt x="18358" y="2167"/>
                    <a:pt x="18320" y="2161"/>
                    <a:pt x="18287" y="2155"/>
                  </a:cubicBezTo>
                  <a:lnTo>
                    <a:pt x="18287" y="2155"/>
                  </a:lnTo>
                  <a:cubicBezTo>
                    <a:pt x="18242" y="2173"/>
                    <a:pt x="18199" y="2190"/>
                    <a:pt x="18160" y="2206"/>
                  </a:cubicBezTo>
                  <a:lnTo>
                    <a:pt x="18160" y="2206"/>
                  </a:lnTo>
                  <a:cubicBezTo>
                    <a:pt x="18186" y="2208"/>
                    <a:pt x="18218" y="2209"/>
                    <a:pt x="18254" y="2211"/>
                  </a:cubicBezTo>
                  <a:lnTo>
                    <a:pt x="18254" y="2211"/>
                  </a:lnTo>
                  <a:cubicBezTo>
                    <a:pt x="18299" y="2200"/>
                    <a:pt x="18347" y="2188"/>
                    <a:pt x="18400" y="2174"/>
                  </a:cubicBezTo>
                  <a:lnTo>
                    <a:pt x="18400" y="2174"/>
                  </a:lnTo>
                  <a:cubicBezTo>
                    <a:pt x="18401" y="2175"/>
                    <a:pt x="18403" y="2175"/>
                    <a:pt x="18404" y="2175"/>
                  </a:cubicBezTo>
                  <a:lnTo>
                    <a:pt x="18404" y="2175"/>
                  </a:lnTo>
                  <a:cubicBezTo>
                    <a:pt x="18420" y="2171"/>
                    <a:pt x="18436" y="2166"/>
                    <a:pt x="18452" y="2162"/>
                  </a:cubicBezTo>
                  <a:lnTo>
                    <a:pt x="18452" y="2162"/>
                  </a:lnTo>
                  <a:cubicBezTo>
                    <a:pt x="18480" y="2170"/>
                    <a:pt x="18511" y="2178"/>
                    <a:pt x="18544" y="2188"/>
                  </a:cubicBezTo>
                  <a:lnTo>
                    <a:pt x="18544" y="2188"/>
                  </a:lnTo>
                  <a:cubicBezTo>
                    <a:pt x="18560" y="2185"/>
                    <a:pt x="18577" y="2183"/>
                    <a:pt x="18594" y="2181"/>
                  </a:cubicBezTo>
                  <a:lnTo>
                    <a:pt x="18594" y="2181"/>
                  </a:lnTo>
                  <a:cubicBezTo>
                    <a:pt x="18578" y="2184"/>
                    <a:pt x="18562" y="2186"/>
                    <a:pt x="18546" y="2188"/>
                  </a:cubicBezTo>
                  <a:lnTo>
                    <a:pt x="18546" y="2188"/>
                  </a:lnTo>
                  <a:cubicBezTo>
                    <a:pt x="18545" y="2188"/>
                    <a:pt x="18544" y="2188"/>
                    <a:pt x="18544" y="2188"/>
                  </a:cubicBezTo>
                  <a:lnTo>
                    <a:pt x="18544" y="2188"/>
                  </a:lnTo>
                  <a:cubicBezTo>
                    <a:pt x="18529" y="2190"/>
                    <a:pt x="18514" y="2191"/>
                    <a:pt x="18499" y="2193"/>
                  </a:cubicBezTo>
                  <a:lnTo>
                    <a:pt x="18499" y="2193"/>
                  </a:lnTo>
                  <a:cubicBezTo>
                    <a:pt x="18465" y="2187"/>
                    <a:pt x="18434" y="2181"/>
                    <a:pt x="18404" y="2175"/>
                  </a:cubicBezTo>
                  <a:lnTo>
                    <a:pt x="18404" y="2175"/>
                  </a:lnTo>
                  <a:cubicBezTo>
                    <a:pt x="18358" y="2188"/>
                    <a:pt x="18315" y="2200"/>
                    <a:pt x="18274" y="2212"/>
                  </a:cubicBezTo>
                  <a:lnTo>
                    <a:pt x="18274" y="2212"/>
                  </a:lnTo>
                  <a:cubicBezTo>
                    <a:pt x="18267" y="2212"/>
                    <a:pt x="18261" y="2211"/>
                    <a:pt x="18254" y="2211"/>
                  </a:cubicBezTo>
                  <a:lnTo>
                    <a:pt x="18254" y="2211"/>
                  </a:lnTo>
                  <a:cubicBezTo>
                    <a:pt x="18229" y="2217"/>
                    <a:pt x="18205" y="2223"/>
                    <a:pt x="18182" y="2229"/>
                  </a:cubicBezTo>
                  <a:lnTo>
                    <a:pt x="18182" y="2229"/>
                  </a:lnTo>
                  <a:cubicBezTo>
                    <a:pt x="18195" y="2228"/>
                    <a:pt x="18207" y="2228"/>
                    <a:pt x="18220" y="2227"/>
                  </a:cubicBezTo>
                  <a:lnTo>
                    <a:pt x="18220" y="2227"/>
                  </a:lnTo>
                  <a:cubicBezTo>
                    <a:pt x="18238" y="2222"/>
                    <a:pt x="18256" y="2217"/>
                    <a:pt x="18274" y="2212"/>
                  </a:cubicBezTo>
                  <a:lnTo>
                    <a:pt x="18274" y="2212"/>
                  </a:lnTo>
                  <a:cubicBezTo>
                    <a:pt x="18294" y="2213"/>
                    <a:pt x="18315" y="2214"/>
                    <a:pt x="18338" y="2214"/>
                  </a:cubicBezTo>
                  <a:lnTo>
                    <a:pt x="18338" y="2214"/>
                  </a:lnTo>
                  <a:cubicBezTo>
                    <a:pt x="18387" y="2208"/>
                    <a:pt x="18441" y="2201"/>
                    <a:pt x="18499" y="2193"/>
                  </a:cubicBezTo>
                  <a:lnTo>
                    <a:pt x="18499" y="2193"/>
                  </a:lnTo>
                  <a:cubicBezTo>
                    <a:pt x="18501" y="2194"/>
                    <a:pt x="18502" y="2194"/>
                    <a:pt x="18504" y="2194"/>
                  </a:cubicBezTo>
                  <a:lnTo>
                    <a:pt x="18504" y="2194"/>
                  </a:lnTo>
                  <a:cubicBezTo>
                    <a:pt x="18518" y="2192"/>
                    <a:pt x="18532" y="2190"/>
                    <a:pt x="18546" y="2188"/>
                  </a:cubicBezTo>
                  <a:lnTo>
                    <a:pt x="18546" y="2188"/>
                  </a:lnTo>
                  <a:cubicBezTo>
                    <a:pt x="18584" y="2199"/>
                    <a:pt x="18625" y="2210"/>
                    <a:pt x="18670" y="2222"/>
                  </a:cubicBezTo>
                  <a:lnTo>
                    <a:pt x="18670" y="2222"/>
                  </a:lnTo>
                  <a:cubicBezTo>
                    <a:pt x="18658" y="2222"/>
                    <a:pt x="18646" y="2222"/>
                    <a:pt x="18634" y="2222"/>
                  </a:cubicBezTo>
                  <a:lnTo>
                    <a:pt x="18634" y="2222"/>
                  </a:lnTo>
                  <a:cubicBezTo>
                    <a:pt x="18634" y="2222"/>
                    <a:pt x="18635" y="2222"/>
                    <a:pt x="18636" y="2222"/>
                  </a:cubicBezTo>
                  <a:lnTo>
                    <a:pt x="18636" y="2222"/>
                  </a:lnTo>
                  <a:cubicBezTo>
                    <a:pt x="18609" y="2222"/>
                    <a:pt x="18582" y="2222"/>
                    <a:pt x="18557" y="2222"/>
                  </a:cubicBezTo>
                  <a:cubicBezTo>
                    <a:pt x="18461" y="2222"/>
                    <a:pt x="18376" y="2223"/>
                    <a:pt x="18303" y="2225"/>
                  </a:cubicBezTo>
                  <a:lnTo>
                    <a:pt x="18303" y="2225"/>
                  </a:lnTo>
                  <a:cubicBezTo>
                    <a:pt x="18238" y="2235"/>
                    <a:pt x="18181" y="2245"/>
                    <a:pt x="18131" y="2253"/>
                  </a:cubicBezTo>
                  <a:lnTo>
                    <a:pt x="18131" y="2253"/>
                  </a:lnTo>
                  <a:cubicBezTo>
                    <a:pt x="17931" y="2311"/>
                    <a:pt x="17819" y="2345"/>
                    <a:pt x="17803" y="2347"/>
                  </a:cubicBezTo>
                  <a:lnTo>
                    <a:pt x="17803" y="2347"/>
                  </a:lnTo>
                  <a:cubicBezTo>
                    <a:pt x="17791" y="2352"/>
                    <a:pt x="17781" y="2355"/>
                    <a:pt x="17773" y="2358"/>
                  </a:cubicBezTo>
                  <a:lnTo>
                    <a:pt x="17773" y="2358"/>
                  </a:lnTo>
                  <a:cubicBezTo>
                    <a:pt x="17782" y="2355"/>
                    <a:pt x="17791" y="2351"/>
                    <a:pt x="17801" y="2347"/>
                  </a:cubicBezTo>
                  <a:lnTo>
                    <a:pt x="17801" y="2347"/>
                  </a:lnTo>
                  <a:cubicBezTo>
                    <a:pt x="17801" y="2347"/>
                    <a:pt x="17801" y="2347"/>
                    <a:pt x="17802" y="2347"/>
                  </a:cubicBezTo>
                  <a:cubicBezTo>
                    <a:pt x="17802" y="2347"/>
                    <a:pt x="17803" y="2347"/>
                    <a:pt x="17803" y="2347"/>
                  </a:cubicBezTo>
                  <a:lnTo>
                    <a:pt x="17803" y="2347"/>
                  </a:lnTo>
                  <a:cubicBezTo>
                    <a:pt x="17839" y="2333"/>
                    <a:pt x="17893" y="2311"/>
                    <a:pt x="17966" y="2282"/>
                  </a:cubicBezTo>
                  <a:lnTo>
                    <a:pt x="17966" y="2282"/>
                  </a:lnTo>
                  <a:cubicBezTo>
                    <a:pt x="18007" y="2275"/>
                    <a:pt x="18062" y="2265"/>
                    <a:pt x="18131" y="2253"/>
                  </a:cubicBezTo>
                  <a:lnTo>
                    <a:pt x="18131" y="2253"/>
                  </a:lnTo>
                  <a:cubicBezTo>
                    <a:pt x="18154" y="2246"/>
                    <a:pt x="18179" y="2239"/>
                    <a:pt x="18205" y="2232"/>
                  </a:cubicBezTo>
                  <a:lnTo>
                    <a:pt x="18205" y="2232"/>
                  </a:lnTo>
                  <a:cubicBezTo>
                    <a:pt x="18177" y="2235"/>
                    <a:pt x="18152" y="2239"/>
                    <a:pt x="18128" y="2242"/>
                  </a:cubicBezTo>
                  <a:lnTo>
                    <a:pt x="18128" y="2242"/>
                  </a:lnTo>
                  <a:cubicBezTo>
                    <a:pt x="18068" y="2256"/>
                    <a:pt x="18019" y="2268"/>
                    <a:pt x="17981" y="2277"/>
                  </a:cubicBezTo>
                  <a:lnTo>
                    <a:pt x="17981" y="2277"/>
                  </a:lnTo>
                  <a:cubicBezTo>
                    <a:pt x="18000" y="2269"/>
                    <a:pt x="18020" y="2261"/>
                    <a:pt x="18041" y="2253"/>
                  </a:cubicBezTo>
                  <a:lnTo>
                    <a:pt x="18041" y="2253"/>
                  </a:lnTo>
                  <a:cubicBezTo>
                    <a:pt x="18038" y="2253"/>
                    <a:pt x="18036" y="2253"/>
                    <a:pt x="18034" y="2254"/>
                  </a:cubicBezTo>
                  <a:lnTo>
                    <a:pt x="18034" y="2254"/>
                  </a:lnTo>
                  <a:cubicBezTo>
                    <a:pt x="18009" y="2263"/>
                    <a:pt x="17987" y="2272"/>
                    <a:pt x="17966" y="2280"/>
                  </a:cubicBezTo>
                  <a:lnTo>
                    <a:pt x="17966" y="2280"/>
                  </a:lnTo>
                  <a:cubicBezTo>
                    <a:pt x="17957" y="2282"/>
                    <a:pt x="17949" y="2284"/>
                    <a:pt x="17941" y="2285"/>
                  </a:cubicBezTo>
                  <a:lnTo>
                    <a:pt x="17941" y="2285"/>
                  </a:lnTo>
                  <a:cubicBezTo>
                    <a:pt x="17962" y="2276"/>
                    <a:pt x="17984" y="2267"/>
                    <a:pt x="18006" y="2257"/>
                  </a:cubicBezTo>
                  <a:lnTo>
                    <a:pt x="18006" y="2257"/>
                  </a:lnTo>
                  <a:cubicBezTo>
                    <a:pt x="18004" y="2257"/>
                    <a:pt x="18002" y="2257"/>
                    <a:pt x="18000" y="2258"/>
                  </a:cubicBezTo>
                  <a:lnTo>
                    <a:pt x="18000" y="2258"/>
                  </a:lnTo>
                  <a:cubicBezTo>
                    <a:pt x="18018" y="2250"/>
                    <a:pt x="18036" y="2242"/>
                    <a:pt x="18055" y="2234"/>
                  </a:cubicBezTo>
                  <a:lnTo>
                    <a:pt x="18055" y="2234"/>
                  </a:lnTo>
                  <a:cubicBezTo>
                    <a:pt x="18025" y="2235"/>
                    <a:pt x="18002" y="2236"/>
                    <a:pt x="17986" y="2236"/>
                  </a:cubicBezTo>
                  <a:cubicBezTo>
                    <a:pt x="17981" y="2236"/>
                    <a:pt x="17976" y="2236"/>
                    <a:pt x="17973" y="2236"/>
                  </a:cubicBezTo>
                  <a:lnTo>
                    <a:pt x="17973" y="2236"/>
                  </a:lnTo>
                  <a:cubicBezTo>
                    <a:pt x="17972" y="2236"/>
                    <a:pt x="17971" y="2236"/>
                    <a:pt x="17970" y="2237"/>
                  </a:cubicBezTo>
                  <a:lnTo>
                    <a:pt x="17970" y="2237"/>
                  </a:lnTo>
                  <a:cubicBezTo>
                    <a:pt x="17954" y="2246"/>
                    <a:pt x="17939" y="2255"/>
                    <a:pt x="17924" y="2263"/>
                  </a:cubicBezTo>
                  <a:lnTo>
                    <a:pt x="17924" y="2263"/>
                  </a:lnTo>
                  <a:cubicBezTo>
                    <a:pt x="17925" y="2263"/>
                    <a:pt x="17927" y="2263"/>
                    <a:pt x="17929" y="2263"/>
                  </a:cubicBezTo>
                  <a:cubicBezTo>
                    <a:pt x="17943" y="2263"/>
                    <a:pt x="17967" y="2261"/>
                    <a:pt x="18000" y="2258"/>
                  </a:cubicBezTo>
                  <a:lnTo>
                    <a:pt x="18000" y="2258"/>
                  </a:lnTo>
                  <a:cubicBezTo>
                    <a:pt x="17975" y="2269"/>
                    <a:pt x="17951" y="2279"/>
                    <a:pt x="17930" y="2288"/>
                  </a:cubicBezTo>
                  <a:lnTo>
                    <a:pt x="17930" y="2288"/>
                  </a:lnTo>
                  <a:cubicBezTo>
                    <a:pt x="17898" y="2295"/>
                    <a:pt x="17882" y="2298"/>
                    <a:pt x="17882" y="2298"/>
                  </a:cubicBezTo>
                  <a:cubicBezTo>
                    <a:pt x="17882" y="2298"/>
                    <a:pt x="17897" y="2296"/>
                    <a:pt x="17925" y="2290"/>
                  </a:cubicBezTo>
                  <a:lnTo>
                    <a:pt x="17925" y="2290"/>
                  </a:lnTo>
                  <a:cubicBezTo>
                    <a:pt x="17807" y="2341"/>
                    <a:pt x="17749" y="2366"/>
                    <a:pt x="17752" y="2366"/>
                  </a:cubicBezTo>
                  <a:cubicBezTo>
                    <a:pt x="17753" y="2366"/>
                    <a:pt x="17760" y="2363"/>
                    <a:pt x="17773" y="2358"/>
                  </a:cubicBezTo>
                  <a:lnTo>
                    <a:pt x="17773" y="2358"/>
                  </a:lnTo>
                  <a:cubicBezTo>
                    <a:pt x="17741" y="2372"/>
                    <a:pt x="17718" y="2381"/>
                    <a:pt x="17704" y="2385"/>
                  </a:cubicBezTo>
                  <a:lnTo>
                    <a:pt x="17704" y="2385"/>
                  </a:lnTo>
                  <a:cubicBezTo>
                    <a:pt x="17711" y="2381"/>
                    <a:pt x="17719" y="2377"/>
                    <a:pt x="17728" y="2372"/>
                  </a:cubicBezTo>
                  <a:lnTo>
                    <a:pt x="17728" y="2372"/>
                  </a:lnTo>
                  <a:cubicBezTo>
                    <a:pt x="17719" y="2377"/>
                    <a:pt x="17711" y="2382"/>
                    <a:pt x="17703" y="2386"/>
                  </a:cubicBezTo>
                  <a:lnTo>
                    <a:pt x="17703" y="2386"/>
                  </a:lnTo>
                  <a:cubicBezTo>
                    <a:pt x="17697" y="2388"/>
                    <a:pt x="17693" y="2389"/>
                    <a:pt x="17690" y="2389"/>
                  </a:cubicBezTo>
                  <a:cubicBezTo>
                    <a:pt x="17686" y="2389"/>
                    <a:pt x="17688" y="2385"/>
                    <a:pt x="17696" y="2379"/>
                  </a:cubicBezTo>
                  <a:lnTo>
                    <a:pt x="17696" y="2379"/>
                  </a:lnTo>
                  <a:cubicBezTo>
                    <a:pt x="17663" y="2401"/>
                    <a:pt x="17648" y="2411"/>
                    <a:pt x="17651" y="2411"/>
                  </a:cubicBezTo>
                  <a:cubicBezTo>
                    <a:pt x="17651" y="2411"/>
                    <a:pt x="17651" y="2411"/>
                    <a:pt x="17652" y="2411"/>
                  </a:cubicBezTo>
                  <a:lnTo>
                    <a:pt x="17652" y="2411"/>
                  </a:lnTo>
                  <a:cubicBezTo>
                    <a:pt x="17629" y="2422"/>
                    <a:pt x="17615" y="2427"/>
                    <a:pt x="17608" y="2427"/>
                  </a:cubicBezTo>
                  <a:cubicBezTo>
                    <a:pt x="17574" y="2427"/>
                    <a:pt x="17733" y="2296"/>
                    <a:pt x="18102" y="2003"/>
                  </a:cubicBezTo>
                  <a:lnTo>
                    <a:pt x="18102" y="2003"/>
                  </a:lnTo>
                  <a:cubicBezTo>
                    <a:pt x="17735" y="2294"/>
                    <a:pt x="17544" y="2450"/>
                    <a:pt x="17531" y="2450"/>
                  </a:cubicBezTo>
                  <a:cubicBezTo>
                    <a:pt x="17517" y="2450"/>
                    <a:pt x="17680" y="2293"/>
                    <a:pt x="18021" y="1959"/>
                  </a:cubicBezTo>
                  <a:lnTo>
                    <a:pt x="18021" y="1959"/>
                  </a:lnTo>
                  <a:cubicBezTo>
                    <a:pt x="17685" y="2288"/>
                    <a:pt x="17505" y="2459"/>
                    <a:pt x="17479" y="2459"/>
                  </a:cubicBezTo>
                  <a:cubicBezTo>
                    <a:pt x="17453" y="2459"/>
                    <a:pt x="17592" y="2278"/>
                    <a:pt x="17896" y="1903"/>
                  </a:cubicBezTo>
                  <a:lnTo>
                    <a:pt x="17896" y="1903"/>
                  </a:lnTo>
                  <a:cubicBezTo>
                    <a:pt x="17599" y="2269"/>
                    <a:pt x="17446" y="2457"/>
                    <a:pt x="17428" y="2457"/>
                  </a:cubicBezTo>
                  <a:cubicBezTo>
                    <a:pt x="17410" y="2457"/>
                    <a:pt x="17531" y="2262"/>
                    <a:pt x="17784" y="1862"/>
                  </a:cubicBezTo>
                  <a:lnTo>
                    <a:pt x="17784" y="1862"/>
                  </a:lnTo>
                  <a:cubicBezTo>
                    <a:pt x="17535" y="2257"/>
                    <a:pt x="17403" y="2458"/>
                    <a:pt x="17386" y="2458"/>
                  </a:cubicBezTo>
                  <a:cubicBezTo>
                    <a:pt x="17378" y="2458"/>
                    <a:pt x="17396" y="2413"/>
                    <a:pt x="17440" y="2321"/>
                  </a:cubicBezTo>
                  <a:lnTo>
                    <a:pt x="17440" y="2321"/>
                  </a:lnTo>
                  <a:cubicBezTo>
                    <a:pt x="17391" y="2414"/>
                    <a:pt x="17363" y="2461"/>
                    <a:pt x="17354" y="2461"/>
                  </a:cubicBezTo>
                  <a:cubicBezTo>
                    <a:pt x="17348" y="2461"/>
                    <a:pt x="17351" y="2438"/>
                    <a:pt x="17363" y="2392"/>
                  </a:cubicBezTo>
                  <a:lnTo>
                    <a:pt x="17363" y="2392"/>
                  </a:lnTo>
                  <a:cubicBezTo>
                    <a:pt x="17406" y="2302"/>
                    <a:pt x="17483" y="2139"/>
                    <a:pt x="17604" y="1902"/>
                  </a:cubicBezTo>
                  <a:lnTo>
                    <a:pt x="17604" y="1902"/>
                  </a:lnTo>
                  <a:cubicBezTo>
                    <a:pt x="17501" y="2103"/>
                    <a:pt x="17426" y="2251"/>
                    <a:pt x="17375" y="2346"/>
                  </a:cubicBezTo>
                  <a:lnTo>
                    <a:pt x="17375" y="2346"/>
                  </a:lnTo>
                  <a:cubicBezTo>
                    <a:pt x="17394" y="2282"/>
                    <a:pt x="17422" y="2191"/>
                    <a:pt x="17459" y="2074"/>
                  </a:cubicBezTo>
                  <a:lnTo>
                    <a:pt x="17459" y="2074"/>
                  </a:lnTo>
                  <a:cubicBezTo>
                    <a:pt x="17460" y="2072"/>
                    <a:pt x="17461" y="2070"/>
                    <a:pt x="17461" y="2067"/>
                  </a:cubicBezTo>
                  <a:lnTo>
                    <a:pt x="17461" y="2067"/>
                  </a:lnTo>
                  <a:cubicBezTo>
                    <a:pt x="17462" y="2064"/>
                    <a:pt x="17462" y="2062"/>
                    <a:pt x="17463" y="2059"/>
                  </a:cubicBezTo>
                  <a:lnTo>
                    <a:pt x="17463" y="2059"/>
                  </a:lnTo>
                  <a:cubicBezTo>
                    <a:pt x="17462" y="2062"/>
                    <a:pt x="17462" y="2064"/>
                    <a:pt x="17461" y="2067"/>
                  </a:cubicBezTo>
                  <a:lnTo>
                    <a:pt x="17461" y="2067"/>
                  </a:lnTo>
                  <a:cubicBezTo>
                    <a:pt x="17461" y="2050"/>
                    <a:pt x="17444" y="2008"/>
                    <a:pt x="17408" y="1944"/>
                  </a:cubicBezTo>
                  <a:cubicBezTo>
                    <a:pt x="17399" y="1928"/>
                    <a:pt x="17373" y="1907"/>
                    <a:pt x="17335" y="1881"/>
                  </a:cubicBezTo>
                  <a:lnTo>
                    <a:pt x="17335" y="1881"/>
                  </a:lnTo>
                  <a:cubicBezTo>
                    <a:pt x="17325" y="1908"/>
                    <a:pt x="17319" y="1936"/>
                    <a:pt x="17314" y="1965"/>
                  </a:cubicBezTo>
                  <a:lnTo>
                    <a:pt x="17314" y="1965"/>
                  </a:lnTo>
                  <a:cubicBezTo>
                    <a:pt x="17363" y="2003"/>
                    <a:pt x="17398" y="2031"/>
                    <a:pt x="17408" y="2042"/>
                  </a:cubicBezTo>
                  <a:cubicBezTo>
                    <a:pt x="17431" y="2064"/>
                    <a:pt x="17446" y="2075"/>
                    <a:pt x="17454" y="2075"/>
                  </a:cubicBezTo>
                  <a:cubicBezTo>
                    <a:pt x="17456" y="2075"/>
                    <a:pt x="17457" y="2075"/>
                    <a:pt x="17458" y="2074"/>
                  </a:cubicBezTo>
                  <a:lnTo>
                    <a:pt x="17458" y="2074"/>
                  </a:lnTo>
                  <a:cubicBezTo>
                    <a:pt x="17410" y="2221"/>
                    <a:pt x="17372" y="2328"/>
                    <a:pt x="17348" y="2395"/>
                  </a:cubicBezTo>
                  <a:lnTo>
                    <a:pt x="17348" y="2395"/>
                  </a:lnTo>
                  <a:cubicBezTo>
                    <a:pt x="17318" y="2449"/>
                    <a:pt x="17300" y="2475"/>
                    <a:pt x="17291" y="2475"/>
                  </a:cubicBezTo>
                  <a:cubicBezTo>
                    <a:pt x="17282" y="2475"/>
                    <a:pt x="17285" y="2442"/>
                    <a:pt x="17297" y="2376"/>
                  </a:cubicBezTo>
                  <a:cubicBezTo>
                    <a:pt x="17300" y="2362"/>
                    <a:pt x="17302" y="2344"/>
                    <a:pt x="17302" y="2323"/>
                  </a:cubicBezTo>
                  <a:lnTo>
                    <a:pt x="17302" y="2323"/>
                  </a:lnTo>
                  <a:cubicBezTo>
                    <a:pt x="17309" y="2314"/>
                    <a:pt x="17312" y="2277"/>
                    <a:pt x="17303" y="2216"/>
                  </a:cubicBezTo>
                  <a:lnTo>
                    <a:pt x="17303" y="2216"/>
                  </a:lnTo>
                  <a:cubicBezTo>
                    <a:pt x="17302" y="2213"/>
                    <a:pt x="17301" y="2210"/>
                    <a:pt x="17299" y="2207"/>
                  </a:cubicBezTo>
                  <a:lnTo>
                    <a:pt x="17299" y="2207"/>
                  </a:lnTo>
                  <a:cubicBezTo>
                    <a:pt x="17299" y="2202"/>
                    <a:pt x="17299" y="2197"/>
                    <a:pt x="17299" y="2192"/>
                  </a:cubicBezTo>
                  <a:lnTo>
                    <a:pt x="17299" y="2192"/>
                  </a:lnTo>
                  <a:cubicBezTo>
                    <a:pt x="17300" y="2200"/>
                    <a:pt x="17302" y="2208"/>
                    <a:pt x="17303" y="2216"/>
                  </a:cubicBezTo>
                  <a:lnTo>
                    <a:pt x="17303" y="2216"/>
                  </a:lnTo>
                  <a:cubicBezTo>
                    <a:pt x="17313" y="2240"/>
                    <a:pt x="17320" y="2260"/>
                    <a:pt x="17323" y="2277"/>
                  </a:cubicBezTo>
                  <a:lnTo>
                    <a:pt x="17323" y="2277"/>
                  </a:lnTo>
                  <a:cubicBezTo>
                    <a:pt x="17315" y="2196"/>
                    <a:pt x="17297" y="2078"/>
                    <a:pt x="17314" y="1965"/>
                  </a:cubicBezTo>
                  <a:lnTo>
                    <a:pt x="17314" y="1965"/>
                  </a:lnTo>
                  <a:cubicBezTo>
                    <a:pt x="17313" y="1964"/>
                    <a:pt x="17312" y="1963"/>
                    <a:pt x="17311" y="1962"/>
                  </a:cubicBezTo>
                  <a:lnTo>
                    <a:pt x="17311" y="1962"/>
                  </a:lnTo>
                  <a:cubicBezTo>
                    <a:pt x="17296" y="2039"/>
                    <a:pt x="17297" y="2120"/>
                    <a:pt x="17299" y="2192"/>
                  </a:cubicBezTo>
                  <a:lnTo>
                    <a:pt x="17299" y="2192"/>
                  </a:lnTo>
                  <a:cubicBezTo>
                    <a:pt x="17298" y="2188"/>
                    <a:pt x="17298" y="2185"/>
                    <a:pt x="17297" y="2181"/>
                  </a:cubicBezTo>
                  <a:cubicBezTo>
                    <a:pt x="17295" y="2164"/>
                    <a:pt x="17279" y="2137"/>
                    <a:pt x="17252" y="2102"/>
                  </a:cubicBezTo>
                  <a:lnTo>
                    <a:pt x="17252" y="2102"/>
                  </a:lnTo>
                  <a:cubicBezTo>
                    <a:pt x="17213" y="2015"/>
                    <a:pt x="17167" y="1915"/>
                    <a:pt x="17144" y="1828"/>
                  </a:cubicBezTo>
                  <a:lnTo>
                    <a:pt x="17144" y="1828"/>
                  </a:lnTo>
                  <a:cubicBezTo>
                    <a:pt x="17205" y="1878"/>
                    <a:pt x="17264" y="1924"/>
                    <a:pt x="17311" y="1962"/>
                  </a:cubicBezTo>
                  <a:lnTo>
                    <a:pt x="17311" y="1962"/>
                  </a:lnTo>
                  <a:cubicBezTo>
                    <a:pt x="17316" y="1934"/>
                    <a:pt x="17323" y="1906"/>
                    <a:pt x="17333" y="1880"/>
                  </a:cubicBezTo>
                  <a:lnTo>
                    <a:pt x="17333" y="1880"/>
                  </a:lnTo>
                  <a:cubicBezTo>
                    <a:pt x="17283" y="1847"/>
                    <a:pt x="17214" y="1807"/>
                    <a:pt x="17137" y="1764"/>
                  </a:cubicBezTo>
                  <a:lnTo>
                    <a:pt x="17137" y="1764"/>
                  </a:lnTo>
                  <a:cubicBezTo>
                    <a:pt x="17146" y="1746"/>
                    <a:pt x="17160" y="1732"/>
                    <a:pt x="17178" y="1722"/>
                  </a:cubicBezTo>
                  <a:lnTo>
                    <a:pt x="17178" y="1722"/>
                  </a:lnTo>
                  <a:cubicBezTo>
                    <a:pt x="17158" y="1731"/>
                    <a:pt x="17143" y="1744"/>
                    <a:pt x="17132" y="1759"/>
                  </a:cubicBezTo>
                  <a:lnTo>
                    <a:pt x="17132" y="1759"/>
                  </a:lnTo>
                  <a:cubicBezTo>
                    <a:pt x="17123" y="1669"/>
                    <a:pt x="17155" y="1604"/>
                    <a:pt x="17273" y="1604"/>
                  </a:cubicBezTo>
                  <a:lnTo>
                    <a:pt x="17273" y="1604"/>
                  </a:lnTo>
                  <a:cubicBezTo>
                    <a:pt x="17292" y="1604"/>
                    <a:pt x="17314" y="1606"/>
                    <a:pt x="17339" y="1609"/>
                  </a:cubicBezTo>
                  <a:cubicBezTo>
                    <a:pt x="17315" y="1606"/>
                    <a:pt x="17293" y="1604"/>
                    <a:pt x="17274" y="1604"/>
                  </a:cubicBezTo>
                  <a:cubicBezTo>
                    <a:pt x="17273" y="1604"/>
                    <a:pt x="17273" y="1604"/>
                    <a:pt x="17273" y="1604"/>
                  </a:cubicBezTo>
                  <a:lnTo>
                    <a:pt x="17273" y="1604"/>
                  </a:lnTo>
                  <a:cubicBezTo>
                    <a:pt x="17272" y="1604"/>
                    <a:pt x="17272" y="1604"/>
                    <a:pt x="17272" y="1604"/>
                  </a:cubicBezTo>
                  <a:cubicBezTo>
                    <a:pt x="17151" y="1604"/>
                    <a:pt x="17117" y="1667"/>
                    <a:pt x="17124" y="1757"/>
                  </a:cubicBezTo>
                  <a:lnTo>
                    <a:pt x="17124" y="1757"/>
                  </a:lnTo>
                  <a:cubicBezTo>
                    <a:pt x="17068" y="1725"/>
                    <a:pt x="17009" y="1693"/>
                    <a:pt x="16952" y="1660"/>
                  </a:cubicBezTo>
                  <a:lnTo>
                    <a:pt x="16952" y="1660"/>
                  </a:lnTo>
                  <a:cubicBezTo>
                    <a:pt x="17001" y="1707"/>
                    <a:pt x="17058" y="1756"/>
                    <a:pt x="17114" y="1803"/>
                  </a:cubicBezTo>
                  <a:lnTo>
                    <a:pt x="17114" y="1803"/>
                  </a:lnTo>
                  <a:cubicBezTo>
                    <a:pt x="17105" y="1847"/>
                    <a:pt x="17114" y="1902"/>
                    <a:pt x="17132" y="1959"/>
                  </a:cubicBezTo>
                  <a:lnTo>
                    <a:pt x="17132" y="1959"/>
                  </a:lnTo>
                  <a:cubicBezTo>
                    <a:pt x="17024" y="1838"/>
                    <a:pt x="16891" y="1694"/>
                    <a:pt x="16823" y="1586"/>
                  </a:cubicBezTo>
                  <a:lnTo>
                    <a:pt x="16823" y="1586"/>
                  </a:lnTo>
                  <a:cubicBezTo>
                    <a:pt x="16678" y="1499"/>
                    <a:pt x="16566" y="1418"/>
                    <a:pt x="16573" y="1370"/>
                  </a:cubicBezTo>
                  <a:lnTo>
                    <a:pt x="16573" y="1370"/>
                  </a:lnTo>
                  <a:cubicBezTo>
                    <a:pt x="16357" y="1312"/>
                    <a:pt x="16225" y="1303"/>
                    <a:pt x="16255" y="1285"/>
                  </a:cubicBezTo>
                  <a:lnTo>
                    <a:pt x="16255" y="1285"/>
                  </a:lnTo>
                  <a:cubicBezTo>
                    <a:pt x="16106" y="1316"/>
                    <a:pt x="16013" y="1335"/>
                    <a:pt x="15977" y="1335"/>
                  </a:cubicBezTo>
                  <a:cubicBezTo>
                    <a:pt x="15909" y="1335"/>
                    <a:pt x="16044" y="1269"/>
                    <a:pt x="16398" y="1095"/>
                  </a:cubicBezTo>
                  <a:lnTo>
                    <a:pt x="16398" y="1095"/>
                  </a:lnTo>
                  <a:cubicBezTo>
                    <a:pt x="16086" y="1248"/>
                    <a:pt x="15905" y="1334"/>
                    <a:pt x="15857" y="1334"/>
                  </a:cubicBezTo>
                  <a:cubicBezTo>
                    <a:pt x="15813" y="1334"/>
                    <a:pt x="15881" y="1262"/>
                    <a:pt x="16062" y="1104"/>
                  </a:cubicBezTo>
                  <a:lnTo>
                    <a:pt x="16062" y="1104"/>
                  </a:lnTo>
                  <a:cubicBezTo>
                    <a:pt x="15906" y="1235"/>
                    <a:pt x="15816" y="1303"/>
                    <a:pt x="15788" y="1303"/>
                  </a:cubicBezTo>
                  <a:cubicBezTo>
                    <a:pt x="15764" y="1303"/>
                    <a:pt x="15788" y="1251"/>
                    <a:pt x="15856" y="1143"/>
                  </a:cubicBezTo>
                  <a:lnTo>
                    <a:pt x="15856" y="1143"/>
                  </a:lnTo>
                  <a:cubicBezTo>
                    <a:pt x="15801" y="1222"/>
                    <a:pt x="15771" y="1262"/>
                    <a:pt x="15761" y="1262"/>
                  </a:cubicBezTo>
                  <a:cubicBezTo>
                    <a:pt x="15754" y="1262"/>
                    <a:pt x="15760" y="1238"/>
                    <a:pt x="15776" y="1190"/>
                  </a:cubicBezTo>
                  <a:lnTo>
                    <a:pt x="15776" y="1190"/>
                  </a:lnTo>
                  <a:cubicBezTo>
                    <a:pt x="15776" y="1194"/>
                    <a:pt x="15777" y="1196"/>
                    <a:pt x="15778" y="1196"/>
                  </a:cubicBezTo>
                  <a:cubicBezTo>
                    <a:pt x="15790" y="1196"/>
                    <a:pt x="15855" y="986"/>
                    <a:pt x="16013" y="564"/>
                  </a:cubicBezTo>
                  <a:lnTo>
                    <a:pt x="16013" y="564"/>
                  </a:lnTo>
                  <a:cubicBezTo>
                    <a:pt x="15928" y="792"/>
                    <a:pt x="15860" y="963"/>
                    <a:pt x="15817" y="1079"/>
                  </a:cubicBezTo>
                  <a:lnTo>
                    <a:pt x="15817" y="1079"/>
                  </a:lnTo>
                  <a:cubicBezTo>
                    <a:pt x="15821" y="1016"/>
                    <a:pt x="15831" y="801"/>
                    <a:pt x="15874" y="424"/>
                  </a:cubicBezTo>
                  <a:lnTo>
                    <a:pt x="15874" y="424"/>
                  </a:lnTo>
                  <a:cubicBezTo>
                    <a:pt x="15855" y="590"/>
                    <a:pt x="15837" y="729"/>
                    <a:pt x="15822" y="842"/>
                  </a:cubicBezTo>
                  <a:lnTo>
                    <a:pt x="15822" y="842"/>
                  </a:lnTo>
                  <a:cubicBezTo>
                    <a:pt x="15814" y="799"/>
                    <a:pt x="15775" y="630"/>
                    <a:pt x="15721" y="284"/>
                  </a:cubicBezTo>
                  <a:lnTo>
                    <a:pt x="15721" y="284"/>
                  </a:lnTo>
                  <a:cubicBezTo>
                    <a:pt x="15749" y="468"/>
                    <a:pt x="15768" y="621"/>
                    <a:pt x="15781" y="744"/>
                  </a:cubicBezTo>
                  <a:lnTo>
                    <a:pt x="15781" y="744"/>
                  </a:lnTo>
                  <a:cubicBezTo>
                    <a:pt x="15803" y="800"/>
                    <a:pt x="15816" y="837"/>
                    <a:pt x="15821" y="848"/>
                  </a:cubicBezTo>
                  <a:lnTo>
                    <a:pt x="15821" y="848"/>
                  </a:lnTo>
                  <a:cubicBezTo>
                    <a:pt x="15814" y="895"/>
                    <a:pt x="15808" y="937"/>
                    <a:pt x="15803" y="974"/>
                  </a:cubicBezTo>
                  <a:lnTo>
                    <a:pt x="15803" y="974"/>
                  </a:lnTo>
                  <a:cubicBezTo>
                    <a:pt x="15798" y="916"/>
                    <a:pt x="15792" y="840"/>
                    <a:pt x="15781" y="744"/>
                  </a:cubicBezTo>
                  <a:lnTo>
                    <a:pt x="15781" y="744"/>
                  </a:lnTo>
                  <a:cubicBezTo>
                    <a:pt x="15731" y="616"/>
                    <a:pt x="15634" y="387"/>
                    <a:pt x="15470" y="117"/>
                  </a:cubicBezTo>
                  <a:lnTo>
                    <a:pt x="15470" y="117"/>
                  </a:lnTo>
                  <a:cubicBezTo>
                    <a:pt x="15598" y="341"/>
                    <a:pt x="15633" y="420"/>
                    <a:pt x="15615" y="420"/>
                  </a:cubicBezTo>
                  <a:cubicBezTo>
                    <a:pt x="15579" y="420"/>
                    <a:pt x="15322" y="90"/>
                    <a:pt x="15191" y="5"/>
                  </a:cubicBezTo>
                  <a:cubicBezTo>
                    <a:pt x="15154" y="2"/>
                    <a:pt x="15118" y="0"/>
                    <a:pt x="15082" y="0"/>
                  </a:cubicBezTo>
                  <a:close/>
                </a:path>
              </a:pathLst>
            </a:custGeom>
            <a:solidFill>
              <a:srgbClr val="9EB9AF">
                <a:alpha val="6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ubTitle" idx="1"/>
          </p:nvPr>
        </p:nvSpPr>
        <p:spPr>
          <a:xfrm flipH="1">
            <a:off x="5668325" y="17197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subTitle" idx="2"/>
          </p:nvPr>
        </p:nvSpPr>
        <p:spPr>
          <a:xfrm flipH="1">
            <a:off x="5668325" y="201472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3"/>
          </p:nvPr>
        </p:nvSpPr>
        <p:spPr>
          <a:xfrm flipH="1">
            <a:off x="5668325" y="35321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subTitle" idx="4"/>
          </p:nvPr>
        </p:nvSpPr>
        <p:spPr>
          <a:xfrm flipH="1">
            <a:off x="5668325" y="382712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5"/>
          </p:nvPr>
        </p:nvSpPr>
        <p:spPr>
          <a:xfrm flipH="1">
            <a:off x="5668325" y="26238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subTitle" idx="6"/>
          </p:nvPr>
        </p:nvSpPr>
        <p:spPr>
          <a:xfrm flipH="1">
            <a:off x="5668325" y="291882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 idx="7" hasCustomPrompt="1"/>
          </p:nvPr>
        </p:nvSpPr>
        <p:spPr>
          <a:xfrm>
            <a:off x="4426200" y="3461625"/>
            <a:ext cx="1206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8" hasCustomPrompt="1"/>
          </p:nvPr>
        </p:nvSpPr>
        <p:spPr>
          <a:xfrm>
            <a:off x="4426200" y="2567721"/>
            <a:ext cx="1206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29" name="Google Shape;429;p26"/>
          <p:cNvSpPr txBox="1">
            <a:spLocks noGrp="1"/>
          </p:cNvSpPr>
          <p:nvPr>
            <p:ph type="title" idx="9" hasCustomPrompt="1"/>
          </p:nvPr>
        </p:nvSpPr>
        <p:spPr>
          <a:xfrm>
            <a:off x="4426200" y="1642525"/>
            <a:ext cx="1206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-100549" y="929384"/>
            <a:ext cx="8959321" cy="3795546"/>
            <a:chOff x="828978" y="810333"/>
            <a:chExt cx="7181244" cy="4124697"/>
          </a:xfrm>
        </p:grpSpPr>
        <p:sp>
          <p:nvSpPr>
            <p:cNvPr id="432" name="Google Shape;432;p27"/>
            <p:cNvSpPr/>
            <p:nvPr/>
          </p:nvSpPr>
          <p:spPr>
            <a:xfrm>
              <a:off x="1534071" y="1360203"/>
              <a:ext cx="6266343" cy="2915505"/>
            </a:xfrm>
            <a:custGeom>
              <a:avLst/>
              <a:gdLst/>
              <a:ahLst/>
              <a:cxnLst/>
              <a:rect l="l" t="t" r="r" b="b"/>
              <a:pathLst>
                <a:path w="116081" h="34956" extrusionOk="0">
                  <a:moveTo>
                    <a:pt x="0" y="0"/>
                  </a:moveTo>
                  <a:lnTo>
                    <a:pt x="0" y="34956"/>
                  </a:lnTo>
                  <a:lnTo>
                    <a:pt x="116081" y="34956"/>
                  </a:lnTo>
                  <a:lnTo>
                    <a:pt x="116081" y="0"/>
                  </a:lnTo>
                  <a:close/>
                </a:path>
              </a:pathLst>
            </a:custGeom>
            <a:solidFill>
              <a:srgbClr val="A3A6AD">
                <a:alpha val="284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7"/>
            <p:cNvGrpSpPr/>
            <p:nvPr/>
          </p:nvGrpSpPr>
          <p:grpSpPr>
            <a:xfrm>
              <a:off x="828978" y="810333"/>
              <a:ext cx="7181244" cy="4124697"/>
              <a:chOff x="878730" y="922388"/>
              <a:chExt cx="8696106" cy="4889398"/>
            </a:xfrm>
          </p:grpSpPr>
          <p:sp>
            <p:nvSpPr>
              <p:cNvPr id="434" name="Google Shape;434;p27"/>
              <p:cNvSpPr/>
              <p:nvPr/>
            </p:nvSpPr>
            <p:spPr>
              <a:xfrm>
                <a:off x="1617227" y="1461292"/>
                <a:ext cx="7588215" cy="3456012"/>
              </a:xfrm>
              <a:custGeom>
                <a:avLst/>
                <a:gdLst/>
                <a:ahLst/>
                <a:cxnLst/>
                <a:rect l="l" t="t" r="r" b="b"/>
                <a:pathLst>
                  <a:path w="116081" h="34956" extrusionOk="0">
                    <a:moveTo>
                      <a:pt x="0" y="0"/>
                    </a:moveTo>
                    <a:lnTo>
                      <a:pt x="0" y="34956"/>
                    </a:lnTo>
                    <a:lnTo>
                      <a:pt x="116081" y="34956"/>
                    </a:lnTo>
                    <a:lnTo>
                      <a:pt x="116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878730" y="922388"/>
                <a:ext cx="1669535" cy="1364645"/>
              </a:xfrm>
              <a:custGeom>
                <a:avLst/>
                <a:gdLst/>
                <a:ahLst/>
                <a:cxnLst/>
                <a:rect l="l" t="t" r="r" b="b"/>
                <a:pathLst>
                  <a:path w="29711" h="19447" extrusionOk="0">
                    <a:moveTo>
                      <a:pt x="24717" y="1146"/>
                    </a:moveTo>
                    <a:lnTo>
                      <a:pt x="24717" y="1146"/>
                    </a:lnTo>
                    <a:cubicBezTo>
                      <a:pt x="24587" y="1224"/>
                      <a:pt x="24474" y="1293"/>
                      <a:pt x="24377" y="1353"/>
                    </a:cubicBezTo>
                    <a:lnTo>
                      <a:pt x="24377" y="1353"/>
                    </a:lnTo>
                    <a:cubicBezTo>
                      <a:pt x="24475" y="1293"/>
                      <a:pt x="24589" y="1224"/>
                      <a:pt x="24717" y="1146"/>
                    </a:cubicBezTo>
                    <a:close/>
                    <a:moveTo>
                      <a:pt x="24550" y="937"/>
                    </a:moveTo>
                    <a:cubicBezTo>
                      <a:pt x="24276" y="1194"/>
                      <a:pt x="24084" y="1375"/>
                      <a:pt x="23979" y="1485"/>
                    </a:cubicBezTo>
                    <a:lnTo>
                      <a:pt x="23979" y="1485"/>
                    </a:lnTo>
                    <a:cubicBezTo>
                      <a:pt x="24084" y="1392"/>
                      <a:pt x="24271" y="1209"/>
                      <a:pt x="24550" y="937"/>
                    </a:cubicBezTo>
                    <a:close/>
                    <a:moveTo>
                      <a:pt x="26028" y="2206"/>
                    </a:moveTo>
                    <a:cubicBezTo>
                      <a:pt x="25964" y="2303"/>
                      <a:pt x="25908" y="2400"/>
                      <a:pt x="25860" y="2477"/>
                    </a:cubicBezTo>
                    <a:lnTo>
                      <a:pt x="25860" y="2477"/>
                    </a:lnTo>
                    <a:cubicBezTo>
                      <a:pt x="25916" y="2390"/>
                      <a:pt x="25972" y="2307"/>
                      <a:pt x="26028" y="2206"/>
                    </a:cubicBezTo>
                    <a:close/>
                    <a:moveTo>
                      <a:pt x="25860" y="2477"/>
                    </a:moveTo>
                    <a:lnTo>
                      <a:pt x="25860" y="2477"/>
                    </a:lnTo>
                    <a:cubicBezTo>
                      <a:pt x="25846" y="2498"/>
                      <a:pt x="25833" y="2519"/>
                      <a:pt x="25819" y="2541"/>
                    </a:cubicBezTo>
                    <a:cubicBezTo>
                      <a:pt x="25832" y="2522"/>
                      <a:pt x="25845" y="2500"/>
                      <a:pt x="25860" y="2477"/>
                    </a:cubicBezTo>
                    <a:close/>
                    <a:moveTo>
                      <a:pt x="25722" y="2359"/>
                    </a:moveTo>
                    <a:lnTo>
                      <a:pt x="25666" y="2471"/>
                    </a:lnTo>
                    <a:cubicBezTo>
                      <a:pt x="25722" y="2527"/>
                      <a:pt x="25763" y="2555"/>
                      <a:pt x="25763" y="2569"/>
                    </a:cubicBezTo>
                    <a:cubicBezTo>
                      <a:pt x="25763" y="2597"/>
                      <a:pt x="25791" y="2597"/>
                      <a:pt x="25791" y="2597"/>
                    </a:cubicBezTo>
                    <a:cubicBezTo>
                      <a:pt x="25798" y="2600"/>
                      <a:pt x="25804" y="2602"/>
                      <a:pt x="25810" y="2602"/>
                    </a:cubicBezTo>
                    <a:cubicBezTo>
                      <a:pt x="25829" y="2602"/>
                      <a:pt x="25840" y="2583"/>
                      <a:pt x="25819" y="2541"/>
                    </a:cubicBezTo>
                    <a:cubicBezTo>
                      <a:pt x="25819" y="2527"/>
                      <a:pt x="25805" y="2485"/>
                      <a:pt x="25805" y="2457"/>
                    </a:cubicBezTo>
                    <a:cubicBezTo>
                      <a:pt x="25805" y="2429"/>
                      <a:pt x="25763" y="2401"/>
                      <a:pt x="25722" y="2359"/>
                    </a:cubicBezTo>
                    <a:close/>
                    <a:moveTo>
                      <a:pt x="26153" y="2333"/>
                    </a:moveTo>
                    <a:cubicBezTo>
                      <a:pt x="26049" y="2452"/>
                      <a:pt x="25959" y="2556"/>
                      <a:pt x="25883" y="2645"/>
                    </a:cubicBezTo>
                    <a:lnTo>
                      <a:pt x="25883" y="2645"/>
                    </a:lnTo>
                    <a:cubicBezTo>
                      <a:pt x="25959" y="2556"/>
                      <a:pt x="26049" y="2452"/>
                      <a:pt x="26153" y="2333"/>
                    </a:cubicBezTo>
                    <a:close/>
                    <a:moveTo>
                      <a:pt x="26279" y="2876"/>
                    </a:moveTo>
                    <a:cubicBezTo>
                      <a:pt x="26229" y="2895"/>
                      <a:pt x="26184" y="2916"/>
                      <a:pt x="26145" y="2936"/>
                    </a:cubicBezTo>
                    <a:lnTo>
                      <a:pt x="26145" y="2936"/>
                    </a:lnTo>
                    <a:cubicBezTo>
                      <a:pt x="26185" y="2919"/>
                      <a:pt x="26231" y="2900"/>
                      <a:pt x="26279" y="2876"/>
                    </a:cubicBezTo>
                    <a:close/>
                    <a:moveTo>
                      <a:pt x="1709" y="15995"/>
                    </a:moveTo>
                    <a:cubicBezTo>
                      <a:pt x="1700" y="15995"/>
                      <a:pt x="1688" y="16001"/>
                      <a:pt x="1688" y="16001"/>
                    </a:cubicBezTo>
                    <a:lnTo>
                      <a:pt x="1716" y="16001"/>
                    </a:lnTo>
                    <a:cubicBezTo>
                      <a:pt x="1716" y="15997"/>
                      <a:pt x="1713" y="15995"/>
                      <a:pt x="1709" y="15995"/>
                    </a:cubicBezTo>
                    <a:close/>
                    <a:moveTo>
                      <a:pt x="1207" y="16099"/>
                    </a:moveTo>
                    <a:lnTo>
                      <a:pt x="1207" y="16099"/>
                    </a:lnTo>
                    <a:cubicBezTo>
                      <a:pt x="1174" y="16108"/>
                      <a:pt x="1139" y="16117"/>
                      <a:pt x="1102" y="16127"/>
                    </a:cubicBezTo>
                    <a:cubicBezTo>
                      <a:pt x="1138" y="16116"/>
                      <a:pt x="1173" y="16107"/>
                      <a:pt x="1207" y="16099"/>
                    </a:cubicBezTo>
                    <a:close/>
                    <a:moveTo>
                      <a:pt x="1828" y="16001"/>
                    </a:moveTo>
                    <a:lnTo>
                      <a:pt x="1828" y="16001"/>
                    </a:lnTo>
                    <a:cubicBezTo>
                      <a:pt x="1858" y="16052"/>
                      <a:pt x="1799" y="16103"/>
                      <a:pt x="1657" y="16170"/>
                    </a:cubicBezTo>
                    <a:lnTo>
                      <a:pt x="1657" y="16170"/>
                    </a:lnTo>
                    <a:cubicBezTo>
                      <a:pt x="1782" y="16106"/>
                      <a:pt x="1849" y="16058"/>
                      <a:pt x="1831" y="16021"/>
                    </a:cubicBezTo>
                    <a:lnTo>
                      <a:pt x="1831" y="16021"/>
                    </a:lnTo>
                    <a:cubicBezTo>
                      <a:pt x="1831" y="16021"/>
                      <a:pt x="1831" y="16022"/>
                      <a:pt x="1831" y="16023"/>
                    </a:cubicBezTo>
                    <a:lnTo>
                      <a:pt x="1831" y="16023"/>
                    </a:lnTo>
                    <a:cubicBezTo>
                      <a:pt x="1836" y="16039"/>
                      <a:pt x="1825" y="16055"/>
                      <a:pt x="1802" y="16073"/>
                    </a:cubicBezTo>
                    <a:lnTo>
                      <a:pt x="1802" y="16073"/>
                    </a:lnTo>
                    <a:cubicBezTo>
                      <a:pt x="1820" y="16055"/>
                      <a:pt x="1830" y="16039"/>
                      <a:pt x="1831" y="16023"/>
                    </a:cubicBezTo>
                    <a:lnTo>
                      <a:pt x="1831" y="16023"/>
                    </a:lnTo>
                    <a:cubicBezTo>
                      <a:pt x="1830" y="16020"/>
                      <a:pt x="1829" y="16018"/>
                      <a:pt x="1828" y="16015"/>
                    </a:cubicBezTo>
                    <a:lnTo>
                      <a:pt x="1828" y="16015"/>
                    </a:lnTo>
                    <a:cubicBezTo>
                      <a:pt x="1829" y="16017"/>
                      <a:pt x="1830" y="16019"/>
                      <a:pt x="1831" y="16021"/>
                    </a:cubicBezTo>
                    <a:lnTo>
                      <a:pt x="1831" y="16021"/>
                    </a:lnTo>
                    <a:cubicBezTo>
                      <a:pt x="1831" y="16014"/>
                      <a:pt x="1830" y="16008"/>
                      <a:pt x="1828" y="16001"/>
                    </a:cubicBezTo>
                    <a:close/>
                    <a:moveTo>
                      <a:pt x="1939" y="16155"/>
                    </a:moveTo>
                    <a:cubicBezTo>
                      <a:pt x="1939" y="16183"/>
                      <a:pt x="1953" y="16183"/>
                      <a:pt x="1953" y="16197"/>
                    </a:cubicBezTo>
                    <a:cubicBezTo>
                      <a:pt x="1953" y="16183"/>
                      <a:pt x="1953" y="16155"/>
                      <a:pt x="1939" y="16155"/>
                    </a:cubicBezTo>
                    <a:close/>
                    <a:moveTo>
                      <a:pt x="1744" y="16015"/>
                    </a:moveTo>
                    <a:cubicBezTo>
                      <a:pt x="1743" y="16015"/>
                      <a:pt x="1741" y="16015"/>
                      <a:pt x="1740" y="16016"/>
                    </a:cubicBezTo>
                    <a:lnTo>
                      <a:pt x="1740" y="16016"/>
                    </a:lnTo>
                    <a:cubicBezTo>
                      <a:pt x="1664" y="16069"/>
                      <a:pt x="1451" y="16139"/>
                      <a:pt x="1144" y="16266"/>
                    </a:cubicBezTo>
                    <a:cubicBezTo>
                      <a:pt x="1493" y="16141"/>
                      <a:pt x="1688" y="16071"/>
                      <a:pt x="1744" y="16015"/>
                    </a:cubicBezTo>
                    <a:close/>
                    <a:moveTo>
                      <a:pt x="1541" y="16197"/>
                    </a:moveTo>
                    <a:cubicBezTo>
                      <a:pt x="1443" y="16238"/>
                      <a:pt x="1324" y="16288"/>
                      <a:pt x="1186" y="16350"/>
                    </a:cubicBezTo>
                    <a:cubicBezTo>
                      <a:pt x="1327" y="16291"/>
                      <a:pt x="1446" y="16241"/>
                      <a:pt x="1541" y="16197"/>
                    </a:cubicBezTo>
                    <a:close/>
                    <a:moveTo>
                      <a:pt x="1325" y="16336"/>
                    </a:moveTo>
                    <a:lnTo>
                      <a:pt x="1325" y="16336"/>
                    </a:lnTo>
                    <a:cubicBezTo>
                      <a:pt x="1299" y="16343"/>
                      <a:pt x="1279" y="16349"/>
                      <a:pt x="1260" y="16357"/>
                    </a:cubicBezTo>
                    <a:lnTo>
                      <a:pt x="1260" y="16357"/>
                    </a:lnTo>
                    <a:cubicBezTo>
                      <a:pt x="1285" y="16349"/>
                      <a:pt x="1314" y="16347"/>
                      <a:pt x="1325" y="16336"/>
                    </a:cubicBezTo>
                    <a:close/>
                    <a:moveTo>
                      <a:pt x="1547" y="16224"/>
                    </a:moveTo>
                    <a:lnTo>
                      <a:pt x="1547" y="16224"/>
                    </a:lnTo>
                    <a:cubicBezTo>
                      <a:pt x="1483" y="16249"/>
                      <a:pt x="1414" y="16277"/>
                      <a:pt x="1339" y="16308"/>
                    </a:cubicBezTo>
                    <a:cubicBezTo>
                      <a:pt x="1284" y="16336"/>
                      <a:pt x="1242" y="16364"/>
                      <a:pt x="1186" y="16392"/>
                    </a:cubicBezTo>
                    <a:cubicBezTo>
                      <a:pt x="1216" y="16377"/>
                      <a:pt x="1237" y="16366"/>
                      <a:pt x="1260" y="16357"/>
                    </a:cubicBezTo>
                    <a:lnTo>
                      <a:pt x="1260" y="16357"/>
                    </a:lnTo>
                    <a:cubicBezTo>
                      <a:pt x="1257" y="16358"/>
                      <a:pt x="1255" y="16358"/>
                      <a:pt x="1253" y="16359"/>
                    </a:cubicBezTo>
                    <a:lnTo>
                      <a:pt x="1253" y="16359"/>
                    </a:lnTo>
                    <a:cubicBezTo>
                      <a:pt x="1316" y="16332"/>
                      <a:pt x="1357" y="16293"/>
                      <a:pt x="1423" y="16280"/>
                    </a:cubicBezTo>
                    <a:cubicBezTo>
                      <a:pt x="1467" y="16260"/>
                      <a:pt x="1509" y="16241"/>
                      <a:pt x="1547" y="16224"/>
                    </a:cubicBezTo>
                    <a:close/>
                    <a:moveTo>
                      <a:pt x="1939" y="16155"/>
                    </a:moveTo>
                    <a:cubicBezTo>
                      <a:pt x="1897" y="16224"/>
                      <a:pt x="1828" y="16322"/>
                      <a:pt x="1730" y="16392"/>
                    </a:cubicBezTo>
                    <a:cubicBezTo>
                      <a:pt x="1730" y="16392"/>
                      <a:pt x="1730" y="16392"/>
                      <a:pt x="1730" y="16392"/>
                    </a:cubicBezTo>
                    <a:lnTo>
                      <a:pt x="1730" y="16392"/>
                    </a:lnTo>
                    <a:cubicBezTo>
                      <a:pt x="1632" y="16420"/>
                      <a:pt x="1535" y="16462"/>
                      <a:pt x="1423" y="16489"/>
                    </a:cubicBezTo>
                    <a:cubicBezTo>
                      <a:pt x="1549" y="16462"/>
                      <a:pt x="1660" y="16420"/>
                      <a:pt x="1730" y="16392"/>
                    </a:cubicBezTo>
                    <a:lnTo>
                      <a:pt x="1730" y="16392"/>
                    </a:lnTo>
                    <a:cubicBezTo>
                      <a:pt x="1632" y="16434"/>
                      <a:pt x="1535" y="16489"/>
                      <a:pt x="1395" y="16531"/>
                    </a:cubicBezTo>
                    <a:cubicBezTo>
                      <a:pt x="1604" y="16531"/>
                      <a:pt x="1758" y="16420"/>
                      <a:pt x="1869" y="16294"/>
                    </a:cubicBezTo>
                    <a:cubicBezTo>
                      <a:pt x="1883" y="16280"/>
                      <a:pt x="1897" y="16280"/>
                      <a:pt x="1897" y="16266"/>
                    </a:cubicBezTo>
                    <a:lnTo>
                      <a:pt x="1897" y="16266"/>
                    </a:lnTo>
                    <a:cubicBezTo>
                      <a:pt x="1883" y="16280"/>
                      <a:pt x="1869" y="16280"/>
                      <a:pt x="1869" y="16280"/>
                    </a:cubicBezTo>
                    <a:cubicBezTo>
                      <a:pt x="1897" y="16252"/>
                      <a:pt x="1911" y="16210"/>
                      <a:pt x="1939" y="16155"/>
                    </a:cubicBezTo>
                    <a:close/>
                    <a:moveTo>
                      <a:pt x="1837" y="16824"/>
                    </a:moveTo>
                    <a:cubicBezTo>
                      <a:pt x="1835" y="16834"/>
                      <a:pt x="1832" y="16843"/>
                      <a:pt x="1828" y="16851"/>
                    </a:cubicBezTo>
                    <a:lnTo>
                      <a:pt x="1828" y="16851"/>
                    </a:lnTo>
                    <a:cubicBezTo>
                      <a:pt x="1829" y="16839"/>
                      <a:pt x="1831" y="16831"/>
                      <a:pt x="1837" y="16824"/>
                    </a:cubicBezTo>
                    <a:close/>
                    <a:moveTo>
                      <a:pt x="1828" y="16908"/>
                    </a:moveTo>
                    <a:cubicBezTo>
                      <a:pt x="1816" y="16908"/>
                      <a:pt x="1814" y="16917"/>
                      <a:pt x="1814" y="16936"/>
                    </a:cubicBezTo>
                    <a:lnTo>
                      <a:pt x="1814" y="16936"/>
                    </a:lnTo>
                    <a:cubicBezTo>
                      <a:pt x="1828" y="16936"/>
                      <a:pt x="1828" y="16922"/>
                      <a:pt x="1828" y="16908"/>
                    </a:cubicBezTo>
                    <a:close/>
                    <a:moveTo>
                      <a:pt x="1814" y="16936"/>
                    </a:moveTo>
                    <a:cubicBezTo>
                      <a:pt x="1814" y="16936"/>
                      <a:pt x="1814" y="16936"/>
                      <a:pt x="1814" y="16936"/>
                    </a:cubicBezTo>
                    <a:lnTo>
                      <a:pt x="1814" y="16950"/>
                    </a:lnTo>
                    <a:cubicBezTo>
                      <a:pt x="1814" y="16945"/>
                      <a:pt x="1814" y="16940"/>
                      <a:pt x="1814" y="16936"/>
                    </a:cubicBezTo>
                    <a:close/>
                    <a:moveTo>
                      <a:pt x="1814" y="16950"/>
                    </a:moveTo>
                    <a:lnTo>
                      <a:pt x="1814" y="16950"/>
                    </a:lnTo>
                    <a:cubicBezTo>
                      <a:pt x="1814" y="16950"/>
                      <a:pt x="1814" y="16950"/>
                      <a:pt x="1814" y="16950"/>
                    </a:cubicBezTo>
                    <a:close/>
                    <a:moveTo>
                      <a:pt x="1869" y="16950"/>
                    </a:moveTo>
                    <a:cubicBezTo>
                      <a:pt x="1869" y="16960"/>
                      <a:pt x="1855" y="16963"/>
                      <a:pt x="1847" y="16969"/>
                    </a:cubicBezTo>
                    <a:lnTo>
                      <a:pt x="1847" y="16969"/>
                    </a:lnTo>
                    <a:lnTo>
                      <a:pt x="1850" y="16963"/>
                    </a:lnTo>
                    <a:lnTo>
                      <a:pt x="1850" y="16963"/>
                    </a:lnTo>
                    <a:cubicBezTo>
                      <a:pt x="1858" y="16955"/>
                      <a:pt x="1869" y="16950"/>
                      <a:pt x="1869" y="16950"/>
                    </a:cubicBezTo>
                    <a:close/>
                    <a:moveTo>
                      <a:pt x="1848" y="16965"/>
                    </a:moveTo>
                    <a:cubicBezTo>
                      <a:pt x="1847" y="16967"/>
                      <a:pt x="1846" y="16968"/>
                      <a:pt x="1845" y="16970"/>
                    </a:cubicBezTo>
                    <a:lnTo>
                      <a:pt x="1845" y="16970"/>
                    </a:lnTo>
                    <a:cubicBezTo>
                      <a:pt x="1843" y="16972"/>
                      <a:pt x="1842" y="16974"/>
                      <a:pt x="1841" y="16978"/>
                    </a:cubicBezTo>
                    <a:lnTo>
                      <a:pt x="1841" y="16978"/>
                    </a:lnTo>
                    <a:cubicBezTo>
                      <a:pt x="1842" y="16973"/>
                      <a:pt x="1844" y="16969"/>
                      <a:pt x="1848" y="16965"/>
                    </a:cubicBezTo>
                    <a:close/>
                    <a:moveTo>
                      <a:pt x="1828" y="16834"/>
                    </a:moveTo>
                    <a:lnTo>
                      <a:pt x="1828" y="16852"/>
                    </a:lnTo>
                    <a:cubicBezTo>
                      <a:pt x="1828" y="16852"/>
                      <a:pt x="1828" y="16851"/>
                      <a:pt x="1828" y="16851"/>
                    </a:cubicBezTo>
                    <a:lnTo>
                      <a:pt x="1828" y="16851"/>
                    </a:lnTo>
                    <a:cubicBezTo>
                      <a:pt x="1828" y="16859"/>
                      <a:pt x="1828" y="16868"/>
                      <a:pt x="1828" y="16880"/>
                    </a:cubicBezTo>
                    <a:lnTo>
                      <a:pt x="1828" y="16908"/>
                    </a:lnTo>
                    <a:cubicBezTo>
                      <a:pt x="1828" y="16894"/>
                      <a:pt x="1828" y="16880"/>
                      <a:pt x="1855" y="16880"/>
                    </a:cubicBezTo>
                    <a:cubicBezTo>
                      <a:pt x="1855" y="16894"/>
                      <a:pt x="1855" y="16894"/>
                      <a:pt x="1828" y="16908"/>
                    </a:cubicBezTo>
                    <a:lnTo>
                      <a:pt x="1828" y="16992"/>
                    </a:lnTo>
                    <a:cubicBezTo>
                      <a:pt x="1828" y="16978"/>
                      <a:pt x="1814" y="16964"/>
                      <a:pt x="1814" y="16950"/>
                    </a:cubicBezTo>
                    <a:lnTo>
                      <a:pt x="1814" y="16964"/>
                    </a:lnTo>
                    <a:lnTo>
                      <a:pt x="1814" y="16992"/>
                    </a:lnTo>
                    <a:cubicBezTo>
                      <a:pt x="1814" y="16984"/>
                      <a:pt x="1814" y="16976"/>
                      <a:pt x="1813" y="16967"/>
                    </a:cubicBezTo>
                    <a:lnTo>
                      <a:pt x="1813" y="16967"/>
                    </a:lnTo>
                    <a:cubicBezTo>
                      <a:pt x="1813" y="16966"/>
                      <a:pt x="1814" y="16965"/>
                      <a:pt x="1814" y="16965"/>
                    </a:cubicBezTo>
                    <a:lnTo>
                      <a:pt x="1814" y="16965"/>
                    </a:lnTo>
                    <a:cubicBezTo>
                      <a:pt x="1814" y="16965"/>
                      <a:pt x="1813" y="16966"/>
                      <a:pt x="1813" y="16967"/>
                    </a:cubicBezTo>
                    <a:lnTo>
                      <a:pt x="1813" y="16967"/>
                    </a:lnTo>
                    <a:cubicBezTo>
                      <a:pt x="1813" y="16942"/>
                      <a:pt x="1810" y="16911"/>
                      <a:pt x="1800" y="16880"/>
                    </a:cubicBezTo>
                    <a:cubicBezTo>
                      <a:pt x="1800" y="16880"/>
                      <a:pt x="1800" y="16894"/>
                      <a:pt x="1786" y="16894"/>
                    </a:cubicBezTo>
                    <a:cubicBezTo>
                      <a:pt x="1786" y="16894"/>
                      <a:pt x="1800" y="16880"/>
                      <a:pt x="1800" y="16852"/>
                    </a:cubicBezTo>
                    <a:lnTo>
                      <a:pt x="1800" y="16880"/>
                    </a:lnTo>
                    <a:lnTo>
                      <a:pt x="1814" y="16880"/>
                    </a:lnTo>
                    <a:lnTo>
                      <a:pt x="1814" y="16852"/>
                    </a:lnTo>
                    <a:cubicBezTo>
                      <a:pt x="1820" y="16846"/>
                      <a:pt x="1823" y="16840"/>
                      <a:pt x="1828" y="16834"/>
                    </a:cubicBezTo>
                    <a:close/>
                    <a:moveTo>
                      <a:pt x="1674" y="16978"/>
                    </a:moveTo>
                    <a:lnTo>
                      <a:pt x="1674" y="16978"/>
                    </a:lnTo>
                    <a:cubicBezTo>
                      <a:pt x="1702" y="17047"/>
                      <a:pt x="1730" y="17047"/>
                      <a:pt x="1758" y="17047"/>
                    </a:cubicBezTo>
                    <a:cubicBezTo>
                      <a:pt x="1730" y="17047"/>
                      <a:pt x="1702" y="17033"/>
                      <a:pt x="1674" y="16978"/>
                    </a:cubicBezTo>
                    <a:close/>
                    <a:moveTo>
                      <a:pt x="1591" y="16993"/>
                    </a:moveTo>
                    <a:cubicBezTo>
                      <a:pt x="1619" y="17062"/>
                      <a:pt x="1660" y="17089"/>
                      <a:pt x="1688" y="17089"/>
                    </a:cubicBezTo>
                    <a:cubicBezTo>
                      <a:pt x="1690" y="17089"/>
                      <a:pt x="1693" y="17089"/>
                      <a:pt x="1696" y="17089"/>
                    </a:cubicBezTo>
                    <a:lnTo>
                      <a:pt x="1696" y="17089"/>
                    </a:lnTo>
                    <a:cubicBezTo>
                      <a:pt x="1693" y="17089"/>
                      <a:pt x="1690" y="17089"/>
                      <a:pt x="1687" y="17088"/>
                    </a:cubicBezTo>
                    <a:lnTo>
                      <a:pt x="1687" y="17088"/>
                    </a:lnTo>
                    <a:cubicBezTo>
                      <a:pt x="1674" y="17061"/>
                      <a:pt x="1674" y="17047"/>
                      <a:pt x="1660" y="17033"/>
                    </a:cubicBezTo>
                    <a:lnTo>
                      <a:pt x="1660" y="17033"/>
                    </a:lnTo>
                    <a:cubicBezTo>
                      <a:pt x="1674" y="17061"/>
                      <a:pt x="1674" y="17061"/>
                      <a:pt x="1687" y="17088"/>
                    </a:cubicBezTo>
                    <a:lnTo>
                      <a:pt x="1687" y="17088"/>
                    </a:lnTo>
                    <a:cubicBezTo>
                      <a:pt x="1651" y="17082"/>
                      <a:pt x="1616" y="17054"/>
                      <a:pt x="1591" y="16993"/>
                    </a:cubicBezTo>
                    <a:close/>
                    <a:moveTo>
                      <a:pt x="1716" y="17101"/>
                    </a:moveTo>
                    <a:cubicBezTo>
                      <a:pt x="1707" y="17102"/>
                      <a:pt x="1698" y="17103"/>
                      <a:pt x="1688" y="17103"/>
                    </a:cubicBezTo>
                    <a:cubicBezTo>
                      <a:pt x="1703" y="17123"/>
                      <a:pt x="1718" y="17132"/>
                      <a:pt x="1733" y="17132"/>
                    </a:cubicBezTo>
                    <a:cubicBezTo>
                      <a:pt x="1746" y="17132"/>
                      <a:pt x="1760" y="17124"/>
                      <a:pt x="1774" y="17109"/>
                    </a:cubicBezTo>
                    <a:lnTo>
                      <a:pt x="1774" y="17109"/>
                    </a:lnTo>
                    <a:cubicBezTo>
                      <a:pt x="1767" y="17111"/>
                      <a:pt x="1760" y="17113"/>
                      <a:pt x="1753" y="17113"/>
                    </a:cubicBezTo>
                    <a:cubicBezTo>
                      <a:pt x="1740" y="17113"/>
                      <a:pt x="1728" y="17109"/>
                      <a:pt x="1716" y="17101"/>
                    </a:cubicBezTo>
                    <a:close/>
                    <a:moveTo>
                      <a:pt x="1828" y="17089"/>
                    </a:moveTo>
                    <a:cubicBezTo>
                      <a:pt x="1828" y="17094"/>
                      <a:pt x="1828" y="17099"/>
                      <a:pt x="1827" y="17103"/>
                    </a:cubicBezTo>
                    <a:lnTo>
                      <a:pt x="1827" y="17103"/>
                    </a:lnTo>
                    <a:cubicBezTo>
                      <a:pt x="1828" y="17103"/>
                      <a:pt x="1828" y="17103"/>
                      <a:pt x="1828" y="17103"/>
                    </a:cubicBezTo>
                    <a:lnTo>
                      <a:pt x="1828" y="17117"/>
                    </a:lnTo>
                    <a:lnTo>
                      <a:pt x="1828" y="17131"/>
                    </a:lnTo>
                    <a:cubicBezTo>
                      <a:pt x="1828" y="17206"/>
                      <a:pt x="1825" y="17270"/>
                      <a:pt x="1818" y="17322"/>
                    </a:cubicBezTo>
                    <a:lnTo>
                      <a:pt x="1818" y="17322"/>
                    </a:lnTo>
                    <a:cubicBezTo>
                      <a:pt x="1823" y="17256"/>
                      <a:pt x="1827" y="17180"/>
                      <a:pt x="1827" y="17103"/>
                    </a:cubicBezTo>
                    <a:lnTo>
                      <a:pt x="1827" y="17103"/>
                    </a:lnTo>
                    <a:cubicBezTo>
                      <a:pt x="1827" y="17104"/>
                      <a:pt x="1827" y="17105"/>
                      <a:pt x="1826" y="17106"/>
                    </a:cubicBezTo>
                    <a:lnTo>
                      <a:pt x="1826" y="17106"/>
                    </a:lnTo>
                    <a:cubicBezTo>
                      <a:pt x="1827" y="17101"/>
                      <a:pt x="1827" y="17095"/>
                      <a:pt x="1828" y="17089"/>
                    </a:cubicBezTo>
                    <a:close/>
                    <a:moveTo>
                      <a:pt x="1795" y="17422"/>
                    </a:moveTo>
                    <a:cubicBezTo>
                      <a:pt x="1789" y="17439"/>
                      <a:pt x="1781" y="17454"/>
                      <a:pt x="1772" y="17466"/>
                    </a:cubicBezTo>
                    <a:cubicBezTo>
                      <a:pt x="1761" y="17508"/>
                      <a:pt x="1759" y="17527"/>
                      <a:pt x="1752" y="17527"/>
                    </a:cubicBezTo>
                    <a:cubicBezTo>
                      <a:pt x="1750" y="17527"/>
                      <a:pt x="1747" y="17525"/>
                      <a:pt x="1744" y="17522"/>
                    </a:cubicBezTo>
                    <a:lnTo>
                      <a:pt x="1744" y="17536"/>
                    </a:lnTo>
                    <a:cubicBezTo>
                      <a:pt x="1767" y="17524"/>
                      <a:pt x="1783" y="17482"/>
                      <a:pt x="1795" y="17422"/>
                    </a:cubicBezTo>
                    <a:close/>
                    <a:moveTo>
                      <a:pt x="1903" y="18005"/>
                    </a:moveTo>
                    <a:cubicBezTo>
                      <a:pt x="1920" y="18013"/>
                      <a:pt x="1936" y="18020"/>
                      <a:pt x="1953" y="18024"/>
                    </a:cubicBezTo>
                    <a:cubicBezTo>
                      <a:pt x="1936" y="18017"/>
                      <a:pt x="1920" y="18011"/>
                      <a:pt x="1903" y="18005"/>
                    </a:cubicBezTo>
                    <a:close/>
                    <a:moveTo>
                      <a:pt x="2469" y="18247"/>
                    </a:moveTo>
                    <a:cubicBezTo>
                      <a:pt x="2564" y="18288"/>
                      <a:pt x="2648" y="18320"/>
                      <a:pt x="2719" y="18347"/>
                    </a:cubicBezTo>
                    <a:lnTo>
                      <a:pt x="2719" y="18347"/>
                    </a:lnTo>
                    <a:cubicBezTo>
                      <a:pt x="2658" y="18324"/>
                      <a:pt x="2575" y="18290"/>
                      <a:pt x="2469" y="18247"/>
                    </a:cubicBezTo>
                    <a:close/>
                    <a:moveTo>
                      <a:pt x="2719" y="18347"/>
                    </a:moveTo>
                    <a:cubicBezTo>
                      <a:pt x="2762" y="18364"/>
                      <a:pt x="2795" y="18376"/>
                      <a:pt x="2816" y="18383"/>
                    </a:cubicBezTo>
                    <a:lnTo>
                      <a:pt x="2816" y="18383"/>
                    </a:lnTo>
                    <a:cubicBezTo>
                      <a:pt x="2787" y="18372"/>
                      <a:pt x="2754" y="18360"/>
                      <a:pt x="2719" y="18347"/>
                    </a:cubicBezTo>
                    <a:close/>
                    <a:moveTo>
                      <a:pt x="23245" y="0"/>
                    </a:moveTo>
                    <a:cubicBezTo>
                      <a:pt x="23135" y="0"/>
                      <a:pt x="23023" y="14"/>
                      <a:pt x="22904" y="44"/>
                    </a:cubicBezTo>
                    <a:cubicBezTo>
                      <a:pt x="22695" y="100"/>
                      <a:pt x="22471" y="184"/>
                      <a:pt x="22262" y="309"/>
                    </a:cubicBezTo>
                    <a:cubicBezTo>
                      <a:pt x="22053" y="407"/>
                      <a:pt x="21844" y="546"/>
                      <a:pt x="21649" y="672"/>
                    </a:cubicBezTo>
                    <a:cubicBezTo>
                      <a:pt x="21397" y="853"/>
                      <a:pt x="21132" y="1006"/>
                      <a:pt x="20867" y="1174"/>
                    </a:cubicBezTo>
                    <a:cubicBezTo>
                      <a:pt x="18496" y="2708"/>
                      <a:pt x="16111" y="4229"/>
                      <a:pt x="13740" y="5763"/>
                    </a:cubicBezTo>
                    <a:cubicBezTo>
                      <a:pt x="11494" y="7214"/>
                      <a:pt x="9220" y="8678"/>
                      <a:pt x="6933" y="10073"/>
                    </a:cubicBezTo>
                    <a:cubicBezTo>
                      <a:pt x="5092" y="11203"/>
                      <a:pt x="2567" y="12263"/>
                      <a:pt x="726" y="13560"/>
                    </a:cubicBezTo>
                    <a:cubicBezTo>
                      <a:pt x="475" y="13756"/>
                      <a:pt x="223" y="13923"/>
                      <a:pt x="0" y="14132"/>
                    </a:cubicBezTo>
                    <a:cubicBezTo>
                      <a:pt x="113" y="14223"/>
                      <a:pt x="171" y="14488"/>
                      <a:pt x="279" y="14488"/>
                    </a:cubicBezTo>
                    <a:cubicBezTo>
                      <a:pt x="304" y="14488"/>
                      <a:pt x="331" y="14473"/>
                      <a:pt x="363" y="14439"/>
                    </a:cubicBezTo>
                    <a:lnTo>
                      <a:pt x="363" y="14439"/>
                    </a:lnTo>
                    <a:cubicBezTo>
                      <a:pt x="353" y="14701"/>
                      <a:pt x="350" y="15058"/>
                      <a:pt x="439" y="15058"/>
                    </a:cubicBezTo>
                    <a:cubicBezTo>
                      <a:pt x="477" y="15058"/>
                      <a:pt x="533" y="14990"/>
                      <a:pt x="614" y="14816"/>
                    </a:cubicBezTo>
                    <a:lnTo>
                      <a:pt x="614" y="14816"/>
                    </a:lnTo>
                    <a:cubicBezTo>
                      <a:pt x="480" y="15262"/>
                      <a:pt x="660" y="15565"/>
                      <a:pt x="756" y="15565"/>
                    </a:cubicBezTo>
                    <a:cubicBezTo>
                      <a:pt x="803" y="15565"/>
                      <a:pt x="829" y="15495"/>
                      <a:pt x="792" y="15335"/>
                    </a:cubicBezTo>
                    <a:lnTo>
                      <a:pt x="792" y="15335"/>
                    </a:lnTo>
                    <a:cubicBezTo>
                      <a:pt x="822" y="15424"/>
                      <a:pt x="864" y="15502"/>
                      <a:pt x="907" y="15555"/>
                    </a:cubicBezTo>
                    <a:cubicBezTo>
                      <a:pt x="1172" y="15736"/>
                      <a:pt x="1367" y="15834"/>
                      <a:pt x="1395" y="15862"/>
                    </a:cubicBezTo>
                    <a:cubicBezTo>
                      <a:pt x="1507" y="15876"/>
                      <a:pt x="1576" y="15890"/>
                      <a:pt x="1590" y="15918"/>
                    </a:cubicBezTo>
                    <a:cubicBezTo>
                      <a:pt x="1604" y="15945"/>
                      <a:pt x="1437" y="15945"/>
                      <a:pt x="1019" y="15987"/>
                    </a:cubicBezTo>
                    <a:cubicBezTo>
                      <a:pt x="1437" y="15945"/>
                      <a:pt x="1674" y="15945"/>
                      <a:pt x="1688" y="15931"/>
                    </a:cubicBezTo>
                    <a:lnTo>
                      <a:pt x="1688" y="15931"/>
                    </a:lnTo>
                    <a:cubicBezTo>
                      <a:pt x="1716" y="15945"/>
                      <a:pt x="1507" y="15959"/>
                      <a:pt x="1060" y="16015"/>
                    </a:cubicBezTo>
                    <a:cubicBezTo>
                      <a:pt x="1480" y="15963"/>
                      <a:pt x="1703" y="15947"/>
                      <a:pt x="1716" y="15946"/>
                    </a:cubicBezTo>
                    <a:lnTo>
                      <a:pt x="1716" y="15946"/>
                    </a:lnTo>
                    <a:cubicBezTo>
                      <a:pt x="1715" y="15960"/>
                      <a:pt x="1618" y="16001"/>
                      <a:pt x="1479" y="16043"/>
                    </a:cubicBezTo>
                    <a:cubicBezTo>
                      <a:pt x="1469" y="16045"/>
                      <a:pt x="1458" y="16046"/>
                      <a:pt x="1447" y="16048"/>
                    </a:cubicBezTo>
                    <a:lnTo>
                      <a:pt x="1447" y="16048"/>
                    </a:lnTo>
                    <a:cubicBezTo>
                      <a:pt x="1453" y="16046"/>
                      <a:pt x="1459" y="16045"/>
                      <a:pt x="1465" y="16043"/>
                    </a:cubicBezTo>
                    <a:lnTo>
                      <a:pt x="1465" y="16043"/>
                    </a:lnTo>
                    <a:cubicBezTo>
                      <a:pt x="1459" y="16045"/>
                      <a:pt x="1453" y="16046"/>
                      <a:pt x="1446" y="16048"/>
                    </a:cubicBezTo>
                    <a:lnTo>
                      <a:pt x="1446" y="16048"/>
                    </a:lnTo>
                    <a:cubicBezTo>
                      <a:pt x="1396" y="16056"/>
                      <a:pt x="1339" y="16068"/>
                      <a:pt x="1275" y="16083"/>
                    </a:cubicBezTo>
                    <a:lnTo>
                      <a:pt x="1275" y="16083"/>
                    </a:lnTo>
                    <a:cubicBezTo>
                      <a:pt x="1205" y="16097"/>
                      <a:pt x="1127" y="16114"/>
                      <a:pt x="1046" y="16141"/>
                    </a:cubicBezTo>
                    <a:cubicBezTo>
                      <a:pt x="1409" y="16057"/>
                      <a:pt x="1632" y="16015"/>
                      <a:pt x="1716" y="15987"/>
                    </a:cubicBezTo>
                    <a:lnTo>
                      <a:pt x="1744" y="15987"/>
                    </a:lnTo>
                    <a:lnTo>
                      <a:pt x="1744" y="16001"/>
                    </a:lnTo>
                    <a:cubicBezTo>
                      <a:pt x="1758" y="15987"/>
                      <a:pt x="1758" y="15987"/>
                      <a:pt x="1758" y="15973"/>
                    </a:cubicBezTo>
                    <a:lnTo>
                      <a:pt x="1786" y="15973"/>
                    </a:lnTo>
                    <a:cubicBezTo>
                      <a:pt x="1786" y="15973"/>
                      <a:pt x="1786" y="15987"/>
                      <a:pt x="1758" y="15987"/>
                    </a:cubicBezTo>
                    <a:lnTo>
                      <a:pt x="1744" y="16001"/>
                    </a:lnTo>
                    <a:cubicBezTo>
                      <a:pt x="1632" y="16029"/>
                      <a:pt x="1451" y="16071"/>
                      <a:pt x="1130" y="16169"/>
                    </a:cubicBezTo>
                    <a:cubicBezTo>
                      <a:pt x="1420" y="16086"/>
                      <a:pt x="1628" y="16030"/>
                      <a:pt x="1740" y="16016"/>
                    </a:cubicBezTo>
                    <a:lnTo>
                      <a:pt x="1740" y="16016"/>
                    </a:lnTo>
                    <a:cubicBezTo>
                      <a:pt x="1747" y="16011"/>
                      <a:pt x="1753" y="16006"/>
                      <a:pt x="1758" y="16001"/>
                    </a:cubicBezTo>
                    <a:lnTo>
                      <a:pt x="1772" y="16001"/>
                    </a:lnTo>
                    <a:cubicBezTo>
                      <a:pt x="1730" y="16057"/>
                      <a:pt x="1521" y="16141"/>
                      <a:pt x="1172" y="16280"/>
                    </a:cubicBezTo>
                    <a:cubicBezTo>
                      <a:pt x="1563" y="16127"/>
                      <a:pt x="1800" y="16057"/>
                      <a:pt x="1800" y="16001"/>
                    </a:cubicBezTo>
                    <a:lnTo>
                      <a:pt x="1814" y="16001"/>
                    </a:lnTo>
                    <a:cubicBezTo>
                      <a:pt x="1832" y="16048"/>
                      <a:pt x="1737" y="16108"/>
                      <a:pt x="1541" y="16197"/>
                    </a:cubicBezTo>
                    <a:lnTo>
                      <a:pt x="1541" y="16197"/>
                    </a:lnTo>
                    <a:cubicBezTo>
                      <a:pt x="1668" y="16144"/>
                      <a:pt x="1758" y="16105"/>
                      <a:pt x="1802" y="16073"/>
                    </a:cubicBezTo>
                    <a:lnTo>
                      <a:pt x="1802" y="16073"/>
                    </a:lnTo>
                    <a:cubicBezTo>
                      <a:pt x="1750" y="16122"/>
                      <a:pt x="1632" y="16178"/>
                      <a:pt x="1465" y="16252"/>
                    </a:cubicBezTo>
                    <a:cubicBezTo>
                      <a:pt x="1540" y="16222"/>
                      <a:pt x="1604" y="16195"/>
                      <a:pt x="1657" y="16170"/>
                    </a:cubicBezTo>
                    <a:lnTo>
                      <a:pt x="1657" y="16170"/>
                    </a:lnTo>
                    <a:cubicBezTo>
                      <a:pt x="1624" y="16187"/>
                      <a:pt x="1587" y="16205"/>
                      <a:pt x="1547" y="16224"/>
                    </a:cubicBezTo>
                    <a:lnTo>
                      <a:pt x="1547" y="16224"/>
                    </a:lnTo>
                    <a:cubicBezTo>
                      <a:pt x="1794" y="16126"/>
                      <a:pt x="1950" y="16071"/>
                      <a:pt x="1939" y="16015"/>
                    </a:cubicBezTo>
                    <a:lnTo>
                      <a:pt x="1939" y="16015"/>
                    </a:lnTo>
                    <a:cubicBezTo>
                      <a:pt x="1967" y="16057"/>
                      <a:pt x="1953" y="16113"/>
                      <a:pt x="1939" y="16155"/>
                    </a:cubicBezTo>
                    <a:cubicBezTo>
                      <a:pt x="1953" y="16127"/>
                      <a:pt x="1967" y="16085"/>
                      <a:pt x="1967" y="16057"/>
                    </a:cubicBezTo>
                    <a:lnTo>
                      <a:pt x="1981" y="16057"/>
                    </a:lnTo>
                    <a:cubicBezTo>
                      <a:pt x="2009" y="16057"/>
                      <a:pt x="2009" y="16057"/>
                      <a:pt x="2023" y="16071"/>
                    </a:cubicBezTo>
                    <a:lnTo>
                      <a:pt x="2023" y="16015"/>
                    </a:lnTo>
                    <a:cubicBezTo>
                      <a:pt x="2037" y="16043"/>
                      <a:pt x="2023" y="16057"/>
                      <a:pt x="2023" y="16071"/>
                    </a:cubicBezTo>
                    <a:cubicBezTo>
                      <a:pt x="2037" y="16071"/>
                      <a:pt x="2051" y="16085"/>
                      <a:pt x="2079" y="16085"/>
                    </a:cubicBezTo>
                    <a:lnTo>
                      <a:pt x="2079" y="16183"/>
                    </a:lnTo>
                    <a:cubicBezTo>
                      <a:pt x="2051" y="16197"/>
                      <a:pt x="2037" y="16224"/>
                      <a:pt x="2023" y="16252"/>
                    </a:cubicBezTo>
                    <a:cubicBezTo>
                      <a:pt x="2023" y="16252"/>
                      <a:pt x="2023" y="16266"/>
                      <a:pt x="2009" y="16266"/>
                    </a:cubicBezTo>
                    <a:cubicBezTo>
                      <a:pt x="2009" y="16294"/>
                      <a:pt x="2009" y="16350"/>
                      <a:pt x="1981" y="16406"/>
                    </a:cubicBezTo>
                    <a:cubicBezTo>
                      <a:pt x="1981" y="16434"/>
                      <a:pt x="1967" y="16475"/>
                      <a:pt x="1953" y="16503"/>
                    </a:cubicBezTo>
                    <a:cubicBezTo>
                      <a:pt x="1953" y="16601"/>
                      <a:pt x="1939" y="16699"/>
                      <a:pt x="1911" y="16768"/>
                    </a:cubicBezTo>
                    <a:cubicBezTo>
                      <a:pt x="1911" y="16780"/>
                      <a:pt x="1902" y="16801"/>
                      <a:pt x="1898" y="16823"/>
                    </a:cubicBezTo>
                    <a:lnTo>
                      <a:pt x="1898" y="16823"/>
                    </a:lnTo>
                    <a:lnTo>
                      <a:pt x="1897" y="16824"/>
                    </a:lnTo>
                    <a:cubicBezTo>
                      <a:pt x="1911" y="16754"/>
                      <a:pt x="1911" y="16671"/>
                      <a:pt x="1911" y="16601"/>
                    </a:cubicBezTo>
                    <a:lnTo>
                      <a:pt x="1911" y="16601"/>
                    </a:lnTo>
                    <a:cubicBezTo>
                      <a:pt x="1897" y="16615"/>
                      <a:pt x="1897" y="16643"/>
                      <a:pt x="1883" y="16671"/>
                    </a:cubicBezTo>
                    <a:lnTo>
                      <a:pt x="1883" y="16685"/>
                    </a:lnTo>
                    <a:cubicBezTo>
                      <a:pt x="1883" y="16741"/>
                      <a:pt x="1883" y="16810"/>
                      <a:pt x="1869" y="16852"/>
                    </a:cubicBezTo>
                    <a:lnTo>
                      <a:pt x="1869" y="16713"/>
                    </a:lnTo>
                    <a:cubicBezTo>
                      <a:pt x="1869" y="16741"/>
                      <a:pt x="1869" y="16741"/>
                      <a:pt x="1841" y="16754"/>
                    </a:cubicBezTo>
                    <a:cubicBezTo>
                      <a:pt x="1841" y="16774"/>
                      <a:pt x="1841" y="16799"/>
                      <a:pt x="1837" y="16823"/>
                    </a:cubicBezTo>
                    <a:lnTo>
                      <a:pt x="1837" y="16823"/>
                    </a:lnTo>
                    <a:cubicBezTo>
                      <a:pt x="1841" y="16819"/>
                      <a:pt x="1847" y="16815"/>
                      <a:pt x="1855" y="16810"/>
                    </a:cubicBezTo>
                    <a:lnTo>
                      <a:pt x="1855" y="16810"/>
                    </a:lnTo>
                    <a:cubicBezTo>
                      <a:pt x="1847" y="16815"/>
                      <a:pt x="1841" y="16819"/>
                      <a:pt x="1837" y="16824"/>
                    </a:cubicBezTo>
                    <a:lnTo>
                      <a:pt x="1837" y="16824"/>
                    </a:lnTo>
                    <a:cubicBezTo>
                      <a:pt x="1837" y="16824"/>
                      <a:pt x="1837" y="16823"/>
                      <a:pt x="1837" y="16823"/>
                    </a:cubicBezTo>
                    <a:lnTo>
                      <a:pt x="1837" y="16823"/>
                    </a:lnTo>
                    <a:cubicBezTo>
                      <a:pt x="1833" y="16826"/>
                      <a:pt x="1830" y="16830"/>
                      <a:pt x="1828" y="16834"/>
                    </a:cubicBezTo>
                    <a:lnTo>
                      <a:pt x="1828" y="16834"/>
                    </a:lnTo>
                    <a:lnTo>
                      <a:pt x="1828" y="16782"/>
                    </a:lnTo>
                    <a:lnTo>
                      <a:pt x="1828" y="16741"/>
                    </a:lnTo>
                    <a:cubicBezTo>
                      <a:pt x="1828" y="16713"/>
                      <a:pt x="1841" y="16713"/>
                      <a:pt x="1841" y="16699"/>
                    </a:cubicBezTo>
                    <a:lnTo>
                      <a:pt x="1841" y="16741"/>
                    </a:lnTo>
                    <a:cubicBezTo>
                      <a:pt x="1841" y="16713"/>
                      <a:pt x="1841" y="16713"/>
                      <a:pt x="1869" y="16699"/>
                    </a:cubicBezTo>
                    <a:lnTo>
                      <a:pt x="1869" y="16685"/>
                    </a:lnTo>
                    <a:lnTo>
                      <a:pt x="1869" y="16671"/>
                    </a:lnTo>
                    <a:lnTo>
                      <a:pt x="1869" y="16643"/>
                    </a:lnTo>
                    <a:cubicBezTo>
                      <a:pt x="1869" y="16643"/>
                      <a:pt x="1869" y="16671"/>
                      <a:pt x="1841" y="16671"/>
                    </a:cubicBezTo>
                    <a:lnTo>
                      <a:pt x="1841" y="16685"/>
                    </a:lnTo>
                    <a:cubicBezTo>
                      <a:pt x="1841" y="16699"/>
                      <a:pt x="1828" y="16699"/>
                      <a:pt x="1828" y="16713"/>
                    </a:cubicBezTo>
                    <a:cubicBezTo>
                      <a:pt x="1814" y="16741"/>
                      <a:pt x="1800" y="16741"/>
                      <a:pt x="1772" y="16754"/>
                    </a:cubicBezTo>
                    <a:cubicBezTo>
                      <a:pt x="1724" y="16802"/>
                      <a:pt x="1663" y="16824"/>
                      <a:pt x="1594" y="16824"/>
                    </a:cubicBezTo>
                    <a:cubicBezTo>
                      <a:pt x="1562" y="16824"/>
                      <a:pt x="1528" y="16819"/>
                      <a:pt x="1493" y="16810"/>
                    </a:cubicBezTo>
                    <a:lnTo>
                      <a:pt x="1493" y="16810"/>
                    </a:lnTo>
                    <a:cubicBezTo>
                      <a:pt x="1530" y="16824"/>
                      <a:pt x="1566" y="16830"/>
                      <a:pt x="1599" y="16830"/>
                    </a:cubicBezTo>
                    <a:cubicBezTo>
                      <a:pt x="1666" y="16830"/>
                      <a:pt x="1725" y="16806"/>
                      <a:pt x="1772" y="16768"/>
                    </a:cubicBezTo>
                    <a:cubicBezTo>
                      <a:pt x="1772" y="16779"/>
                      <a:pt x="1789" y="16798"/>
                      <a:pt x="1796" y="16813"/>
                    </a:cubicBezTo>
                    <a:lnTo>
                      <a:pt x="1796" y="16813"/>
                    </a:lnTo>
                    <a:cubicBezTo>
                      <a:pt x="1795" y="16805"/>
                      <a:pt x="1792" y="16795"/>
                      <a:pt x="1786" y="16782"/>
                    </a:cubicBezTo>
                    <a:cubicBezTo>
                      <a:pt x="1800" y="16768"/>
                      <a:pt x="1814" y="16754"/>
                      <a:pt x="1814" y="16741"/>
                    </a:cubicBezTo>
                    <a:lnTo>
                      <a:pt x="1814" y="16782"/>
                    </a:lnTo>
                    <a:cubicBezTo>
                      <a:pt x="1814" y="16801"/>
                      <a:pt x="1808" y="16813"/>
                      <a:pt x="1800" y="16823"/>
                    </a:cubicBezTo>
                    <a:lnTo>
                      <a:pt x="1800" y="16823"/>
                    </a:lnTo>
                    <a:cubicBezTo>
                      <a:pt x="1799" y="16820"/>
                      <a:pt x="1798" y="16817"/>
                      <a:pt x="1796" y="16813"/>
                    </a:cubicBezTo>
                    <a:lnTo>
                      <a:pt x="1796" y="16813"/>
                    </a:lnTo>
                    <a:cubicBezTo>
                      <a:pt x="1797" y="16823"/>
                      <a:pt x="1793" y="16831"/>
                      <a:pt x="1786" y="16838"/>
                    </a:cubicBezTo>
                    <a:cubicBezTo>
                      <a:pt x="1791" y="16833"/>
                      <a:pt x="1795" y="16829"/>
                      <a:pt x="1800" y="16823"/>
                    </a:cubicBezTo>
                    <a:lnTo>
                      <a:pt x="1800" y="16823"/>
                    </a:lnTo>
                    <a:cubicBezTo>
                      <a:pt x="1800" y="16823"/>
                      <a:pt x="1800" y="16824"/>
                      <a:pt x="1800" y="16824"/>
                    </a:cubicBezTo>
                    <a:cubicBezTo>
                      <a:pt x="1800" y="16838"/>
                      <a:pt x="1772" y="16838"/>
                      <a:pt x="1772" y="16852"/>
                    </a:cubicBezTo>
                    <a:cubicBezTo>
                      <a:pt x="1727" y="16897"/>
                      <a:pt x="1677" y="16930"/>
                      <a:pt x="1621" y="16930"/>
                    </a:cubicBezTo>
                    <a:cubicBezTo>
                      <a:pt x="1589" y="16930"/>
                      <a:pt x="1556" y="16919"/>
                      <a:pt x="1521" y="16894"/>
                    </a:cubicBezTo>
                    <a:lnTo>
                      <a:pt x="1521" y="16894"/>
                    </a:lnTo>
                    <a:cubicBezTo>
                      <a:pt x="1563" y="16930"/>
                      <a:pt x="1608" y="16946"/>
                      <a:pt x="1649" y="16946"/>
                    </a:cubicBezTo>
                    <a:cubicBezTo>
                      <a:pt x="1702" y="16946"/>
                      <a:pt x="1748" y="16919"/>
                      <a:pt x="1772" y="16880"/>
                    </a:cubicBezTo>
                    <a:cubicBezTo>
                      <a:pt x="1800" y="16908"/>
                      <a:pt x="1800" y="16964"/>
                      <a:pt x="1800" y="16992"/>
                    </a:cubicBezTo>
                    <a:cubicBezTo>
                      <a:pt x="1800" y="16999"/>
                      <a:pt x="1793" y="17009"/>
                      <a:pt x="1786" y="17019"/>
                    </a:cubicBezTo>
                    <a:lnTo>
                      <a:pt x="1772" y="17019"/>
                    </a:lnTo>
                    <a:cubicBezTo>
                      <a:pt x="1772" y="17033"/>
                      <a:pt x="1758" y="17033"/>
                      <a:pt x="1758" y="17047"/>
                    </a:cubicBezTo>
                    <a:cubicBezTo>
                      <a:pt x="1746" y="17083"/>
                      <a:pt x="1714" y="17088"/>
                      <a:pt x="1696" y="17089"/>
                    </a:cubicBezTo>
                    <a:lnTo>
                      <a:pt x="1696" y="17089"/>
                    </a:lnTo>
                    <a:cubicBezTo>
                      <a:pt x="1698" y="17089"/>
                      <a:pt x="1700" y="17089"/>
                      <a:pt x="1702" y="17089"/>
                    </a:cubicBezTo>
                    <a:cubicBezTo>
                      <a:pt x="1706" y="17094"/>
                      <a:pt x="1711" y="17097"/>
                      <a:pt x="1716" y="17101"/>
                    </a:cubicBezTo>
                    <a:lnTo>
                      <a:pt x="1716" y="17101"/>
                    </a:lnTo>
                    <a:cubicBezTo>
                      <a:pt x="1742" y="17095"/>
                      <a:pt x="1761" y="17079"/>
                      <a:pt x="1772" y="17047"/>
                    </a:cubicBezTo>
                    <a:lnTo>
                      <a:pt x="1800" y="17047"/>
                    </a:lnTo>
                    <a:cubicBezTo>
                      <a:pt x="1800" y="17033"/>
                      <a:pt x="1814" y="17033"/>
                      <a:pt x="1814" y="17019"/>
                    </a:cubicBezTo>
                    <a:lnTo>
                      <a:pt x="1814" y="17033"/>
                    </a:lnTo>
                    <a:lnTo>
                      <a:pt x="1814" y="17047"/>
                    </a:lnTo>
                    <a:cubicBezTo>
                      <a:pt x="1801" y="17074"/>
                      <a:pt x="1787" y="17094"/>
                      <a:pt x="1774" y="17109"/>
                    </a:cubicBezTo>
                    <a:lnTo>
                      <a:pt x="1774" y="17109"/>
                    </a:lnTo>
                    <a:cubicBezTo>
                      <a:pt x="1795" y="17100"/>
                      <a:pt x="1814" y="17080"/>
                      <a:pt x="1828" y="17047"/>
                    </a:cubicBezTo>
                    <a:lnTo>
                      <a:pt x="1828" y="17047"/>
                    </a:lnTo>
                    <a:cubicBezTo>
                      <a:pt x="1795" y="17154"/>
                      <a:pt x="1757" y="17226"/>
                      <a:pt x="1724" y="17226"/>
                    </a:cubicBezTo>
                    <a:cubicBezTo>
                      <a:pt x="1700" y="17226"/>
                      <a:pt x="1677" y="17190"/>
                      <a:pt x="1660" y="17103"/>
                    </a:cubicBezTo>
                    <a:lnTo>
                      <a:pt x="1660" y="17103"/>
                    </a:lnTo>
                    <a:cubicBezTo>
                      <a:pt x="1674" y="17187"/>
                      <a:pt x="1702" y="17243"/>
                      <a:pt x="1730" y="17243"/>
                    </a:cubicBezTo>
                    <a:cubicBezTo>
                      <a:pt x="1732" y="17244"/>
                      <a:pt x="1735" y="17244"/>
                      <a:pt x="1737" y="17244"/>
                    </a:cubicBezTo>
                    <a:cubicBezTo>
                      <a:pt x="1765" y="17244"/>
                      <a:pt x="1801" y="17181"/>
                      <a:pt x="1826" y="17106"/>
                    </a:cubicBezTo>
                    <a:lnTo>
                      <a:pt x="1826" y="17106"/>
                    </a:lnTo>
                    <a:cubicBezTo>
                      <a:pt x="1819" y="17229"/>
                      <a:pt x="1811" y="17342"/>
                      <a:pt x="1795" y="17422"/>
                    </a:cubicBezTo>
                    <a:lnTo>
                      <a:pt x="1795" y="17422"/>
                    </a:lnTo>
                    <a:cubicBezTo>
                      <a:pt x="1805" y="17395"/>
                      <a:pt x="1813" y="17362"/>
                      <a:pt x="1818" y="17322"/>
                    </a:cubicBezTo>
                    <a:lnTo>
                      <a:pt x="1818" y="17322"/>
                    </a:lnTo>
                    <a:cubicBezTo>
                      <a:pt x="1814" y="17366"/>
                      <a:pt x="1810" y="17406"/>
                      <a:pt x="1806" y="17440"/>
                    </a:cubicBezTo>
                    <a:lnTo>
                      <a:pt x="1806" y="17440"/>
                    </a:lnTo>
                    <a:lnTo>
                      <a:pt x="1772" y="17508"/>
                    </a:lnTo>
                    <a:cubicBezTo>
                      <a:pt x="1772" y="17522"/>
                      <a:pt x="1758" y="17536"/>
                      <a:pt x="1758" y="17536"/>
                    </a:cubicBezTo>
                    <a:cubicBezTo>
                      <a:pt x="1758" y="17536"/>
                      <a:pt x="1758" y="17536"/>
                      <a:pt x="1758" y="17536"/>
                    </a:cubicBezTo>
                    <a:lnTo>
                      <a:pt x="1758" y="17536"/>
                    </a:lnTo>
                    <a:cubicBezTo>
                      <a:pt x="1758" y="17550"/>
                      <a:pt x="1744" y="17577"/>
                      <a:pt x="1744" y="17577"/>
                    </a:cubicBezTo>
                    <a:lnTo>
                      <a:pt x="1744" y="17605"/>
                    </a:lnTo>
                    <a:cubicBezTo>
                      <a:pt x="1731" y="17680"/>
                      <a:pt x="1708" y="17733"/>
                      <a:pt x="1673" y="17733"/>
                    </a:cubicBezTo>
                    <a:cubicBezTo>
                      <a:pt x="1669" y="17733"/>
                      <a:pt x="1664" y="17732"/>
                      <a:pt x="1660" y="17731"/>
                    </a:cubicBezTo>
                    <a:lnTo>
                      <a:pt x="1660" y="17731"/>
                    </a:lnTo>
                    <a:cubicBezTo>
                      <a:pt x="1673" y="17744"/>
                      <a:pt x="1684" y="17750"/>
                      <a:pt x="1694" y="17750"/>
                    </a:cubicBezTo>
                    <a:cubicBezTo>
                      <a:pt x="1738" y="17750"/>
                      <a:pt x="1762" y="17633"/>
                      <a:pt x="1841" y="17452"/>
                    </a:cubicBezTo>
                    <a:lnTo>
                      <a:pt x="1841" y="17452"/>
                    </a:lnTo>
                    <a:cubicBezTo>
                      <a:pt x="1756" y="17648"/>
                      <a:pt x="1745" y="17811"/>
                      <a:pt x="1669" y="17811"/>
                    </a:cubicBezTo>
                    <a:cubicBezTo>
                      <a:pt x="1658" y="17811"/>
                      <a:pt x="1646" y="17808"/>
                      <a:pt x="1632" y="17801"/>
                    </a:cubicBezTo>
                    <a:lnTo>
                      <a:pt x="1632" y="17801"/>
                    </a:lnTo>
                    <a:cubicBezTo>
                      <a:pt x="1667" y="17824"/>
                      <a:pt x="1699" y="17836"/>
                      <a:pt x="1728" y="17836"/>
                    </a:cubicBezTo>
                    <a:cubicBezTo>
                      <a:pt x="1803" y="17836"/>
                      <a:pt x="1861" y="17751"/>
                      <a:pt x="1911" y="17550"/>
                    </a:cubicBezTo>
                    <a:lnTo>
                      <a:pt x="1911" y="17550"/>
                    </a:lnTo>
                    <a:cubicBezTo>
                      <a:pt x="1855" y="17774"/>
                      <a:pt x="1862" y="17908"/>
                      <a:pt x="1765" y="17908"/>
                    </a:cubicBezTo>
                    <a:cubicBezTo>
                      <a:pt x="1742" y="17908"/>
                      <a:pt x="1712" y="17901"/>
                      <a:pt x="1674" y="17884"/>
                    </a:cubicBezTo>
                    <a:lnTo>
                      <a:pt x="1674" y="17884"/>
                    </a:lnTo>
                    <a:cubicBezTo>
                      <a:pt x="1733" y="17932"/>
                      <a:pt x="1813" y="17969"/>
                      <a:pt x="1903" y="18005"/>
                    </a:cubicBezTo>
                    <a:lnTo>
                      <a:pt x="1903" y="18005"/>
                    </a:lnTo>
                    <a:cubicBezTo>
                      <a:pt x="1866" y="17986"/>
                      <a:pt x="1833" y="17960"/>
                      <a:pt x="1814" y="17940"/>
                    </a:cubicBezTo>
                    <a:lnTo>
                      <a:pt x="1814" y="17940"/>
                    </a:lnTo>
                    <a:lnTo>
                      <a:pt x="2023" y="18038"/>
                    </a:lnTo>
                    <a:cubicBezTo>
                      <a:pt x="2079" y="18052"/>
                      <a:pt x="2120" y="18080"/>
                      <a:pt x="2162" y="18080"/>
                    </a:cubicBezTo>
                    <a:cubicBezTo>
                      <a:pt x="2172" y="18081"/>
                      <a:pt x="2181" y="18082"/>
                      <a:pt x="2189" y="18082"/>
                    </a:cubicBezTo>
                    <a:cubicBezTo>
                      <a:pt x="2255" y="18082"/>
                      <a:pt x="2289" y="18041"/>
                      <a:pt x="2229" y="17942"/>
                    </a:cubicBezTo>
                    <a:lnTo>
                      <a:pt x="2229" y="17942"/>
                    </a:lnTo>
                    <a:cubicBezTo>
                      <a:pt x="2314" y="18067"/>
                      <a:pt x="2306" y="18107"/>
                      <a:pt x="2246" y="18107"/>
                    </a:cubicBezTo>
                    <a:cubicBezTo>
                      <a:pt x="2288" y="18135"/>
                      <a:pt x="2330" y="18163"/>
                      <a:pt x="2372" y="18177"/>
                    </a:cubicBezTo>
                    <a:cubicBezTo>
                      <a:pt x="2404" y="18187"/>
                      <a:pt x="2432" y="18192"/>
                      <a:pt x="2452" y="18192"/>
                    </a:cubicBezTo>
                    <a:cubicBezTo>
                      <a:pt x="2492" y="18192"/>
                      <a:pt x="2506" y="18173"/>
                      <a:pt x="2475" y="18130"/>
                    </a:cubicBezTo>
                    <a:lnTo>
                      <a:pt x="2475" y="18130"/>
                    </a:lnTo>
                    <a:lnTo>
                      <a:pt x="2511" y="18163"/>
                    </a:lnTo>
                    <a:cubicBezTo>
                      <a:pt x="2757" y="18317"/>
                      <a:pt x="2876" y="18390"/>
                      <a:pt x="2847" y="18390"/>
                    </a:cubicBezTo>
                    <a:cubicBezTo>
                      <a:pt x="2842" y="18390"/>
                      <a:pt x="2831" y="18388"/>
                      <a:pt x="2816" y="18383"/>
                    </a:cubicBezTo>
                    <a:lnTo>
                      <a:pt x="2816" y="18383"/>
                    </a:lnTo>
                    <a:cubicBezTo>
                      <a:pt x="3100" y="18485"/>
                      <a:pt x="3137" y="18486"/>
                      <a:pt x="2957" y="18624"/>
                    </a:cubicBezTo>
                    <a:cubicBezTo>
                      <a:pt x="3052" y="18557"/>
                      <a:pt x="3111" y="18516"/>
                      <a:pt x="3147" y="18516"/>
                    </a:cubicBezTo>
                    <a:cubicBezTo>
                      <a:pt x="3201" y="18516"/>
                      <a:pt x="3203" y="18607"/>
                      <a:pt x="3194" y="18833"/>
                    </a:cubicBezTo>
                    <a:cubicBezTo>
                      <a:pt x="3200" y="18689"/>
                      <a:pt x="3204" y="18616"/>
                      <a:pt x="3225" y="18616"/>
                    </a:cubicBezTo>
                    <a:cubicBezTo>
                      <a:pt x="3256" y="18616"/>
                      <a:pt x="3324" y="18762"/>
                      <a:pt x="3487" y="19056"/>
                    </a:cubicBezTo>
                    <a:cubicBezTo>
                      <a:pt x="3387" y="18860"/>
                      <a:pt x="3342" y="18774"/>
                      <a:pt x="3353" y="18774"/>
                    </a:cubicBezTo>
                    <a:cubicBezTo>
                      <a:pt x="3369" y="18774"/>
                      <a:pt x="3508" y="18965"/>
                      <a:pt x="3766" y="19265"/>
                    </a:cubicBezTo>
                    <a:cubicBezTo>
                      <a:pt x="3639" y="19104"/>
                      <a:pt x="3595" y="19042"/>
                      <a:pt x="3605" y="19042"/>
                    </a:cubicBezTo>
                    <a:cubicBezTo>
                      <a:pt x="3624" y="19042"/>
                      <a:pt x="3833" y="19256"/>
                      <a:pt x="4059" y="19447"/>
                    </a:cubicBezTo>
                    <a:cubicBezTo>
                      <a:pt x="3990" y="19070"/>
                      <a:pt x="4561" y="19056"/>
                      <a:pt x="4882" y="18986"/>
                    </a:cubicBezTo>
                    <a:cubicBezTo>
                      <a:pt x="5092" y="18749"/>
                      <a:pt x="5398" y="18582"/>
                      <a:pt x="5705" y="18512"/>
                    </a:cubicBezTo>
                    <a:cubicBezTo>
                      <a:pt x="5914" y="18289"/>
                      <a:pt x="6221" y="18149"/>
                      <a:pt x="6514" y="18038"/>
                    </a:cubicBezTo>
                    <a:cubicBezTo>
                      <a:pt x="6751" y="17829"/>
                      <a:pt x="7030" y="17661"/>
                      <a:pt x="7337" y="17577"/>
                    </a:cubicBezTo>
                    <a:cubicBezTo>
                      <a:pt x="7546" y="17368"/>
                      <a:pt x="7881" y="17243"/>
                      <a:pt x="8160" y="17103"/>
                    </a:cubicBezTo>
                    <a:cubicBezTo>
                      <a:pt x="8425" y="16950"/>
                      <a:pt x="8704" y="16768"/>
                      <a:pt x="8983" y="16629"/>
                    </a:cubicBezTo>
                    <a:cubicBezTo>
                      <a:pt x="9234" y="16462"/>
                      <a:pt x="9513" y="16322"/>
                      <a:pt x="9792" y="16155"/>
                    </a:cubicBezTo>
                    <a:cubicBezTo>
                      <a:pt x="10336" y="15848"/>
                      <a:pt x="10880" y="15513"/>
                      <a:pt x="11424" y="15206"/>
                    </a:cubicBezTo>
                    <a:cubicBezTo>
                      <a:pt x="12624" y="14481"/>
                      <a:pt x="13837" y="13769"/>
                      <a:pt x="14953" y="12933"/>
                    </a:cubicBezTo>
                    <a:cubicBezTo>
                      <a:pt x="16097" y="12096"/>
                      <a:pt x="17115" y="11133"/>
                      <a:pt x="18273" y="10324"/>
                    </a:cubicBezTo>
                    <a:cubicBezTo>
                      <a:pt x="19542" y="9390"/>
                      <a:pt x="20937" y="8608"/>
                      <a:pt x="22332" y="7841"/>
                    </a:cubicBezTo>
                    <a:cubicBezTo>
                      <a:pt x="24787" y="6488"/>
                      <a:pt x="27256" y="5107"/>
                      <a:pt x="29711" y="3740"/>
                    </a:cubicBezTo>
                    <a:cubicBezTo>
                      <a:pt x="29404" y="3713"/>
                      <a:pt x="29139" y="3629"/>
                      <a:pt x="28874" y="3531"/>
                    </a:cubicBezTo>
                    <a:cubicBezTo>
                      <a:pt x="28790" y="3503"/>
                      <a:pt x="28707" y="3461"/>
                      <a:pt x="28609" y="3447"/>
                    </a:cubicBezTo>
                    <a:cubicBezTo>
                      <a:pt x="28545" y="3426"/>
                      <a:pt x="28482" y="3308"/>
                      <a:pt x="28418" y="3308"/>
                    </a:cubicBezTo>
                    <a:cubicBezTo>
                      <a:pt x="28398" y="3308"/>
                      <a:pt x="28378" y="3320"/>
                      <a:pt x="28358" y="3350"/>
                    </a:cubicBezTo>
                    <a:cubicBezTo>
                      <a:pt x="28330" y="3231"/>
                      <a:pt x="27779" y="2985"/>
                      <a:pt x="27697" y="2985"/>
                    </a:cubicBezTo>
                    <a:cubicBezTo>
                      <a:pt x="27658" y="2985"/>
                      <a:pt x="27726" y="3041"/>
                      <a:pt x="28010" y="3194"/>
                    </a:cubicBezTo>
                    <a:lnTo>
                      <a:pt x="28010" y="3194"/>
                    </a:lnTo>
                    <a:cubicBezTo>
                      <a:pt x="27660" y="3009"/>
                      <a:pt x="27395" y="2884"/>
                      <a:pt x="27214" y="2820"/>
                    </a:cubicBezTo>
                    <a:cubicBezTo>
                      <a:pt x="27172" y="2806"/>
                      <a:pt x="27130" y="2806"/>
                      <a:pt x="27102" y="2806"/>
                    </a:cubicBezTo>
                    <a:cubicBezTo>
                      <a:pt x="27172" y="2848"/>
                      <a:pt x="27395" y="2959"/>
                      <a:pt x="27828" y="3127"/>
                    </a:cubicBezTo>
                    <a:cubicBezTo>
                      <a:pt x="27730" y="3099"/>
                      <a:pt x="27660" y="3071"/>
                      <a:pt x="27563" y="3029"/>
                    </a:cubicBezTo>
                    <a:cubicBezTo>
                      <a:pt x="27409" y="2973"/>
                      <a:pt x="27270" y="2945"/>
                      <a:pt x="27144" y="2903"/>
                    </a:cubicBezTo>
                    <a:cubicBezTo>
                      <a:pt x="27005" y="2903"/>
                      <a:pt x="26893" y="2890"/>
                      <a:pt x="26782" y="2890"/>
                    </a:cubicBezTo>
                    <a:cubicBezTo>
                      <a:pt x="26656" y="2903"/>
                      <a:pt x="26572" y="2903"/>
                      <a:pt x="26489" y="2903"/>
                    </a:cubicBezTo>
                    <a:cubicBezTo>
                      <a:pt x="26335" y="2945"/>
                      <a:pt x="26224" y="2959"/>
                      <a:pt x="26168" y="2973"/>
                    </a:cubicBezTo>
                    <a:cubicBezTo>
                      <a:pt x="26126" y="2987"/>
                      <a:pt x="26084" y="2987"/>
                      <a:pt x="26070" y="3015"/>
                    </a:cubicBezTo>
                    <a:cubicBezTo>
                      <a:pt x="26005" y="3031"/>
                      <a:pt x="25968" y="3038"/>
                      <a:pt x="25960" y="3038"/>
                    </a:cubicBezTo>
                    <a:cubicBezTo>
                      <a:pt x="25955" y="3038"/>
                      <a:pt x="25963" y="3035"/>
                      <a:pt x="25987" y="3029"/>
                    </a:cubicBezTo>
                    <a:cubicBezTo>
                      <a:pt x="26056" y="2987"/>
                      <a:pt x="26196" y="2945"/>
                      <a:pt x="26377" y="2848"/>
                    </a:cubicBezTo>
                    <a:lnTo>
                      <a:pt x="26377" y="2848"/>
                    </a:lnTo>
                    <a:cubicBezTo>
                      <a:pt x="26230" y="2914"/>
                      <a:pt x="26134" y="2956"/>
                      <a:pt x="26041" y="2984"/>
                    </a:cubicBezTo>
                    <a:lnTo>
                      <a:pt x="26041" y="2984"/>
                    </a:lnTo>
                    <a:cubicBezTo>
                      <a:pt x="26069" y="2974"/>
                      <a:pt x="26104" y="2956"/>
                      <a:pt x="26145" y="2936"/>
                    </a:cubicBezTo>
                    <a:lnTo>
                      <a:pt x="26145" y="2936"/>
                    </a:lnTo>
                    <a:cubicBezTo>
                      <a:pt x="26070" y="2967"/>
                      <a:pt x="26014" y="2988"/>
                      <a:pt x="25987" y="3015"/>
                    </a:cubicBezTo>
                    <a:cubicBezTo>
                      <a:pt x="25914" y="3041"/>
                      <a:pt x="25870" y="3055"/>
                      <a:pt x="25854" y="3055"/>
                    </a:cubicBezTo>
                    <a:cubicBezTo>
                      <a:pt x="25803" y="3055"/>
                      <a:pt x="26052" y="2910"/>
                      <a:pt x="26627" y="2570"/>
                    </a:cubicBezTo>
                    <a:lnTo>
                      <a:pt x="26627" y="2570"/>
                    </a:lnTo>
                    <a:cubicBezTo>
                      <a:pt x="26068" y="2900"/>
                      <a:pt x="25773" y="3071"/>
                      <a:pt x="25750" y="3071"/>
                    </a:cubicBezTo>
                    <a:cubicBezTo>
                      <a:pt x="25727" y="3071"/>
                      <a:pt x="25988" y="2893"/>
                      <a:pt x="26544" y="2527"/>
                    </a:cubicBezTo>
                    <a:lnTo>
                      <a:pt x="26544" y="2527"/>
                    </a:lnTo>
                    <a:cubicBezTo>
                      <a:pt x="26008" y="2880"/>
                      <a:pt x="25720" y="3064"/>
                      <a:pt x="25682" y="3064"/>
                    </a:cubicBezTo>
                    <a:cubicBezTo>
                      <a:pt x="25643" y="3064"/>
                      <a:pt x="25882" y="2859"/>
                      <a:pt x="26404" y="2430"/>
                    </a:cubicBezTo>
                    <a:lnTo>
                      <a:pt x="26404" y="2430"/>
                    </a:lnTo>
                    <a:cubicBezTo>
                      <a:pt x="25906" y="2840"/>
                      <a:pt x="25648" y="3048"/>
                      <a:pt x="25622" y="3048"/>
                    </a:cubicBezTo>
                    <a:cubicBezTo>
                      <a:pt x="25594" y="3048"/>
                      <a:pt x="25817" y="2822"/>
                      <a:pt x="26279" y="2359"/>
                    </a:cubicBezTo>
                    <a:lnTo>
                      <a:pt x="26279" y="2359"/>
                    </a:lnTo>
                    <a:cubicBezTo>
                      <a:pt x="25819" y="2813"/>
                      <a:pt x="25579" y="3046"/>
                      <a:pt x="25558" y="3046"/>
                    </a:cubicBezTo>
                    <a:cubicBezTo>
                      <a:pt x="25542" y="3046"/>
                      <a:pt x="25650" y="2914"/>
                      <a:pt x="25883" y="2645"/>
                    </a:cubicBezTo>
                    <a:lnTo>
                      <a:pt x="25883" y="2645"/>
                    </a:lnTo>
                    <a:cubicBezTo>
                      <a:pt x="25668" y="2893"/>
                      <a:pt x="25559" y="3018"/>
                      <a:pt x="25542" y="3018"/>
                    </a:cubicBezTo>
                    <a:cubicBezTo>
                      <a:pt x="25533" y="3018"/>
                      <a:pt x="25552" y="2980"/>
                      <a:pt x="25596" y="2903"/>
                    </a:cubicBezTo>
                    <a:cubicBezTo>
                      <a:pt x="25680" y="2806"/>
                      <a:pt x="25819" y="2625"/>
                      <a:pt x="26014" y="2401"/>
                    </a:cubicBezTo>
                    <a:lnTo>
                      <a:pt x="26014" y="2401"/>
                    </a:lnTo>
                    <a:cubicBezTo>
                      <a:pt x="25819" y="2611"/>
                      <a:pt x="25708" y="2764"/>
                      <a:pt x="25610" y="2876"/>
                    </a:cubicBezTo>
                    <a:cubicBezTo>
                      <a:pt x="25652" y="2806"/>
                      <a:pt x="25722" y="2708"/>
                      <a:pt x="25791" y="2597"/>
                    </a:cubicBezTo>
                    <a:lnTo>
                      <a:pt x="25791" y="2597"/>
                    </a:lnTo>
                    <a:cubicBezTo>
                      <a:pt x="25666" y="2764"/>
                      <a:pt x="25582" y="2903"/>
                      <a:pt x="25526" y="2973"/>
                    </a:cubicBezTo>
                    <a:cubicBezTo>
                      <a:pt x="25472" y="3027"/>
                      <a:pt x="25441" y="3055"/>
                      <a:pt x="25431" y="3055"/>
                    </a:cubicBezTo>
                    <a:cubicBezTo>
                      <a:pt x="25421" y="3055"/>
                      <a:pt x="25435" y="3024"/>
                      <a:pt x="25470" y="2959"/>
                    </a:cubicBezTo>
                    <a:lnTo>
                      <a:pt x="25470" y="2903"/>
                    </a:lnTo>
                    <a:cubicBezTo>
                      <a:pt x="25498" y="2862"/>
                      <a:pt x="25415" y="2652"/>
                      <a:pt x="25415" y="2471"/>
                    </a:cubicBezTo>
                    <a:cubicBezTo>
                      <a:pt x="25317" y="2318"/>
                      <a:pt x="25191" y="2136"/>
                      <a:pt x="25136" y="2025"/>
                    </a:cubicBezTo>
                    <a:cubicBezTo>
                      <a:pt x="24968" y="1899"/>
                      <a:pt x="24843" y="1788"/>
                      <a:pt x="24899" y="1732"/>
                    </a:cubicBezTo>
                    <a:cubicBezTo>
                      <a:pt x="24620" y="1648"/>
                      <a:pt x="24438" y="1634"/>
                      <a:pt x="24522" y="1620"/>
                    </a:cubicBezTo>
                    <a:lnTo>
                      <a:pt x="24522" y="1620"/>
                    </a:lnTo>
                    <a:cubicBezTo>
                      <a:pt x="24324" y="1646"/>
                      <a:pt x="24196" y="1663"/>
                      <a:pt x="24142" y="1663"/>
                    </a:cubicBezTo>
                    <a:cubicBezTo>
                      <a:pt x="24053" y="1663"/>
                      <a:pt x="24173" y="1617"/>
                      <a:pt x="24522" y="1495"/>
                    </a:cubicBezTo>
                    <a:lnTo>
                      <a:pt x="24522" y="1495"/>
                    </a:lnTo>
                    <a:cubicBezTo>
                      <a:pt x="24216" y="1600"/>
                      <a:pt x="24034" y="1658"/>
                      <a:pt x="23977" y="1658"/>
                    </a:cubicBezTo>
                    <a:cubicBezTo>
                      <a:pt x="23903" y="1658"/>
                      <a:pt x="24036" y="1563"/>
                      <a:pt x="24377" y="1353"/>
                    </a:cubicBezTo>
                    <a:lnTo>
                      <a:pt x="24377" y="1353"/>
                    </a:lnTo>
                    <a:cubicBezTo>
                      <a:pt x="24093" y="1524"/>
                      <a:pt x="23933" y="1614"/>
                      <a:pt x="23894" y="1614"/>
                    </a:cubicBezTo>
                    <a:cubicBezTo>
                      <a:pt x="23867" y="1614"/>
                      <a:pt x="23896" y="1572"/>
                      <a:pt x="23979" y="1485"/>
                    </a:cubicBezTo>
                    <a:lnTo>
                      <a:pt x="23979" y="1485"/>
                    </a:lnTo>
                    <a:cubicBezTo>
                      <a:pt x="23927" y="1531"/>
                      <a:pt x="23895" y="1554"/>
                      <a:pt x="23883" y="1554"/>
                    </a:cubicBezTo>
                    <a:cubicBezTo>
                      <a:pt x="23869" y="1554"/>
                      <a:pt x="23882" y="1521"/>
                      <a:pt x="23922" y="1453"/>
                    </a:cubicBezTo>
                    <a:cubicBezTo>
                      <a:pt x="23908" y="1453"/>
                      <a:pt x="23936" y="1369"/>
                      <a:pt x="24020" y="1174"/>
                    </a:cubicBezTo>
                    <a:cubicBezTo>
                      <a:pt x="24048" y="1104"/>
                      <a:pt x="24048" y="1034"/>
                      <a:pt x="24062" y="937"/>
                    </a:cubicBezTo>
                    <a:cubicBezTo>
                      <a:pt x="24048" y="783"/>
                      <a:pt x="23992" y="504"/>
                      <a:pt x="23866" y="170"/>
                    </a:cubicBezTo>
                    <a:lnTo>
                      <a:pt x="23866" y="170"/>
                    </a:lnTo>
                    <a:cubicBezTo>
                      <a:pt x="23954" y="446"/>
                      <a:pt x="23970" y="543"/>
                      <a:pt x="23945" y="543"/>
                    </a:cubicBezTo>
                    <a:cubicBezTo>
                      <a:pt x="23893" y="543"/>
                      <a:pt x="23672" y="142"/>
                      <a:pt x="23532" y="30"/>
                    </a:cubicBezTo>
                    <a:cubicBezTo>
                      <a:pt x="23434" y="11"/>
                      <a:pt x="23340" y="0"/>
                      <a:pt x="23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 rot="-3952038">
                <a:off x="8049108" y="4360096"/>
                <a:ext cx="1464483" cy="1095074"/>
              </a:xfrm>
              <a:custGeom>
                <a:avLst/>
                <a:gdLst/>
                <a:ahLst/>
                <a:cxnLst/>
                <a:rect l="l" t="t" r="r" b="b"/>
                <a:pathLst>
                  <a:path w="26573" h="20687" extrusionOk="0">
                    <a:moveTo>
                      <a:pt x="1214" y="2121"/>
                    </a:moveTo>
                    <a:lnTo>
                      <a:pt x="1214" y="2121"/>
                    </a:lnTo>
                    <a:cubicBezTo>
                      <a:pt x="1244" y="2141"/>
                      <a:pt x="1275" y="2169"/>
                      <a:pt x="1311" y="2193"/>
                    </a:cubicBezTo>
                    <a:lnTo>
                      <a:pt x="1311" y="2193"/>
                    </a:lnTo>
                    <a:cubicBezTo>
                      <a:pt x="1290" y="2177"/>
                      <a:pt x="1267" y="2160"/>
                      <a:pt x="1245" y="2138"/>
                    </a:cubicBezTo>
                    <a:lnTo>
                      <a:pt x="1245" y="2138"/>
                    </a:lnTo>
                    <a:cubicBezTo>
                      <a:pt x="1278" y="2158"/>
                      <a:pt x="1300" y="2179"/>
                      <a:pt x="1321" y="2200"/>
                    </a:cubicBezTo>
                    <a:lnTo>
                      <a:pt x="1321" y="2200"/>
                    </a:lnTo>
                    <a:cubicBezTo>
                      <a:pt x="1317" y="2198"/>
                      <a:pt x="1314" y="2195"/>
                      <a:pt x="1311" y="2193"/>
                    </a:cubicBezTo>
                    <a:lnTo>
                      <a:pt x="1311" y="2193"/>
                    </a:lnTo>
                    <a:cubicBezTo>
                      <a:pt x="1315" y="2196"/>
                      <a:pt x="1319" y="2199"/>
                      <a:pt x="1323" y="2202"/>
                    </a:cubicBezTo>
                    <a:lnTo>
                      <a:pt x="1323" y="2202"/>
                    </a:lnTo>
                    <a:cubicBezTo>
                      <a:pt x="1324" y="2203"/>
                      <a:pt x="1325" y="2204"/>
                      <a:pt x="1325" y="2204"/>
                    </a:cubicBezTo>
                    <a:cubicBezTo>
                      <a:pt x="1325" y="2204"/>
                      <a:pt x="1324" y="2203"/>
                      <a:pt x="1324" y="2203"/>
                    </a:cubicBezTo>
                    <a:lnTo>
                      <a:pt x="1324" y="2203"/>
                    </a:lnTo>
                    <a:cubicBezTo>
                      <a:pt x="1350" y="2222"/>
                      <a:pt x="1374" y="2239"/>
                      <a:pt x="1395" y="2260"/>
                    </a:cubicBezTo>
                    <a:cubicBezTo>
                      <a:pt x="1412" y="2271"/>
                      <a:pt x="1428" y="2282"/>
                      <a:pt x="1444" y="2293"/>
                    </a:cubicBezTo>
                    <a:lnTo>
                      <a:pt x="1444" y="2293"/>
                    </a:lnTo>
                    <a:cubicBezTo>
                      <a:pt x="1415" y="2269"/>
                      <a:pt x="1385" y="2244"/>
                      <a:pt x="1353" y="2218"/>
                    </a:cubicBezTo>
                    <a:cubicBezTo>
                      <a:pt x="1342" y="2213"/>
                      <a:pt x="1331" y="2206"/>
                      <a:pt x="1321" y="2200"/>
                    </a:cubicBezTo>
                    <a:lnTo>
                      <a:pt x="1321" y="2200"/>
                    </a:lnTo>
                    <a:cubicBezTo>
                      <a:pt x="1296" y="2173"/>
                      <a:pt x="1281" y="2148"/>
                      <a:pt x="1242" y="2134"/>
                    </a:cubicBezTo>
                    <a:lnTo>
                      <a:pt x="1242" y="2134"/>
                    </a:lnTo>
                    <a:cubicBezTo>
                      <a:pt x="1243" y="2136"/>
                      <a:pt x="1244" y="2137"/>
                      <a:pt x="1245" y="2138"/>
                    </a:cubicBezTo>
                    <a:lnTo>
                      <a:pt x="1245" y="2138"/>
                    </a:lnTo>
                    <a:cubicBezTo>
                      <a:pt x="1236" y="2132"/>
                      <a:pt x="1225" y="2126"/>
                      <a:pt x="1214" y="2121"/>
                    </a:cubicBezTo>
                    <a:close/>
                    <a:moveTo>
                      <a:pt x="1451" y="1828"/>
                    </a:moveTo>
                    <a:cubicBezTo>
                      <a:pt x="1643" y="2091"/>
                      <a:pt x="1762" y="2259"/>
                      <a:pt x="1813" y="2315"/>
                    </a:cubicBezTo>
                    <a:lnTo>
                      <a:pt x="1813" y="2315"/>
                    </a:lnTo>
                    <a:cubicBezTo>
                      <a:pt x="1764" y="2248"/>
                      <a:pt x="1650" y="2077"/>
                      <a:pt x="1451" y="1828"/>
                    </a:cubicBezTo>
                    <a:close/>
                    <a:moveTo>
                      <a:pt x="1255" y="2037"/>
                    </a:moveTo>
                    <a:cubicBezTo>
                      <a:pt x="1561" y="2278"/>
                      <a:pt x="1738" y="2427"/>
                      <a:pt x="1799" y="2441"/>
                    </a:cubicBezTo>
                    <a:lnTo>
                      <a:pt x="1799" y="2441"/>
                    </a:lnTo>
                    <a:cubicBezTo>
                      <a:pt x="1729" y="2413"/>
                      <a:pt x="1562" y="2273"/>
                      <a:pt x="1255" y="2037"/>
                    </a:cubicBezTo>
                    <a:close/>
                    <a:moveTo>
                      <a:pt x="1730" y="2479"/>
                    </a:moveTo>
                    <a:lnTo>
                      <a:pt x="1730" y="2479"/>
                    </a:lnTo>
                    <a:cubicBezTo>
                      <a:pt x="1760" y="2493"/>
                      <a:pt x="1784" y="2501"/>
                      <a:pt x="1803" y="2501"/>
                    </a:cubicBezTo>
                    <a:cubicBezTo>
                      <a:pt x="1820" y="2501"/>
                      <a:pt x="1832" y="2495"/>
                      <a:pt x="1841" y="2483"/>
                    </a:cubicBezTo>
                    <a:lnTo>
                      <a:pt x="1841" y="2483"/>
                    </a:lnTo>
                    <a:cubicBezTo>
                      <a:pt x="1838" y="2500"/>
                      <a:pt x="1828" y="2508"/>
                      <a:pt x="1812" y="2508"/>
                    </a:cubicBezTo>
                    <a:cubicBezTo>
                      <a:pt x="1793" y="2508"/>
                      <a:pt x="1766" y="2498"/>
                      <a:pt x="1730" y="2479"/>
                    </a:cubicBezTo>
                    <a:close/>
                    <a:moveTo>
                      <a:pt x="1214" y="2386"/>
                    </a:moveTo>
                    <a:lnTo>
                      <a:pt x="1214" y="2386"/>
                    </a:lnTo>
                    <a:cubicBezTo>
                      <a:pt x="1297" y="2469"/>
                      <a:pt x="1367" y="2539"/>
                      <a:pt x="1451" y="2595"/>
                    </a:cubicBezTo>
                    <a:cubicBezTo>
                      <a:pt x="1381" y="2539"/>
                      <a:pt x="1297" y="2469"/>
                      <a:pt x="1214" y="2386"/>
                    </a:cubicBezTo>
                    <a:close/>
                    <a:moveTo>
                      <a:pt x="1046" y="2678"/>
                    </a:moveTo>
                    <a:cubicBezTo>
                      <a:pt x="1046" y="2716"/>
                      <a:pt x="1060" y="2749"/>
                      <a:pt x="1082" y="2778"/>
                    </a:cubicBezTo>
                    <a:lnTo>
                      <a:pt x="1082" y="2778"/>
                    </a:lnTo>
                    <a:cubicBezTo>
                      <a:pt x="1067" y="2749"/>
                      <a:pt x="1055" y="2717"/>
                      <a:pt x="1046" y="2678"/>
                    </a:cubicBezTo>
                    <a:close/>
                    <a:moveTo>
                      <a:pt x="1004" y="2748"/>
                    </a:moveTo>
                    <a:cubicBezTo>
                      <a:pt x="1000" y="2768"/>
                      <a:pt x="998" y="2786"/>
                      <a:pt x="998" y="2803"/>
                    </a:cubicBezTo>
                    <a:lnTo>
                      <a:pt x="998" y="2803"/>
                    </a:lnTo>
                    <a:cubicBezTo>
                      <a:pt x="998" y="2786"/>
                      <a:pt x="1000" y="2768"/>
                      <a:pt x="1004" y="2748"/>
                    </a:cubicBezTo>
                    <a:close/>
                    <a:moveTo>
                      <a:pt x="1730" y="2818"/>
                    </a:moveTo>
                    <a:cubicBezTo>
                      <a:pt x="1730" y="2818"/>
                      <a:pt x="1730" y="2832"/>
                      <a:pt x="1716" y="2832"/>
                    </a:cubicBezTo>
                    <a:cubicBezTo>
                      <a:pt x="1716" y="2832"/>
                      <a:pt x="1716" y="2818"/>
                      <a:pt x="1730" y="2818"/>
                    </a:cubicBezTo>
                    <a:close/>
                    <a:moveTo>
                      <a:pt x="1082" y="2778"/>
                    </a:moveTo>
                    <a:cubicBezTo>
                      <a:pt x="1098" y="2807"/>
                      <a:pt x="1118" y="2831"/>
                      <a:pt x="1139" y="2851"/>
                    </a:cubicBezTo>
                    <a:lnTo>
                      <a:pt x="1139" y="2851"/>
                    </a:lnTo>
                    <a:lnTo>
                      <a:pt x="1149" y="2841"/>
                    </a:lnTo>
                    <a:lnTo>
                      <a:pt x="1149" y="2841"/>
                    </a:lnTo>
                    <a:cubicBezTo>
                      <a:pt x="1164" y="2852"/>
                      <a:pt x="1180" y="2861"/>
                      <a:pt x="1195" y="2870"/>
                    </a:cubicBezTo>
                    <a:lnTo>
                      <a:pt x="1195" y="2870"/>
                    </a:lnTo>
                    <a:cubicBezTo>
                      <a:pt x="1202" y="2868"/>
                      <a:pt x="1209" y="2865"/>
                      <a:pt x="1214" y="2860"/>
                    </a:cubicBezTo>
                    <a:cubicBezTo>
                      <a:pt x="1200" y="2860"/>
                      <a:pt x="1172" y="2832"/>
                      <a:pt x="1158" y="2832"/>
                    </a:cubicBezTo>
                    <a:lnTo>
                      <a:pt x="1149" y="2841"/>
                    </a:lnTo>
                    <a:lnTo>
                      <a:pt x="1149" y="2841"/>
                    </a:lnTo>
                    <a:cubicBezTo>
                      <a:pt x="1124" y="2822"/>
                      <a:pt x="1100" y="2801"/>
                      <a:pt x="1082" y="2778"/>
                    </a:cubicBezTo>
                    <a:close/>
                    <a:moveTo>
                      <a:pt x="1297" y="2888"/>
                    </a:moveTo>
                    <a:lnTo>
                      <a:pt x="1297" y="2888"/>
                    </a:lnTo>
                    <a:cubicBezTo>
                      <a:pt x="1297" y="2888"/>
                      <a:pt x="1283" y="2888"/>
                      <a:pt x="1283" y="2902"/>
                    </a:cubicBezTo>
                    <a:cubicBezTo>
                      <a:pt x="1283" y="2902"/>
                      <a:pt x="1297" y="2902"/>
                      <a:pt x="1297" y="2888"/>
                    </a:cubicBezTo>
                    <a:close/>
                    <a:moveTo>
                      <a:pt x="1325" y="2888"/>
                    </a:moveTo>
                    <a:cubicBezTo>
                      <a:pt x="1325" y="2888"/>
                      <a:pt x="1311" y="2888"/>
                      <a:pt x="1311" y="2902"/>
                    </a:cubicBezTo>
                    <a:lnTo>
                      <a:pt x="1325" y="2902"/>
                    </a:lnTo>
                    <a:cubicBezTo>
                      <a:pt x="1325" y="2902"/>
                      <a:pt x="1353" y="2902"/>
                      <a:pt x="1353" y="2888"/>
                    </a:cubicBezTo>
                    <a:close/>
                    <a:moveTo>
                      <a:pt x="998" y="2803"/>
                    </a:moveTo>
                    <a:cubicBezTo>
                      <a:pt x="998" y="2863"/>
                      <a:pt x="1021" y="2903"/>
                      <a:pt x="1060" y="2930"/>
                    </a:cubicBezTo>
                    <a:lnTo>
                      <a:pt x="1060" y="2930"/>
                    </a:lnTo>
                    <a:lnTo>
                      <a:pt x="1064" y="2926"/>
                    </a:lnTo>
                    <a:lnTo>
                      <a:pt x="1064" y="2926"/>
                    </a:lnTo>
                    <a:cubicBezTo>
                      <a:pt x="1068" y="2929"/>
                      <a:pt x="1073" y="2932"/>
                      <a:pt x="1078" y="2934"/>
                    </a:cubicBezTo>
                    <a:lnTo>
                      <a:pt x="1078" y="2934"/>
                    </a:lnTo>
                    <a:cubicBezTo>
                      <a:pt x="1080" y="2932"/>
                      <a:pt x="1083" y="2931"/>
                      <a:pt x="1087" y="2930"/>
                    </a:cubicBezTo>
                    <a:lnTo>
                      <a:pt x="1087" y="2930"/>
                    </a:lnTo>
                    <a:cubicBezTo>
                      <a:pt x="1088" y="2923"/>
                      <a:pt x="1088" y="2914"/>
                      <a:pt x="1088" y="2902"/>
                    </a:cubicBezTo>
                    <a:lnTo>
                      <a:pt x="1088" y="2902"/>
                    </a:lnTo>
                    <a:lnTo>
                      <a:pt x="1064" y="2926"/>
                    </a:lnTo>
                    <a:lnTo>
                      <a:pt x="1064" y="2926"/>
                    </a:lnTo>
                    <a:cubicBezTo>
                      <a:pt x="1023" y="2900"/>
                      <a:pt x="999" y="2859"/>
                      <a:pt x="998" y="2803"/>
                    </a:cubicBezTo>
                    <a:close/>
                    <a:moveTo>
                      <a:pt x="1074" y="2944"/>
                    </a:moveTo>
                    <a:cubicBezTo>
                      <a:pt x="1067" y="2950"/>
                      <a:pt x="1053" y="2954"/>
                      <a:pt x="1039" y="2957"/>
                    </a:cubicBezTo>
                    <a:lnTo>
                      <a:pt x="1039" y="2957"/>
                    </a:lnTo>
                    <a:cubicBezTo>
                      <a:pt x="1063" y="2957"/>
                      <a:pt x="1074" y="2956"/>
                      <a:pt x="1074" y="2944"/>
                    </a:cubicBezTo>
                    <a:close/>
                    <a:moveTo>
                      <a:pt x="1043" y="2946"/>
                    </a:moveTo>
                    <a:cubicBezTo>
                      <a:pt x="1037" y="2948"/>
                      <a:pt x="1032" y="2952"/>
                      <a:pt x="1032" y="2957"/>
                    </a:cubicBezTo>
                    <a:lnTo>
                      <a:pt x="1043" y="2946"/>
                    </a:lnTo>
                    <a:close/>
                    <a:moveTo>
                      <a:pt x="1175" y="2877"/>
                    </a:moveTo>
                    <a:cubicBezTo>
                      <a:pt x="1192" y="2888"/>
                      <a:pt x="1209" y="2896"/>
                      <a:pt x="1228" y="2902"/>
                    </a:cubicBezTo>
                    <a:cubicBezTo>
                      <a:pt x="1214" y="2915"/>
                      <a:pt x="1188" y="2941"/>
                      <a:pt x="1186" y="2955"/>
                    </a:cubicBezTo>
                    <a:lnTo>
                      <a:pt x="1186" y="2955"/>
                    </a:lnTo>
                    <a:lnTo>
                      <a:pt x="1182" y="2957"/>
                    </a:lnTo>
                    <a:lnTo>
                      <a:pt x="1158" y="2957"/>
                    </a:lnTo>
                    <a:cubicBezTo>
                      <a:pt x="1150" y="2935"/>
                      <a:pt x="1147" y="2916"/>
                      <a:pt x="1145" y="2897"/>
                    </a:cubicBezTo>
                    <a:lnTo>
                      <a:pt x="1145" y="2897"/>
                    </a:lnTo>
                    <a:cubicBezTo>
                      <a:pt x="1150" y="2895"/>
                      <a:pt x="1154" y="2892"/>
                      <a:pt x="1158" y="2888"/>
                    </a:cubicBezTo>
                    <a:cubicBezTo>
                      <a:pt x="1162" y="2883"/>
                      <a:pt x="1169" y="2880"/>
                      <a:pt x="1175" y="2877"/>
                    </a:cubicBezTo>
                    <a:close/>
                    <a:moveTo>
                      <a:pt x="1039" y="2957"/>
                    </a:moveTo>
                    <a:cubicBezTo>
                      <a:pt x="1037" y="2957"/>
                      <a:pt x="1035" y="2957"/>
                      <a:pt x="1032" y="2957"/>
                    </a:cubicBezTo>
                    <a:cubicBezTo>
                      <a:pt x="1020" y="2957"/>
                      <a:pt x="1008" y="2968"/>
                      <a:pt x="1005" y="2971"/>
                    </a:cubicBezTo>
                    <a:lnTo>
                      <a:pt x="1005" y="2971"/>
                    </a:lnTo>
                    <a:cubicBezTo>
                      <a:pt x="1012" y="2964"/>
                      <a:pt x="1026" y="2961"/>
                      <a:pt x="1039" y="2957"/>
                    </a:cubicBezTo>
                    <a:close/>
                    <a:moveTo>
                      <a:pt x="1005" y="2971"/>
                    </a:moveTo>
                    <a:cubicBezTo>
                      <a:pt x="1005" y="2971"/>
                      <a:pt x="1005" y="2971"/>
                      <a:pt x="1004" y="2971"/>
                    </a:cubicBezTo>
                    <a:lnTo>
                      <a:pt x="1004" y="2971"/>
                    </a:lnTo>
                    <a:cubicBezTo>
                      <a:pt x="1004" y="2971"/>
                      <a:pt x="1005" y="2971"/>
                      <a:pt x="1005" y="2971"/>
                    </a:cubicBezTo>
                    <a:close/>
                    <a:moveTo>
                      <a:pt x="935" y="3013"/>
                    </a:moveTo>
                    <a:cubicBezTo>
                      <a:pt x="931" y="3019"/>
                      <a:pt x="928" y="3025"/>
                      <a:pt x="926" y="3030"/>
                    </a:cubicBezTo>
                    <a:lnTo>
                      <a:pt x="926" y="3030"/>
                    </a:lnTo>
                    <a:cubicBezTo>
                      <a:pt x="948" y="3047"/>
                      <a:pt x="972" y="3055"/>
                      <a:pt x="1004" y="3055"/>
                    </a:cubicBezTo>
                    <a:cubicBezTo>
                      <a:pt x="963" y="3055"/>
                      <a:pt x="949" y="3041"/>
                      <a:pt x="935" y="3013"/>
                    </a:cubicBezTo>
                    <a:close/>
                    <a:moveTo>
                      <a:pt x="907" y="3013"/>
                    </a:moveTo>
                    <a:lnTo>
                      <a:pt x="907" y="3013"/>
                    </a:lnTo>
                    <a:cubicBezTo>
                      <a:pt x="893" y="3035"/>
                      <a:pt x="900" y="3052"/>
                      <a:pt x="922" y="3064"/>
                    </a:cubicBezTo>
                    <a:lnTo>
                      <a:pt x="922" y="3064"/>
                    </a:lnTo>
                    <a:cubicBezTo>
                      <a:pt x="919" y="3055"/>
                      <a:pt x="920" y="3044"/>
                      <a:pt x="926" y="3030"/>
                    </a:cubicBezTo>
                    <a:lnTo>
                      <a:pt x="926" y="3030"/>
                    </a:lnTo>
                    <a:cubicBezTo>
                      <a:pt x="919" y="3025"/>
                      <a:pt x="913" y="3020"/>
                      <a:pt x="907" y="3013"/>
                    </a:cubicBezTo>
                    <a:close/>
                    <a:moveTo>
                      <a:pt x="879" y="2972"/>
                    </a:moveTo>
                    <a:lnTo>
                      <a:pt x="879" y="2972"/>
                    </a:lnTo>
                    <a:cubicBezTo>
                      <a:pt x="817" y="3033"/>
                      <a:pt x="799" y="3073"/>
                      <a:pt x="796" y="3101"/>
                    </a:cubicBezTo>
                    <a:lnTo>
                      <a:pt x="796" y="3101"/>
                    </a:lnTo>
                    <a:cubicBezTo>
                      <a:pt x="795" y="3103"/>
                      <a:pt x="795" y="3106"/>
                      <a:pt x="795" y="3111"/>
                    </a:cubicBezTo>
                    <a:cubicBezTo>
                      <a:pt x="803" y="3134"/>
                      <a:pt x="827" y="3144"/>
                      <a:pt x="862" y="3144"/>
                    </a:cubicBezTo>
                    <a:cubicBezTo>
                      <a:pt x="890" y="3144"/>
                      <a:pt x="925" y="3137"/>
                      <a:pt x="963" y="3125"/>
                    </a:cubicBezTo>
                    <a:cubicBezTo>
                      <a:pt x="976" y="3111"/>
                      <a:pt x="1004" y="3111"/>
                      <a:pt x="1018" y="3097"/>
                    </a:cubicBezTo>
                    <a:lnTo>
                      <a:pt x="1018" y="3097"/>
                    </a:lnTo>
                    <a:cubicBezTo>
                      <a:pt x="967" y="3113"/>
                      <a:pt x="922" y="3121"/>
                      <a:pt x="887" y="3121"/>
                    </a:cubicBezTo>
                    <a:cubicBezTo>
                      <a:pt x="801" y="3121"/>
                      <a:pt x="779" y="3071"/>
                      <a:pt x="879" y="2972"/>
                    </a:cubicBezTo>
                    <a:close/>
                    <a:moveTo>
                      <a:pt x="1004" y="3153"/>
                    </a:moveTo>
                    <a:lnTo>
                      <a:pt x="1004" y="3153"/>
                    </a:lnTo>
                    <a:cubicBezTo>
                      <a:pt x="889" y="3210"/>
                      <a:pt x="775" y="3268"/>
                      <a:pt x="683" y="3294"/>
                    </a:cubicBezTo>
                    <a:lnTo>
                      <a:pt x="683" y="3294"/>
                    </a:lnTo>
                    <a:cubicBezTo>
                      <a:pt x="664" y="3296"/>
                      <a:pt x="642" y="3299"/>
                      <a:pt x="614" y="3306"/>
                    </a:cubicBezTo>
                    <a:lnTo>
                      <a:pt x="599" y="3306"/>
                    </a:lnTo>
                    <a:cubicBezTo>
                      <a:pt x="682" y="3295"/>
                      <a:pt x="843" y="3234"/>
                      <a:pt x="1004" y="3153"/>
                    </a:cubicBezTo>
                    <a:close/>
                    <a:moveTo>
                      <a:pt x="419" y="4032"/>
                    </a:moveTo>
                    <a:lnTo>
                      <a:pt x="419" y="4032"/>
                    </a:lnTo>
                    <a:cubicBezTo>
                      <a:pt x="414" y="4073"/>
                      <a:pt x="408" y="4109"/>
                      <a:pt x="400" y="4140"/>
                    </a:cubicBezTo>
                    <a:lnTo>
                      <a:pt x="400" y="4140"/>
                    </a:lnTo>
                    <a:cubicBezTo>
                      <a:pt x="407" y="4110"/>
                      <a:pt x="413" y="4074"/>
                      <a:pt x="419" y="4032"/>
                    </a:cubicBezTo>
                    <a:close/>
                    <a:moveTo>
                      <a:pt x="25590" y="14554"/>
                    </a:moveTo>
                    <a:cubicBezTo>
                      <a:pt x="25734" y="14598"/>
                      <a:pt x="25954" y="14660"/>
                      <a:pt x="26251" y="14744"/>
                    </a:cubicBezTo>
                    <a:cubicBezTo>
                      <a:pt x="25964" y="14659"/>
                      <a:pt x="25744" y="14595"/>
                      <a:pt x="25590" y="14554"/>
                    </a:cubicBezTo>
                    <a:close/>
                    <a:moveTo>
                      <a:pt x="25572" y="14849"/>
                    </a:moveTo>
                    <a:cubicBezTo>
                      <a:pt x="25620" y="14892"/>
                      <a:pt x="25674" y="14941"/>
                      <a:pt x="25735" y="14995"/>
                    </a:cubicBezTo>
                    <a:cubicBezTo>
                      <a:pt x="25671" y="14937"/>
                      <a:pt x="25616" y="14888"/>
                      <a:pt x="25572" y="14849"/>
                    </a:cubicBezTo>
                    <a:close/>
                    <a:moveTo>
                      <a:pt x="25726" y="14779"/>
                    </a:moveTo>
                    <a:lnTo>
                      <a:pt x="25726" y="14779"/>
                    </a:lnTo>
                    <a:cubicBezTo>
                      <a:pt x="25840" y="14844"/>
                      <a:pt x="25978" y="14920"/>
                      <a:pt x="26140" y="15009"/>
                    </a:cubicBezTo>
                    <a:cubicBezTo>
                      <a:pt x="25976" y="14918"/>
                      <a:pt x="25839" y="14841"/>
                      <a:pt x="25726" y="14779"/>
                    </a:cubicBezTo>
                    <a:close/>
                    <a:moveTo>
                      <a:pt x="25045" y="16633"/>
                    </a:moveTo>
                    <a:cubicBezTo>
                      <a:pt x="25167" y="16667"/>
                      <a:pt x="25328" y="16693"/>
                      <a:pt x="25546" y="16735"/>
                    </a:cubicBezTo>
                    <a:lnTo>
                      <a:pt x="25546" y="16735"/>
                    </a:lnTo>
                    <a:cubicBezTo>
                      <a:pt x="25331" y="16692"/>
                      <a:pt x="25166" y="16651"/>
                      <a:pt x="25045" y="16633"/>
                    </a:cubicBezTo>
                    <a:close/>
                    <a:moveTo>
                      <a:pt x="25546" y="16735"/>
                    </a:moveTo>
                    <a:lnTo>
                      <a:pt x="25546" y="16735"/>
                    </a:lnTo>
                    <a:cubicBezTo>
                      <a:pt x="25576" y="16741"/>
                      <a:pt x="25606" y="16747"/>
                      <a:pt x="25638" y="16753"/>
                    </a:cubicBezTo>
                    <a:cubicBezTo>
                      <a:pt x="25606" y="16746"/>
                      <a:pt x="25576" y="16740"/>
                      <a:pt x="25546" y="16735"/>
                    </a:cubicBezTo>
                    <a:close/>
                    <a:moveTo>
                      <a:pt x="25026" y="16690"/>
                    </a:moveTo>
                    <a:lnTo>
                      <a:pt x="25026" y="16690"/>
                    </a:lnTo>
                    <a:cubicBezTo>
                      <a:pt x="25172" y="16724"/>
                      <a:pt x="25422" y="16771"/>
                      <a:pt x="25777" y="16836"/>
                    </a:cubicBezTo>
                    <a:cubicBezTo>
                      <a:pt x="25423" y="16765"/>
                      <a:pt x="25173" y="16716"/>
                      <a:pt x="25026" y="16690"/>
                    </a:cubicBezTo>
                    <a:close/>
                    <a:moveTo>
                      <a:pt x="25160" y="16852"/>
                    </a:moveTo>
                    <a:lnTo>
                      <a:pt x="25160" y="16852"/>
                    </a:lnTo>
                    <a:cubicBezTo>
                      <a:pt x="25314" y="16912"/>
                      <a:pt x="25534" y="16994"/>
                      <a:pt x="25819" y="17101"/>
                    </a:cubicBezTo>
                    <a:cubicBezTo>
                      <a:pt x="25528" y="16989"/>
                      <a:pt x="25309" y="16906"/>
                      <a:pt x="25160" y="16852"/>
                    </a:cubicBezTo>
                    <a:close/>
                    <a:moveTo>
                      <a:pt x="25356" y="17096"/>
                    </a:moveTo>
                    <a:cubicBezTo>
                      <a:pt x="25482" y="17169"/>
                      <a:pt x="25636" y="17260"/>
                      <a:pt x="25819" y="17366"/>
                    </a:cubicBezTo>
                    <a:cubicBezTo>
                      <a:pt x="25630" y="17255"/>
                      <a:pt x="25477" y="17165"/>
                      <a:pt x="25356" y="17096"/>
                    </a:cubicBezTo>
                    <a:close/>
                    <a:moveTo>
                      <a:pt x="25909" y="18602"/>
                    </a:moveTo>
                    <a:cubicBezTo>
                      <a:pt x="25912" y="18622"/>
                      <a:pt x="25914" y="18643"/>
                      <a:pt x="25917" y="18664"/>
                    </a:cubicBezTo>
                    <a:cubicBezTo>
                      <a:pt x="25914" y="18642"/>
                      <a:pt x="25911" y="18622"/>
                      <a:pt x="25909" y="18602"/>
                    </a:cubicBezTo>
                    <a:close/>
                    <a:moveTo>
                      <a:pt x="2553" y="0"/>
                    </a:moveTo>
                    <a:cubicBezTo>
                      <a:pt x="2539" y="168"/>
                      <a:pt x="2218" y="391"/>
                      <a:pt x="2469" y="461"/>
                    </a:cubicBezTo>
                    <a:cubicBezTo>
                      <a:pt x="2164" y="626"/>
                      <a:pt x="1720" y="872"/>
                      <a:pt x="2119" y="872"/>
                    </a:cubicBezTo>
                    <a:cubicBezTo>
                      <a:pt x="2158" y="872"/>
                      <a:pt x="2204" y="870"/>
                      <a:pt x="2260" y="865"/>
                    </a:cubicBezTo>
                    <a:lnTo>
                      <a:pt x="2260" y="865"/>
                    </a:lnTo>
                    <a:cubicBezTo>
                      <a:pt x="1734" y="999"/>
                      <a:pt x="1581" y="1385"/>
                      <a:pt x="1718" y="1385"/>
                    </a:cubicBezTo>
                    <a:cubicBezTo>
                      <a:pt x="1758" y="1385"/>
                      <a:pt x="1822" y="1353"/>
                      <a:pt x="1909" y="1272"/>
                    </a:cubicBezTo>
                    <a:lnTo>
                      <a:pt x="1909" y="1272"/>
                    </a:lnTo>
                    <a:cubicBezTo>
                      <a:pt x="1850" y="1340"/>
                      <a:pt x="1815" y="1414"/>
                      <a:pt x="1772" y="1479"/>
                    </a:cubicBezTo>
                    <a:cubicBezTo>
                      <a:pt x="1730" y="1786"/>
                      <a:pt x="1744" y="1995"/>
                      <a:pt x="1744" y="2051"/>
                    </a:cubicBezTo>
                    <a:cubicBezTo>
                      <a:pt x="1786" y="2162"/>
                      <a:pt x="1799" y="2232"/>
                      <a:pt x="1799" y="2246"/>
                    </a:cubicBezTo>
                    <a:cubicBezTo>
                      <a:pt x="1798" y="2248"/>
                      <a:pt x="1797" y="2249"/>
                      <a:pt x="1795" y="2249"/>
                    </a:cubicBezTo>
                    <a:cubicBezTo>
                      <a:pt x="1772" y="2249"/>
                      <a:pt x="1683" y="2094"/>
                      <a:pt x="1451" y="1773"/>
                    </a:cubicBezTo>
                    <a:lnTo>
                      <a:pt x="1451" y="1773"/>
                    </a:lnTo>
                    <a:cubicBezTo>
                      <a:pt x="1702" y="2121"/>
                      <a:pt x="1813" y="2330"/>
                      <a:pt x="1841" y="2330"/>
                    </a:cubicBezTo>
                    <a:cubicBezTo>
                      <a:pt x="1841" y="2334"/>
                      <a:pt x="1840" y="2336"/>
                      <a:pt x="1838" y="2336"/>
                    </a:cubicBezTo>
                    <a:cubicBezTo>
                      <a:pt x="1834" y="2336"/>
                      <a:pt x="1825" y="2329"/>
                      <a:pt x="1813" y="2315"/>
                    </a:cubicBezTo>
                    <a:lnTo>
                      <a:pt x="1813" y="2315"/>
                    </a:lnTo>
                    <a:cubicBezTo>
                      <a:pt x="1826" y="2333"/>
                      <a:pt x="1835" y="2344"/>
                      <a:pt x="1839" y="2346"/>
                    </a:cubicBezTo>
                    <a:lnTo>
                      <a:pt x="1839" y="2346"/>
                    </a:lnTo>
                    <a:cubicBezTo>
                      <a:pt x="1835" y="2349"/>
                      <a:pt x="1831" y="2350"/>
                      <a:pt x="1826" y="2350"/>
                    </a:cubicBezTo>
                    <a:cubicBezTo>
                      <a:pt x="1792" y="2350"/>
                      <a:pt x="1729" y="2285"/>
                      <a:pt x="1646" y="2190"/>
                    </a:cubicBezTo>
                    <a:cubicBezTo>
                      <a:pt x="1577" y="2108"/>
                      <a:pt x="1494" y="2025"/>
                      <a:pt x="1385" y="1915"/>
                    </a:cubicBezTo>
                    <a:lnTo>
                      <a:pt x="1385" y="1915"/>
                    </a:lnTo>
                    <a:cubicBezTo>
                      <a:pt x="1494" y="2025"/>
                      <a:pt x="1577" y="2108"/>
                      <a:pt x="1632" y="2190"/>
                    </a:cubicBezTo>
                    <a:cubicBezTo>
                      <a:pt x="1562" y="2107"/>
                      <a:pt x="1451" y="1995"/>
                      <a:pt x="1325" y="1883"/>
                    </a:cubicBezTo>
                    <a:lnTo>
                      <a:pt x="1325" y="1883"/>
                    </a:lnTo>
                    <a:cubicBezTo>
                      <a:pt x="1590" y="2134"/>
                      <a:pt x="1730" y="2330"/>
                      <a:pt x="1786" y="2386"/>
                    </a:cubicBezTo>
                    <a:lnTo>
                      <a:pt x="1799" y="2400"/>
                    </a:lnTo>
                    <a:lnTo>
                      <a:pt x="1786" y="2400"/>
                    </a:lnTo>
                    <a:cubicBezTo>
                      <a:pt x="1716" y="2330"/>
                      <a:pt x="1576" y="2176"/>
                      <a:pt x="1325" y="1967"/>
                    </a:cubicBezTo>
                    <a:lnTo>
                      <a:pt x="1325" y="1967"/>
                    </a:lnTo>
                    <a:cubicBezTo>
                      <a:pt x="1562" y="2176"/>
                      <a:pt x="1702" y="2330"/>
                      <a:pt x="1772" y="2400"/>
                    </a:cubicBezTo>
                    <a:cubicBezTo>
                      <a:pt x="1702" y="2386"/>
                      <a:pt x="1535" y="2246"/>
                      <a:pt x="1257" y="2024"/>
                    </a:cubicBezTo>
                    <a:lnTo>
                      <a:pt x="1257" y="2024"/>
                    </a:lnTo>
                    <a:cubicBezTo>
                      <a:pt x="1535" y="2246"/>
                      <a:pt x="1716" y="2400"/>
                      <a:pt x="1786" y="2413"/>
                    </a:cubicBezTo>
                    <a:lnTo>
                      <a:pt x="1799" y="2441"/>
                    </a:lnTo>
                    <a:lnTo>
                      <a:pt x="1799" y="2441"/>
                    </a:lnTo>
                    <a:cubicBezTo>
                      <a:pt x="1799" y="2441"/>
                      <a:pt x="1799" y="2441"/>
                      <a:pt x="1799" y="2441"/>
                    </a:cubicBezTo>
                    <a:lnTo>
                      <a:pt x="1799" y="2441"/>
                    </a:lnTo>
                    <a:cubicBezTo>
                      <a:pt x="1799" y="2441"/>
                      <a:pt x="1799" y="2441"/>
                      <a:pt x="1799" y="2441"/>
                    </a:cubicBezTo>
                    <a:lnTo>
                      <a:pt x="1799" y="2441"/>
                    </a:lnTo>
                    <a:lnTo>
                      <a:pt x="1799" y="2441"/>
                    </a:lnTo>
                    <a:cubicBezTo>
                      <a:pt x="1802" y="2442"/>
                      <a:pt x="1805" y="2442"/>
                      <a:pt x="1807" y="2442"/>
                    </a:cubicBezTo>
                    <a:cubicBezTo>
                      <a:pt x="1810" y="2442"/>
                      <a:pt x="1812" y="2442"/>
                      <a:pt x="1813" y="2441"/>
                    </a:cubicBezTo>
                    <a:lnTo>
                      <a:pt x="1841" y="2441"/>
                    </a:lnTo>
                    <a:cubicBezTo>
                      <a:pt x="1827" y="2413"/>
                      <a:pt x="1827" y="2413"/>
                      <a:pt x="1799" y="2413"/>
                    </a:cubicBezTo>
                    <a:lnTo>
                      <a:pt x="1841" y="2413"/>
                    </a:lnTo>
                    <a:lnTo>
                      <a:pt x="1855" y="2441"/>
                    </a:lnTo>
                    <a:lnTo>
                      <a:pt x="1841" y="2441"/>
                    </a:lnTo>
                    <a:cubicBezTo>
                      <a:pt x="1835" y="2452"/>
                      <a:pt x="1825" y="2457"/>
                      <a:pt x="1810" y="2457"/>
                    </a:cubicBezTo>
                    <a:cubicBezTo>
                      <a:pt x="1732" y="2457"/>
                      <a:pt x="1535" y="2301"/>
                      <a:pt x="1228" y="2065"/>
                    </a:cubicBezTo>
                    <a:lnTo>
                      <a:pt x="1228" y="2065"/>
                    </a:lnTo>
                    <a:cubicBezTo>
                      <a:pt x="1565" y="2330"/>
                      <a:pt x="1746" y="2481"/>
                      <a:pt x="1798" y="2481"/>
                    </a:cubicBezTo>
                    <a:cubicBezTo>
                      <a:pt x="1801" y="2481"/>
                      <a:pt x="1803" y="2480"/>
                      <a:pt x="1805" y="2480"/>
                    </a:cubicBezTo>
                    <a:lnTo>
                      <a:pt x="1805" y="2480"/>
                    </a:lnTo>
                    <a:cubicBezTo>
                      <a:pt x="1800" y="2483"/>
                      <a:pt x="1793" y="2485"/>
                      <a:pt x="1785" y="2485"/>
                    </a:cubicBezTo>
                    <a:cubicBezTo>
                      <a:pt x="1733" y="2485"/>
                      <a:pt x="1619" y="2410"/>
                      <a:pt x="1444" y="2293"/>
                    </a:cubicBezTo>
                    <a:lnTo>
                      <a:pt x="1444" y="2293"/>
                    </a:lnTo>
                    <a:cubicBezTo>
                      <a:pt x="1455" y="2301"/>
                      <a:pt x="1465" y="2310"/>
                      <a:pt x="1474" y="2318"/>
                    </a:cubicBezTo>
                    <a:lnTo>
                      <a:pt x="1474" y="2318"/>
                    </a:lnTo>
                    <a:cubicBezTo>
                      <a:pt x="1467" y="2312"/>
                      <a:pt x="1459" y="2307"/>
                      <a:pt x="1451" y="2302"/>
                    </a:cubicBezTo>
                    <a:lnTo>
                      <a:pt x="1451" y="2302"/>
                    </a:lnTo>
                    <a:cubicBezTo>
                      <a:pt x="1460" y="2308"/>
                      <a:pt x="1469" y="2314"/>
                      <a:pt x="1478" y="2321"/>
                    </a:cubicBezTo>
                    <a:lnTo>
                      <a:pt x="1478" y="2321"/>
                    </a:lnTo>
                    <a:cubicBezTo>
                      <a:pt x="1684" y="2490"/>
                      <a:pt x="1823" y="2601"/>
                      <a:pt x="1869" y="2601"/>
                    </a:cubicBezTo>
                    <a:cubicBezTo>
                      <a:pt x="1876" y="2601"/>
                      <a:pt x="1880" y="2599"/>
                      <a:pt x="1883" y="2595"/>
                    </a:cubicBezTo>
                    <a:lnTo>
                      <a:pt x="1883" y="2595"/>
                    </a:lnTo>
                    <a:cubicBezTo>
                      <a:pt x="1869" y="2623"/>
                      <a:pt x="1813" y="2665"/>
                      <a:pt x="1772" y="2665"/>
                    </a:cubicBezTo>
                    <a:lnTo>
                      <a:pt x="1772" y="2637"/>
                    </a:lnTo>
                    <a:lnTo>
                      <a:pt x="1744" y="2665"/>
                    </a:lnTo>
                    <a:cubicBezTo>
                      <a:pt x="1725" y="2668"/>
                      <a:pt x="1705" y="2669"/>
                      <a:pt x="1685" y="2669"/>
                    </a:cubicBezTo>
                    <a:cubicBezTo>
                      <a:pt x="1615" y="2669"/>
                      <a:pt x="1537" y="2649"/>
                      <a:pt x="1451" y="2595"/>
                    </a:cubicBezTo>
                    <a:cubicBezTo>
                      <a:pt x="1367" y="2539"/>
                      <a:pt x="1255" y="2483"/>
                      <a:pt x="1172" y="2386"/>
                    </a:cubicBezTo>
                    <a:lnTo>
                      <a:pt x="1172" y="2386"/>
                    </a:lnTo>
                    <a:cubicBezTo>
                      <a:pt x="1283" y="2553"/>
                      <a:pt x="1451" y="2665"/>
                      <a:pt x="1604" y="2678"/>
                    </a:cubicBezTo>
                    <a:cubicBezTo>
                      <a:pt x="1632" y="2678"/>
                      <a:pt x="1646" y="2692"/>
                      <a:pt x="1660" y="2692"/>
                    </a:cubicBezTo>
                    <a:cubicBezTo>
                      <a:pt x="1646" y="2692"/>
                      <a:pt x="1632" y="2678"/>
                      <a:pt x="1632" y="2678"/>
                    </a:cubicBezTo>
                    <a:cubicBezTo>
                      <a:pt x="1660" y="2678"/>
                      <a:pt x="1688" y="2685"/>
                      <a:pt x="1720" y="2685"/>
                    </a:cubicBezTo>
                    <a:cubicBezTo>
                      <a:pt x="1736" y="2685"/>
                      <a:pt x="1753" y="2683"/>
                      <a:pt x="1772" y="2678"/>
                    </a:cubicBezTo>
                    <a:lnTo>
                      <a:pt x="1772" y="2678"/>
                    </a:lnTo>
                    <a:lnTo>
                      <a:pt x="1772" y="2678"/>
                    </a:lnTo>
                    <a:cubicBezTo>
                      <a:pt x="1799" y="2678"/>
                      <a:pt x="1841" y="2665"/>
                      <a:pt x="1869" y="2665"/>
                    </a:cubicBezTo>
                    <a:lnTo>
                      <a:pt x="1869" y="2678"/>
                    </a:lnTo>
                    <a:lnTo>
                      <a:pt x="1869" y="2706"/>
                    </a:lnTo>
                    <a:cubicBezTo>
                      <a:pt x="1883" y="2692"/>
                      <a:pt x="1911" y="2692"/>
                      <a:pt x="1925" y="2678"/>
                    </a:cubicBezTo>
                    <a:lnTo>
                      <a:pt x="1925" y="2678"/>
                    </a:lnTo>
                    <a:cubicBezTo>
                      <a:pt x="1925" y="2692"/>
                      <a:pt x="1883" y="2692"/>
                      <a:pt x="1869" y="2706"/>
                    </a:cubicBezTo>
                    <a:cubicBezTo>
                      <a:pt x="1869" y="2734"/>
                      <a:pt x="1869" y="2748"/>
                      <a:pt x="1883" y="2762"/>
                    </a:cubicBezTo>
                    <a:cubicBezTo>
                      <a:pt x="1869" y="2776"/>
                      <a:pt x="1855" y="2804"/>
                      <a:pt x="1813" y="2818"/>
                    </a:cubicBezTo>
                    <a:lnTo>
                      <a:pt x="1716" y="2818"/>
                    </a:lnTo>
                    <a:cubicBezTo>
                      <a:pt x="1674" y="2832"/>
                      <a:pt x="1646" y="2846"/>
                      <a:pt x="1590" y="2874"/>
                    </a:cubicBezTo>
                    <a:cubicBezTo>
                      <a:pt x="1562" y="2888"/>
                      <a:pt x="1520" y="2888"/>
                      <a:pt x="1493" y="2902"/>
                    </a:cubicBezTo>
                    <a:cubicBezTo>
                      <a:pt x="1423" y="2957"/>
                      <a:pt x="1311" y="2985"/>
                      <a:pt x="1242" y="3013"/>
                    </a:cubicBezTo>
                    <a:cubicBezTo>
                      <a:pt x="1228" y="3013"/>
                      <a:pt x="1214" y="3027"/>
                      <a:pt x="1172" y="3027"/>
                    </a:cubicBezTo>
                    <a:cubicBezTo>
                      <a:pt x="1141" y="3035"/>
                      <a:pt x="1114" y="3038"/>
                      <a:pt x="1089" y="3040"/>
                    </a:cubicBezTo>
                    <a:lnTo>
                      <a:pt x="1089" y="3040"/>
                    </a:lnTo>
                    <a:cubicBezTo>
                      <a:pt x="1090" y="3040"/>
                      <a:pt x="1090" y="3040"/>
                      <a:pt x="1090" y="3039"/>
                    </a:cubicBezTo>
                    <a:lnTo>
                      <a:pt x="1090" y="3039"/>
                    </a:lnTo>
                    <a:cubicBezTo>
                      <a:pt x="1075" y="3041"/>
                      <a:pt x="1061" y="3041"/>
                      <a:pt x="1046" y="3041"/>
                    </a:cubicBezTo>
                    <a:lnTo>
                      <a:pt x="1046" y="3041"/>
                    </a:lnTo>
                    <a:cubicBezTo>
                      <a:pt x="1086" y="3028"/>
                      <a:pt x="1113" y="3015"/>
                      <a:pt x="1151" y="2978"/>
                    </a:cubicBezTo>
                    <a:lnTo>
                      <a:pt x="1151" y="2978"/>
                    </a:lnTo>
                    <a:lnTo>
                      <a:pt x="1158" y="2985"/>
                    </a:lnTo>
                    <a:cubicBezTo>
                      <a:pt x="1144" y="3012"/>
                      <a:pt x="1106" y="3026"/>
                      <a:pt x="1090" y="3039"/>
                    </a:cubicBezTo>
                    <a:lnTo>
                      <a:pt x="1090" y="3039"/>
                    </a:lnTo>
                    <a:cubicBezTo>
                      <a:pt x="1109" y="3038"/>
                      <a:pt x="1130" y="3034"/>
                      <a:pt x="1158" y="3027"/>
                    </a:cubicBezTo>
                    <a:cubicBezTo>
                      <a:pt x="1172" y="3027"/>
                      <a:pt x="1186" y="3013"/>
                      <a:pt x="1214" y="3013"/>
                    </a:cubicBezTo>
                    <a:cubicBezTo>
                      <a:pt x="1283" y="2985"/>
                      <a:pt x="1353" y="2957"/>
                      <a:pt x="1423" y="2916"/>
                    </a:cubicBezTo>
                    <a:lnTo>
                      <a:pt x="1325" y="2916"/>
                    </a:lnTo>
                    <a:cubicBezTo>
                      <a:pt x="1283" y="2957"/>
                      <a:pt x="1228" y="2971"/>
                      <a:pt x="1172" y="2985"/>
                    </a:cubicBezTo>
                    <a:cubicBezTo>
                      <a:pt x="1214" y="2971"/>
                      <a:pt x="1255" y="2957"/>
                      <a:pt x="1297" y="2916"/>
                    </a:cubicBezTo>
                    <a:lnTo>
                      <a:pt x="1311" y="2902"/>
                    </a:lnTo>
                    <a:lnTo>
                      <a:pt x="1297" y="2902"/>
                    </a:lnTo>
                    <a:cubicBezTo>
                      <a:pt x="1283" y="2902"/>
                      <a:pt x="1283" y="2916"/>
                      <a:pt x="1255" y="2916"/>
                    </a:cubicBezTo>
                    <a:lnTo>
                      <a:pt x="1240" y="2924"/>
                    </a:lnTo>
                    <a:lnTo>
                      <a:pt x="1240" y="2924"/>
                    </a:lnTo>
                    <a:cubicBezTo>
                      <a:pt x="1249" y="2914"/>
                      <a:pt x="1255" y="2911"/>
                      <a:pt x="1255" y="2902"/>
                    </a:cubicBezTo>
                    <a:lnTo>
                      <a:pt x="1283" y="2902"/>
                    </a:lnTo>
                    <a:cubicBezTo>
                      <a:pt x="1255" y="2902"/>
                      <a:pt x="1242" y="2888"/>
                      <a:pt x="1228" y="2888"/>
                    </a:cubicBezTo>
                    <a:cubicBezTo>
                      <a:pt x="1217" y="2882"/>
                      <a:pt x="1206" y="2877"/>
                      <a:pt x="1195" y="2870"/>
                    </a:cubicBezTo>
                    <a:lnTo>
                      <a:pt x="1195" y="2870"/>
                    </a:lnTo>
                    <a:cubicBezTo>
                      <a:pt x="1189" y="2873"/>
                      <a:pt x="1182" y="2875"/>
                      <a:pt x="1175" y="2877"/>
                    </a:cubicBezTo>
                    <a:lnTo>
                      <a:pt x="1175" y="2877"/>
                    </a:lnTo>
                    <a:cubicBezTo>
                      <a:pt x="1164" y="2871"/>
                      <a:pt x="1154" y="2863"/>
                      <a:pt x="1144" y="2855"/>
                    </a:cubicBezTo>
                    <a:lnTo>
                      <a:pt x="1144" y="2855"/>
                    </a:lnTo>
                    <a:cubicBezTo>
                      <a:pt x="1144" y="2852"/>
                      <a:pt x="1144" y="2850"/>
                      <a:pt x="1144" y="2848"/>
                    </a:cubicBezTo>
                    <a:lnTo>
                      <a:pt x="1144" y="2848"/>
                    </a:lnTo>
                    <a:cubicBezTo>
                      <a:pt x="1144" y="2850"/>
                      <a:pt x="1144" y="2852"/>
                      <a:pt x="1144" y="2855"/>
                    </a:cubicBezTo>
                    <a:lnTo>
                      <a:pt x="1144" y="2855"/>
                    </a:lnTo>
                    <a:cubicBezTo>
                      <a:pt x="1142" y="2853"/>
                      <a:pt x="1141" y="2852"/>
                      <a:pt x="1139" y="2851"/>
                    </a:cubicBezTo>
                    <a:lnTo>
                      <a:pt x="1139" y="2851"/>
                    </a:lnTo>
                    <a:lnTo>
                      <a:pt x="1102" y="2888"/>
                    </a:lnTo>
                    <a:lnTo>
                      <a:pt x="1074" y="2888"/>
                    </a:lnTo>
                    <a:cubicBezTo>
                      <a:pt x="1074" y="2888"/>
                      <a:pt x="1088" y="2888"/>
                      <a:pt x="1088" y="2902"/>
                    </a:cubicBezTo>
                    <a:lnTo>
                      <a:pt x="1102" y="2930"/>
                    </a:lnTo>
                    <a:cubicBezTo>
                      <a:pt x="1122" y="2910"/>
                      <a:pt x="1134" y="2904"/>
                      <a:pt x="1145" y="2898"/>
                    </a:cubicBezTo>
                    <a:lnTo>
                      <a:pt x="1145" y="2898"/>
                    </a:lnTo>
                    <a:cubicBezTo>
                      <a:pt x="1146" y="2918"/>
                      <a:pt x="1150" y="2933"/>
                      <a:pt x="1158" y="2957"/>
                    </a:cubicBezTo>
                    <a:cubicBezTo>
                      <a:pt x="1131" y="2954"/>
                      <a:pt x="1107" y="2948"/>
                      <a:pt x="1086" y="2938"/>
                    </a:cubicBezTo>
                    <a:lnTo>
                      <a:pt x="1086" y="2938"/>
                    </a:lnTo>
                    <a:cubicBezTo>
                      <a:pt x="1091" y="2934"/>
                      <a:pt x="1094" y="2930"/>
                      <a:pt x="1102" y="2930"/>
                    </a:cubicBezTo>
                    <a:cubicBezTo>
                      <a:pt x="1097" y="2930"/>
                      <a:pt x="1091" y="2930"/>
                      <a:pt x="1087" y="2930"/>
                    </a:cubicBezTo>
                    <a:lnTo>
                      <a:pt x="1087" y="2930"/>
                    </a:lnTo>
                    <a:cubicBezTo>
                      <a:pt x="1086" y="2933"/>
                      <a:pt x="1086" y="2936"/>
                      <a:pt x="1085" y="2937"/>
                    </a:cubicBezTo>
                    <a:lnTo>
                      <a:pt x="1085" y="2937"/>
                    </a:lnTo>
                    <a:cubicBezTo>
                      <a:pt x="1082" y="2936"/>
                      <a:pt x="1080" y="2935"/>
                      <a:pt x="1078" y="2934"/>
                    </a:cubicBezTo>
                    <a:lnTo>
                      <a:pt x="1078" y="2934"/>
                    </a:lnTo>
                    <a:cubicBezTo>
                      <a:pt x="1076" y="2935"/>
                      <a:pt x="1075" y="2937"/>
                      <a:pt x="1075" y="2940"/>
                    </a:cubicBezTo>
                    <a:lnTo>
                      <a:pt x="1075" y="2940"/>
                    </a:lnTo>
                    <a:cubicBezTo>
                      <a:pt x="1069" y="2937"/>
                      <a:pt x="1064" y="2934"/>
                      <a:pt x="1060" y="2930"/>
                    </a:cubicBezTo>
                    <a:lnTo>
                      <a:pt x="1060" y="2930"/>
                    </a:lnTo>
                    <a:lnTo>
                      <a:pt x="1043" y="2946"/>
                    </a:lnTo>
                    <a:lnTo>
                      <a:pt x="1043" y="2946"/>
                    </a:lnTo>
                    <a:cubicBezTo>
                      <a:pt x="1053" y="2944"/>
                      <a:pt x="1066" y="2944"/>
                      <a:pt x="1074" y="2944"/>
                    </a:cubicBezTo>
                    <a:cubicBezTo>
                      <a:pt x="1074" y="2942"/>
                      <a:pt x="1074" y="2941"/>
                      <a:pt x="1075" y="2940"/>
                    </a:cubicBezTo>
                    <a:lnTo>
                      <a:pt x="1075" y="2940"/>
                    </a:lnTo>
                    <a:cubicBezTo>
                      <a:pt x="1076" y="2941"/>
                      <a:pt x="1078" y="2942"/>
                      <a:pt x="1079" y="2943"/>
                    </a:cubicBezTo>
                    <a:lnTo>
                      <a:pt x="1079" y="2943"/>
                    </a:lnTo>
                    <a:cubicBezTo>
                      <a:pt x="1078" y="2943"/>
                      <a:pt x="1076" y="2944"/>
                      <a:pt x="1074" y="2944"/>
                    </a:cubicBezTo>
                    <a:lnTo>
                      <a:pt x="1074" y="2944"/>
                    </a:lnTo>
                    <a:cubicBezTo>
                      <a:pt x="1076" y="2944"/>
                      <a:pt x="1078" y="2943"/>
                      <a:pt x="1080" y="2943"/>
                    </a:cubicBezTo>
                    <a:lnTo>
                      <a:pt x="1080" y="2943"/>
                    </a:lnTo>
                    <a:cubicBezTo>
                      <a:pt x="1102" y="2955"/>
                      <a:pt x="1129" y="2964"/>
                      <a:pt x="1158" y="2971"/>
                    </a:cubicBezTo>
                    <a:cubicBezTo>
                      <a:pt x="1161" y="2968"/>
                      <a:pt x="1166" y="2966"/>
                      <a:pt x="1172" y="2963"/>
                    </a:cubicBezTo>
                    <a:lnTo>
                      <a:pt x="1172" y="2963"/>
                    </a:lnTo>
                    <a:lnTo>
                      <a:pt x="1158" y="2971"/>
                    </a:lnTo>
                    <a:cubicBezTo>
                      <a:pt x="1155" y="2974"/>
                      <a:pt x="1153" y="2976"/>
                      <a:pt x="1151" y="2978"/>
                    </a:cubicBezTo>
                    <a:lnTo>
                      <a:pt x="1151" y="2978"/>
                    </a:lnTo>
                    <a:lnTo>
                      <a:pt x="1144" y="2971"/>
                    </a:lnTo>
                    <a:cubicBezTo>
                      <a:pt x="1116" y="3013"/>
                      <a:pt x="1088" y="3027"/>
                      <a:pt x="1046" y="3041"/>
                    </a:cubicBezTo>
                    <a:lnTo>
                      <a:pt x="1046" y="3041"/>
                    </a:lnTo>
                    <a:cubicBezTo>
                      <a:pt x="1042" y="3041"/>
                      <a:pt x="1037" y="3041"/>
                      <a:pt x="1032" y="3041"/>
                    </a:cubicBezTo>
                    <a:cubicBezTo>
                      <a:pt x="1037" y="3041"/>
                      <a:pt x="1042" y="3041"/>
                      <a:pt x="1046" y="3041"/>
                    </a:cubicBezTo>
                    <a:lnTo>
                      <a:pt x="1046" y="3041"/>
                    </a:lnTo>
                    <a:cubicBezTo>
                      <a:pt x="1046" y="3041"/>
                      <a:pt x="1046" y="3041"/>
                      <a:pt x="1046" y="3041"/>
                    </a:cubicBezTo>
                    <a:cubicBezTo>
                      <a:pt x="1046" y="3041"/>
                      <a:pt x="1046" y="3041"/>
                      <a:pt x="1046" y="3041"/>
                    </a:cubicBezTo>
                    <a:lnTo>
                      <a:pt x="1046" y="3041"/>
                    </a:lnTo>
                    <a:cubicBezTo>
                      <a:pt x="1060" y="3041"/>
                      <a:pt x="1075" y="3041"/>
                      <a:pt x="1089" y="3040"/>
                    </a:cubicBezTo>
                    <a:lnTo>
                      <a:pt x="1089" y="3040"/>
                    </a:lnTo>
                    <a:cubicBezTo>
                      <a:pt x="1089" y="3040"/>
                      <a:pt x="1088" y="3041"/>
                      <a:pt x="1088" y="3041"/>
                    </a:cubicBezTo>
                    <a:lnTo>
                      <a:pt x="1032" y="3041"/>
                    </a:lnTo>
                    <a:cubicBezTo>
                      <a:pt x="1032" y="3041"/>
                      <a:pt x="1018" y="3041"/>
                      <a:pt x="1018" y="3055"/>
                    </a:cubicBezTo>
                    <a:lnTo>
                      <a:pt x="1032" y="3055"/>
                    </a:lnTo>
                    <a:cubicBezTo>
                      <a:pt x="1046" y="3055"/>
                      <a:pt x="1074" y="3041"/>
                      <a:pt x="1088" y="3041"/>
                    </a:cubicBezTo>
                    <a:lnTo>
                      <a:pt x="1088" y="3041"/>
                    </a:lnTo>
                    <a:lnTo>
                      <a:pt x="1046" y="3083"/>
                    </a:lnTo>
                    <a:lnTo>
                      <a:pt x="1032" y="3083"/>
                    </a:lnTo>
                    <a:cubicBezTo>
                      <a:pt x="1018" y="3083"/>
                      <a:pt x="1018" y="3055"/>
                      <a:pt x="1004" y="3055"/>
                    </a:cubicBezTo>
                    <a:lnTo>
                      <a:pt x="1004" y="3055"/>
                    </a:lnTo>
                    <a:cubicBezTo>
                      <a:pt x="1018" y="3083"/>
                      <a:pt x="1018" y="3083"/>
                      <a:pt x="1032" y="3083"/>
                    </a:cubicBezTo>
                    <a:lnTo>
                      <a:pt x="1018" y="3083"/>
                    </a:lnTo>
                    <a:cubicBezTo>
                      <a:pt x="977" y="3083"/>
                      <a:pt x="943" y="3076"/>
                      <a:pt x="922" y="3064"/>
                    </a:cubicBezTo>
                    <a:lnTo>
                      <a:pt x="922" y="3064"/>
                    </a:lnTo>
                    <a:cubicBezTo>
                      <a:pt x="930" y="3090"/>
                      <a:pt x="971" y="3097"/>
                      <a:pt x="1018" y="3097"/>
                    </a:cubicBezTo>
                    <a:lnTo>
                      <a:pt x="1032" y="3097"/>
                    </a:lnTo>
                    <a:cubicBezTo>
                      <a:pt x="1018" y="3097"/>
                      <a:pt x="1018" y="3111"/>
                      <a:pt x="1004" y="3125"/>
                    </a:cubicBezTo>
                    <a:lnTo>
                      <a:pt x="976" y="3153"/>
                    </a:lnTo>
                    <a:lnTo>
                      <a:pt x="963" y="3153"/>
                    </a:lnTo>
                    <a:cubicBezTo>
                      <a:pt x="963" y="3153"/>
                      <a:pt x="949" y="3153"/>
                      <a:pt x="949" y="3167"/>
                    </a:cubicBezTo>
                    <a:cubicBezTo>
                      <a:pt x="823" y="3236"/>
                      <a:pt x="698" y="3292"/>
                      <a:pt x="628" y="3292"/>
                    </a:cubicBezTo>
                    <a:cubicBezTo>
                      <a:pt x="607" y="3299"/>
                      <a:pt x="589" y="3303"/>
                      <a:pt x="581" y="3303"/>
                    </a:cubicBezTo>
                    <a:cubicBezTo>
                      <a:pt x="572" y="3303"/>
                      <a:pt x="572" y="3299"/>
                      <a:pt x="586" y="3292"/>
                    </a:cubicBezTo>
                    <a:lnTo>
                      <a:pt x="586" y="3292"/>
                    </a:lnTo>
                    <a:cubicBezTo>
                      <a:pt x="566" y="3297"/>
                      <a:pt x="551" y="3302"/>
                      <a:pt x="542" y="3306"/>
                    </a:cubicBezTo>
                    <a:lnTo>
                      <a:pt x="530" y="3306"/>
                    </a:lnTo>
                    <a:cubicBezTo>
                      <a:pt x="516" y="3320"/>
                      <a:pt x="488" y="3320"/>
                      <a:pt x="488" y="3320"/>
                    </a:cubicBezTo>
                    <a:cubicBezTo>
                      <a:pt x="488" y="3320"/>
                      <a:pt x="490" y="3320"/>
                      <a:pt x="492" y="3320"/>
                    </a:cubicBezTo>
                    <a:lnTo>
                      <a:pt x="492" y="3320"/>
                    </a:lnTo>
                    <a:cubicBezTo>
                      <a:pt x="491" y="3320"/>
                      <a:pt x="489" y="3320"/>
                      <a:pt x="488" y="3320"/>
                    </a:cubicBezTo>
                    <a:cubicBezTo>
                      <a:pt x="443" y="3328"/>
                      <a:pt x="405" y="3340"/>
                      <a:pt x="381" y="3340"/>
                    </a:cubicBezTo>
                    <a:cubicBezTo>
                      <a:pt x="360" y="3340"/>
                      <a:pt x="349" y="3331"/>
                      <a:pt x="349" y="3306"/>
                    </a:cubicBezTo>
                    <a:lnTo>
                      <a:pt x="349" y="3306"/>
                    </a:lnTo>
                    <a:cubicBezTo>
                      <a:pt x="342" y="3348"/>
                      <a:pt x="366" y="3362"/>
                      <a:pt x="424" y="3362"/>
                    </a:cubicBezTo>
                    <a:cubicBezTo>
                      <a:pt x="481" y="3362"/>
                      <a:pt x="572" y="3348"/>
                      <a:pt x="697" y="3334"/>
                    </a:cubicBezTo>
                    <a:lnTo>
                      <a:pt x="697" y="3334"/>
                    </a:lnTo>
                    <a:cubicBezTo>
                      <a:pt x="540" y="3352"/>
                      <a:pt x="426" y="3397"/>
                      <a:pt x="357" y="3397"/>
                    </a:cubicBezTo>
                    <a:cubicBezTo>
                      <a:pt x="315" y="3397"/>
                      <a:pt x="289" y="3381"/>
                      <a:pt x="279" y="3334"/>
                    </a:cubicBezTo>
                    <a:lnTo>
                      <a:pt x="279" y="3334"/>
                    </a:lnTo>
                    <a:cubicBezTo>
                      <a:pt x="269" y="3432"/>
                      <a:pt x="308" y="3496"/>
                      <a:pt x="428" y="3496"/>
                    </a:cubicBezTo>
                    <a:cubicBezTo>
                      <a:pt x="479" y="3496"/>
                      <a:pt x="545" y="3484"/>
                      <a:pt x="628" y="3460"/>
                    </a:cubicBezTo>
                    <a:lnTo>
                      <a:pt x="628" y="3460"/>
                    </a:lnTo>
                    <a:cubicBezTo>
                      <a:pt x="478" y="3505"/>
                      <a:pt x="376" y="3546"/>
                      <a:pt x="314" y="3546"/>
                    </a:cubicBezTo>
                    <a:cubicBezTo>
                      <a:pt x="261" y="3546"/>
                      <a:pt x="237" y="3515"/>
                      <a:pt x="237" y="3432"/>
                    </a:cubicBezTo>
                    <a:lnTo>
                      <a:pt x="237" y="3432"/>
                    </a:lnTo>
                    <a:cubicBezTo>
                      <a:pt x="237" y="3516"/>
                      <a:pt x="237" y="3641"/>
                      <a:pt x="251" y="3739"/>
                    </a:cubicBezTo>
                    <a:lnTo>
                      <a:pt x="251" y="3794"/>
                    </a:lnTo>
                    <a:cubicBezTo>
                      <a:pt x="265" y="3850"/>
                      <a:pt x="265" y="3892"/>
                      <a:pt x="279" y="3934"/>
                    </a:cubicBezTo>
                    <a:cubicBezTo>
                      <a:pt x="298" y="3978"/>
                      <a:pt x="323" y="4008"/>
                      <a:pt x="352" y="4008"/>
                    </a:cubicBezTo>
                    <a:cubicBezTo>
                      <a:pt x="387" y="4008"/>
                      <a:pt x="429" y="3965"/>
                      <a:pt x="474" y="3850"/>
                    </a:cubicBezTo>
                    <a:lnTo>
                      <a:pt x="474" y="3850"/>
                    </a:lnTo>
                    <a:cubicBezTo>
                      <a:pt x="419" y="3999"/>
                      <a:pt x="369" y="4055"/>
                      <a:pt x="330" y="4055"/>
                    </a:cubicBezTo>
                    <a:cubicBezTo>
                      <a:pt x="310" y="4055"/>
                      <a:pt x="293" y="4041"/>
                      <a:pt x="279" y="4018"/>
                    </a:cubicBezTo>
                    <a:lnTo>
                      <a:pt x="279" y="4157"/>
                    </a:lnTo>
                    <a:cubicBezTo>
                      <a:pt x="298" y="4220"/>
                      <a:pt x="320" y="4263"/>
                      <a:pt x="342" y="4263"/>
                    </a:cubicBezTo>
                    <a:cubicBezTo>
                      <a:pt x="347" y="4263"/>
                      <a:pt x="351" y="4261"/>
                      <a:pt x="356" y="4257"/>
                    </a:cubicBezTo>
                    <a:lnTo>
                      <a:pt x="356" y="4257"/>
                    </a:lnTo>
                    <a:cubicBezTo>
                      <a:pt x="354" y="4261"/>
                      <a:pt x="351" y="4265"/>
                      <a:pt x="349" y="4269"/>
                    </a:cubicBezTo>
                    <a:cubicBezTo>
                      <a:pt x="342" y="4539"/>
                      <a:pt x="338" y="4679"/>
                      <a:pt x="325" y="4679"/>
                    </a:cubicBezTo>
                    <a:cubicBezTo>
                      <a:pt x="313" y="4679"/>
                      <a:pt x="292" y="4549"/>
                      <a:pt x="251" y="4283"/>
                    </a:cubicBezTo>
                    <a:lnTo>
                      <a:pt x="251" y="4283"/>
                    </a:lnTo>
                    <a:cubicBezTo>
                      <a:pt x="306" y="4766"/>
                      <a:pt x="396" y="4929"/>
                      <a:pt x="302" y="4929"/>
                    </a:cubicBezTo>
                    <a:cubicBezTo>
                      <a:pt x="277" y="4929"/>
                      <a:pt x="238" y="4917"/>
                      <a:pt x="181" y="4896"/>
                    </a:cubicBezTo>
                    <a:lnTo>
                      <a:pt x="181" y="4896"/>
                    </a:lnTo>
                    <a:cubicBezTo>
                      <a:pt x="419" y="5008"/>
                      <a:pt x="419" y="5036"/>
                      <a:pt x="112" y="5189"/>
                    </a:cubicBezTo>
                    <a:cubicBezTo>
                      <a:pt x="215" y="5138"/>
                      <a:pt x="275" y="5107"/>
                      <a:pt x="299" y="5107"/>
                    </a:cubicBezTo>
                    <a:cubicBezTo>
                      <a:pt x="346" y="5107"/>
                      <a:pt x="250" y="5228"/>
                      <a:pt x="56" y="5552"/>
                    </a:cubicBezTo>
                    <a:cubicBezTo>
                      <a:pt x="168" y="5381"/>
                      <a:pt x="223" y="5301"/>
                      <a:pt x="235" y="5301"/>
                    </a:cubicBezTo>
                    <a:lnTo>
                      <a:pt x="235" y="5301"/>
                    </a:lnTo>
                    <a:cubicBezTo>
                      <a:pt x="256" y="5301"/>
                      <a:pt x="166" y="5513"/>
                      <a:pt x="28" y="5901"/>
                    </a:cubicBezTo>
                    <a:cubicBezTo>
                      <a:pt x="97" y="5722"/>
                      <a:pt x="128" y="5650"/>
                      <a:pt x="135" y="5650"/>
                    </a:cubicBezTo>
                    <a:lnTo>
                      <a:pt x="135" y="5650"/>
                    </a:lnTo>
                    <a:cubicBezTo>
                      <a:pt x="150" y="5650"/>
                      <a:pt x="66" y="5950"/>
                      <a:pt x="0" y="6249"/>
                    </a:cubicBezTo>
                    <a:cubicBezTo>
                      <a:pt x="58" y="6205"/>
                      <a:pt x="115" y="6186"/>
                      <a:pt x="171" y="6186"/>
                    </a:cubicBezTo>
                    <a:cubicBezTo>
                      <a:pt x="414" y="6186"/>
                      <a:pt x="642" y="6542"/>
                      <a:pt x="823" y="6724"/>
                    </a:cubicBezTo>
                    <a:cubicBezTo>
                      <a:pt x="1116" y="6793"/>
                      <a:pt x="1437" y="6961"/>
                      <a:pt x="1646" y="7198"/>
                    </a:cubicBezTo>
                    <a:cubicBezTo>
                      <a:pt x="1939" y="7268"/>
                      <a:pt x="2218" y="7449"/>
                      <a:pt x="2469" y="7658"/>
                    </a:cubicBezTo>
                    <a:cubicBezTo>
                      <a:pt x="2748" y="7770"/>
                      <a:pt x="3055" y="7923"/>
                      <a:pt x="3278" y="8132"/>
                    </a:cubicBezTo>
                    <a:cubicBezTo>
                      <a:pt x="3585" y="8216"/>
                      <a:pt x="3822" y="8425"/>
                      <a:pt x="4101" y="8607"/>
                    </a:cubicBezTo>
                    <a:cubicBezTo>
                      <a:pt x="4380" y="8760"/>
                      <a:pt x="4659" y="8900"/>
                      <a:pt x="4924" y="9081"/>
                    </a:cubicBezTo>
                    <a:cubicBezTo>
                      <a:pt x="5203" y="9220"/>
                      <a:pt x="5468" y="9388"/>
                      <a:pt x="5747" y="9541"/>
                    </a:cubicBezTo>
                    <a:cubicBezTo>
                      <a:pt x="6291" y="9862"/>
                      <a:pt x="6849" y="10169"/>
                      <a:pt x="7379" y="10490"/>
                    </a:cubicBezTo>
                    <a:cubicBezTo>
                      <a:pt x="8606" y="11187"/>
                      <a:pt x="9820" y="11885"/>
                      <a:pt x="11089" y="12443"/>
                    </a:cubicBezTo>
                    <a:cubicBezTo>
                      <a:pt x="12386" y="13014"/>
                      <a:pt x="13726" y="13433"/>
                      <a:pt x="15023" y="14005"/>
                    </a:cubicBezTo>
                    <a:cubicBezTo>
                      <a:pt x="16459" y="14660"/>
                      <a:pt x="17826" y="15469"/>
                      <a:pt x="19179" y="16306"/>
                    </a:cubicBezTo>
                    <a:cubicBezTo>
                      <a:pt x="21593" y="17771"/>
                      <a:pt x="23992" y="19222"/>
                      <a:pt x="26405" y="20686"/>
                    </a:cubicBezTo>
                    <a:cubicBezTo>
                      <a:pt x="26210" y="20323"/>
                      <a:pt x="26168" y="20058"/>
                      <a:pt x="26112" y="19779"/>
                    </a:cubicBezTo>
                    <a:cubicBezTo>
                      <a:pt x="26098" y="19696"/>
                      <a:pt x="26070" y="19598"/>
                      <a:pt x="26056" y="19501"/>
                    </a:cubicBezTo>
                    <a:cubicBezTo>
                      <a:pt x="26042" y="19417"/>
                      <a:pt x="26168" y="19249"/>
                      <a:pt x="26000" y="19222"/>
                    </a:cubicBezTo>
                    <a:cubicBezTo>
                      <a:pt x="26088" y="19143"/>
                      <a:pt x="26019" y="18471"/>
                      <a:pt x="25979" y="18471"/>
                    </a:cubicBezTo>
                    <a:cubicBezTo>
                      <a:pt x="25962" y="18471"/>
                      <a:pt x="25950" y="18595"/>
                      <a:pt x="25958" y="18943"/>
                    </a:cubicBezTo>
                    <a:cubicBezTo>
                      <a:pt x="25931" y="18510"/>
                      <a:pt x="25903" y="18175"/>
                      <a:pt x="25889" y="17994"/>
                    </a:cubicBezTo>
                    <a:cubicBezTo>
                      <a:pt x="25861" y="17938"/>
                      <a:pt x="25847" y="17896"/>
                      <a:pt x="25847" y="17869"/>
                    </a:cubicBezTo>
                    <a:lnTo>
                      <a:pt x="25847" y="17869"/>
                    </a:lnTo>
                    <a:cubicBezTo>
                      <a:pt x="25847" y="17932"/>
                      <a:pt x="25855" y="18090"/>
                      <a:pt x="25883" y="18362"/>
                    </a:cubicBezTo>
                    <a:lnTo>
                      <a:pt x="25883" y="18362"/>
                    </a:lnTo>
                    <a:cubicBezTo>
                      <a:pt x="25844" y="18218"/>
                      <a:pt x="25817" y="18086"/>
                      <a:pt x="25777" y="17966"/>
                    </a:cubicBezTo>
                    <a:cubicBezTo>
                      <a:pt x="25707" y="17855"/>
                      <a:pt x="25652" y="17743"/>
                      <a:pt x="25610" y="17645"/>
                    </a:cubicBezTo>
                    <a:cubicBezTo>
                      <a:pt x="25540" y="17534"/>
                      <a:pt x="25484" y="17464"/>
                      <a:pt x="25428" y="17394"/>
                    </a:cubicBezTo>
                    <a:cubicBezTo>
                      <a:pt x="25331" y="17269"/>
                      <a:pt x="25261" y="17199"/>
                      <a:pt x="25219" y="17157"/>
                    </a:cubicBezTo>
                    <a:lnTo>
                      <a:pt x="25149" y="17087"/>
                    </a:lnTo>
                    <a:cubicBezTo>
                      <a:pt x="25089" y="17037"/>
                      <a:pt x="25065" y="17001"/>
                      <a:pt x="25072" y="17001"/>
                    </a:cubicBezTo>
                    <a:lnTo>
                      <a:pt x="25072" y="17001"/>
                    </a:lnTo>
                    <a:cubicBezTo>
                      <a:pt x="25075" y="17001"/>
                      <a:pt x="25082" y="17006"/>
                      <a:pt x="25094" y="17018"/>
                    </a:cubicBezTo>
                    <a:cubicBezTo>
                      <a:pt x="25163" y="17060"/>
                      <a:pt x="25275" y="17157"/>
                      <a:pt x="25442" y="17269"/>
                    </a:cubicBezTo>
                    <a:cubicBezTo>
                      <a:pt x="25303" y="17171"/>
                      <a:pt x="25219" y="17101"/>
                      <a:pt x="25149" y="17046"/>
                    </a:cubicBezTo>
                    <a:lnTo>
                      <a:pt x="25149" y="17046"/>
                    </a:lnTo>
                    <a:cubicBezTo>
                      <a:pt x="25205" y="17073"/>
                      <a:pt x="25275" y="17129"/>
                      <a:pt x="25373" y="17199"/>
                    </a:cubicBezTo>
                    <a:cubicBezTo>
                      <a:pt x="25261" y="17115"/>
                      <a:pt x="25163" y="17046"/>
                      <a:pt x="25122" y="17018"/>
                    </a:cubicBezTo>
                    <a:cubicBezTo>
                      <a:pt x="25040" y="16955"/>
                      <a:pt x="25006" y="16922"/>
                      <a:pt x="25022" y="16922"/>
                    </a:cubicBezTo>
                    <a:cubicBezTo>
                      <a:pt x="25043" y="16922"/>
                      <a:pt x="25151" y="16978"/>
                      <a:pt x="25356" y="17096"/>
                    </a:cubicBezTo>
                    <a:lnTo>
                      <a:pt x="25356" y="17096"/>
                    </a:lnTo>
                    <a:cubicBezTo>
                      <a:pt x="25068" y="16927"/>
                      <a:pt x="24929" y="16844"/>
                      <a:pt x="24947" y="16844"/>
                    </a:cubicBezTo>
                    <a:lnTo>
                      <a:pt x="24947" y="16844"/>
                    </a:lnTo>
                    <a:cubicBezTo>
                      <a:pt x="24970" y="16844"/>
                      <a:pt x="25256" y="16983"/>
                      <a:pt x="25819" y="17255"/>
                    </a:cubicBezTo>
                    <a:cubicBezTo>
                      <a:pt x="25179" y="16935"/>
                      <a:pt x="24872" y="16777"/>
                      <a:pt x="24925" y="16777"/>
                    </a:cubicBezTo>
                    <a:cubicBezTo>
                      <a:pt x="24946" y="16777"/>
                      <a:pt x="25024" y="16802"/>
                      <a:pt x="25160" y="16852"/>
                    </a:cubicBezTo>
                    <a:lnTo>
                      <a:pt x="25160" y="16852"/>
                    </a:lnTo>
                    <a:cubicBezTo>
                      <a:pt x="24951" y="16770"/>
                      <a:pt x="24865" y="16731"/>
                      <a:pt x="24901" y="16731"/>
                    </a:cubicBezTo>
                    <a:cubicBezTo>
                      <a:pt x="24954" y="16731"/>
                      <a:pt x="25259" y="16811"/>
                      <a:pt x="25819" y="16962"/>
                    </a:cubicBezTo>
                    <a:cubicBezTo>
                      <a:pt x="25119" y="16765"/>
                      <a:pt x="24800" y="16670"/>
                      <a:pt x="24878" y="16670"/>
                    </a:cubicBezTo>
                    <a:cubicBezTo>
                      <a:pt x="24899" y="16670"/>
                      <a:pt x="24948" y="16677"/>
                      <a:pt x="25026" y="16690"/>
                    </a:cubicBezTo>
                    <a:lnTo>
                      <a:pt x="25026" y="16690"/>
                    </a:lnTo>
                    <a:cubicBezTo>
                      <a:pt x="24828" y="16646"/>
                      <a:pt x="24819" y="16627"/>
                      <a:pt x="24996" y="16627"/>
                    </a:cubicBezTo>
                    <a:cubicBezTo>
                      <a:pt x="25012" y="16629"/>
                      <a:pt x="25028" y="16631"/>
                      <a:pt x="25045" y="16633"/>
                    </a:cubicBezTo>
                    <a:lnTo>
                      <a:pt x="25045" y="16633"/>
                    </a:lnTo>
                    <a:cubicBezTo>
                      <a:pt x="25038" y="16631"/>
                      <a:pt x="25031" y="16629"/>
                      <a:pt x="25024" y="16627"/>
                    </a:cubicBezTo>
                    <a:cubicBezTo>
                      <a:pt x="25122" y="16627"/>
                      <a:pt x="25219" y="16627"/>
                      <a:pt x="25359" y="16641"/>
                    </a:cubicBezTo>
                    <a:cubicBezTo>
                      <a:pt x="25359" y="16662"/>
                      <a:pt x="25362" y="16672"/>
                      <a:pt x="25373" y="16672"/>
                    </a:cubicBezTo>
                    <a:cubicBezTo>
                      <a:pt x="25383" y="16672"/>
                      <a:pt x="25401" y="16662"/>
                      <a:pt x="25428" y="16641"/>
                    </a:cubicBezTo>
                    <a:lnTo>
                      <a:pt x="25498" y="16571"/>
                    </a:lnTo>
                    <a:cubicBezTo>
                      <a:pt x="25512" y="16557"/>
                      <a:pt x="25512" y="16516"/>
                      <a:pt x="25540" y="16460"/>
                    </a:cubicBezTo>
                    <a:lnTo>
                      <a:pt x="25414" y="16460"/>
                    </a:lnTo>
                    <a:lnTo>
                      <a:pt x="25373" y="16599"/>
                    </a:lnTo>
                    <a:lnTo>
                      <a:pt x="25373" y="16627"/>
                    </a:lnTo>
                    <a:cubicBezTo>
                      <a:pt x="25163" y="16613"/>
                      <a:pt x="25010" y="16599"/>
                      <a:pt x="24926" y="16599"/>
                    </a:cubicBezTo>
                    <a:cubicBezTo>
                      <a:pt x="24759" y="16557"/>
                      <a:pt x="24759" y="16543"/>
                      <a:pt x="24926" y="16543"/>
                    </a:cubicBezTo>
                    <a:cubicBezTo>
                      <a:pt x="24926" y="16543"/>
                      <a:pt x="24926" y="16529"/>
                      <a:pt x="24968" y="16529"/>
                    </a:cubicBezTo>
                    <a:cubicBezTo>
                      <a:pt x="25024" y="16502"/>
                      <a:pt x="25177" y="16348"/>
                      <a:pt x="25317" y="16264"/>
                    </a:cubicBezTo>
                    <a:cubicBezTo>
                      <a:pt x="25414" y="16111"/>
                      <a:pt x="25498" y="15902"/>
                      <a:pt x="25582" y="15790"/>
                    </a:cubicBezTo>
                    <a:cubicBezTo>
                      <a:pt x="25595" y="15590"/>
                      <a:pt x="25634" y="15441"/>
                      <a:pt x="25699" y="15441"/>
                    </a:cubicBezTo>
                    <a:cubicBezTo>
                      <a:pt x="25702" y="15441"/>
                      <a:pt x="25704" y="15441"/>
                      <a:pt x="25707" y="15441"/>
                    </a:cubicBezTo>
                    <a:cubicBezTo>
                      <a:pt x="25647" y="15201"/>
                      <a:pt x="25597" y="15053"/>
                      <a:pt x="25621" y="15053"/>
                    </a:cubicBezTo>
                    <a:lnTo>
                      <a:pt x="25621" y="15053"/>
                    </a:lnTo>
                    <a:cubicBezTo>
                      <a:pt x="25624" y="15053"/>
                      <a:pt x="25630" y="15057"/>
                      <a:pt x="25638" y="15065"/>
                    </a:cubicBezTo>
                    <a:cubicBezTo>
                      <a:pt x="25474" y="14841"/>
                      <a:pt x="25389" y="14725"/>
                      <a:pt x="25412" y="14725"/>
                    </a:cubicBezTo>
                    <a:lnTo>
                      <a:pt x="25412" y="14725"/>
                    </a:lnTo>
                    <a:cubicBezTo>
                      <a:pt x="25426" y="14725"/>
                      <a:pt x="25477" y="14766"/>
                      <a:pt x="25572" y="14849"/>
                    </a:cubicBezTo>
                    <a:lnTo>
                      <a:pt x="25572" y="14849"/>
                    </a:lnTo>
                    <a:cubicBezTo>
                      <a:pt x="25378" y="14674"/>
                      <a:pt x="25294" y="14589"/>
                      <a:pt x="25333" y="14589"/>
                    </a:cubicBezTo>
                    <a:cubicBezTo>
                      <a:pt x="25367" y="14589"/>
                      <a:pt x="25495" y="14653"/>
                      <a:pt x="25726" y="14779"/>
                    </a:cubicBezTo>
                    <a:lnTo>
                      <a:pt x="25726" y="14779"/>
                    </a:lnTo>
                    <a:cubicBezTo>
                      <a:pt x="25387" y="14589"/>
                      <a:pt x="25256" y="14503"/>
                      <a:pt x="25341" y="14503"/>
                    </a:cubicBezTo>
                    <a:cubicBezTo>
                      <a:pt x="25380" y="14503"/>
                      <a:pt x="25462" y="14520"/>
                      <a:pt x="25590" y="14554"/>
                    </a:cubicBezTo>
                    <a:lnTo>
                      <a:pt x="25590" y="14554"/>
                    </a:lnTo>
                    <a:cubicBezTo>
                      <a:pt x="25380" y="14490"/>
                      <a:pt x="25330" y="14463"/>
                      <a:pt x="25430" y="14463"/>
                    </a:cubicBezTo>
                    <a:cubicBezTo>
                      <a:pt x="25445" y="14463"/>
                      <a:pt x="25463" y="14464"/>
                      <a:pt x="25484" y="14465"/>
                    </a:cubicBezTo>
                    <a:cubicBezTo>
                      <a:pt x="25456" y="14451"/>
                      <a:pt x="25568" y="14451"/>
                      <a:pt x="25777" y="14409"/>
                    </a:cubicBezTo>
                    <a:cubicBezTo>
                      <a:pt x="25833" y="14395"/>
                      <a:pt x="25917" y="14367"/>
                      <a:pt x="26000" y="14326"/>
                    </a:cubicBezTo>
                    <a:cubicBezTo>
                      <a:pt x="26126" y="14242"/>
                      <a:pt x="26335" y="14047"/>
                      <a:pt x="26572" y="13782"/>
                    </a:cubicBezTo>
                    <a:lnTo>
                      <a:pt x="26572" y="13782"/>
                    </a:lnTo>
                    <a:cubicBezTo>
                      <a:pt x="26402" y="13964"/>
                      <a:pt x="26324" y="14033"/>
                      <a:pt x="26299" y="14033"/>
                    </a:cubicBezTo>
                    <a:cubicBezTo>
                      <a:pt x="26239" y="14033"/>
                      <a:pt x="26501" y="13621"/>
                      <a:pt x="26530" y="13433"/>
                    </a:cubicBezTo>
                    <a:cubicBezTo>
                      <a:pt x="26461" y="13252"/>
                      <a:pt x="26349" y="13070"/>
                      <a:pt x="26196" y="12917"/>
                    </a:cubicBezTo>
                    <a:cubicBezTo>
                      <a:pt x="26042" y="12763"/>
                      <a:pt x="25861" y="12624"/>
                      <a:pt x="25652" y="12484"/>
                    </a:cubicBezTo>
                    <a:cubicBezTo>
                      <a:pt x="25456" y="12359"/>
                      <a:pt x="25233" y="12233"/>
                      <a:pt x="25038" y="12136"/>
                    </a:cubicBezTo>
                    <a:cubicBezTo>
                      <a:pt x="24759" y="11996"/>
                      <a:pt x="24480" y="11829"/>
                      <a:pt x="24215" y="11689"/>
                    </a:cubicBezTo>
                    <a:cubicBezTo>
                      <a:pt x="21704" y="10392"/>
                      <a:pt x="19193" y="9081"/>
                      <a:pt x="16697" y="7770"/>
                    </a:cubicBezTo>
                    <a:cubicBezTo>
                      <a:pt x="14256" y="6542"/>
                      <a:pt x="11870" y="5315"/>
                      <a:pt x="9513" y="4004"/>
                    </a:cubicBezTo>
                    <a:cubicBezTo>
                      <a:pt x="7616" y="2957"/>
                      <a:pt x="5426" y="1284"/>
                      <a:pt x="3404" y="349"/>
                    </a:cubicBezTo>
                    <a:cubicBezTo>
                      <a:pt x="3111" y="210"/>
                      <a:pt x="2832" y="84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7" name="Google Shape;437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subTitle" idx="1"/>
          </p:nvPr>
        </p:nvSpPr>
        <p:spPr>
          <a:xfrm>
            <a:off x="664150" y="28113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subTitle" idx="2"/>
          </p:nvPr>
        </p:nvSpPr>
        <p:spPr>
          <a:xfrm>
            <a:off x="664150" y="3058980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subTitle" idx="3"/>
          </p:nvPr>
        </p:nvSpPr>
        <p:spPr>
          <a:xfrm>
            <a:off x="2684025" y="28113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41" name="Google Shape;441;p27"/>
          <p:cNvSpPr txBox="1">
            <a:spLocks noGrp="1"/>
          </p:cNvSpPr>
          <p:nvPr>
            <p:ph type="subTitle" idx="4"/>
          </p:nvPr>
        </p:nvSpPr>
        <p:spPr>
          <a:xfrm>
            <a:off x="2684025" y="3058994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5"/>
          </p:nvPr>
        </p:nvSpPr>
        <p:spPr>
          <a:xfrm>
            <a:off x="4703900" y="28113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43" name="Google Shape;443;p27"/>
          <p:cNvSpPr txBox="1">
            <a:spLocks noGrp="1"/>
          </p:cNvSpPr>
          <p:nvPr>
            <p:ph type="subTitle" idx="6"/>
          </p:nvPr>
        </p:nvSpPr>
        <p:spPr>
          <a:xfrm>
            <a:off x="4703900" y="3058994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7"/>
          </p:nvPr>
        </p:nvSpPr>
        <p:spPr>
          <a:xfrm>
            <a:off x="6723775" y="28113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8"/>
          </p:nvPr>
        </p:nvSpPr>
        <p:spPr>
          <a:xfrm>
            <a:off x="6723775" y="3058994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4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8"/>
          <p:cNvGrpSpPr/>
          <p:nvPr/>
        </p:nvGrpSpPr>
        <p:grpSpPr>
          <a:xfrm rot="-236837">
            <a:off x="2488371" y="477227"/>
            <a:ext cx="4166950" cy="4347357"/>
            <a:chOff x="4021450" y="601975"/>
            <a:chExt cx="1303850" cy="1360300"/>
          </a:xfrm>
        </p:grpSpPr>
        <p:sp>
          <p:nvSpPr>
            <p:cNvPr id="448" name="Google Shape;448;p28"/>
            <p:cNvSpPr/>
            <p:nvPr/>
          </p:nvSpPr>
          <p:spPr>
            <a:xfrm>
              <a:off x="4038625" y="675600"/>
              <a:ext cx="1286675" cy="1286675"/>
            </a:xfrm>
            <a:custGeom>
              <a:avLst/>
              <a:gdLst/>
              <a:ahLst/>
              <a:cxnLst/>
              <a:rect l="l" t="t" r="r" b="b"/>
              <a:pathLst>
                <a:path w="51467" h="51467" extrusionOk="0">
                  <a:moveTo>
                    <a:pt x="3223" y="0"/>
                  </a:moveTo>
                  <a:lnTo>
                    <a:pt x="1" y="48257"/>
                  </a:lnTo>
                  <a:lnTo>
                    <a:pt x="48244" y="51466"/>
                  </a:lnTo>
                  <a:lnTo>
                    <a:pt x="51466" y="3223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022125" y="655125"/>
              <a:ext cx="1286675" cy="1286675"/>
            </a:xfrm>
            <a:custGeom>
              <a:avLst/>
              <a:gdLst/>
              <a:ahLst/>
              <a:cxnLst/>
              <a:rect l="l" t="t" r="r" b="b"/>
              <a:pathLst>
                <a:path w="51467" h="51467" extrusionOk="0">
                  <a:moveTo>
                    <a:pt x="3223" y="1"/>
                  </a:moveTo>
                  <a:lnTo>
                    <a:pt x="0" y="48244"/>
                  </a:lnTo>
                  <a:lnTo>
                    <a:pt x="48244" y="51466"/>
                  </a:lnTo>
                  <a:lnTo>
                    <a:pt x="51466" y="3223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698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227875" y="735350"/>
              <a:ext cx="81250" cy="1206125"/>
            </a:xfrm>
            <a:custGeom>
              <a:avLst/>
              <a:gdLst/>
              <a:ahLst/>
              <a:cxnLst/>
              <a:rect l="l" t="t" r="r" b="b"/>
              <a:pathLst>
                <a:path w="3250" h="48245" extrusionOk="0">
                  <a:moveTo>
                    <a:pt x="3210" y="1"/>
                  </a:moveTo>
                  <a:lnTo>
                    <a:pt x="1" y="48244"/>
                  </a:lnTo>
                  <a:lnTo>
                    <a:pt x="53" y="48244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227225" y="735025"/>
              <a:ext cx="82550" cy="1207100"/>
            </a:xfrm>
            <a:custGeom>
              <a:avLst/>
              <a:gdLst/>
              <a:ahLst/>
              <a:cxnLst/>
              <a:rect l="l" t="t" r="r" b="b"/>
              <a:pathLst>
                <a:path w="3302" h="48284" extrusionOk="0">
                  <a:moveTo>
                    <a:pt x="3222" y="1"/>
                  </a:moveTo>
                  <a:lnTo>
                    <a:pt x="0" y="48270"/>
                  </a:lnTo>
                  <a:lnTo>
                    <a:pt x="0" y="48284"/>
                  </a:lnTo>
                  <a:lnTo>
                    <a:pt x="93" y="48284"/>
                  </a:lnTo>
                  <a:lnTo>
                    <a:pt x="3302" y="27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175700" y="731725"/>
              <a:ext cx="81250" cy="1206100"/>
            </a:xfrm>
            <a:custGeom>
              <a:avLst/>
              <a:gdLst/>
              <a:ahLst/>
              <a:cxnLst/>
              <a:rect l="l" t="t" r="r" b="b"/>
              <a:pathLst>
                <a:path w="3250" h="48244" extrusionOk="0">
                  <a:moveTo>
                    <a:pt x="3197" y="1"/>
                  </a:moveTo>
                  <a:lnTo>
                    <a:pt x="1" y="48244"/>
                  </a:lnTo>
                  <a:lnTo>
                    <a:pt x="54" y="48244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175050" y="731075"/>
              <a:ext cx="82575" cy="1207750"/>
            </a:xfrm>
            <a:custGeom>
              <a:avLst/>
              <a:gdLst/>
              <a:ahLst/>
              <a:cxnLst/>
              <a:rect l="l" t="t" r="r" b="b"/>
              <a:pathLst>
                <a:path w="3303" h="48310" extrusionOk="0">
                  <a:moveTo>
                    <a:pt x="3210" y="0"/>
                  </a:moveTo>
                  <a:lnTo>
                    <a:pt x="0" y="48270"/>
                  </a:lnTo>
                  <a:lnTo>
                    <a:pt x="0" y="48296"/>
                  </a:lnTo>
                  <a:lnTo>
                    <a:pt x="80" y="48309"/>
                  </a:lnTo>
                  <a:lnTo>
                    <a:pt x="3302" y="40"/>
                  </a:lnTo>
                  <a:lnTo>
                    <a:pt x="3302" y="27"/>
                  </a:lnTo>
                  <a:lnTo>
                    <a:pt x="3210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122875" y="728425"/>
              <a:ext cx="81575" cy="1206425"/>
            </a:xfrm>
            <a:custGeom>
              <a:avLst/>
              <a:gdLst/>
              <a:ahLst/>
              <a:cxnLst/>
              <a:rect l="l" t="t" r="r" b="b"/>
              <a:pathLst>
                <a:path w="3263" h="48257" extrusionOk="0">
                  <a:moveTo>
                    <a:pt x="3210" y="0"/>
                  </a:moveTo>
                  <a:lnTo>
                    <a:pt x="1" y="48257"/>
                  </a:lnTo>
                  <a:lnTo>
                    <a:pt x="54" y="48257"/>
                  </a:lnTo>
                  <a:lnTo>
                    <a:pt x="3263" y="14"/>
                  </a:lnTo>
                  <a:lnTo>
                    <a:pt x="3210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122550" y="727775"/>
              <a:ext cx="82575" cy="1207425"/>
            </a:xfrm>
            <a:custGeom>
              <a:avLst/>
              <a:gdLst/>
              <a:ahLst/>
              <a:cxnLst/>
              <a:rect l="l" t="t" r="r" b="b"/>
              <a:pathLst>
                <a:path w="3303" h="48297" extrusionOk="0">
                  <a:moveTo>
                    <a:pt x="3223" y="0"/>
                  </a:moveTo>
                  <a:lnTo>
                    <a:pt x="1" y="48270"/>
                  </a:lnTo>
                  <a:lnTo>
                    <a:pt x="1" y="48296"/>
                  </a:lnTo>
                  <a:lnTo>
                    <a:pt x="80" y="48296"/>
                  </a:lnTo>
                  <a:lnTo>
                    <a:pt x="3302" y="40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070725" y="725125"/>
              <a:ext cx="81225" cy="1206100"/>
            </a:xfrm>
            <a:custGeom>
              <a:avLst/>
              <a:gdLst/>
              <a:ahLst/>
              <a:cxnLst/>
              <a:rect l="l" t="t" r="r" b="b"/>
              <a:pathLst>
                <a:path w="3249" h="48244" extrusionOk="0">
                  <a:moveTo>
                    <a:pt x="3209" y="0"/>
                  </a:moveTo>
                  <a:lnTo>
                    <a:pt x="0" y="48244"/>
                  </a:lnTo>
                  <a:lnTo>
                    <a:pt x="53" y="48244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070050" y="724475"/>
              <a:ext cx="82575" cy="1207425"/>
            </a:xfrm>
            <a:custGeom>
              <a:avLst/>
              <a:gdLst/>
              <a:ahLst/>
              <a:cxnLst/>
              <a:rect l="l" t="t" r="r" b="b"/>
              <a:pathLst>
                <a:path w="3303" h="48297" extrusionOk="0">
                  <a:moveTo>
                    <a:pt x="3223" y="0"/>
                  </a:moveTo>
                  <a:lnTo>
                    <a:pt x="1" y="48257"/>
                  </a:lnTo>
                  <a:lnTo>
                    <a:pt x="1" y="48296"/>
                  </a:lnTo>
                  <a:lnTo>
                    <a:pt x="80" y="48296"/>
                  </a:lnTo>
                  <a:lnTo>
                    <a:pt x="3302" y="26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018225" y="721500"/>
              <a:ext cx="81250" cy="1206425"/>
            </a:xfrm>
            <a:custGeom>
              <a:avLst/>
              <a:gdLst/>
              <a:ahLst/>
              <a:cxnLst/>
              <a:rect l="l" t="t" r="r" b="b"/>
              <a:pathLst>
                <a:path w="3250" h="48257" extrusionOk="0">
                  <a:moveTo>
                    <a:pt x="3196" y="0"/>
                  </a:moveTo>
                  <a:lnTo>
                    <a:pt x="0" y="48243"/>
                  </a:lnTo>
                  <a:lnTo>
                    <a:pt x="40" y="48257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017550" y="720825"/>
              <a:ext cx="82575" cy="1207100"/>
            </a:xfrm>
            <a:custGeom>
              <a:avLst/>
              <a:gdLst/>
              <a:ahLst/>
              <a:cxnLst/>
              <a:rect l="l" t="t" r="r" b="b"/>
              <a:pathLst>
                <a:path w="3303" h="48284" extrusionOk="0">
                  <a:moveTo>
                    <a:pt x="3223" y="1"/>
                  </a:moveTo>
                  <a:lnTo>
                    <a:pt x="1" y="48270"/>
                  </a:lnTo>
                  <a:lnTo>
                    <a:pt x="1" y="48284"/>
                  </a:lnTo>
                  <a:lnTo>
                    <a:pt x="80" y="48284"/>
                  </a:lnTo>
                  <a:lnTo>
                    <a:pt x="3303" y="14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965725" y="717850"/>
              <a:ext cx="81575" cy="1206450"/>
            </a:xfrm>
            <a:custGeom>
              <a:avLst/>
              <a:gdLst/>
              <a:ahLst/>
              <a:cxnLst/>
              <a:rect l="l" t="t" r="r" b="b"/>
              <a:pathLst>
                <a:path w="3263" h="48258" extrusionOk="0">
                  <a:moveTo>
                    <a:pt x="3210" y="1"/>
                  </a:moveTo>
                  <a:lnTo>
                    <a:pt x="1" y="48257"/>
                  </a:lnTo>
                  <a:lnTo>
                    <a:pt x="53" y="48257"/>
                  </a:lnTo>
                  <a:lnTo>
                    <a:pt x="3263" y="14"/>
                  </a:lnTo>
                  <a:lnTo>
                    <a:pt x="321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965400" y="717525"/>
              <a:ext cx="82550" cy="1207100"/>
            </a:xfrm>
            <a:custGeom>
              <a:avLst/>
              <a:gdLst/>
              <a:ahLst/>
              <a:cxnLst/>
              <a:rect l="l" t="t" r="r" b="b"/>
              <a:pathLst>
                <a:path w="3302" h="48284" extrusionOk="0">
                  <a:moveTo>
                    <a:pt x="3210" y="1"/>
                  </a:moveTo>
                  <a:lnTo>
                    <a:pt x="0" y="48270"/>
                  </a:lnTo>
                  <a:lnTo>
                    <a:pt x="0" y="48284"/>
                  </a:lnTo>
                  <a:lnTo>
                    <a:pt x="80" y="48284"/>
                  </a:lnTo>
                  <a:lnTo>
                    <a:pt x="3302" y="1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913550" y="714550"/>
              <a:ext cx="81250" cy="1206125"/>
            </a:xfrm>
            <a:custGeom>
              <a:avLst/>
              <a:gdLst/>
              <a:ahLst/>
              <a:cxnLst/>
              <a:rect l="l" t="t" r="r" b="b"/>
              <a:pathLst>
                <a:path w="3250" h="48245" extrusionOk="0">
                  <a:moveTo>
                    <a:pt x="3210" y="1"/>
                  </a:moveTo>
                  <a:lnTo>
                    <a:pt x="1" y="48244"/>
                  </a:lnTo>
                  <a:lnTo>
                    <a:pt x="54" y="48244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912900" y="713900"/>
              <a:ext cx="82575" cy="1207100"/>
            </a:xfrm>
            <a:custGeom>
              <a:avLst/>
              <a:gdLst/>
              <a:ahLst/>
              <a:cxnLst/>
              <a:rect l="l" t="t" r="r" b="b"/>
              <a:pathLst>
                <a:path w="3303" h="48284" extrusionOk="0">
                  <a:moveTo>
                    <a:pt x="3223" y="0"/>
                  </a:moveTo>
                  <a:lnTo>
                    <a:pt x="0" y="48270"/>
                  </a:lnTo>
                  <a:lnTo>
                    <a:pt x="0" y="48283"/>
                  </a:lnTo>
                  <a:lnTo>
                    <a:pt x="80" y="48283"/>
                  </a:lnTo>
                  <a:lnTo>
                    <a:pt x="3302" y="14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861075" y="710925"/>
              <a:ext cx="81225" cy="1206450"/>
            </a:xfrm>
            <a:custGeom>
              <a:avLst/>
              <a:gdLst/>
              <a:ahLst/>
              <a:cxnLst/>
              <a:rect l="l" t="t" r="r" b="b"/>
              <a:pathLst>
                <a:path w="3249" h="48258" extrusionOk="0">
                  <a:moveTo>
                    <a:pt x="3196" y="1"/>
                  </a:moveTo>
                  <a:lnTo>
                    <a:pt x="0" y="48244"/>
                  </a:lnTo>
                  <a:lnTo>
                    <a:pt x="40" y="48257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860400" y="710600"/>
              <a:ext cx="82575" cy="1207100"/>
            </a:xfrm>
            <a:custGeom>
              <a:avLst/>
              <a:gdLst/>
              <a:ahLst/>
              <a:cxnLst/>
              <a:rect l="l" t="t" r="r" b="b"/>
              <a:pathLst>
                <a:path w="3303" h="48284" extrusionOk="0">
                  <a:moveTo>
                    <a:pt x="3223" y="0"/>
                  </a:moveTo>
                  <a:lnTo>
                    <a:pt x="1" y="48270"/>
                  </a:lnTo>
                  <a:lnTo>
                    <a:pt x="1" y="48283"/>
                  </a:lnTo>
                  <a:lnTo>
                    <a:pt x="80" y="48283"/>
                  </a:lnTo>
                  <a:lnTo>
                    <a:pt x="3302" y="14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4808575" y="707625"/>
              <a:ext cx="81575" cy="1206100"/>
            </a:xfrm>
            <a:custGeom>
              <a:avLst/>
              <a:gdLst/>
              <a:ahLst/>
              <a:cxnLst/>
              <a:rect l="l" t="t" r="r" b="b"/>
              <a:pathLst>
                <a:path w="3263" h="48244" extrusionOk="0">
                  <a:moveTo>
                    <a:pt x="3209" y="0"/>
                  </a:moveTo>
                  <a:lnTo>
                    <a:pt x="0" y="48244"/>
                  </a:lnTo>
                  <a:lnTo>
                    <a:pt x="53" y="48244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4807900" y="706975"/>
              <a:ext cx="82575" cy="1207075"/>
            </a:xfrm>
            <a:custGeom>
              <a:avLst/>
              <a:gdLst/>
              <a:ahLst/>
              <a:cxnLst/>
              <a:rect l="l" t="t" r="r" b="b"/>
              <a:pathLst>
                <a:path w="3303" h="48283" extrusionOk="0">
                  <a:moveTo>
                    <a:pt x="3223" y="0"/>
                  </a:moveTo>
                  <a:lnTo>
                    <a:pt x="1" y="48270"/>
                  </a:lnTo>
                  <a:lnTo>
                    <a:pt x="1" y="48283"/>
                  </a:lnTo>
                  <a:lnTo>
                    <a:pt x="93" y="48283"/>
                  </a:lnTo>
                  <a:lnTo>
                    <a:pt x="3302" y="13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756075" y="704000"/>
              <a:ext cx="81250" cy="1206100"/>
            </a:xfrm>
            <a:custGeom>
              <a:avLst/>
              <a:gdLst/>
              <a:ahLst/>
              <a:cxnLst/>
              <a:rect l="l" t="t" r="r" b="b"/>
              <a:pathLst>
                <a:path w="3250" h="48244" extrusionOk="0">
                  <a:moveTo>
                    <a:pt x="3210" y="0"/>
                  </a:moveTo>
                  <a:lnTo>
                    <a:pt x="0" y="48243"/>
                  </a:lnTo>
                  <a:lnTo>
                    <a:pt x="53" y="48243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4755075" y="703675"/>
              <a:ext cx="82900" cy="1207075"/>
            </a:xfrm>
            <a:custGeom>
              <a:avLst/>
              <a:gdLst/>
              <a:ahLst/>
              <a:cxnLst/>
              <a:rect l="l" t="t" r="r" b="b"/>
              <a:pathLst>
                <a:path w="3316" h="48283" extrusionOk="0">
                  <a:moveTo>
                    <a:pt x="3236" y="0"/>
                  </a:moveTo>
                  <a:lnTo>
                    <a:pt x="1" y="48270"/>
                  </a:lnTo>
                  <a:lnTo>
                    <a:pt x="1" y="48283"/>
                  </a:lnTo>
                  <a:lnTo>
                    <a:pt x="93" y="48283"/>
                  </a:lnTo>
                  <a:lnTo>
                    <a:pt x="3316" y="13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4703900" y="700350"/>
              <a:ext cx="81250" cy="1206450"/>
            </a:xfrm>
            <a:custGeom>
              <a:avLst/>
              <a:gdLst/>
              <a:ahLst/>
              <a:cxnLst/>
              <a:rect l="l" t="t" r="r" b="b"/>
              <a:pathLst>
                <a:path w="3250" h="48258" extrusionOk="0">
                  <a:moveTo>
                    <a:pt x="3197" y="1"/>
                  </a:moveTo>
                  <a:lnTo>
                    <a:pt x="1" y="48244"/>
                  </a:lnTo>
                  <a:lnTo>
                    <a:pt x="40" y="48257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702925" y="700025"/>
              <a:ext cx="82550" cy="1207425"/>
            </a:xfrm>
            <a:custGeom>
              <a:avLst/>
              <a:gdLst/>
              <a:ahLst/>
              <a:cxnLst/>
              <a:rect l="l" t="t" r="r" b="b"/>
              <a:pathLst>
                <a:path w="3302" h="48297" extrusionOk="0">
                  <a:moveTo>
                    <a:pt x="3209" y="1"/>
                  </a:moveTo>
                  <a:lnTo>
                    <a:pt x="0" y="48284"/>
                  </a:lnTo>
                  <a:lnTo>
                    <a:pt x="0" y="48297"/>
                  </a:lnTo>
                  <a:lnTo>
                    <a:pt x="79" y="48297"/>
                  </a:lnTo>
                  <a:lnTo>
                    <a:pt x="3302" y="27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4651075" y="696725"/>
              <a:ext cx="81575" cy="1206450"/>
            </a:xfrm>
            <a:custGeom>
              <a:avLst/>
              <a:gdLst/>
              <a:ahLst/>
              <a:cxnLst/>
              <a:rect l="l" t="t" r="r" b="b"/>
              <a:pathLst>
                <a:path w="3263" h="48258" extrusionOk="0">
                  <a:moveTo>
                    <a:pt x="3210" y="1"/>
                  </a:moveTo>
                  <a:lnTo>
                    <a:pt x="1" y="48257"/>
                  </a:lnTo>
                  <a:lnTo>
                    <a:pt x="54" y="48257"/>
                  </a:lnTo>
                  <a:lnTo>
                    <a:pt x="3263" y="14"/>
                  </a:lnTo>
                  <a:lnTo>
                    <a:pt x="321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4650425" y="696400"/>
              <a:ext cx="82550" cy="1207425"/>
            </a:xfrm>
            <a:custGeom>
              <a:avLst/>
              <a:gdLst/>
              <a:ahLst/>
              <a:cxnLst/>
              <a:rect l="l" t="t" r="r" b="b"/>
              <a:pathLst>
                <a:path w="3302" h="48297" extrusionOk="0">
                  <a:moveTo>
                    <a:pt x="3209" y="0"/>
                  </a:moveTo>
                  <a:lnTo>
                    <a:pt x="0" y="48257"/>
                  </a:lnTo>
                  <a:lnTo>
                    <a:pt x="0" y="48297"/>
                  </a:lnTo>
                  <a:lnTo>
                    <a:pt x="80" y="48297"/>
                  </a:lnTo>
                  <a:lnTo>
                    <a:pt x="3302" y="2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4598925" y="693425"/>
              <a:ext cx="81225" cy="1206100"/>
            </a:xfrm>
            <a:custGeom>
              <a:avLst/>
              <a:gdLst/>
              <a:ahLst/>
              <a:cxnLst/>
              <a:rect l="l" t="t" r="r" b="b"/>
              <a:pathLst>
                <a:path w="3249" h="48244" extrusionOk="0">
                  <a:moveTo>
                    <a:pt x="3209" y="1"/>
                  </a:moveTo>
                  <a:lnTo>
                    <a:pt x="0" y="48244"/>
                  </a:lnTo>
                  <a:lnTo>
                    <a:pt x="53" y="48244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597925" y="692775"/>
              <a:ext cx="82575" cy="1207750"/>
            </a:xfrm>
            <a:custGeom>
              <a:avLst/>
              <a:gdLst/>
              <a:ahLst/>
              <a:cxnLst/>
              <a:rect l="l" t="t" r="r" b="b"/>
              <a:pathLst>
                <a:path w="3303" h="48310" extrusionOk="0">
                  <a:moveTo>
                    <a:pt x="3223" y="0"/>
                  </a:moveTo>
                  <a:lnTo>
                    <a:pt x="0" y="48270"/>
                  </a:lnTo>
                  <a:lnTo>
                    <a:pt x="0" y="48283"/>
                  </a:lnTo>
                  <a:lnTo>
                    <a:pt x="80" y="48310"/>
                  </a:lnTo>
                  <a:lnTo>
                    <a:pt x="3302" y="27"/>
                  </a:lnTo>
                  <a:lnTo>
                    <a:pt x="3302" y="13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546425" y="689800"/>
              <a:ext cx="81225" cy="1206425"/>
            </a:xfrm>
            <a:custGeom>
              <a:avLst/>
              <a:gdLst/>
              <a:ahLst/>
              <a:cxnLst/>
              <a:rect l="l" t="t" r="r" b="b"/>
              <a:pathLst>
                <a:path w="3249" h="48257" extrusionOk="0">
                  <a:moveTo>
                    <a:pt x="3196" y="0"/>
                  </a:moveTo>
                  <a:lnTo>
                    <a:pt x="0" y="48244"/>
                  </a:lnTo>
                  <a:lnTo>
                    <a:pt x="40" y="48257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545425" y="689475"/>
              <a:ext cx="82575" cy="1207100"/>
            </a:xfrm>
            <a:custGeom>
              <a:avLst/>
              <a:gdLst/>
              <a:ahLst/>
              <a:cxnLst/>
              <a:rect l="l" t="t" r="r" b="b"/>
              <a:pathLst>
                <a:path w="3303" h="48284" extrusionOk="0">
                  <a:moveTo>
                    <a:pt x="3223" y="0"/>
                  </a:moveTo>
                  <a:lnTo>
                    <a:pt x="1" y="48270"/>
                  </a:lnTo>
                  <a:lnTo>
                    <a:pt x="1" y="48283"/>
                  </a:lnTo>
                  <a:lnTo>
                    <a:pt x="93" y="48283"/>
                  </a:lnTo>
                  <a:lnTo>
                    <a:pt x="3302" y="13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493925" y="686175"/>
              <a:ext cx="81575" cy="1206425"/>
            </a:xfrm>
            <a:custGeom>
              <a:avLst/>
              <a:gdLst/>
              <a:ahLst/>
              <a:cxnLst/>
              <a:rect l="l" t="t" r="r" b="b"/>
              <a:pathLst>
                <a:path w="3263" h="48257" extrusionOk="0">
                  <a:moveTo>
                    <a:pt x="3210" y="0"/>
                  </a:moveTo>
                  <a:lnTo>
                    <a:pt x="0" y="48257"/>
                  </a:lnTo>
                  <a:lnTo>
                    <a:pt x="53" y="48257"/>
                  </a:lnTo>
                  <a:lnTo>
                    <a:pt x="3262" y="13"/>
                  </a:lnTo>
                  <a:lnTo>
                    <a:pt x="3210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493250" y="685825"/>
              <a:ext cx="82575" cy="1207425"/>
            </a:xfrm>
            <a:custGeom>
              <a:avLst/>
              <a:gdLst/>
              <a:ahLst/>
              <a:cxnLst/>
              <a:rect l="l" t="t" r="r" b="b"/>
              <a:pathLst>
                <a:path w="3303" h="48297" extrusionOk="0">
                  <a:moveTo>
                    <a:pt x="3210" y="1"/>
                  </a:moveTo>
                  <a:lnTo>
                    <a:pt x="1" y="48271"/>
                  </a:lnTo>
                  <a:lnTo>
                    <a:pt x="1" y="48284"/>
                  </a:lnTo>
                  <a:lnTo>
                    <a:pt x="80" y="48297"/>
                  </a:lnTo>
                  <a:lnTo>
                    <a:pt x="3303" y="27"/>
                  </a:lnTo>
                  <a:lnTo>
                    <a:pt x="3303" y="14"/>
                  </a:lnTo>
                  <a:lnTo>
                    <a:pt x="321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4441425" y="682850"/>
              <a:ext cx="81250" cy="1206125"/>
            </a:xfrm>
            <a:custGeom>
              <a:avLst/>
              <a:gdLst/>
              <a:ahLst/>
              <a:cxnLst/>
              <a:rect l="l" t="t" r="r" b="b"/>
              <a:pathLst>
                <a:path w="3250" h="48245" extrusionOk="0">
                  <a:moveTo>
                    <a:pt x="3197" y="1"/>
                  </a:moveTo>
                  <a:lnTo>
                    <a:pt x="1" y="48244"/>
                  </a:lnTo>
                  <a:lnTo>
                    <a:pt x="53" y="48244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4440775" y="682525"/>
              <a:ext cx="82550" cy="1207100"/>
            </a:xfrm>
            <a:custGeom>
              <a:avLst/>
              <a:gdLst/>
              <a:ahLst/>
              <a:cxnLst/>
              <a:rect l="l" t="t" r="r" b="b"/>
              <a:pathLst>
                <a:path w="3302" h="48284" extrusionOk="0">
                  <a:moveTo>
                    <a:pt x="3223" y="1"/>
                  </a:moveTo>
                  <a:lnTo>
                    <a:pt x="0" y="48270"/>
                  </a:lnTo>
                  <a:lnTo>
                    <a:pt x="0" y="48284"/>
                  </a:lnTo>
                  <a:lnTo>
                    <a:pt x="79" y="48284"/>
                  </a:lnTo>
                  <a:lnTo>
                    <a:pt x="3302" y="1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389250" y="679225"/>
              <a:ext cx="81250" cy="1206450"/>
            </a:xfrm>
            <a:custGeom>
              <a:avLst/>
              <a:gdLst/>
              <a:ahLst/>
              <a:cxnLst/>
              <a:rect l="l" t="t" r="r" b="b"/>
              <a:pathLst>
                <a:path w="3250" h="48258" extrusionOk="0">
                  <a:moveTo>
                    <a:pt x="3197" y="1"/>
                  </a:moveTo>
                  <a:lnTo>
                    <a:pt x="1" y="48244"/>
                  </a:lnTo>
                  <a:lnTo>
                    <a:pt x="41" y="48257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4388275" y="678900"/>
              <a:ext cx="82550" cy="1207425"/>
            </a:xfrm>
            <a:custGeom>
              <a:avLst/>
              <a:gdLst/>
              <a:ahLst/>
              <a:cxnLst/>
              <a:rect l="l" t="t" r="r" b="b"/>
              <a:pathLst>
                <a:path w="3302" h="48297" extrusionOk="0">
                  <a:moveTo>
                    <a:pt x="3223" y="1"/>
                  </a:moveTo>
                  <a:lnTo>
                    <a:pt x="0" y="48283"/>
                  </a:lnTo>
                  <a:lnTo>
                    <a:pt x="0" y="48297"/>
                  </a:lnTo>
                  <a:lnTo>
                    <a:pt x="80" y="48297"/>
                  </a:lnTo>
                  <a:lnTo>
                    <a:pt x="3302" y="1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336425" y="675600"/>
              <a:ext cx="81250" cy="1206425"/>
            </a:xfrm>
            <a:custGeom>
              <a:avLst/>
              <a:gdLst/>
              <a:ahLst/>
              <a:cxnLst/>
              <a:rect l="l" t="t" r="r" b="b"/>
              <a:pathLst>
                <a:path w="3250" h="48257" extrusionOk="0">
                  <a:moveTo>
                    <a:pt x="3210" y="0"/>
                  </a:moveTo>
                  <a:lnTo>
                    <a:pt x="1" y="48257"/>
                  </a:lnTo>
                  <a:lnTo>
                    <a:pt x="54" y="48257"/>
                  </a:lnTo>
                  <a:lnTo>
                    <a:pt x="3250" y="14"/>
                  </a:lnTo>
                  <a:lnTo>
                    <a:pt x="3210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335775" y="675275"/>
              <a:ext cx="82575" cy="1207425"/>
            </a:xfrm>
            <a:custGeom>
              <a:avLst/>
              <a:gdLst/>
              <a:ahLst/>
              <a:cxnLst/>
              <a:rect l="l" t="t" r="r" b="b"/>
              <a:pathLst>
                <a:path w="3303" h="48297" extrusionOk="0">
                  <a:moveTo>
                    <a:pt x="3223" y="0"/>
                  </a:moveTo>
                  <a:lnTo>
                    <a:pt x="0" y="48283"/>
                  </a:lnTo>
                  <a:lnTo>
                    <a:pt x="0" y="48296"/>
                  </a:lnTo>
                  <a:lnTo>
                    <a:pt x="93" y="48296"/>
                  </a:lnTo>
                  <a:lnTo>
                    <a:pt x="3302" y="2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4284275" y="672625"/>
              <a:ext cx="81250" cy="1206100"/>
            </a:xfrm>
            <a:custGeom>
              <a:avLst/>
              <a:gdLst/>
              <a:ahLst/>
              <a:cxnLst/>
              <a:rect l="l" t="t" r="r" b="b"/>
              <a:pathLst>
                <a:path w="3250" h="48244" extrusionOk="0">
                  <a:moveTo>
                    <a:pt x="3196" y="1"/>
                  </a:moveTo>
                  <a:lnTo>
                    <a:pt x="0" y="48244"/>
                  </a:lnTo>
                  <a:lnTo>
                    <a:pt x="53" y="48244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4283600" y="671975"/>
              <a:ext cx="82575" cy="1207425"/>
            </a:xfrm>
            <a:custGeom>
              <a:avLst/>
              <a:gdLst/>
              <a:ahLst/>
              <a:cxnLst/>
              <a:rect l="l" t="t" r="r" b="b"/>
              <a:pathLst>
                <a:path w="3303" h="48297" extrusionOk="0">
                  <a:moveTo>
                    <a:pt x="3210" y="0"/>
                  </a:moveTo>
                  <a:lnTo>
                    <a:pt x="1" y="48270"/>
                  </a:lnTo>
                  <a:lnTo>
                    <a:pt x="1" y="48296"/>
                  </a:lnTo>
                  <a:lnTo>
                    <a:pt x="80" y="48296"/>
                  </a:lnTo>
                  <a:lnTo>
                    <a:pt x="3302" y="2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231450" y="669000"/>
              <a:ext cx="81575" cy="1206425"/>
            </a:xfrm>
            <a:custGeom>
              <a:avLst/>
              <a:gdLst/>
              <a:ahLst/>
              <a:cxnLst/>
              <a:rect l="l" t="t" r="r" b="b"/>
              <a:pathLst>
                <a:path w="3263" h="48257" extrusionOk="0">
                  <a:moveTo>
                    <a:pt x="3209" y="0"/>
                  </a:moveTo>
                  <a:lnTo>
                    <a:pt x="0" y="48244"/>
                  </a:lnTo>
                  <a:lnTo>
                    <a:pt x="53" y="48257"/>
                  </a:lnTo>
                  <a:lnTo>
                    <a:pt x="3262" y="14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231100" y="668325"/>
              <a:ext cx="82575" cy="1207450"/>
            </a:xfrm>
            <a:custGeom>
              <a:avLst/>
              <a:gdLst/>
              <a:ahLst/>
              <a:cxnLst/>
              <a:rect l="l" t="t" r="r" b="b"/>
              <a:pathLst>
                <a:path w="3303" h="48298" extrusionOk="0">
                  <a:moveTo>
                    <a:pt x="3223" y="1"/>
                  </a:moveTo>
                  <a:lnTo>
                    <a:pt x="1" y="48271"/>
                  </a:lnTo>
                  <a:lnTo>
                    <a:pt x="1" y="48297"/>
                  </a:lnTo>
                  <a:lnTo>
                    <a:pt x="80" y="48297"/>
                  </a:lnTo>
                  <a:lnTo>
                    <a:pt x="3303" y="14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179275" y="665700"/>
              <a:ext cx="81250" cy="1206100"/>
            </a:xfrm>
            <a:custGeom>
              <a:avLst/>
              <a:gdLst/>
              <a:ahLst/>
              <a:cxnLst/>
              <a:rect l="l" t="t" r="r" b="b"/>
              <a:pathLst>
                <a:path w="3250" h="48244" extrusionOk="0">
                  <a:moveTo>
                    <a:pt x="3210" y="0"/>
                  </a:moveTo>
                  <a:lnTo>
                    <a:pt x="1" y="48244"/>
                  </a:lnTo>
                  <a:lnTo>
                    <a:pt x="53" y="48244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4178625" y="665025"/>
              <a:ext cx="82550" cy="1207425"/>
            </a:xfrm>
            <a:custGeom>
              <a:avLst/>
              <a:gdLst/>
              <a:ahLst/>
              <a:cxnLst/>
              <a:rect l="l" t="t" r="r" b="b"/>
              <a:pathLst>
                <a:path w="3302" h="48297" extrusionOk="0">
                  <a:moveTo>
                    <a:pt x="3223" y="1"/>
                  </a:moveTo>
                  <a:lnTo>
                    <a:pt x="0" y="48271"/>
                  </a:lnTo>
                  <a:lnTo>
                    <a:pt x="0" y="48297"/>
                  </a:lnTo>
                  <a:lnTo>
                    <a:pt x="79" y="48297"/>
                  </a:lnTo>
                  <a:lnTo>
                    <a:pt x="3302" y="1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126775" y="662050"/>
              <a:ext cx="81250" cy="1206125"/>
            </a:xfrm>
            <a:custGeom>
              <a:avLst/>
              <a:gdLst/>
              <a:ahLst/>
              <a:cxnLst/>
              <a:rect l="l" t="t" r="r" b="b"/>
              <a:pathLst>
                <a:path w="3250" h="48245" extrusionOk="0">
                  <a:moveTo>
                    <a:pt x="3197" y="1"/>
                  </a:moveTo>
                  <a:lnTo>
                    <a:pt x="1" y="48244"/>
                  </a:lnTo>
                  <a:lnTo>
                    <a:pt x="40" y="48244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4126125" y="661400"/>
              <a:ext cx="82550" cy="1207100"/>
            </a:xfrm>
            <a:custGeom>
              <a:avLst/>
              <a:gdLst/>
              <a:ahLst/>
              <a:cxnLst/>
              <a:rect l="l" t="t" r="r" b="b"/>
              <a:pathLst>
                <a:path w="3302" h="48284" extrusionOk="0">
                  <a:moveTo>
                    <a:pt x="3223" y="1"/>
                  </a:moveTo>
                  <a:lnTo>
                    <a:pt x="0" y="48270"/>
                  </a:lnTo>
                  <a:lnTo>
                    <a:pt x="0" y="48283"/>
                  </a:lnTo>
                  <a:lnTo>
                    <a:pt x="93" y="48283"/>
                  </a:lnTo>
                  <a:lnTo>
                    <a:pt x="3302" y="1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4074275" y="658425"/>
              <a:ext cx="81575" cy="1206450"/>
            </a:xfrm>
            <a:custGeom>
              <a:avLst/>
              <a:gdLst/>
              <a:ahLst/>
              <a:cxnLst/>
              <a:rect l="l" t="t" r="r" b="b"/>
              <a:pathLst>
                <a:path w="3263" h="48258" extrusionOk="0">
                  <a:moveTo>
                    <a:pt x="3210" y="1"/>
                  </a:moveTo>
                  <a:lnTo>
                    <a:pt x="1" y="48244"/>
                  </a:lnTo>
                  <a:lnTo>
                    <a:pt x="54" y="48257"/>
                  </a:lnTo>
                  <a:lnTo>
                    <a:pt x="3263" y="14"/>
                  </a:lnTo>
                  <a:lnTo>
                    <a:pt x="3210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073950" y="658100"/>
              <a:ext cx="82575" cy="1207100"/>
            </a:xfrm>
            <a:custGeom>
              <a:avLst/>
              <a:gdLst/>
              <a:ahLst/>
              <a:cxnLst/>
              <a:rect l="l" t="t" r="r" b="b"/>
              <a:pathLst>
                <a:path w="3303" h="48284" extrusionOk="0">
                  <a:moveTo>
                    <a:pt x="3210" y="1"/>
                  </a:moveTo>
                  <a:lnTo>
                    <a:pt x="1" y="48270"/>
                  </a:lnTo>
                  <a:lnTo>
                    <a:pt x="1" y="48283"/>
                  </a:lnTo>
                  <a:lnTo>
                    <a:pt x="80" y="48283"/>
                  </a:lnTo>
                  <a:lnTo>
                    <a:pt x="3302" y="1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021800" y="655125"/>
              <a:ext cx="81225" cy="1206100"/>
            </a:xfrm>
            <a:custGeom>
              <a:avLst/>
              <a:gdLst/>
              <a:ahLst/>
              <a:cxnLst/>
              <a:rect l="l" t="t" r="r" b="b"/>
              <a:pathLst>
                <a:path w="3249" h="48244" extrusionOk="0">
                  <a:moveTo>
                    <a:pt x="3196" y="1"/>
                  </a:moveTo>
                  <a:lnTo>
                    <a:pt x="0" y="48244"/>
                  </a:lnTo>
                  <a:lnTo>
                    <a:pt x="53" y="48244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4021450" y="654475"/>
              <a:ext cx="82575" cy="1207100"/>
            </a:xfrm>
            <a:custGeom>
              <a:avLst/>
              <a:gdLst/>
              <a:ahLst/>
              <a:cxnLst/>
              <a:rect l="l" t="t" r="r" b="b"/>
              <a:pathLst>
                <a:path w="3303" h="48284" extrusionOk="0">
                  <a:moveTo>
                    <a:pt x="3223" y="0"/>
                  </a:moveTo>
                  <a:lnTo>
                    <a:pt x="1" y="48270"/>
                  </a:lnTo>
                  <a:lnTo>
                    <a:pt x="1" y="48283"/>
                  </a:lnTo>
                  <a:lnTo>
                    <a:pt x="80" y="48283"/>
                  </a:lnTo>
                  <a:lnTo>
                    <a:pt x="3302" y="2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567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022125" y="1860875"/>
              <a:ext cx="1206425" cy="81250"/>
            </a:xfrm>
            <a:custGeom>
              <a:avLst/>
              <a:gdLst/>
              <a:ahLst/>
              <a:cxnLst/>
              <a:rect l="l" t="t" r="r" b="b"/>
              <a:pathLst>
                <a:path w="48257" h="3250" extrusionOk="0">
                  <a:moveTo>
                    <a:pt x="0" y="1"/>
                  </a:moveTo>
                  <a:lnTo>
                    <a:pt x="0" y="27"/>
                  </a:lnTo>
                  <a:lnTo>
                    <a:pt x="48257" y="3250"/>
                  </a:lnTo>
                  <a:lnTo>
                    <a:pt x="48257" y="32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4021800" y="1859900"/>
              <a:ext cx="1207100" cy="82550"/>
            </a:xfrm>
            <a:custGeom>
              <a:avLst/>
              <a:gdLst/>
              <a:ahLst/>
              <a:cxnLst/>
              <a:rect l="l" t="t" r="r" b="b"/>
              <a:pathLst>
                <a:path w="48284" h="3302" extrusionOk="0">
                  <a:moveTo>
                    <a:pt x="0" y="0"/>
                  </a:moveTo>
                  <a:lnTo>
                    <a:pt x="0" y="79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026075" y="1808375"/>
              <a:ext cx="1205775" cy="81250"/>
            </a:xfrm>
            <a:custGeom>
              <a:avLst/>
              <a:gdLst/>
              <a:ahLst/>
              <a:cxnLst/>
              <a:rect l="l" t="t" r="r" b="b"/>
              <a:pathLst>
                <a:path w="48231" h="3250" extrusionOk="0">
                  <a:moveTo>
                    <a:pt x="1" y="1"/>
                  </a:moveTo>
                  <a:lnTo>
                    <a:pt x="1" y="27"/>
                  </a:lnTo>
                  <a:lnTo>
                    <a:pt x="48231" y="3250"/>
                  </a:lnTo>
                  <a:lnTo>
                    <a:pt x="48231" y="3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025100" y="1807400"/>
              <a:ext cx="1207100" cy="82550"/>
            </a:xfrm>
            <a:custGeom>
              <a:avLst/>
              <a:gdLst/>
              <a:ahLst/>
              <a:cxnLst/>
              <a:rect l="l" t="t" r="r" b="b"/>
              <a:pathLst>
                <a:path w="48284" h="3302" extrusionOk="0">
                  <a:moveTo>
                    <a:pt x="0" y="0"/>
                  </a:moveTo>
                  <a:lnTo>
                    <a:pt x="0" y="93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4029375" y="1755900"/>
              <a:ext cx="1206125" cy="81225"/>
            </a:xfrm>
            <a:custGeom>
              <a:avLst/>
              <a:gdLst/>
              <a:ahLst/>
              <a:cxnLst/>
              <a:rect l="l" t="t" r="r" b="b"/>
              <a:pathLst>
                <a:path w="48245" h="3249" extrusionOk="0">
                  <a:moveTo>
                    <a:pt x="1" y="0"/>
                  </a:moveTo>
                  <a:lnTo>
                    <a:pt x="1" y="40"/>
                  </a:lnTo>
                  <a:lnTo>
                    <a:pt x="48244" y="3249"/>
                  </a:lnTo>
                  <a:lnTo>
                    <a:pt x="48244" y="32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028725" y="1755225"/>
              <a:ext cx="1207425" cy="82575"/>
            </a:xfrm>
            <a:custGeom>
              <a:avLst/>
              <a:gdLst/>
              <a:ahLst/>
              <a:cxnLst/>
              <a:rect l="l" t="t" r="r" b="b"/>
              <a:pathLst>
                <a:path w="48297" h="3303" extrusionOk="0">
                  <a:moveTo>
                    <a:pt x="0" y="1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97" y="3302"/>
                  </a:lnTo>
                  <a:lnTo>
                    <a:pt x="48297" y="32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032675" y="1703075"/>
              <a:ext cx="1206125" cy="81900"/>
            </a:xfrm>
            <a:custGeom>
              <a:avLst/>
              <a:gdLst/>
              <a:ahLst/>
              <a:cxnLst/>
              <a:rect l="l" t="t" r="r" b="b"/>
              <a:pathLst>
                <a:path w="48245" h="3276" extrusionOk="0">
                  <a:moveTo>
                    <a:pt x="14" y="0"/>
                  </a:moveTo>
                  <a:lnTo>
                    <a:pt x="1" y="53"/>
                  </a:lnTo>
                  <a:lnTo>
                    <a:pt x="48244" y="3275"/>
                  </a:lnTo>
                  <a:lnTo>
                    <a:pt x="48244" y="322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4032025" y="1702725"/>
              <a:ext cx="1207425" cy="82575"/>
            </a:xfrm>
            <a:custGeom>
              <a:avLst/>
              <a:gdLst/>
              <a:ahLst/>
              <a:cxnLst/>
              <a:rect l="l" t="t" r="r" b="b"/>
              <a:pathLst>
                <a:path w="48297" h="3303" extrusionOk="0">
                  <a:moveTo>
                    <a:pt x="0" y="1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97" y="3302"/>
                  </a:lnTo>
                  <a:lnTo>
                    <a:pt x="48297" y="322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4036325" y="1650575"/>
              <a:ext cx="1206100" cy="81900"/>
            </a:xfrm>
            <a:custGeom>
              <a:avLst/>
              <a:gdLst/>
              <a:ahLst/>
              <a:cxnLst/>
              <a:rect l="l" t="t" r="r" b="b"/>
              <a:pathLst>
                <a:path w="48244" h="3276" extrusionOk="0">
                  <a:moveTo>
                    <a:pt x="0" y="0"/>
                  </a:moveTo>
                  <a:lnTo>
                    <a:pt x="0" y="53"/>
                  </a:lnTo>
                  <a:lnTo>
                    <a:pt x="48230" y="3275"/>
                  </a:lnTo>
                  <a:lnTo>
                    <a:pt x="48244" y="3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4035975" y="1650225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1" y="1"/>
                  </a:moveTo>
                  <a:lnTo>
                    <a:pt x="1" y="80"/>
                  </a:lnTo>
                  <a:lnTo>
                    <a:pt x="48271" y="3303"/>
                  </a:lnTo>
                  <a:lnTo>
                    <a:pt x="48284" y="3303"/>
                  </a:lnTo>
                  <a:lnTo>
                    <a:pt x="48284" y="3223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4039625" y="1598400"/>
              <a:ext cx="1206425" cy="81575"/>
            </a:xfrm>
            <a:custGeom>
              <a:avLst/>
              <a:gdLst/>
              <a:ahLst/>
              <a:cxnLst/>
              <a:rect l="l" t="t" r="r" b="b"/>
              <a:pathLst>
                <a:path w="48257" h="3263" extrusionOk="0">
                  <a:moveTo>
                    <a:pt x="13" y="1"/>
                  </a:moveTo>
                  <a:lnTo>
                    <a:pt x="0" y="40"/>
                  </a:lnTo>
                  <a:lnTo>
                    <a:pt x="48257" y="3263"/>
                  </a:lnTo>
                  <a:lnTo>
                    <a:pt x="48257" y="32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039275" y="1597750"/>
              <a:ext cx="1207125" cy="82550"/>
            </a:xfrm>
            <a:custGeom>
              <a:avLst/>
              <a:gdLst/>
              <a:ahLst/>
              <a:cxnLst/>
              <a:rect l="l" t="t" r="r" b="b"/>
              <a:pathLst>
                <a:path w="48285" h="3302" extrusionOk="0">
                  <a:moveTo>
                    <a:pt x="1" y="0"/>
                  </a:moveTo>
                  <a:lnTo>
                    <a:pt x="1" y="93"/>
                  </a:lnTo>
                  <a:lnTo>
                    <a:pt x="48271" y="3302"/>
                  </a:lnTo>
                  <a:lnTo>
                    <a:pt x="48284" y="3302"/>
                  </a:lnTo>
                  <a:lnTo>
                    <a:pt x="48284" y="322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043250" y="1545900"/>
              <a:ext cx="1206450" cy="81575"/>
            </a:xfrm>
            <a:custGeom>
              <a:avLst/>
              <a:gdLst/>
              <a:ahLst/>
              <a:cxnLst/>
              <a:rect l="l" t="t" r="r" b="b"/>
              <a:pathLst>
                <a:path w="48258" h="3263" extrusionOk="0">
                  <a:moveTo>
                    <a:pt x="0" y="1"/>
                  </a:moveTo>
                  <a:lnTo>
                    <a:pt x="0" y="40"/>
                  </a:lnTo>
                  <a:lnTo>
                    <a:pt x="48244" y="3263"/>
                  </a:lnTo>
                  <a:lnTo>
                    <a:pt x="48257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4042925" y="1545575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0" y="1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4046550" y="1493400"/>
              <a:ext cx="1206450" cy="81925"/>
            </a:xfrm>
            <a:custGeom>
              <a:avLst/>
              <a:gdLst/>
              <a:ahLst/>
              <a:cxnLst/>
              <a:rect l="l" t="t" r="r" b="b"/>
              <a:pathLst>
                <a:path w="48258" h="3277" extrusionOk="0">
                  <a:moveTo>
                    <a:pt x="14" y="1"/>
                  </a:moveTo>
                  <a:lnTo>
                    <a:pt x="0" y="54"/>
                  </a:lnTo>
                  <a:lnTo>
                    <a:pt x="48257" y="3276"/>
                  </a:lnTo>
                  <a:lnTo>
                    <a:pt x="48257" y="3223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046225" y="1493075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0" y="1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2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4050175" y="1440925"/>
              <a:ext cx="1206450" cy="81900"/>
            </a:xfrm>
            <a:custGeom>
              <a:avLst/>
              <a:gdLst/>
              <a:ahLst/>
              <a:cxnLst/>
              <a:rect l="l" t="t" r="r" b="b"/>
              <a:pathLst>
                <a:path w="48258" h="3276" extrusionOk="0">
                  <a:moveTo>
                    <a:pt x="1" y="0"/>
                  </a:moveTo>
                  <a:lnTo>
                    <a:pt x="1" y="53"/>
                  </a:lnTo>
                  <a:lnTo>
                    <a:pt x="48244" y="3275"/>
                  </a:lnTo>
                  <a:lnTo>
                    <a:pt x="48257" y="3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49850" y="1440575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1" y="1"/>
                  </a:moveTo>
                  <a:lnTo>
                    <a:pt x="1" y="80"/>
                  </a:lnTo>
                  <a:lnTo>
                    <a:pt x="48270" y="3302"/>
                  </a:lnTo>
                  <a:lnTo>
                    <a:pt x="48284" y="3302"/>
                  </a:lnTo>
                  <a:lnTo>
                    <a:pt x="48284" y="3223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53475" y="1388750"/>
              <a:ext cx="1206450" cy="81575"/>
            </a:xfrm>
            <a:custGeom>
              <a:avLst/>
              <a:gdLst/>
              <a:ahLst/>
              <a:cxnLst/>
              <a:rect l="l" t="t" r="r" b="b"/>
              <a:pathLst>
                <a:path w="48258" h="3263" extrusionOk="0">
                  <a:moveTo>
                    <a:pt x="27" y="0"/>
                  </a:moveTo>
                  <a:lnTo>
                    <a:pt x="1" y="40"/>
                  </a:lnTo>
                  <a:lnTo>
                    <a:pt x="48258" y="3262"/>
                  </a:lnTo>
                  <a:lnTo>
                    <a:pt x="48258" y="3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053150" y="1388100"/>
              <a:ext cx="1207100" cy="82550"/>
            </a:xfrm>
            <a:custGeom>
              <a:avLst/>
              <a:gdLst/>
              <a:ahLst/>
              <a:cxnLst/>
              <a:rect l="l" t="t" r="r" b="b"/>
              <a:pathLst>
                <a:path w="48284" h="3302" extrusionOk="0">
                  <a:moveTo>
                    <a:pt x="1" y="0"/>
                  </a:moveTo>
                  <a:lnTo>
                    <a:pt x="1" y="79"/>
                  </a:lnTo>
                  <a:lnTo>
                    <a:pt x="48271" y="3302"/>
                  </a:lnTo>
                  <a:lnTo>
                    <a:pt x="48284" y="3302"/>
                  </a:lnTo>
                  <a:lnTo>
                    <a:pt x="48284" y="322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057450" y="1336250"/>
              <a:ext cx="1205775" cy="81250"/>
            </a:xfrm>
            <a:custGeom>
              <a:avLst/>
              <a:gdLst/>
              <a:ahLst/>
              <a:cxnLst/>
              <a:rect l="l" t="t" r="r" b="b"/>
              <a:pathLst>
                <a:path w="48231" h="3250" extrusionOk="0">
                  <a:moveTo>
                    <a:pt x="0" y="1"/>
                  </a:moveTo>
                  <a:lnTo>
                    <a:pt x="0" y="53"/>
                  </a:lnTo>
                  <a:lnTo>
                    <a:pt x="48231" y="3249"/>
                  </a:lnTo>
                  <a:lnTo>
                    <a:pt x="48231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056450" y="1335925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1" y="0"/>
                  </a:moveTo>
                  <a:lnTo>
                    <a:pt x="1" y="80"/>
                  </a:lnTo>
                  <a:lnTo>
                    <a:pt x="48271" y="3302"/>
                  </a:lnTo>
                  <a:lnTo>
                    <a:pt x="48284" y="3302"/>
                  </a:lnTo>
                  <a:lnTo>
                    <a:pt x="48284" y="32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060750" y="1283750"/>
              <a:ext cx="1206100" cy="81250"/>
            </a:xfrm>
            <a:custGeom>
              <a:avLst/>
              <a:gdLst/>
              <a:ahLst/>
              <a:cxnLst/>
              <a:rect l="l" t="t" r="r" b="b"/>
              <a:pathLst>
                <a:path w="48244" h="3250" extrusionOk="0">
                  <a:moveTo>
                    <a:pt x="0" y="1"/>
                  </a:moveTo>
                  <a:lnTo>
                    <a:pt x="0" y="40"/>
                  </a:lnTo>
                  <a:lnTo>
                    <a:pt x="48244" y="3250"/>
                  </a:lnTo>
                  <a:lnTo>
                    <a:pt x="48244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060075" y="1283425"/>
              <a:ext cx="1207125" cy="82575"/>
            </a:xfrm>
            <a:custGeom>
              <a:avLst/>
              <a:gdLst/>
              <a:ahLst/>
              <a:cxnLst/>
              <a:rect l="l" t="t" r="r" b="b"/>
              <a:pathLst>
                <a:path w="48285" h="3303" extrusionOk="0">
                  <a:moveTo>
                    <a:pt x="1" y="1"/>
                  </a:moveTo>
                  <a:lnTo>
                    <a:pt x="1" y="80"/>
                  </a:lnTo>
                  <a:lnTo>
                    <a:pt x="48271" y="3302"/>
                  </a:lnTo>
                  <a:lnTo>
                    <a:pt x="48284" y="3302"/>
                  </a:lnTo>
                  <a:lnTo>
                    <a:pt x="48284" y="322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064375" y="1231250"/>
              <a:ext cx="1205775" cy="81575"/>
            </a:xfrm>
            <a:custGeom>
              <a:avLst/>
              <a:gdLst/>
              <a:ahLst/>
              <a:cxnLst/>
              <a:rect l="l" t="t" r="r" b="b"/>
              <a:pathLst>
                <a:path w="48231" h="3263" extrusionOk="0">
                  <a:moveTo>
                    <a:pt x="1" y="1"/>
                  </a:moveTo>
                  <a:lnTo>
                    <a:pt x="1" y="41"/>
                  </a:lnTo>
                  <a:lnTo>
                    <a:pt x="48231" y="3263"/>
                  </a:lnTo>
                  <a:lnTo>
                    <a:pt x="48231" y="3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063400" y="1230925"/>
              <a:ext cx="1207425" cy="82575"/>
            </a:xfrm>
            <a:custGeom>
              <a:avLst/>
              <a:gdLst/>
              <a:ahLst/>
              <a:cxnLst/>
              <a:rect l="l" t="t" r="r" b="b"/>
              <a:pathLst>
                <a:path w="48297" h="3303" extrusionOk="0">
                  <a:moveTo>
                    <a:pt x="0" y="1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96" y="3302"/>
                  </a:lnTo>
                  <a:lnTo>
                    <a:pt x="48296" y="322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067675" y="1179100"/>
              <a:ext cx="1206450" cy="81250"/>
            </a:xfrm>
            <a:custGeom>
              <a:avLst/>
              <a:gdLst/>
              <a:ahLst/>
              <a:cxnLst/>
              <a:rect l="l" t="t" r="r" b="b"/>
              <a:pathLst>
                <a:path w="48258" h="3250" extrusionOk="0">
                  <a:moveTo>
                    <a:pt x="1" y="0"/>
                  </a:moveTo>
                  <a:lnTo>
                    <a:pt x="1" y="27"/>
                  </a:lnTo>
                  <a:lnTo>
                    <a:pt x="48257" y="3249"/>
                  </a:lnTo>
                  <a:lnTo>
                    <a:pt x="48257" y="3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067350" y="1178425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1" y="1"/>
                  </a:moveTo>
                  <a:lnTo>
                    <a:pt x="1" y="93"/>
                  </a:lnTo>
                  <a:lnTo>
                    <a:pt x="48270" y="3303"/>
                  </a:lnTo>
                  <a:lnTo>
                    <a:pt x="48284" y="3303"/>
                  </a:lnTo>
                  <a:lnTo>
                    <a:pt x="48284" y="3223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071300" y="1126600"/>
              <a:ext cx="1206125" cy="81250"/>
            </a:xfrm>
            <a:custGeom>
              <a:avLst/>
              <a:gdLst/>
              <a:ahLst/>
              <a:cxnLst/>
              <a:rect l="l" t="t" r="r" b="b"/>
              <a:pathLst>
                <a:path w="48245" h="3250" extrusionOk="0">
                  <a:moveTo>
                    <a:pt x="1" y="1"/>
                  </a:moveTo>
                  <a:lnTo>
                    <a:pt x="1" y="27"/>
                  </a:lnTo>
                  <a:lnTo>
                    <a:pt x="48244" y="3249"/>
                  </a:lnTo>
                  <a:lnTo>
                    <a:pt x="48244" y="3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070650" y="1126275"/>
              <a:ext cx="1207100" cy="82550"/>
            </a:xfrm>
            <a:custGeom>
              <a:avLst/>
              <a:gdLst/>
              <a:ahLst/>
              <a:cxnLst/>
              <a:rect l="l" t="t" r="r" b="b"/>
              <a:pathLst>
                <a:path w="48284" h="3302" extrusionOk="0">
                  <a:moveTo>
                    <a:pt x="1" y="0"/>
                  </a:moveTo>
                  <a:lnTo>
                    <a:pt x="1" y="80"/>
                  </a:lnTo>
                  <a:lnTo>
                    <a:pt x="48270" y="3302"/>
                  </a:lnTo>
                  <a:lnTo>
                    <a:pt x="48284" y="3302"/>
                  </a:lnTo>
                  <a:lnTo>
                    <a:pt x="48284" y="320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074625" y="1074100"/>
              <a:ext cx="1206425" cy="81250"/>
            </a:xfrm>
            <a:custGeom>
              <a:avLst/>
              <a:gdLst/>
              <a:ahLst/>
              <a:cxnLst/>
              <a:rect l="l" t="t" r="r" b="b"/>
              <a:pathLst>
                <a:path w="48257" h="3250" extrusionOk="0">
                  <a:moveTo>
                    <a:pt x="0" y="1"/>
                  </a:moveTo>
                  <a:lnTo>
                    <a:pt x="0" y="40"/>
                  </a:lnTo>
                  <a:lnTo>
                    <a:pt x="48257" y="3249"/>
                  </a:lnTo>
                  <a:lnTo>
                    <a:pt x="48257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074275" y="1073450"/>
              <a:ext cx="1207100" cy="82550"/>
            </a:xfrm>
            <a:custGeom>
              <a:avLst/>
              <a:gdLst/>
              <a:ahLst/>
              <a:cxnLst/>
              <a:rect l="l" t="t" r="r" b="b"/>
              <a:pathLst>
                <a:path w="48284" h="3302" extrusionOk="0">
                  <a:moveTo>
                    <a:pt x="1" y="0"/>
                  </a:moveTo>
                  <a:lnTo>
                    <a:pt x="1" y="80"/>
                  </a:lnTo>
                  <a:lnTo>
                    <a:pt x="48271" y="3302"/>
                  </a:lnTo>
                  <a:lnTo>
                    <a:pt x="48284" y="3302"/>
                  </a:lnTo>
                  <a:lnTo>
                    <a:pt x="48284" y="320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78250" y="1021600"/>
              <a:ext cx="1206100" cy="81575"/>
            </a:xfrm>
            <a:custGeom>
              <a:avLst/>
              <a:gdLst/>
              <a:ahLst/>
              <a:cxnLst/>
              <a:rect l="l" t="t" r="r" b="b"/>
              <a:pathLst>
                <a:path w="48244" h="3263" extrusionOk="0">
                  <a:moveTo>
                    <a:pt x="0" y="1"/>
                  </a:moveTo>
                  <a:lnTo>
                    <a:pt x="0" y="40"/>
                  </a:lnTo>
                  <a:lnTo>
                    <a:pt x="48244" y="3263"/>
                  </a:lnTo>
                  <a:lnTo>
                    <a:pt x="48244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077575" y="1020950"/>
              <a:ext cx="1207125" cy="82575"/>
            </a:xfrm>
            <a:custGeom>
              <a:avLst/>
              <a:gdLst/>
              <a:ahLst/>
              <a:cxnLst/>
              <a:rect l="l" t="t" r="r" b="b"/>
              <a:pathLst>
                <a:path w="48285" h="3303" extrusionOk="0">
                  <a:moveTo>
                    <a:pt x="1" y="0"/>
                  </a:moveTo>
                  <a:lnTo>
                    <a:pt x="1" y="80"/>
                  </a:lnTo>
                  <a:lnTo>
                    <a:pt x="48271" y="3302"/>
                  </a:lnTo>
                  <a:lnTo>
                    <a:pt x="48284" y="3302"/>
                  </a:lnTo>
                  <a:lnTo>
                    <a:pt x="48284" y="322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081550" y="969450"/>
              <a:ext cx="1206450" cy="81250"/>
            </a:xfrm>
            <a:custGeom>
              <a:avLst/>
              <a:gdLst/>
              <a:ahLst/>
              <a:cxnLst/>
              <a:rect l="l" t="t" r="r" b="b"/>
              <a:pathLst>
                <a:path w="48258" h="3250" extrusionOk="0">
                  <a:moveTo>
                    <a:pt x="0" y="0"/>
                  </a:moveTo>
                  <a:lnTo>
                    <a:pt x="0" y="27"/>
                  </a:lnTo>
                  <a:lnTo>
                    <a:pt x="48257" y="3249"/>
                  </a:lnTo>
                  <a:lnTo>
                    <a:pt x="48257" y="3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081225" y="968450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0" y="1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2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4085500" y="916950"/>
              <a:ext cx="1205800" cy="81250"/>
            </a:xfrm>
            <a:custGeom>
              <a:avLst/>
              <a:gdLst/>
              <a:ahLst/>
              <a:cxnLst/>
              <a:rect l="l" t="t" r="r" b="b"/>
              <a:pathLst>
                <a:path w="48232" h="3250" extrusionOk="0">
                  <a:moveTo>
                    <a:pt x="1" y="0"/>
                  </a:moveTo>
                  <a:lnTo>
                    <a:pt x="1" y="27"/>
                  </a:lnTo>
                  <a:lnTo>
                    <a:pt x="48231" y="3249"/>
                  </a:lnTo>
                  <a:lnTo>
                    <a:pt x="48231" y="3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4084525" y="915950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0" y="1"/>
                  </a:moveTo>
                  <a:lnTo>
                    <a:pt x="0" y="93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2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088800" y="864125"/>
              <a:ext cx="1206125" cy="81575"/>
            </a:xfrm>
            <a:custGeom>
              <a:avLst/>
              <a:gdLst/>
              <a:ahLst/>
              <a:cxnLst/>
              <a:rect l="l" t="t" r="r" b="b"/>
              <a:pathLst>
                <a:path w="48245" h="3263" extrusionOk="0">
                  <a:moveTo>
                    <a:pt x="1" y="0"/>
                  </a:moveTo>
                  <a:lnTo>
                    <a:pt x="1" y="53"/>
                  </a:lnTo>
                  <a:lnTo>
                    <a:pt x="48244" y="3262"/>
                  </a:lnTo>
                  <a:lnTo>
                    <a:pt x="48244" y="3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4088150" y="863800"/>
              <a:ext cx="1207425" cy="82550"/>
            </a:xfrm>
            <a:custGeom>
              <a:avLst/>
              <a:gdLst/>
              <a:ahLst/>
              <a:cxnLst/>
              <a:rect l="l" t="t" r="r" b="b"/>
              <a:pathLst>
                <a:path w="48297" h="3302" extrusionOk="0">
                  <a:moveTo>
                    <a:pt x="1" y="0"/>
                  </a:moveTo>
                  <a:lnTo>
                    <a:pt x="1" y="79"/>
                  </a:lnTo>
                  <a:lnTo>
                    <a:pt x="48270" y="3302"/>
                  </a:lnTo>
                  <a:lnTo>
                    <a:pt x="48297" y="3302"/>
                  </a:lnTo>
                  <a:lnTo>
                    <a:pt x="48297" y="320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4092450" y="811625"/>
              <a:ext cx="1205775" cy="81900"/>
            </a:xfrm>
            <a:custGeom>
              <a:avLst/>
              <a:gdLst/>
              <a:ahLst/>
              <a:cxnLst/>
              <a:rect l="l" t="t" r="r" b="b"/>
              <a:pathLst>
                <a:path w="48231" h="3276" extrusionOk="0">
                  <a:moveTo>
                    <a:pt x="0" y="1"/>
                  </a:moveTo>
                  <a:lnTo>
                    <a:pt x="0" y="53"/>
                  </a:lnTo>
                  <a:lnTo>
                    <a:pt x="48231" y="3276"/>
                  </a:lnTo>
                  <a:lnTo>
                    <a:pt x="48231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091450" y="811300"/>
              <a:ext cx="1207425" cy="82550"/>
            </a:xfrm>
            <a:custGeom>
              <a:avLst/>
              <a:gdLst/>
              <a:ahLst/>
              <a:cxnLst/>
              <a:rect l="l" t="t" r="r" b="b"/>
              <a:pathLst>
                <a:path w="48297" h="3302" extrusionOk="0">
                  <a:moveTo>
                    <a:pt x="1" y="0"/>
                  </a:moveTo>
                  <a:lnTo>
                    <a:pt x="1" y="80"/>
                  </a:lnTo>
                  <a:lnTo>
                    <a:pt x="48271" y="3302"/>
                  </a:lnTo>
                  <a:lnTo>
                    <a:pt x="48297" y="3302"/>
                  </a:lnTo>
                  <a:lnTo>
                    <a:pt x="48297" y="322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4095750" y="759125"/>
              <a:ext cx="1206425" cy="81900"/>
            </a:xfrm>
            <a:custGeom>
              <a:avLst/>
              <a:gdLst/>
              <a:ahLst/>
              <a:cxnLst/>
              <a:rect l="l" t="t" r="r" b="b"/>
              <a:pathLst>
                <a:path w="48257" h="3276" extrusionOk="0">
                  <a:moveTo>
                    <a:pt x="0" y="1"/>
                  </a:moveTo>
                  <a:lnTo>
                    <a:pt x="0" y="54"/>
                  </a:lnTo>
                  <a:lnTo>
                    <a:pt x="48257" y="3276"/>
                  </a:lnTo>
                  <a:lnTo>
                    <a:pt x="48257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095425" y="758800"/>
              <a:ext cx="1207100" cy="82575"/>
            </a:xfrm>
            <a:custGeom>
              <a:avLst/>
              <a:gdLst/>
              <a:ahLst/>
              <a:cxnLst/>
              <a:rect l="l" t="t" r="r" b="b"/>
              <a:pathLst>
                <a:path w="48284" h="3303" extrusionOk="0">
                  <a:moveTo>
                    <a:pt x="0" y="0"/>
                  </a:moveTo>
                  <a:lnTo>
                    <a:pt x="0" y="80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83" y="32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4099375" y="706975"/>
              <a:ext cx="1206125" cy="81575"/>
            </a:xfrm>
            <a:custGeom>
              <a:avLst/>
              <a:gdLst/>
              <a:ahLst/>
              <a:cxnLst/>
              <a:rect l="l" t="t" r="r" b="b"/>
              <a:pathLst>
                <a:path w="48245" h="3263" extrusionOk="0">
                  <a:moveTo>
                    <a:pt x="1" y="0"/>
                  </a:moveTo>
                  <a:lnTo>
                    <a:pt x="1" y="40"/>
                  </a:lnTo>
                  <a:lnTo>
                    <a:pt x="48244" y="3262"/>
                  </a:lnTo>
                  <a:lnTo>
                    <a:pt x="48244" y="32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098725" y="706300"/>
              <a:ext cx="1207425" cy="82575"/>
            </a:xfrm>
            <a:custGeom>
              <a:avLst/>
              <a:gdLst/>
              <a:ahLst/>
              <a:cxnLst/>
              <a:rect l="l" t="t" r="r" b="b"/>
              <a:pathLst>
                <a:path w="48297" h="3303" extrusionOk="0">
                  <a:moveTo>
                    <a:pt x="0" y="1"/>
                  </a:moveTo>
                  <a:lnTo>
                    <a:pt x="0" y="93"/>
                  </a:lnTo>
                  <a:lnTo>
                    <a:pt x="48270" y="3302"/>
                  </a:lnTo>
                  <a:lnTo>
                    <a:pt x="48283" y="3302"/>
                  </a:lnTo>
                  <a:lnTo>
                    <a:pt x="48296" y="322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102675" y="654475"/>
              <a:ext cx="1206450" cy="81575"/>
            </a:xfrm>
            <a:custGeom>
              <a:avLst/>
              <a:gdLst/>
              <a:ahLst/>
              <a:cxnLst/>
              <a:rect l="l" t="t" r="r" b="b"/>
              <a:pathLst>
                <a:path w="48258" h="3263" extrusionOk="0">
                  <a:moveTo>
                    <a:pt x="1" y="0"/>
                  </a:moveTo>
                  <a:lnTo>
                    <a:pt x="1" y="53"/>
                  </a:lnTo>
                  <a:lnTo>
                    <a:pt x="48231" y="3262"/>
                  </a:lnTo>
                  <a:lnTo>
                    <a:pt x="48257" y="3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102350" y="654150"/>
              <a:ext cx="1207100" cy="82550"/>
            </a:xfrm>
            <a:custGeom>
              <a:avLst/>
              <a:gdLst/>
              <a:ahLst/>
              <a:cxnLst/>
              <a:rect l="l" t="t" r="r" b="b"/>
              <a:pathLst>
                <a:path w="48284" h="3302" extrusionOk="0">
                  <a:moveTo>
                    <a:pt x="0" y="0"/>
                  </a:moveTo>
                  <a:lnTo>
                    <a:pt x="0" y="79"/>
                  </a:lnTo>
                  <a:lnTo>
                    <a:pt x="48270" y="3302"/>
                  </a:lnTo>
                  <a:lnTo>
                    <a:pt x="48284" y="3302"/>
                  </a:lnTo>
                  <a:lnTo>
                    <a:pt x="48284" y="320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532550" y="601975"/>
              <a:ext cx="399200" cy="140675"/>
            </a:xfrm>
            <a:custGeom>
              <a:avLst/>
              <a:gdLst/>
              <a:ahLst/>
              <a:cxnLst/>
              <a:rect l="l" t="t" r="r" b="b"/>
              <a:pathLst>
                <a:path w="15968" h="5627" extrusionOk="0">
                  <a:moveTo>
                    <a:pt x="119" y="0"/>
                  </a:moveTo>
                  <a:lnTo>
                    <a:pt x="119" y="0"/>
                  </a:lnTo>
                  <a:cubicBezTo>
                    <a:pt x="251" y="463"/>
                    <a:pt x="119" y="1189"/>
                    <a:pt x="119" y="1559"/>
                  </a:cubicBezTo>
                  <a:cubicBezTo>
                    <a:pt x="106" y="2695"/>
                    <a:pt x="80" y="3830"/>
                    <a:pt x="1" y="4966"/>
                  </a:cubicBezTo>
                  <a:lnTo>
                    <a:pt x="15809" y="5626"/>
                  </a:lnTo>
                  <a:cubicBezTo>
                    <a:pt x="15730" y="4860"/>
                    <a:pt x="15928" y="4042"/>
                    <a:pt x="15941" y="3236"/>
                  </a:cubicBezTo>
                  <a:cubicBezTo>
                    <a:pt x="15954" y="2628"/>
                    <a:pt x="15888" y="2008"/>
                    <a:pt x="15901" y="1400"/>
                  </a:cubicBezTo>
                  <a:cubicBezTo>
                    <a:pt x="15901" y="1189"/>
                    <a:pt x="15901" y="898"/>
                    <a:pt x="15967" y="66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B98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28"/>
          <p:cNvSpPr txBox="1">
            <a:spLocks noGrp="1"/>
          </p:cNvSpPr>
          <p:nvPr>
            <p:ph type="title"/>
          </p:nvPr>
        </p:nvSpPr>
        <p:spPr>
          <a:xfrm>
            <a:off x="3247350" y="14826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8"/>
          <p:cNvSpPr txBox="1">
            <a:spLocks noGrp="1"/>
          </p:cNvSpPr>
          <p:nvPr>
            <p:ph type="subTitle" idx="1"/>
          </p:nvPr>
        </p:nvSpPr>
        <p:spPr>
          <a:xfrm>
            <a:off x="3247350" y="21725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1543325" y="1063850"/>
            <a:ext cx="6437339" cy="3841020"/>
            <a:chOff x="1543325" y="1063850"/>
            <a:chExt cx="6437339" cy="3841020"/>
          </a:xfrm>
        </p:grpSpPr>
        <p:sp>
          <p:nvSpPr>
            <p:cNvPr id="595" name="Google Shape;595;p34"/>
            <p:cNvSpPr/>
            <p:nvPr/>
          </p:nvSpPr>
          <p:spPr>
            <a:xfrm>
              <a:off x="1683739" y="1260795"/>
              <a:ext cx="6296925" cy="3644076"/>
            </a:xfrm>
            <a:custGeom>
              <a:avLst/>
              <a:gdLst/>
              <a:ahLst/>
              <a:cxnLst/>
              <a:rect l="l" t="t" r="r" b="b"/>
              <a:pathLst>
                <a:path w="116067" h="34956" extrusionOk="0">
                  <a:moveTo>
                    <a:pt x="7407" y="2427"/>
                  </a:moveTo>
                  <a:cubicBezTo>
                    <a:pt x="7700" y="2427"/>
                    <a:pt x="7951" y="2665"/>
                    <a:pt x="7951" y="2971"/>
                  </a:cubicBezTo>
                  <a:cubicBezTo>
                    <a:pt x="7937" y="3264"/>
                    <a:pt x="7700" y="3502"/>
                    <a:pt x="7407" y="3502"/>
                  </a:cubicBezTo>
                  <a:lnTo>
                    <a:pt x="4185" y="3502"/>
                  </a:lnTo>
                  <a:cubicBezTo>
                    <a:pt x="3878" y="3502"/>
                    <a:pt x="3641" y="3264"/>
                    <a:pt x="3641" y="2971"/>
                  </a:cubicBezTo>
                  <a:cubicBezTo>
                    <a:pt x="3641" y="2665"/>
                    <a:pt x="3878" y="2427"/>
                    <a:pt x="4185" y="2427"/>
                  </a:cubicBezTo>
                  <a:close/>
                  <a:moveTo>
                    <a:pt x="14172" y="2427"/>
                  </a:moveTo>
                  <a:cubicBezTo>
                    <a:pt x="14465" y="2427"/>
                    <a:pt x="14716" y="2665"/>
                    <a:pt x="14716" y="2971"/>
                  </a:cubicBezTo>
                  <a:cubicBezTo>
                    <a:pt x="14716" y="3264"/>
                    <a:pt x="14465" y="3502"/>
                    <a:pt x="14172" y="3502"/>
                  </a:cubicBezTo>
                  <a:lnTo>
                    <a:pt x="10950" y="3502"/>
                  </a:lnTo>
                  <a:cubicBezTo>
                    <a:pt x="10643" y="3502"/>
                    <a:pt x="10406" y="3264"/>
                    <a:pt x="10406" y="2971"/>
                  </a:cubicBezTo>
                  <a:cubicBezTo>
                    <a:pt x="10406" y="2665"/>
                    <a:pt x="10643" y="2427"/>
                    <a:pt x="10950" y="2427"/>
                  </a:cubicBezTo>
                  <a:close/>
                  <a:moveTo>
                    <a:pt x="21383" y="2427"/>
                  </a:moveTo>
                  <a:cubicBezTo>
                    <a:pt x="21690" y="2427"/>
                    <a:pt x="21927" y="2665"/>
                    <a:pt x="21927" y="2971"/>
                  </a:cubicBezTo>
                  <a:cubicBezTo>
                    <a:pt x="21927" y="3264"/>
                    <a:pt x="21690" y="3502"/>
                    <a:pt x="21383" y="3502"/>
                  </a:cubicBezTo>
                  <a:lnTo>
                    <a:pt x="18161" y="3502"/>
                  </a:lnTo>
                  <a:cubicBezTo>
                    <a:pt x="17868" y="3502"/>
                    <a:pt x="17617" y="3264"/>
                    <a:pt x="17617" y="2971"/>
                  </a:cubicBezTo>
                  <a:cubicBezTo>
                    <a:pt x="17617" y="2665"/>
                    <a:pt x="17868" y="2427"/>
                    <a:pt x="18161" y="2427"/>
                  </a:cubicBezTo>
                  <a:close/>
                  <a:moveTo>
                    <a:pt x="28135" y="2427"/>
                  </a:moveTo>
                  <a:cubicBezTo>
                    <a:pt x="28428" y="2427"/>
                    <a:pt x="28679" y="2665"/>
                    <a:pt x="28679" y="2971"/>
                  </a:cubicBezTo>
                  <a:cubicBezTo>
                    <a:pt x="28679" y="3264"/>
                    <a:pt x="28428" y="3502"/>
                    <a:pt x="28135" y="3502"/>
                  </a:cubicBezTo>
                  <a:lnTo>
                    <a:pt x="24912" y="3502"/>
                  </a:lnTo>
                  <a:cubicBezTo>
                    <a:pt x="24620" y="3502"/>
                    <a:pt x="24368" y="3264"/>
                    <a:pt x="24368" y="2971"/>
                  </a:cubicBezTo>
                  <a:cubicBezTo>
                    <a:pt x="24368" y="2665"/>
                    <a:pt x="24606" y="2427"/>
                    <a:pt x="24912" y="2427"/>
                  </a:cubicBezTo>
                  <a:close/>
                  <a:moveTo>
                    <a:pt x="35360" y="2427"/>
                  </a:moveTo>
                  <a:cubicBezTo>
                    <a:pt x="35653" y="2427"/>
                    <a:pt x="35890" y="2665"/>
                    <a:pt x="35890" y="2971"/>
                  </a:cubicBezTo>
                  <a:cubicBezTo>
                    <a:pt x="35890" y="3264"/>
                    <a:pt x="35653" y="3502"/>
                    <a:pt x="35360" y="3502"/>
                  </a:cubicBezTo>
                  <a:lnTo>
                    <a:pt x="32124" y="3502"/>
                  </a:lnTo>
                  <a:cubicBezTo>
                    <a:pt x="31831" y="3502"/>
                    <a:pt x="31594" y="3264"/>
                    <a:pt x="31594" y="2971"/>
                  </a:cubicBezTo>
                  <a:cubicBezTo>
                    <a:pt x="31594" y="2665"/>
                    <a:pt x="31831" y="2427"/>
                    <a:pt x="32124" y="2427"/>
                  </a:cubicBezTo>
                  <a:close/>
                  <a:moveTo>
                    <a:pt x="42125" y="2427"/>
                  </a:moveTo>
                  <a:cubicBezTo>
                    <a:pt x="42418" y="2427"/>
                    <a:pt x="42655" y="2665"/>
                    <a:pt x="42655" y="2971"/>
                  </a:cubicBezTo>
                  <a:cubicBezTo>
                    <a:pt x="42655" y="3264"/>
                    <a:pt x="42418" y="3502"/>
                    <a:pt x="42125" y="3502"/>
                  </a:cubicBezTo>
                  <a:lnTo>
                    <a:pt x="38889" y="3502"/>
                  </a:lnTo>
                  <a:cubicBezTo>
                    <a:pt x="38596" y="3502"/>
                    <a:pt x="38345" y="3264"/>
                    <a:pt x="38345" y="2971"/>
                  </a:cubicBezTo>
                  <a:cubicBezTo>
                    <a:pt x="38345" y="2665"/>
                    <a:pt x="38596" y="2427"/>
                    <a:pt x="38889" y="2427"/>
                  </a:cubicBezTo>
                  <a:close/>
                  <a:moveTo>
                    <a:pt x="49336" y="2427"/>
                  </a:moveTo>
                  <a:cubicBezTo>
                    <a:pt x="49629" y="2427"/>
                    <a:pt x="49880" y="2665"/>
                    <a:pt x="49880" y="2971"/>
                  </a:cubicBezTo>
                  <a:cubicBezTo>
                    <a:pt x="49880" y="3264"/>
                    <a:pt x="49629" y="3502"/>
                    <a:pt x="49336" y="3502"/>
                  </a:cubicBezTo>
                  <a:lnTo>
                    <a:pt x="46114" y="3502"/>
                  </a:lnTo>
                  <a:cubicBezTo>
                    <a:pt x="45807" y="3502"/>
                    <a:pt x="45570" y="3264"/>
                    <a:pt x="45570" y="2971"/>
                  </a:cubicBezTo>
                  <a:cubicBezTo>
                    <a:pt x="45570" y="2665"/>
                    <a:pt x="45807" y="2427"/>
                    <a:pt x="46114" y="2427"/>
                  </a:cubicBezTo>
                  <a:close/>
                  <a:moveTo>
                    <a:pt x="56088" y="2427"/>
                  </a:moveTo>
                  <a:cubicBezTo>
                    <a:pt x="56381" y="2427"/>
                    <a:pt x="56632" y="2665"/>
                    <a:pt x="56632" y="2971"/>
                  </a:cubicBezTo>
                  <a:cubicBezTo>
                    <a:pt x="56632" y="3264"/>
                    <a:pt x="56381" y="3502"/>
                    <a:pt x="56088" y="3502"/>
                  </a:cubicBezTo>
                  <a:lnTo>
                    <a:pt x="52865" y="3502"/>
                  </a:lnTo>
                  <a:cubicBezTo>
                    <a:pt x="52559" y="3502"/>
                    <a:pt x="52321" y="3264"/>
                    <a:pt x="52321" y="2971"/>
                  </a:cubicBezTo>
                  <a:cubicBezTo>
                    <a:pt x="52321" y="2665"/>
                    <a:pt x="52559" y="2427"/>
                    <a:pt x="52865" y="2427"/>
                  </a:cubicBezTo>
                  <a:close/>
                  <a:moveTo>
                    <a:pt x="63062" y="2427"/>
                  </a:moveTo>
                  <a:cubicBezTo>
                    <a:pt x="63355" y="2427"/>
                    <a:pt x="63606" y="2665"/>
                    <a:pt x="63606" y="2971"/>
                  </a:cubicBezTo>
                  <a:cubicBezTo>
                    <a:pt x="63606" y="3264"/>
                    <a:pt x="63355" y="3502"/>
                    <a:pt x="63062" y="3502"/>
                  </a:cubicBezTo>
                  <a:lnTo>
                    <a:pt x="59840" y="3502"/>
                  </a:lnTo>
                  <a:cubicBezTo>
                    <a:pt x="59533" y="3502"/>
                    <a:pt x="59296" y="3264"/>
                    <a:pt x="59296" y="2971"/>
                  </a:cubicBezTo>
                  <a:cubicBezTo>
                    <a:pt x="59296" y="2665"/>
                    <a:pt x="59533" y="2427"/>
                    <a:pt x="59840" y="2427"/>
                  </a:cubicBezTo>
                  <a:close/>
                  <a:moveTo>
                    <a:pt x="69827" y="2427"/>
                  </a:moveTo>
                  <a:cubicBezTo>
                    <a:pt x="70120" y="2427"/>
                    <a:pt x="70371" y="2665"/>
                    <a:pt x="70371" y="2971"/>
                  </a:cubicBezTo>
                  <a:cubicBezTo>
                    <a:pt x="70343" y="3264"/>
                    <a:pt x="70120" y="3502"/>
                    <a:pt x="69827" y="3502"/>
                  </a:cubicBezTo>
                  <a:lnTo>
                    <a:pt x="66591" y="3502"/>
                  </a:lnTo>
                  <a:cubicBezTo>
                    <a:pt x="66298" y="3502"/>
                    <a:pt x="66061" y="3264"/>
                    <a:pt x="66061" y="2971"/>
                  </a:cubicBezTo>
                  <a:cubicBezTo>
                    <a:pt x="66061" y="2665"/>
                    <a:pt x="66298" y="2427"/>
                    <a:pt x="66591" y="2427"/>
                  </a:cubicBezTo>
                  <a:close/>
                  <a:moveTo>
                    <a:pt x="77024" y="2427"/>
                  </a:moveTo>
                  <a:cubicBezTo>
                    <a:pt x="77317" y="2427"/>
                    <a:pt x="77568" y="2665"/>
                    <a:pt x="77568" y="2971"/>
                  </a:cubicBezTo>
                  <a:cubicBezTo>
                    <a:pt x="77568" y="3264"/>
                    <a:pt x="77317" y="3502"/>
                    <a:pt x="77024" y="3502"/>
                  </a:cubicBezTo>
                  <a:lnTo>
                    <a:pt x="73802" y="3502"/>
                  </a:lnTo>
                  <a:cubicBezTo>
                    <a:pt x="73509" y="3502"/>
                    <a:pt x="73258" y="3264"/>
                    <a:pt x="73258" y="2971"/>
                  </a:cubicBezTo>
                  <a:cubicBezTo>
                    <a:pt x="73258" y="2665"/>
                    <a:pt x="73509" y="2427"/>
                    <a:pt x="73802" y="2427"/>
                  </a:cubicBezTo>
                  <a:close/>
                  <a:moveTo>
                    <a:pt x="83790" y="2427"/>
                  </a:moveTo>
                  <a:cubicBezTo>
                    <a:pt x="84082" y="2427"/>
                    <a:pt x="84334" y="2665"/>
                    <a:pt x="84334" y="2971"/>
                  </a:cubicBezTo>
                  <a:cubicBezTo>
                    <a:pt x="84334" y="3264"/>
                    <a:pt x="84082" y="3502"/>
                    <a:pt x="83790" y="3502"/>
                  </a:cubicBezTo>
                  <a:lnTo>
                    <a:pt x="80567" y="3502"/>
                  </a:lnTo>
                  <a:cubicBezTo>
                    <a:pt x="80275" y="3502"/>
                    <a:pt x="80023" y="3264"/>
                    <a:pt x="80023" y="2971"/>
                  </a:cubicBezTo>
                  <a:cubicBezTo>
                    <a:pt x="80023" y="2665"/>
                    <a:pt x="80275" y="2427"/>
                    <a:pt x="80567" y="2427"/>
                  </a:cubicBezTo>
                  <a:close/>
                  <a:moveTo>
                    <a:pt x="91015" y="2427"/>
                  </a:moveTo>
                  <a:cubicBezTo>
                    <a:pt x="91308" y="2427"/>
                    <a:pt x="91545" y="2665"/>
                    <a:pt x="91545" y="2971"/>
                  </a:cubicBezTo>
                  <a:cubicBezTo>
                    <a:pt x="91545" y="3264"/>
                    <a:pt x="91308" y="3502"/>
                    <a:pt x="91015" y="3502"/>
                  </a:cubicBezTo>
                  <a:lnTo>
                    <a:pt x="87779" y="3502"/>
                  </a:lnTo>
                  <a:cubicBezTo>
                    <a:pt x="87486" y="3502"/>
                    <a:pt x="87249" y="3264"/>
                    <a:pt x="87249" y="2971"/>
                  </a:cubicBezTo>
                  <a:cubicBezTo>
                    <a:pt x="87249" y="2665"/>
                    <a:pt x="87486" y="2427"/>
                    <a:pt x="87779" y="2427"/>
                  </a:cubicBezTo>
                  <a:close/>
                  <a:moveTo>
                    <a:pt x="97752" y="2427"/>
                  </a:moveTo>
                  <a:cubicBezTo>
                    <a:pt x="98059" y="2427"/>
                    <a:pt x="98296" y="2665"/>
                    <a:pt x="98296" y="2971"/>
                  </a:cubicBezTo>
                  <a:cubicBezTo>
                    <a:pt x="98296" y="3264"/>
                    <a:pt x="98073" y="3502"/>
                    <a:pt x="97780" y="3502"/>
                  </a:cubicBezTo>
                  <a:lnTo>
                    <a:pt x="94530" y="3502"/>
                  </a:lnTo>
                  <a:cubicBezTo>
                    <a:pt x="94237" y="3502"/>
                    <a:pt x="93986" y="3264"/>
                    <a:pt x="93986" y="2971"/>
                  </a:cubicBezTo>
                  <a:cubicBezTo>
                    <a:pt x="93986" y="2665"/>
                    <a:pt x="94237" y="2427"/>
                    <a:pt x="94530" y="2427"/>
                  </a:cubicBezTo>
                  <a:close/>
                  <a:moveTo>
                    <a:pt x="104978" y="2427"/>
                  </a:moveTo>
                  <a:cubicBezTo>
                    <a:pt x="105270" y="2427"/>
                    <a:pt x="105521" y="2665"/>
                    <a:pt x="105521" y="2971"/>
                  </a:cubicBezTo>
                  <a:cubicBezTo>
                    <a:pt x="105521" y="3264"/>
                    <a:pt x="105270" y="3502"/>
                    <a:pt x="104978" y="3502"/>
                  </a:cubicBezTo>
                  <a:lnTo>
                    <a:pt x="101755" y="3502"/>
                  </a:lnTo>
                  <a:cubicBezTo>
                    <a:pt x="101449" y="3502"/>
                    <a:pt x="101211" y="3264"/>
                    <a:pt x="101211" y="2971"/>
                  </a:cubicBezTo>
                  <a:cubicBezTo>
                    <a:pt x="101211" y="2665"/>
                    <a:pt x="101449" y="2427"/>
                    <a:pt x="101755" y="2427"/>
                  </a:cubicBezTo>
                  <a:close/>
                  <a:moveTo>
                    <a:pt x="111743" y="2427"/>
                  </a:moveTo>
                  <a:cubicBezTo>
                    <a:pt x="112035" y="2427"/>
                    <a:pt x="112287" y="2665"/>
                    <a:pt x="112287" y="2971"/>
                  </a:cubicBezTo>
                  <a:cubicBezTo>
                    <a:pt x="112287" y="3264"/>
                    <a:pt x="112035" y="3502"/>
                    <a:pt x="111743" y="3502"/>
                  </a:cubicBezTo>
                  <a:lnTo>
                    <a:pt x="108520" y="3502"/>
                  </a:lnTo>
                  <a:cubicBezTo>
                    <a:pt x="108214" y="3502"/>
                    <a:pt x="107976" y="3264"/>
                    <a:pt x="107976" y="2971"/>
                  </a:cubicBezTo>
                  <a:cubicBezTo>
                    <a:pt x="107976" y="2665"/>
                    <a:pt x="108214" y="2427"/>
                    <a:pt x="108520" y="2427"/>
                  </a:cubicBezTo>
                  <a:close/>
                  <a:moveTo>
                    <a:pt x="0" y="0"/>
                  </a:moveTo>
                  <a:lnTo>
                    <a:pt x="0" y="34956"/>
                  </a:lnTo>
                  <a:lnTo>
                    <a:pt x="116067" y="34956"/>
                  </a:lnTo>
                  <a:lnTo>
                    <a:pt x="116067" y="0"/>
                  </a:lnTo>
                  <a:close/>
                </a:path>
              </a:pathLst>
            </a:custGeom>
            <a:solidFill>
              <a:srgbClr val="DBE0DF">
                <a:alpha val="8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543325" y="1063850"/>
              <a:ext cx="6296925" cy="3644076"/>
            </a:xfrm>
            <a:custGeom>
              <a:avLst/>
              <a:gdLst/>
              <a:ahLst/>
              <a:cxnLst/>
              <a:rect l="l" t="t" r="r" b="b"/>
              <a:pathLst>
                <a:path w="116067" h="34956" extrusionOk="0">
                  <a:moveTo>
                    <a:pt x="7407" y="2427"/>
                  </a:moveTo>
                  <a:cubicBezTo>
                    <a:pt x="7700" y="2427"/>
                    <a:pt x="7951" y="2665"/>
                    <a:pt x="7951" y="2971"/>
                  </a:cubicBezTo>
                  <a:cubicBezTo>
                    <a:pt x="7937" y="3264"/>
                    <a:pt x="7700" y="3502"/>
                    <a:pt x="7407" y="3502"/>
                  </a:cubicBezTo>
                  <a:lnTo>
                    <a:pt x="4185" y="3502"/>
                  </a:lnTo>
                  <a:cubicBezTo>
                    <a:pt x="3878" y="3502"/>
                    <a:pt x="3641" y="3264"/>
                    <a:pt x="3641" y="2971"/>
                  </a:cubicBezTo>
                  <a:cubicBezTo>
                    <a:pt x="3641" y="2665"/>
                    <a:pt x="3878" y="2427"/>
                    <a:pt x="4185" y="2427"/>
                  </a:cubicBezTo>
                  <a:close/>
                  <a:moveTo>
                    <a:pt x="14172" y="2427"/>
                  </a:moveTo>
                  <a:cubicBezTo>
                    <a:pt x="14465" y="2427"/>
                    <a:pt x="14716" y="2665"/>
                    <a:pt x="14716" y="2971"/>
                  </a:cubicBezTo>
                  <a:cubicBezTo>
                    <a:pt x="14716" y="3264"/>
                    <a:pt x="14465" y="3502"/>
                    <a:pt x="14172" y="3502"/>
                  </a:cubicBezTo>
                  <a:lnTo>
                    <a:pt x="10950" y="3502"/>
                  </a:lnTo>
                  <a:cubicBezTo>
                    <a:pt x="10643" y="3502"/>
                    <a:pt x="10406" y="3264"/>
                    <a:pt x="10406" y="2971"/>
                  </a:cubicBezTo>
                  <a:cubicBezTo>
                    <a:pt x="10406" y="2665"/>
                    <a:pt x="10643" y="2427"/>
                    <a:pt x="10950" y="2427"/>
                  </a:cubicBezTo>
                  <a:close/>
                  <a:moveTo>
                    <a:pt x="21383" y="2427"/>
                  </a:moveTo>
                  <a:cubicBezTo>
                    <a:pt x="21690" y="2427"/>
                    <a:pt x="21927" y="2665"/>
                    <a:pt x="21927" y="2971"/>
                  </a:cubicBezTo>
                  <a:cubicBezTo>
                    <a:pt x="21927" y="3264"/>
                    <a:pt x="21690" y="3502"/>
                    <a:pt x="21383" y="3502"/>
                  </a:cubicBezTo>
                  <a:lnTo>
                    <a:pt x="18161" y="3502"/>
                  </a:lnTo>
                  <a:cubicBezTo>
                    <a:pt x="17868" y="3502"/>
                    <a:pt x="17617" y="3264"/>
                    <a:pt x="17617" y="2971"/>
                  </a:cubicBezTo>
                  <a:cubicBezTo>
                    <a:pt x="17617" y="2665"/>
                    <a:pt x="17868" y="2427"/>
                    <a:pt x="18161" y="2427"/>
                  </a:cubicBezTo>
                  <a:close/>
                  <a:moveTo>
                    <a:pt x="28135" y="2427"/>
                  </a:moveTo>
                  <a:cubicBezTo>
                    <a:pt x="28428" y="2427"/>
                    <a:pt x="28679" y="2665"/>
                    <a:pt x="28679" y="2971"/>
                  </a:cubicBezTo>
                  <a:cubicBezTo>
                    <a:pt x="28679" y="3264"/>
                    <a:pt x="28428" y="3502"/>
                    <a:pt x="28135" y="3502"/>
                  </a:cubicBezTo>
                  <a:lnTo>
                    <a:pt x="24912" y="3502"/>
                  </a:lnTo>
                  <a:cubicBezTo>
                    <a:pt x="24620" y="3502"/>
                    <a:pt x="24368" y="3264"/>
                    <a:pt x="24368" y="2971"/>
                  </a:cubicBezTo>
                  <a:cubicBezTo>
                    <a:pt x="24368" y="2665"/>
                    <a:pt x="24606" y="2427"/>
                    <a:pt x="24912" y="2427"/>
                  </a:cubicBezTo>
                  <a:close/>
                  <a:moveTo>
                    <a:pt x="35360" y="2427"/>
                  </a:moveTo>
                  <a:cubicBezTo>
                    <a:pt x="35653" y="2427"/>
                    <a:pt x="35890" y="2665"/>
                    <a:pt x="35890" y="2971"/>
                  </a:cubicBezTo>
                  <a:cubicBezTo>
                    <a:pt x="35890" y="3264"/>
                    <a:pt x="35653" y="3502"/>
                    <a:pt x="35360" y="3502"/>
                  </a:cubicBezTo>
                  <a:lnTo>
                    <a:pt x="32124" y="3502"/>
                  </a:lnTo>
                  <a:cubicBezTo>
                    <a:pt x="31831" y="3502"/>
                    <a:pt x="31594" y="3264"/>
                    <a:pt x="31594" y="2971"/>
                  </a:cubicBezTo>
                  <a:cubicBezTo>
                    <a:pt x="31594" y="2665"/>
                    <a:pt x="31831" y="2427"/>
                    <a:pt x="32124" y="2427"/>
                  </a:cubicBezTo>
                  <a:close/>
                  <a:moveTo>
                    <a:pt x="42125" y="2427"/>
                  </a:moveTo>
                  <a:cubicBezTo>
                    <a:pt x="42418" y="2427"/>
                    <a:pt x="42655" y="2665"/>
                    <a:pt x="42655" y="2971"/>
                  </a:cubicBezTo>
                  <a:cubicBezTo>
                    <a:pt x="42655" y="3264"/>
                    <a:pt x="42418" y="3502"/>
                    <a:pt x="42125" y="3502"/>
                  </a:cubicBezTo>
                  <a:lnTo>
                    <a:pt x="38889" y="3502"/>
                  </a:lnTo>
                  <a:cubicBezTo>
                    <a:pt x="38596" y="3502"/>
                    <a:pt x="38345" y="3264"/>
                    <a:pt x="38345" y="2971"/>
                  </a:cubicBezTo>
                  <a:cubicBezTo>
                    <a:pt x="38345" y="2665"/>
                    <a:pt x="38596" y="2427"/>
                    <a:pt x="38889" y="2427"/>
                  </a:cubicBezTo>
                  <a:close/>
                  <a:moveTo>
                    <a:pt x="49336" y="2427"/>
                  </a:moveTo>
                  <a:cubicBezTo>
                    <a:pt x="49629" y="2427"/>
                    <a:pt x="49880" y="2665"/>
                    <a:pt x="49880" y="2971"/>
                  </a:cubicBezTo>
                  <a:cubicBezTo>
                    <a:pt x="49880" y="3264"/>
                    <a:pt x="49629" y="3502"/>
                    <a:pt x="49336" y="3502"/>
                  </a:cubicBezTo>
                  <a:lnTo>
                    <a:pt x="46114" y="3502"/>
                  </a:lnTo>
                  <a:cubicBezTo>
                    <a:pt x="45807" y="3502"/>
                    <a:pt x="45570" y="3264"/>
                    <a:pt x="45570" y="2971"/>
                  </a:cubicBezTo>
                  <a:cubicBezTo>
                    <a:pt x="45570" y="2665"/>
                    <a:pt x="45807" y="2427"/>
                    <a:pt x="46114" y="2427"/>
                  </a:cubicBezTo>
                  <a:close/>
                  <a:moveTo>
                    <a:pt x="56088" y="2427"/>
                  </a:moveTo>
                  <a:cubicBezTo>
                    <a:pt x="56381" y="2427"/>
                    <a:pt x="56632" y="2665"/>
                    <a:pt x="56632" y="2971"/>
                  </a:cubicBezTo>
                  <a:cubicBezTo>
                    <a:pt x="56632" y="3264"/>
                    <a:pt x="56381" y="3502"/>
                    <a:pt x="56088" y="3502"/>
                  </a:cubicBezTo>
                  <a:lnTo>
                    <a:pt x="52865" y="3502"/>
                  </a:lnTo>
                  <a:cubicBezTo>
                    <a:pt x="52559" y="3502"/>
                    <a:pt x="52321" y="3264"/>
                    <a:pt x="52321" y="2971"/>
                  </a:cubicBezTo>
                  <a:cubicBezTo>
                    <a:pt x="52321" y="2665"/>
                    <a:pt x="52559" y="2427"/>
                    <a:pt x="52865" y="2427"/>
                  </a:cubicBezTo>
                  <a:close/>
                  <a:moveTo>
                    <a:pt x="63062" y="2427"/>
                  </a:moveTo>
                  <a:cubicBezTo>
                    <a:pt x="63355" y="2427"/>
                    <a:pt x="63606" y="2665"/>
                    <a:pt x="63606" y="2971"/>
                  </a:cubicBezTo>
                  <a:cubicBezTo>
                    <a:pt x="63606" y="3264"/>
                    <a:pt x="63355" y="3502"/>
                    <a:pt x="63062" y="3502"/>
                  </a:cubicBezTo>
                  <a:lnTo>
                    <a:pt x="59840" y="3502"/>
                  </a:lnTo>
                  <a:cubicBezTo>
                    <a:pt x="59533" y="3502"/>
                    <a:pt x="59296" y="3264"/>
                    <a:pt x="59296" y="2971"/>
                  </a:cubicBezTo>
                  <a:cubicBezTo>
                    <a:pt x="59296" y="2665"/>
                    <a:pt x="59533" y="2427"/>
                    <a:pt x="59840" y="2427"/>
                  </a:cubicBezTo>
                  <a:close/>
                  <a:moveTo>
                    <a:pt x="69827" y="2427"/>
                  </a:moveTo>
                  <a:cubicBezTo>
                    <a:pt x="70120" y="2427"/>
                    <a:pt x="70371" y="2665"/>
                    <a:pt x="70371" y="2971"/>
                  </a:cubicBezTo>
                  <a:cubicBezTo>
                    <a:pt x="70343" y="3264"/>
                    <a:pt x="70120" y="3502"/>
                    <a:pt x="69827" y="3502"/>
                  </a:cubicBezTo>
                  <a:lnTo>
                    <a:pt x="66591" y="3502"/>
                  </a:lnTo>
                  <a:cubicBezTo>
                    <a:pt x="66298" y="3502"/>
                    <a:pt x="66061" y="3264"/>
                    <a:pt x="66061" y="2971"/>
                  </a:cubicBezTo>
                  <a:cubicBezTo>
                    <a:pt x="66061" y="2665"/>
                    <a:pt x="66298" y="2427"/>
                    <a:pt x="66591" y="2427"/>
                  </a:cubicBezTo>
                  <a:close/>
                  <a:moveTo>
                    <a:pt x="77024" y="2427"/>
                  </a:moveTo>
                  <a:cubicBezTo>
                    <a:pt x="77317" y="2427"/>
                    <a:pt x="77568" y="2665"/>
                    <a:pt x="77568" y="2971"/>
                  </a:cubicBezTo>
                  <a:cubicBezTo>
                    <a:pt x="77568" y="3264"/>
                    <a:pt x="77317" y="3502"/>
                    <a:pt x="77024" y="3502"/>
                  </a:cubicBezTo>
                  <a:lnTo>
                    <a:pt x="73802" y="3502"/>
                  </a:lnTo>
                  <a:cubicBezTo>
                    <a:pt x="73509" y="3502"/>
                    <a:pt x="73258" y="3264"/>
                    <a:pt x="73258" y="2971"/>
                  </a:cubicBezTo>
                  <a:cubicBezTo>
                    <a:pt x="73258" y="2665"/>
                    <a:pt x="73509" y="2427"/>
                    <a:pt x="73802" y="2427"/>
                  </a:cubicBezTo>
                  <a:close/>
                  <a:moveTo>
                    <a:pt x="83790" y="2427"/>
                  </a:moveTo>
                  <a:cubicBezTo>
                    <a:pt x="84082" y="2427"/>
                    <a:pt x="84334" y="2665"/>
                    <a:pt x="84334" y="2971"/>
                  </a:cubicBezTo>
                  <a:cubicBezTo>
                    <a:pt x="84334" y="3264"/>
                    <a:pt x="84082" y="3502"/>
                    <a:pt x="83790" y="3502"/>
                  </a:cubicBezTo>
                  <a:lnTo>
                    <a:pt x="80567" y="3502"/>
                  </a:lnTo>
                  <a:cubicBezTo>
                    <a:pt x="80275" y="3502"/>
                    <a:pt x="80023" y="3264"/>
                    <a:pt x="80023" y="2971"/>
                  </a:cubicBezTo>
                  <a:cubicBezTo>
                    <a:pt x="80023" y="2665"/>
                    <a:pt x="80275" y="2427"/>
                    <a:pt x="80567" y="2427"/>
                  </a:cubicBezTo>
                  <a:close/>
                  <a:moveTo>
                    <a:pt x="91015" y="2427"/>
                  </a:moveTo>
                  <a:cubicBezTo>
                    <a:pt x="91308" y="2427"/>
                    <a:pt x="91545" y="2665"/>
                    <a:pt x="91545" y="2971"/>
                  </a:cubicBezTo>
                  <a:cubicBezTo>
                    <a:pt x="91545" y="3264"/>
                    <a:pt x="91308" y="3502"/>
                    <a:pt x="91015" y="3502"/>
                  </a:cubicBezTo>
                  <a:lnTo>
                    <a:pt x="87779" y="3502"/>
                  </a:lnTo>
                  <a:cubicBezTo>
                    <a:pt x="87486" y="3502"/>
                    <a:pt x="87249" y="3264"/>
                    <a:pt x="87249" y="2971"/>
                  </a:cubicBezTo>
                  <a:cubicBezTo>
                    <a:pt x="87249" y="2665"/>
                    <a:pt x="87486" y="2427"/>
                    <a:pt x="87779" y="2427"/>
                  </a:cubicBezTo>
                  <a:close/>
                  <a:moveTo>
                    <a:pt x="97752" y="2427"/>
                  </a:moveTo>
                  <a:cubicBezTo>
                    <a:pt x="98059" y="2427"/>
                    <a:pt x="98296" y="2665"/>
                    <a:pt x="98296" y="2971"/>
                  </a:cubicBezTo>
                  <a:cubicBezTo>
                    <a:pt x="98296" y="3264"/>
                    <a:pt x="98073" y="3502"/>
                    <a:pt x="97780" y="3502"/>
                  </a:cubicBezTo>
                  <a:lnTo>
                    <a:pt x="94530" y="3502"/>
                  </a:lnTo>
                  <a:cubicBezTo>
                    <a:pt x="94237" y="3502"/>
                    <a:pt x="93986" y="3264"/>
                    <a:pt x="93986" y="2971"/>
                  </a:cubicBezTo>
                  <a:cubicBezTo>
                    <a:pt x="93986" y="2665"/>
                    <a:pt x="94237" y="2427"/>
                    <a:pt x="94530" y="2427"/>
                  </a:cubicBezTo>
                  <a:close/>
                  <a:moveTo>
                    <a:pt x="104978" y="2427"/>
                  </a:moveTo>
                  <a:cubicBezTo>
                    <a:pt x="105270" y="2427"/>
                    <a:pt x="105521" y="2665"/>
                    <a:pt x="105521" y="2971"/>
                  </a:cubicBezTo>
                  <a:cubicBezTo>
                    <a:pt x="105521" y="3264"/>
                    <a:pt x="105270" y="3502"/>
                    <a:pt x="104978" y="3502"/>
                  </a:cubicBezTo>
                  <a:lnTo>
                    <a:pt x="101755" y="3502"/>
                  </a:lnTo>
                  <a:cubicBezTo>
                    <a:pt x="101449" y="3502"/>
                    <a:pt x="101211" y="3264"/>
                    <a:pt x="101211" y="2971"/>
                  </a:cubicBezTo>
                  <a:cubicBezTo>
                    <a:pt x="101211" y="2665"/>
                    <a:pt x="101449" y="2427"/>
                    <a:pt x="101755" y="2427"/>
                  </a:cubicBezTo>
                  <a:close/>
                  <a:moveTo>
                    <a:pt x="111743" y="2427"/>
                  </a:moveTo>
                  <a:cubicBezTo>
                    <a:pt x="112035" y="2427"/>
                    <a:pt x="112287" y="2665"/>
                    <a:pt x="112287" y="2971"/>
                  </a:cubicBezTo>
                  <a:cubicBezTo>
                    <a:pt x="112287" y="3264"/>
                    <a:pt x="112035" y="3502"/>
                    <a:pt x="111743" y="3502"/>
                  </a:cubicBezTo>
                  <a:lnTo>
                    <a:pt x="108520" y="3502"/>
                  </a:lnTo>
                  <a:cubicBezTo>
                    <a:pt x="108214" y="3502"/>
                    <a:pt x="107976" y="3264"/>
                    <a:pt x="107976" y="2971"/>
                  </a:cubicBezTo>
                  <a:cubicBezTo>
                    <a:pt x="107976" y="2665"/>
                    <a:pt x="108214" y="2427"/>
                    <a:pt x="108520" y="2427"/>
                  </a:cubicBezTo>
                  <a:close/>
                  <a:moveTo>
                    <a:pt x="0" y="0"/>
                  </a:moveTo>
                  <a:lnTo>
                    <a:pt x="0" y="34956"/>
                  </a:lnTo>
                  <a:lnTo>
                    <a:pt x="116067" y="34956"/>
                  </a:lnTo>
                  <a:lnTo>
                    <a:pt x="116067" y="0"/>
                  </a:lnTo>
                  <a:close/>
                </a:path>
              </a:pathLst>
            </a:custGeom>
            <a:solidFill>
              <a:srgbClr val="E1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5"/>
          <p:cNvGrpSpPr/>
          <p:nvPr/>
        </p:nvGrpSpPr>
        <p:grpSpPr>
          <a:xfrm>
            <a:off x="189274" y="-177847"/>
            <a:ext cx="8765445" cy="5215733"/>
            <a:chOff x="799143" y="805125"/>
            <a:chExt cx="7565549" cy="4082126"/>
          </a:xfrm>
        </p:grpSpPr>
        <p:sp>
          <p:nvSpPr>
            <p:cNvPr id="599" name="Google Shape;599;p35"/>
            <p:cNvSpPr/>
            <p:nvPr/>
          </p:nvSpPr>
          <p:spPr>
            <a:xfrm rot="133424">
              <a:off x="1197325" y="977459"/>
              <a:ext cx="6867602" cy="3800762"/>
            </a:xfrm>
            <a:custGeom>
              <a:avLst/>
              <a:gdLst/>
              <a:ahLst/>
              <a:cxnLst/>
              <a:rect l="l" t="t" r="r" b="b"/>
              <a:pathLst>
                <a:path w="51995" h="51995" extrusionOk="0">
                  <a:moveTo>
                    <a:pt x="48204" y="0"/>
                  </a:moveTo>
                  <a:lnTo>
                    <a:pt x="0" y="3791"/>
                  </a:lnTo>
                  <a:lnTo>
                    <a:pt x="3790" y="51994"/>
                  </a:lnTo>
                  <a:lnTo>
                    <a:pt x="51994" y="48204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 rot="133424">
              <a:off x="1098833" y="914129"/>
              <a:ext cx="6865885" cy="3799811"/>
            </a:xfrm>
            <a:custGeom>
              <a:avLst/>
              <a:gdLst/>
              <a:ahLst/>
              <a:cxnLst/>
              <a:rect l="l" t="t" r="r" b="b"/>
              <a:pathLst>
                <a:path w="51982" h="51982" extrusionOk="0">
                  <a:moveTo>
                    <a:pt x="48204" y="1"/>
                  </a:moveTo>
                  <a:lnTo>
                    <a:pt x="0" y="3791"/>
                  </a:lnTo>
                  <a:lnTo>
                    <a:pt x="3777" y="51981"/>
                  </a:lnTo>
                  <a:lnTo>
                    <a:pt x="51981" y="48204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EE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 rot="2599209">
              <a:off x="1316923" y="954474"/>
              <a:ext cx="377438" cy="742800"/>
            </a:xfrm>
            <a:custGeom>
              <a:avLst/>
              <a:gdLst/>
              <a:ahLst/>
              <a:cxnLst/>
              <a:rect l="l" t="t" r="r" b="b"/>
              <a:pathLst>
                <a:path w="5944" h="9853" extrusionOk="0">
                  <a:moveTo>
                    <a:pt x="952" y="0"/>
                  </a:moveTo>
                  <a:lnTo>
                    <a:pt x="1" y="9509"/>
                  </a:lnTo>
                  <a:cubicBezTo>
                    <a:pt x="687" y="9522"/>
                    <a:pt x="1401" y="9575"/>
                    <a:pt x="2074" y="9667"/>
                  </a:cubicBezTo>
                  <a:cubicBezTo>
                    <a:pt x="2270" y="9705"/>
                    <a:pt x="2480" y="9742"/>
                    <a:pt x="2688" y="9742"/>
                  </a:cubicBezTo>
                  <a:cubicBezTo>
                    <a:pt x="2774" y="9742"/>
                    <a:pt x="2861" y="9736"/>
                    <a:pt x="2946" y="9720"/>
                  </a:cubicBezTo>
                  <a:cubicBezTo>
                    <a:pt x="3036" y="9710"/>
                    <a:pt x="3126" y="9685"/>
                    <a:pt x="3205" y="9685"/>
                  </a:cubicBezTo>
                  <a:cubicBezTo>
                    <a:pt x="3230" y="9685"/>
                    <a:pt x="3254" y="9687"/>
                    <a:pt x="3276" y="9694"/>
                  </a:cubicBezTo>
                  <a:cubicBezTo>
                    <a:pt x="3355" y="9707"/>
                    <a:pt x="3448" y="9760"/>
                    <a:pt x="3527" y="9786"/>
                  </a:cubicBezTo>
                  <a:cubicBezTo>
                    <a:pt x="3646" y="9839"/>
                    <a:pt x="3778" y="9839"/>
                    <a:pt x="3910" y="9839"/>
                  </a:cubicBezTo>
                  <a:cubicBezTo>
                    <a:pt x="3937" y="9841"/>
                    <a:pt x="3967" y="9843"/>
                    <a:pt x="3997" y="9843"/>
                  </a:cubicBezTo>
                  <a:cubicBezTo>
                    <a:pt x="4184" y="9843"/>
                    <a:pt x="4419" y="9802"/>
                    <a:pt x="4636" y="9802"/>
                  </a:cubicBezTo>
                  <a:cubicBezTo>
                    <a:pt x="4755" y="9802"/>
                    <a:pt x="4869" y="9814"/>
                    <a:pt x="4966" y="9852"/>
                  </a:cubicBezTo>
                  <a:lnTo>
                    <a:pt x="5944" y="66"/>
                  </a:lnTo>
                  <a:cubicBezTo>
                    <a:pt x="5341" y="25"/>
                    <a:pt x="4733" y="4"/>
                    <a:pt x="4130" y="4"/>
                  </a:cubicBezTo>
                  <a:cubicBezTo>
                    <a:pt x="3768" y="4"/>
                    <a:pt x="3408" y="12"/>
                    <a:pt x="3051" y="27"/>
                  </a:cubicBezTo>
                  <a:cubicBezTo>
                    <a:pt x="2656" y="48"/>
                    <a:pt x="2261" y="79"/>
                    <a:pt x="1873" y="79"/>
                  </a:cubicBezTo>
                  <a:cubicBezTo>
                    <a:pt x="1560" y="79"/>
                    <a:pt x="1252" y="59"/>
                    <a:pt x="952" y="0"/>
                  </a:cubicBezTo>
                  <a:close/>
                </a:path>
              </a:pathLst>
            </a:custGeom>
            <a:solidFill>
              <a:srgbClr val="C3A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subTitle" idx="1"/>
          </p:nvPr>
        </p:nvSpPr>
        <p:spPr>
          <a:xfrm>
            <a:off x="1283225" y="1124500"/>
            <a:ext cx="4815300" cy="2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030400" y="2409982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344554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2030250" y="32794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92800" y="1168625"/>
            <a:ext cx="7197600" cy="2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 rot="344303">
            <a:off x="4746052" y="1173819"/>
            <a:ext cx="3465788" cy="3125274"/>
            <a:chOff x="7724644" y="3082700"/>
            <a:chExt cx="2060234" cy="1989637"/>
          </a:xfrm>
        </p:grpSpPr>
        <p:sp>
          <p:nvSpPr>
            <p:cNvPr id="32" name="Google Shape;32;p5"/>
            <p:cNvSpPr/>
            <p:nvPr/>
          </p:nvSpPr>
          <p:spPr>
            <a:xfrm>
              <a:off x="7925021" y="3228976"/>
              <a:ext cx="1843326" cy="1843361"/>
            </a:xfrm>
            <a:custGeom>
              <a:avLst/>
              <a:gdLst/>
              <a:ahLst/>
              <a:cxnLst/>
              <a:rect l="l" t="t" r="r" b="b"/>
              <a:pathLst>
                <a:path w="51757" h="51758" extrusionOk="0">
                  <a:moveTo>
                    <a:pt x="48218" y="1"/>
                  </a:moveTo>
                  <a:lnTo>
                    <a:pt x="1" y="3540"/>
                  </a:lnTo>
                  <a:lnTo>
                    <a:pt x="3540" y="51757"/>
                  </a:lnTo>
                  <a:lnTo>
                    <a:pt x="51757" y="48218"/>
                  </a:lnTo>
                  <a:lnTo>
                    <a:pt x="48218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895389" y="3199343"/>
              <a:ext cx="1843326" cy="1843824"/>
            </a:xfrm>
            <a:custGeom>
              <a:avLst/>
              <a:gdLst/>
              <a:ahLst/>
              <a:cxnLst/>
              <a:rect l="l" t="t" r="r" b="b"/>
              <a:pathLst>
                <a:path w="51757" h="51771" extrusionOk="0">
                  <a:moveTo>
                    <a:pt x="48218" y="1"/>
                  </a:moveTo>
                  <a:lnTo>
                    <a:pt x="1" y="3540"/>
                  </a:lnTo>
                  <a:lnTo>
                    <a:pt x="3540" y="51770"/>
                  </a:lnTo>
                  <a:lnTo>
                    <a:pt x="51757" y="48231"/>
                  </a:lnTo>
                  <a:lnTo>
                    <a:pt x="48218" y="1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896315" y="3204080"/>
              <a:ext cx="1836309" cy="1835775"/>
            </a:xfrm>
            <a:custGeom>
              <a:avLst/>
              <a:gdLst/>
              <a:ahLst/>
              <a:cxnLst/>
              <a:rect l="l" t="t" r="r" b="b"/>
              <a:pathLst>
                <a:path w="51560" h="51545" extrusionOk="0">
                  <a:moveTo>
                    <a:pt x="46554" y="1757"/>
                  </a:moveTo>
                  <a:lnTo>
                    <a:pt x="46805" y="5124"/>
                  </a:lnTo>
                  <a:lnTo>
                    <a:pt x="43437" y="5375"/>
                  </a:lnTo>
                  <a:lnTo>
                    <a:pt x="43186" y="2007"/>
                  </a:lnTo>
                  <a:lnTo>
                    <a:pt x="46554" y="1757"/>
                  </a:lnTo>
                  <a:close/>
                  <a:moveTo>
                    <a:pt x="43120" y="2021"/>
                  </a:moveTo>
                  <a:lnTo>
                    <a:pt x="43371" y="5388"/>
                  </a:lnTo>
                  <a:lnTo>
                    <a:pt x="40004" y="5639"/>
                  </a:lnTo>
                  <a:lnTo>
                    <a:pt x="39753" y="2272"/>
                  </a:lnTo>
                  <a:lnTo>
                    <a:pt x="43120" y="2021"/>
                  </a:lnTo>
                  <a:close/>
                  <a:moveTo>
                    <a:pt x="39673" y="2272"/>
                  </a:moveTo>
                  <a:lnTo>
                    <a:pt x="39924" y="5639"/>
                  </a:lnTo>
                  <a:lnTo>
                    <a:pt x="36557" y="5890"/>
                  </a:lnTo>
                  <a:lnTo>
                    <a:pt x="36306" y="2522"/>
                  </a:lnTo>
                  <a:lnTo>
                    <a:pt x="39673" y="2272"/>
                  </a:lnTo>
                  <a:close/>
                  <a:moveTo>
                    <a:pt x="36226" y="2536"/>
                  </a:moveTo>
                  <a:lnTo>
                    <a:pt x="36464" y="5903"/>
                  </a:lnTo>
                  <a:lnTo>
                    <a:pt x="33097" y="6154"/>
                  </a:lnTo>
                  <a:lnTo>
                    <a:pt x="32859" y="2787"/>
                  </a:lnTo>
                  <a:lnTo>
                    <a:pt x="36226" y="2536"/>
                  </a:lnTo>
                  <a:close/>
                  <a:moveTo>
                    <a:pt x="32793" y="2787"/>
                  </a:moveTo>
                  <a:lnTo>
                    <a:pt x="33031" y="6154"/>
                  </a:lnTo>
                  <a:lnTo>
                    <a:pt x="29663" y="6405"/>
                  </a:lnTo>
                  <a:lnTo>
                    <a:pt x="29425" y="3038"/>
                  </a:lnTo>
                  <a:lnTo>
                    <a:pt x="32793" y="2787"/>
                  </a:lnTo>
                  <a:close/>
                  <a:moveTo>
                    <a:pt x="29333" y="3038"/>
                  </a:moveTo>
                  <a:lnTo>
                    <a:pt x="29584" y="6405"/>
                  </a:lnTo>
                  <a:lnTo>
                    <a:pt x="26216" y="6643"/>
                  </a:lnTo>
                  <a:lnTo>
                    <a:pt x="25965" y="3275"/>
                  </a:lnTo>
                  <a:lnTo>
                    <a:pt x="29333" y="3038"/>
                  </a:lnTo>
                  <a:close/>
                  <a:moveTo>
                    <a:pt x="25886" y="3275"/>
                  </a:moveTo>
                  <a:lnTo>
                    <a:pt x="26137" y="6643"/>
                  </a:lnTo>
                  <a:lnTo>
                    <a:pt x="22769" y="6894"/>
                  </a:lnTo>
                  <a:lnTo>
                    <a:pt x="22518" y="3526"/>
                  </a:lnTo>
                  <a:lnTo>
                    <a:pt x="25886" y="3275"/>
                  </a:lnTo>
                  <a:close/>
                  <a:moveTo>
                    <a:pt x="22452" y="3539"/>
                  </a:moveTo>
                  <a:lnTo>
                    <a:pt x="22703" y="6907"/>
                  </a:lnTo>
                  <a:lnTo>
                    <a:pt x="19335" y="7158"/>
                  </a:lnTo>
                  <a:lnTo>
                    <a:pt x="19084" y="3790"/>
                  </a:lnTo>
                  <a:lnTo>
                    <a:pt x="22452" y="3539"/>
                  </a:lnTo>
                  <a:close/>
                  <a:moveTo>
                    <a:pt x="19005" y="3790"/>
                  </a:moveTo>
                  <a:lnTo>
                    <a:pt x="19256" y="7158"/>
                  </a:lnTo>
                  <a:lnTo>
                    <a:pt x="15888" y="7409"/>
                  </a:lnTo>
                  <a:lnTo>
                    <a:pt x="15637" y="4041"/>
                  </a:lnTo>
                  <a:lnTo>
                    <a:pt x="19005" y="3790"/>
                  </a:lnTo>
                  <a:close/>
                  <a:moveTo>
                    <a:pt x="15558" y="4041"/>
                  </a:moveTo>
                  <a:lnTo>
                    <a:pt x="15796" y="7409"/>
                  </a:lnTo>
                  <a:lnTo>
                    <a:pt x="12428" y="7660"/>
                  </a:lnTo>
                  <a:lnTo>
                    <a:pt x="12191" y="4292"/>
                  </a:lnTo>
                  <a:lnTo>
                    <a:pt x="15558" y="4041"/>
                  </a:lnTo>
                  <a:close/>
                  <a:moveTo>
                    <a:pt x="12125" y="4305"/>
                  </a:moveTo>
                  <a:lnTo>
                    <a:pt x="12362" y="7673"/>
                  </a:lnTo>
                  <a:lnTo>
                    <a:pt x="8995" y="7924"/>
                  </a:lnTo>
                  <a:lnTo>
                    <a:pt x="8757" y="4556"/>
                  </a:lnTo>
                  <a:lnTo>
                    <a:pt x="12125" y="4305"/>
                  </a:lnTo>
                  <a:close/>
                  <a:moveTo>
                    <a:pt x="8664" y="4556"/>
                  </a:moveTo>
                  <a:lnTo>
                    <a:pt x="8915" y="7924"/>
                  </a:lnTo>
                  <a:lnTo>
                    <a:pt x="5548" y="8162"/>
                  </a:lnTo>
                  <a:lnTo>
                    <a:pt x="5297" y="4794"/>
                  </a:lnTo>
                  <a:lnTo>
                    <a:pt x="8664" y="4556"/>
                  </a:lnTo>
                  <a:close/>
                  <a:moveTo>
                    <a:pt x="5231" y="4794"/>
                  </a:moveTo>
                  <a:lnTo>
                    <a:pt x="5482" y="8162"/>
                  </a:lnTo>
                  <a:lnTo>
                    <a:pt x="2114" y="8413"/>
                  </a:lnTo>
                  <a:lnTo>
                    <a:pt x="1863" y="5045"/>
                  </a:lnTo>
                  <a:lnTo>
                    <a:pt x="5231" y="4794"/>
                  </a:lnTo>
                  <a:close/>
                  <a:moveTo>
                    <a:pt x="46805" y="5217"/>
                  </a:moveTo>
                  <a:lnTo>
                    <a:pt x="47056" y="8584"/>
                  </a:lnTo>
                  <a:lnTo>
                    <a:pt x="43675" y="8822"/>
                  </a:lnTo>
                  <a:lnTo>
                    <a:pt x="43437" y="5454"/>
                  </a:lnTo>
                  <a:lnTo>
                    <a:pt x="46805" y="5217"/>
                  </a:lnTo>
                  <a:close/>
                  <a:moveTo>
                    <a:pt x="43371" y="5454"/>
                  </a:moveTo>
                  <a:lnTo>
                    <a:pt x="43622" y="8822"/>
                  </a:lnTo>
                  <a:lnTo>
                    <a:pt x="40254" y="9073"/>
                  </a:lnTo>
                  <a:lnTo>
                    <a:pt x="40004" y="5705"/>
                  </a:lnTo>
                  <a:lnTo>
                    <a:pt x="43371" y="5454"/>
                  </a:lnTo>
                  <a:close/>
                  <a:moveTo>
                    <a:pt x="39938" y="5718"/>
                  </a:moveTo>
                  <a:lnTo>
                    <a:pt x="40188" y="9086"/>
                  </a:lnTo>
                  <a:lnTo>
                    <a:pt x="36821" y="9337"/>
                  </a:lnTo>
                  <a:lnTo>
                    <a:pt x="36570" y="5969"/>
                  </a:lnTo>
                  <a:lnTo>
                    <a:pt x="39938" y="5718"/>
                  </a:lnTo>
                  <a:close/>
                  <a:moveTo>
                    <a:pt x="36491" y="5969"/>
                  </a:moveTo>
                  <a:lnTo>
                    <a:pt x="36728" y="9337"/>
                  </a:lnTo>
                  <a:lnTo>
                    <a:pt x="33361" y="9588"/>
                  </a:lnTo>
                  <a:lnTo>
                    <a:pt x="33110" y="6220"/>
                  </a:lnTo>
                  <a:lnTo>
                    <a:pt x="36491" y="5969"/>
                  </a:lnTo>
                  <a:close/>
                  <a:moveTo>
                    <a:pt x="33031" y="6220"/>
                  </a:moveTo>
                  <a:lnTo>
                    <a:pt x="33281" y="9588"/>
                  </a:lnTo>
                  <a:lnTo>
                    <a:pt x="29914" y="9839"/>
                  </a:lnTo>
                  <a:lnTo>
                    <a:pt x="29663" y="6471"/>
                  </a:lnTo>
                  <a:lnTo>
                    <a:pt x="33031" y="6220"/>
                  </a:lnTo>
                  <a:close/>
                  <a:moveTo>
                    <a:pt x="29584" y="6484"/>
                  </a:moveTo>
                  <a:lnTo>
                    <a:pt x="29835" y="9852"/>
                  </a:lnTo>
                  <a:lnTo>
                    <a:pt x="26467" y="10103"/>
                  </a:lnTo>
                  <a:lnTo>
                    <a:pt x="26216" y="6735"/>
                  </a:lnTo>
                  <a:lnTo>
                    <a:pt x="29584" y="6484"/>
                  </a:lnTo>
                  <a:close/>
                  <a:moveTo>
                    <a:pt x="26150" y="6735"/>
                  </a:moveTo>
                  <a:lnTo>
                    <a:pt x="26401" y="10103"/>
                  </a:lnTo>
                  <a:lnTo>
                    <a:pt x="23033" y="10341"/>
                  </a:lnTo>
                  <a:lnTo>
                    <a:pt x="22782" y="6973"/>
                  </a:lnTo>
                  <a:lnTo>
                    <a:pt x="26150" y="6735"/>
                  </a:lnTo>
                  <a:close/>
                  <a:moveTo>
                    <a:pt x="22703" y="6973"/>
                  </a:moveTo>
                  <a:lnTo>
                    <a:pt x="22954" y="10341"/>
                  </a:lnTo>
                  <a:lnTo>
                    <a:pt x="19573" y="10592"/>
                  </a:lnTo>
                  <a:lnTo>
                    <a:pt x="19335" y="7224"/>
                  </a:lnTo>
                  <a:lnTo>
                    <a:pt x="22703" y="6973"/>
                  </a:lnTo>
                  <a:close/>
                  <a:moveTo>
                    <a:pt x="19256" y="7224"/>
                  </a:moveTo>
                  <a:lnTo>
                    <a:pt x="19494" y="10592"/>
                  </a:lnTo>
                  <a:lnTo>
                    <a:pt x="16126" y="10843"/>
                  </a:lnTo>
                  <a:lnTo>
                    <a:pt x="15888" y="7475"/>
                  </a:lnTo>
                  <a:lnTo>
                    <a:pt x="19256" y="7224"/>
                  </a:lnTo>
                  <a:close/>
                  <a:moveTo>
                    <a:pt x="15822" y="7488"/>
                  </a:moveTo>
                  <a:lnTo>
                    <a:pt x="16060" y="10856"/>
                  </a:lnTo>
                  <a:lnTo>
                    <a:pt x="12692" y="11107"/>
                  </a:lnTo>
                  <a:lnTo>
                    <a:pt x="12455" y="7739"/>
                  </a:lnTo>
                  <a:lnTo>
                    <a:pt x="15822" y="7488"/>
                  </a:lnTo>
                  <a:close/>
                  <a:moveTo>
                    <a:pt x="12362" y="7739"/>
                  </a:moveTo>
                  <a:lnTo>
                    <a:pt x="12613" y="11107"/>
                  </a:lnTo>
                  <a:lnTo>
                    <a:pt x="9246" y="11358"/>
                  </a:lnTo>
                  <a:lnTo>
                    <a:pt x="8995" y="7990"/>
                  </a:lnTo>
                  <a:lnTo>
                    <a:pt x="12362" y="7739"/>
                  </a:lnTo>
                  <a:close/>
                  <a:moveTo>
                    <a:pt x="8915" y="7990"/>
                  </a:moveTo>
                  <a:lnTo>
                    <a:pt x="9166" y="11358"/>
                  </a:lnTo>
                  <a:lnTo>
                    <a:pt x="5799" y="11595"/>
                  </a:lnTo>
                  <a:lnTo>
                    <a:pt x="5548" y="8228"/>
                  </a:lnTo>
                  <a:lnTo>
                    <a:pt x="8915" y="7990"/>
                  </a:lnTo>
                  <a:close/>
                  <a:moveTo>
                    <a:pt x="5482" y="8254"/>
                  </a:moveTo>
                  <a:lnTo>
                    <a:pt x="5733" y="11622"/>
                  </a:lnTo>
                  <a:lnTo>
                    <a:pt x="2365" y="11859"/>
                  </a:lnTo>
                  <a:lnTo>
                    <a:pt x="2114" y="8492"/>
                  </a:lnTo>
                  <a:lnTo>
                    <a:pt x="5482" y="8254"/>
                  </a:lnTo>
                  <a:close/>
                  <a:moveTo>
                    <a:pt x="47069" y="8664"/>
                  </a:moveTo>
                  <a:lnTo>
                    <a:pt x="47320" y="12031"/>
                  </a:lnTo>
                  <a:lnTo>
                    <a:pt x="43952" y="12282"/>
                  </a:lnTo>
                  <a:lnTo>
                    <a:pt x="43701" y="8914"/>
                  </a:lnTo>
                  <a:lnTo>
                    <a:pt x="47069" y="8664"/>
                  </a:lnTo>
                  <a:close/>
                  <a:moveTo>
                    <a:pt x="43622" y="8914"/>
                  </a:moveTo>
                  <a:lnTo>
                    <a:pt x="43860" y="12282"/>
                  </a:lnTo>
                  <a:lnTo>
                    <a:pt x="40492" y="12520"/>
                  </a:lnTo>
                  <a:lnTo>
                    <a:pt x="40254" y="9152"/>
                  </a:lnTo>
                  <a:lnTo>
                    <a:pt x="43622" y="8914"/>
                  </a:lnTo>
                  <a:close/>
                  <a:moveTo>
                    <a:pt x="40188" y="9152"/>
                  </a:moveTo>
                  <a:lnTo>
                    <a:pt x="40426" y="12520"/>
                  </a:lnTo>
                  <a:lnTo>
                    <a:pt x="37059" y="12771"/>
                  </a:lnTo>
                  <a:lnTo>
                    <a:pt x="36821" y="9403"/>
                  </a:lnTo>
                  <a:lnTo>
                    <a:pt x="40188" y="9152"/>
                  </a:lnTo>
                  <a:close/>
                  <a:moveTo>
                    <a:pt x="36728" y="9403"/>
                  </a:moveTo>
                  <a:lnTo>
                    <a:pt x="36979" y="12771"/>
                  </a:lnTo>
                  <a:lnTo>
                    <a:pt x="33612" y="13022"/>
                  </a:lnTo>
                  <a:lnTo>
                    <a:pt x="33361" y="9654"/>
                  </a:lnTo>
                  <a:lnTo>
                    <a:pt x="36728" y="9403"/>
                  </a:lnTo>
                  <a:close/>
                  <a:moveTo>
                    <a:pt x="33281" y="9667"/>
                  </a:moveTo>
                  <a:lnTo>
                    <a:pt x="33532" y="13035"/>
                  </a:lnTo>
                  <a:lnTo>
                    <a:pt x="30165" y="13286"/>
                  </a:lnTo>
                  <a:lnTo>
                    <a:pt x="29914" y="9918"/>
                  </a:lnTo>
                  <a:lnTo>
                    <a:pt x="33281" y="9667"/>
                  </a:lnTo>
                  <a:close/>
                  <a:moveTo>
                    <a:pt x="29848" y="9918"/>
                  </a:moveTo>
                  <a:lnTo>
                    <a:pt x="30099" y="13286"/>
                  </a:lnTo>
                  <a:lnTo>
                    <a:pt x="26731" y="13537"/>
                  </a:lnTo>
                  <a:lnTo>
                    <a:pt x="26480" y="10169"/>
                  </a:lnTo>
                  <a:lnTo>
                    <a:pt x="29848" y="9918"/>
                  </a:lnTo>
                  <a:close/>
                  <a:moveTo>
                    <a:pt x="26401" y="10169"/>
                  </a:moveTo>
                  <a:lnTo>
                    <a:pt x="26652" y="13537"/>
                  </a:lnTo>
                  <a:lnTo>
                    <a:pt x="23284" y="13774"/>
                  </a:lnTo>
                  <a:lnTo>
                    <a:pt x="23033" y="10407"/>
                  </a:lnTo>
                  <a:lnTo>
                    <a:pt x="26401" y="10169"/>
                  </a:lnTo>
                  <a:close/>
                  <a:moveTo>
                    <a:pt x="22954" y="10433"/>
                  </a:moveTo>
                  <a:lnTo>
                    <a:pt x="23192" y="13801"/>
                  </a:lnTo>
                  <a:lnTo>
                    <a:pt x="19824" y="14039"/>
                  </a:lnTo>
                  <a:lnTo>
                    <a:pt x="19573" y="10671"/>
                  </a:lnTo>
                  <a:lnTo>
                    <a:pt x="22954" y="10433"/>
                  </a:lnTo>
                  <a:close/>
                  <a:moveTo>
                    <a:pt x="19520" y="10671"/>
                  </a:moveTo>
                  <a:lnTo>
                    <a:pt x="19758" y="14039"/>
                  </a:lnTo>
                  <a:lnTo>
                    <a:pt x="16390" y="14289"/>
                  </a:lnTo>
                  <a:lnTo>
                    <a:pt x="16153" y="10922"/>
                  </a:lnTo>
                  <a:lnTo>
                    <a:pt x="19520" y="10671"/>
                  </a:lnTo>
                  <a:close/>
                  <a:moveTo>
                    <a:pt x="16060" y="10922"/>
                  </a:moveTo>
                  <a:lnTo>
                    <a:pt x="16311" y="14289"/>
                  </a:lnTo>
                  <a:lnTo>
                    <a:pt x="12943" y="14540"/>
                  </a:lnTo>
                  <a:lnTo>
                    <a:pt x="12692" y="11173"/>
                  </a:lnTo>
                  <a:lnTo>
                    <a:pt x="16060" y="10922"/>
                  </a:lnTo>
                  <a:close/>
                  <a:moveTo>
                    <a:pt x="12613" y="11186"/>
                  </a:moveTo>
                  <a:lnTo>
                    <a:pt x="12864" y="14554"/>
                  </a:lnTo>
                  <a:lnTo>
                    <a:pt x="9496" y="14805"/>
                  </a:lnTo>
                  <a:lnTo>
                    <a:pt x="9246" y="11437"/>
                  </a:lnTo>
                  <a:lnTo>
                    <a:pt x="12613" y="11186"/>
                  </a:lnTo>
                  <a:close/>
                  <a:moveTo>
                    <a:pt x="9179" y="11437"/>
                  </a:moveTo>
                  <a:lnTo>
                    <a:pt x="9430" y="14805"/>
                  </a:lnTo>
                  <a:lnTo>
                    <a:pt x="6063" y="15055"/>
                  </a:lnTo>
                  <a:lnTo>
                    <a:pt x="5812" y="11688"/>
                  </a:lnTo>
                  <a:lnTo>
                    <a:pt x="9179" y="11437"/>
                  </a:lnTo>
                  <a:close/>
                  <a:moveTo>
                    <a:pt x="5733" y="11701"/>
                  </a:moveTo>
                  <a:lnTo>
                    <a:pt x="5984" y="15069"/>
                  </a:lnTo>
                  <a:lnTo>
                    <a:pt x="2616" y="15320"/>
                  </a:lnTo>
                  <a:lnTo>
                    <a:pt x="2365" y="11952"/>
                  </a:lnTo>
                  <a:lnTo>
                    <a:pt x="5733" y="11701"/>
                  </a:lnTo>
                  <a:close/>
                  <a:moveTo>
                    <a:pt x="47320" y="12097"/>
                  </a:moveTo>
                  <a:lnTo>
                    <a:pt x="47558" y="15465"/>
                  </a:lnTo>
                  <a:lnTo>
                    <a:pt x="44190" y="15716"/>
                  </a:lnTo>
                  <a:lnTo>
                    <a:pt x="43952" y="12348"/>
                  </a:lnTo>
                  <a:lnTo>
                    <a:pt x="47320" y="12097"/>
                  </a:lnTo>
                  <a:close/>
                  <a:moveTo>
                    <a:pt x="43886" y="12348"/>
                  </a:moveTo>
                  <a:lnTo>
                    <a:pt x="44124" y="15716"/>
                  </a:lnTo>
                  <a:lnTo>
                    <a:pt x="40756" y="15953"/>
                  </a:lnTo>
                  <a:lnTo>
                    <a:pt x="40519" y="12586"/>
                  </a:lnTo>
                  <a:lnTo>
                    <a:pt x="43886" y="12348"/>
                  </a:lnTo>
                  <a:close/>
                  <a:moveTo>
                    <a:pt x="40426" y="12612"/>
                  </a:moveTo>
                  <a:lnTo>
                    <a:pt x="40677" y="15980"/>
                  </a:lnTo>
                  <a:lnTo>
                    <a:pt x="37309" y="16218"/>
                  </a:lnTo>
                  <a:lnTo>
                    <a:pt x="37059" y="12850"/>
                  </a:lnTo>
                  <a:lnTo>
                    <a:pt x="40426" y="12612"/>
                  </a:lnTo>
                  <a:close/>
                  <a:moveTo>
                    <a:pt x="36979" y="12850"/>
                  </a:moveTo>
                  <a:lnTo>
                    <a:pt x="37230" y="16218"/>
                  </a:lnTo>
                  <a:lnTo>
                    <a:pt x="33863" y="16469"/>
                  </a:lnTo>
                  <a:lnTo>
                    <a:pt x="33612" y="13101"/>
                  </a:lnTo>
                  <a:lnTo>
                    <a:pt x="36979" y="12850"/>
                  </a:lnTo>
                  <a:close/>
                  <a:moveTo>
                    <a:pt x="33546" y="13101"/>
                  </a:moveTo>
                  <a:lnTo>
                    <a:pt x="33796" y="16469"/>
                  </a:lnTo>
                  <a:lnTo>
                    <a:pt x="30429" y="16719"/>
                  </a:lnTo>
                  <a:lnTo>
                    <a:pt x="30178" y="13352"/>
                  </a:lnTo>
                  <a:lnTo>
                    <a:pt x="33546" y="13101"/>
                  </a:lnTo>
                  <a:close/>
                  <a:moveTo>
                    <a:pt x="30099" y="13365"/>
                  </a:moveTo>
                  <a:lnTo>
                    <a:pt x="30350" y="16733"/>
                  </a:lnTo>
                  <a:lnTo>
                    <a:pt x="26982" y="16984"/>
                  </a:lnTo>
                  <a:lnTo>
                    <a:pt x="26731" y="13616"/>
                  </a:lnTo>
                  <a:lnTo>
                    <a:pt x="30099" y="13365"/>
                  </a:lnTo>
                  <a:close/>
                  <a:moveTo>
                    <a:pt x="26652" y="13616"/>
                  </a:moveTo>
                  <a:lnTo>
                    <a:pt x="26889" y="16984"/>
                  </a:lnTo>
                  <a:lnTo>
                    <a:pt x="23522" y="17235"/>
                  </a:lnTo>
                  <a:lnTo>
                    <a:pt x="23284" y="13867"/>
                  </a:lnTo>
                  <a:lnTo>
                    <a:pt x="26652" y="13616"/>
                  </a:lnTo>
                  <a:close/>
                  <a:moveTo>
                    <a:pt x="23218" y="13867"/>
                  </a:moveTo>
                  <a:lnTo>
                    <a:pt x="23456" y="17235"/>
                  </a:lnTo>
                  <a:lnTo>
                    <a:pt x="20088" y="17472"/>
                  </a:lnTo>
                  <a:lnTo>
                    <a:pt x="19850" y="14105"/>
                  </a:lnTo>
                  <a:lnTo>
                    <a:pt x="23218" y="13867"/>
                  </a:lnTo>
                  <a:close/>
                  <a:moveTo>
                    <a:pt x="19758" y="14131"/>
                  </a:moveTo>
                  <a:lnTo>
                    <a:pt x="20009" y="17499"/>
                  </a:lnTo>
                  <a:lnTo>
                    <a:pt x="16641" y="17736"/>
                  </a:lnTo>
                  <a:lnTo>
                    <a:pt x="16390" y="14369"/>
                  </a:lnTo>
                  <a:lnTo>
                    <a:pt x="19758" y="14131"/>
                  </a:lnTo>
                  <a:close/>
                  <a:moveTo>
                    <a:pt x="16311" y="14369"/>
                  </a:moveTo>
                  <a:lnTo>
                    <a:pt x="16562" y="17736"/>
                  </a:lnTo>
                  <a:lnTo>
                    <a:pt x="13194" y="17987"/>
                  </a:lnTo>
                  <a:lnTo>
                    <a:pt x="12943" y="14620"/>
                  </a:lnTo>
                  <a:lnTo>
                    <a:pt x="16311" y="14369"/>
                  </a:lnTo>
                  <a:close/>
                  <a:moveTo>
                    <a:pt x="12877" y="14633"/>
                  </a:moveTo>
                  <a:lnTo>
                    <a:pt x="13128" y="18000"/>
                  </a:lnTo>
                  <a:lnTo>
                    <a:pt x="9761" y="18251"/>
                  </a:lnTo>
                  <a:lnTo>
                    <a:pt x="9510" y="14884"/>
                  </a:lnTo>
                  <a:lnTo>
                    <a:pt x="12877" y="14633"/>
                  </a:lnTo>
                  <a:close/>
                  <a:moveTo>
                    <a:pt x="9430" y="14884"/>
                  </a:moveTo>
                  <a:lnTo>
                    <a:pt x="9681" y="18251"/>
                  </a:lnTo>
                  <a:lnTo>
                    <a:pt x="6314" y="18502"/>
                  </a:lnTo>
                  <a:lnTo>
                    <a:pt x="6063" y="15135"/>
                  </a:lnTo>
                  <a:lnTo>
                    <a:pt x="9430" y="14884"/>
                  </a:lnTo>
                  <a:close/>
                  <a:moveTo>
                    <a:pt x="5997" y="15135"/>
                  </a:moveTo>
                  <a:lnTo>
                    <a:pt x="6248" y="18502"/>
                  </a:lnTo>
                  <a:lnTo>
                    <a:pt x="2880" y="18753"/>
                  </a:lnTo>
                  <a:lnTo>
                    <a:pt x="2629" y="15386"/>
                  </a:lnTo>
                  <a:lnTo>
                    <a:pt x="5997" y="15135"/>
                  </a:lnTo>
                  <a:close/>
                  <a:moveTo>
                    <a:pt x="47558" y="15544"/>
                  </a:moveTo>
                  <a:lnTo>
                    <a:pt x="47809" y="18912"/>
                  </a:lnTo>
                  <a:lnTo>
                    <a:pt x="44441" y="19163"/>
                  </a:lnTo>
                  <a:lnTo>
                    <a:pt x="44190" y="15795"/>
                  </a:lnTo>
                  <a:lnTo>
                    <a:pt x="47558" y="15544"/>
                  </a:lnTo>
                  <a:close/>
                  <a:moveTo>
                    <a:pt x="44124" y="15795"/>
                  </a:moveTo>
                  <a:lnTo>
                    <a:pt x="44375" y="19163"/>
                  </a:lnTo>
                  <a:lnTo>
                    <a:pt x="41007" y="19414"/>
                  </a:lnTo>
                  <a:lnTo>
                    <a:pt x="40756" y="16046"/>
                  </a:lnTo>
                  <a:lnTo>
                    <a:pt x="44124" y="15795"/>
                  </a:lnTo>
                  <a:close/>
                  <a:moveTo>
                    <a:pt x="40677" y="16046"/>
                  </a:moveTo>
                  <a:lnTo>
                    <a:pt x="40928" y="19414"/>
                  </a:lnTo>
                  <a:lnTo>
                    <a:pt x="37560" y="19651"/>
                  </a:lnTo>
                  <a:lnTo>
                    <a:pt x="37309" y="16284"/>
                  </a:lnTo>
                  <a:lnTo>
                    <a:pt x="40677" y="16046"/>
                  </a:lnTo>
                  <a:close/>
                  <a:moveTo>
                    <a:pt x="37243" y="16310"/>
                  </a:moveTo>
                  <a:lnTo>
                    <a:pt x="37494" y="19678"/>
                  </a:lnTo>
                  <a:lnTo>
                    <a:pt x="34127" y="19915"/>
                  </a:lnTo>
                  <a:lnTo>
                    <a:pt x="33876" y="16548"/>
                  </a:lnTo>
                  <a:lnTo>
                    <a:pt x="37243" y="16310"/>
                  </a:lnTo>
                  <a:close/>
                  <a:moveTo>
                    <a:pt x="33796" y="16548"/>
                  </a:moveTo>
                  <a:lnTo>
                    <a:pt x="34047" y="19915"/>
                  </a:lnTo>
                  <a:lnTo>
                    <a:pt x="30680" y="20166"/>
                  </a:lnTo>
                  <a:lnTo>
                    <a:pt x="30429" y="16799"/>
                  </a:lnTo>
                  <a:lnTo>
                    <a:pt x="33796" y="16548"/>
                  </a:lnTo>
                  <a:close/>
                  <a:moveTo>
                    <a:pt x="30350" y="16799"/>
                  </a:moveTo>
                  <a:lnTo>
                    <a:pt x="30587" y="20166"/>
                  </a:lnTo>
                  <a:lnTo>
                    <a:pt x="27220" y="20417"/>
                  </a:lnTo>
                  <a:lnTo>
                    <a:pt x="26982" y="17050"/>
                  </a:lnTo>
                  <a:lnTo>
                    <a:pt x="30350" y="16799"/>
                  </a:lnTo>
                  <a:close/>
                  <a:moveTo>
                    <a:pt x="26916" y="17063"/>
                  </a:moveTo>
                  <a:lnTo>
                    <a:pt x="27154" y="20430"/>
                  </a:lnTo>
                  <a:lnTo>
                    <a:pt x="23786" y="20681"/>
                  </a:lnTo>
                  <a:lnTo>
                    <a:pt x="23535" y="17314"/>
                  </a:lnTo>
                  <a:lnTo>
                    <a:pt x="26916" y="17063"/>
                  </a:lnTo>
                  <a:close/>
                  <a:moveTo>
                    <a:pt x="23456" y="17314"/>
                  </a:moveTo>
                  <a:lnTo>
                    <a:pt x="23707" y="20681"/>
                  </a:lnTo>
                  <a:lnTo>
                    <a:pt x="20339" y="20932"/>
                  </a:lnTo>
                  <a:lnTo>
                    <a:pt x="20088" y="17565"/>
                  </a:lnTo>
                  <a:lnTo>
                    <a:pt x="23456" y="17314"/>
                  </a:lnTo>
                  <a:close/>
                  <a:moveTo>
                    <a:pt x="20009" y="17565"/>
                  </a:moveTo>
                  <a:lnTo>
                    <a:pt x="20260" y="20932"/>
                  </a:lnTo>
                  <a:lnTo>
                    <a:pt x="16892" y="21170"/>
                  </a:lnTo>
                  <a:lnTo>
                    <a:pt x="16641" y="17802"/>
                  </a:lnTo>
                  <a:lnTo>
                    <a:pt x="20009" y="17565"/>
                  </a:lnTo>
                  <a:close/>
                  <a:moveTo>
                    <a:pt x="16575" y="17829"/>
                  </a:moveTo>
                  <a:lnTo>
                    <a:pt x="16826" y="21196"/>
                  </a:lnTo>
                  <a:lnTo>
                    <a:pt x="13458" y="21434"/>
                  </a:lnTo>
                  <a:lnTo>
                    <a:pt x="13207" y="18067"/>
                  </a:lnTo>
                  <a:lnTo>
                    <a:pt x="16575" y="17829"/>
                  </a:lnTo>
                  <a:close/>
                  <a:moveTo>
                    <a:pt x="13128" y="18067"/>
                  </a:moveTo>
                  <a:lnTo>
                    <a:pt x="13379" y="21434"/>
                  </a:lnTo>
                  <a:lnTo>
                    <a:pt x="9998" y="21685"/>
                  </a:lnTo>
                  <a:lnTo>
                    <a:pt x="9761" y="18317"/>
                  </a:lnTo>
                  <a:lnTo>
                    <a:pt x="13128" y="18067"/>
                  </a:lnTo>
                  <a:close/>
                  <a:moveTo>
                    <a:pt x="9681" y="18331"/>
                  </a:moveTo>
                  <a:lnTo>
                    <a:pt x="9919" y="21698"/>
                  </a:lnTo>
                  <a:lnTo>
                    <a:pt x="6551" y="21949"/>
                  </a:lnTo>
                  <a:lnTo>
                    <a:pt x="6314" y="18582"/>
                  </a:lnTo>
                  <a:lnTo>
                    <a:pt x="9681" y="18331"/>
                  </a:lnTo>
                  <a:close/>
                  <a:moveTo>
                    <a:pt x="6248" y="18582"/>
                  </a:moveTo>
                  <a:lnTo>
                    <a:pt x="6485" y="21949"/>
                  </a:lnTo>
                  <a:lnTo>
                    <a:pt x="3118" y="22200"/>
                  </a:lnTo>
                  <a:lnTo>
                    <a:pt x="2880" y="18832"/>
                  </a:lnTo>
                  <a:lnTo>
                    <a:pt x="6248" y="18582"/>
                  </a:lnTo>
                  <a:close/>
                  <a:moveTo>
                    <a:pt x="47822" y="18991"/>
                  </a:moveTo>
                  <a:lnTo>
                    <a:pt x="48073" y="22359"/>
                  </a:lnTo>
                  <a:lnTo>
                    <a:pt x="44705" y="22610"/>
                  </a:lnTo>
                  <a:lnTo>
                    <a:pt x="44454" y="19242"/>
                  </a:lnTo>
                  <a:lnTo>
                    <a:pt x="47822" y="18991"/>
                  </a:lnTo>
                  <a:close/>
                  <a:moveTo>
                    <a:pt x="44375" y="19242"/>
                  </a:moveTo>
                  <a:lnTo>
                    <a:pt x="44626" y="22610"/>
                  </a:lnTo>
                  <a:lnTo>
                    <a:pt x="41258" y="22860"/>
                  </a:lnTo>
                  <a:lnTo>
                    <a:pt x="41007" y="19493"/>
                  </a:lnTo>
                  <a:lnTo>
                    <a:pt x="44375" y="19242"/>
                  </a:lnTo>
                  <a:close/>
                  <a:moveTo>
                    <a:pt x="40941" y="19493"/>
                  </a:moveTo>
                  <a:lnTo>
                    <a:pt x="41192" y="22860"/>
                  </a:lnTo>
                  <a:lnTo>
                    <a:pt x="37824" y="23111"/>
                  </a:lnTo>
                  <a:lnTo>
                    <a:pt x="37574" y="19744"/>
                  </a:lnTo>
                  <a:lnTo>
                    <a:pt x="40941" y="19493"/>
                  </a:lnTo>
                  <a:close/>
                  <a:moveTo>
                    <a:pt x="37494" y="19744"/>
                  </a:moveTo>
                  <a:lnTo>
                    <a:pt x="37745" y="23111"/>
                  </a:lnTo>
                  <a:lnTo>
                    <a:pt x="34378" y="23349"/>
                  </a:lnTo>
                  <a:lnTo>
                    <a:pt x="34127" y="19981"/>
                  </a:lnTo>
                  <a:lnTo>
                    <a:pt x="37494" y="19744"/>
                  </a:lnTo>
                  <a:close/>
                  <a:moveTo>
                    <a:pt x="34047" y="20008"/>
                  </a:moveTo>
                  <a:lnTo>
                    <a:pt x="34285" y="23376"/>
                  </a:lnTo>
                  <a:lnTo>
                    <a:pt x="30917" y="23613"/>
                  </a:lnTo>
                  <a:lnTo>
                    <a:pt x="30680" y="20246"/>
                  </a:lnTo>
                  <a:lnTo>
                    <a:pt x="34047" y="20008"/>
                  </a:lnTo>
                  <a:close/>
                  <a:moveTo>
                    <a:pt x="30614" y="20246"/>
                  </a:moveTo>
                  <a:lnTo>
                    <a:pt x="30851" y="23613"/>
                  </a:lnTo>
                  <a:lnTo>
                    <a:pt x="27484" y="23864"/>
                  </a:lnTo>
                  <a:lnTo>
                    <a:pt x="27246" y="20497"/>
                  </a:lnTo>
                  <a:lnTo>
                    <a:pt x="30614" y="20246"/>
                  </a:lnTo>
                  <a:close/>
                  <a:moveTo>
                    <a:pt x="27154" y="20497"/>
                  </a:moveTo>
                  <a:lnTo>
                    <a:pt x="27405" y="23864"/>
                  </a:lnTo>
                  <a:lnTo>
                    <a:pt x="24037" y="24115"/>
                  </a:lnTo>
                  <a:lnTo>
                    <a:pt x="23786" y="20747"/>
                  </a:lnTo>
                  <a:lnTo>
                    <a:pt x="27154" y="20497"/>
                  </a:lnTo>
                  <a:close/>
                  <a:moveTo>
                    <a:pt x="23707" y="20761"/>
                  </a:moveTo>
                  <a:lnTo>
                    <a:pt x="23958" y="24128"/>
                  </a:lnTo>
                  <a:lnTo>
                    <a:pt x="20590" y="24379"/>
                  </a:lnTo>
                  <a:lnTo>
                    <a:pt x="20339" y="21012"/>
                  </a:lnTo>
                  <a:lnTo>
                    <a:pt x="23707" y="20761"/>
                  </a:lnTo>
                  <a:close/>
                  <a:moveTo>
                    <a:pt x="20273" y="21012"/>
                  </a:moveTo>
                  <a:lnTo>
                    <a:pt x="20524" y="24379"/>
                  </a:lnTo>
                  <a:lnTo>
                    <a:pt x="17156" y="24630"/>
                  </a:lnTo>
                  <a:lnTo>
                    <a:pt x="16905" y="21262"/>
                  </a:lnTo>
                  <a:lnTo>
                    <a:pt x="20273" y="21012"/>
                  </a:lnTo>
                  <a:close/>
                  <a:moveTo>
                    <a:pt x="16826" y="21276"/>
                  </a:moveTo>
                  <a:lnTo>
                    <a:pt x="17077" y="24643"/>
                  </a:lnTo>
                  <a:lnTo>
                    <a:pt x="13709" y="24894"/>
                  </a:lnTo>
                  <a:lnTo>
                    <a:pt x="13458" y="21527"/>
                  </a:lnTo>
                  <a:lnTo>
                    <a:pt x="16826" y="21276"/>
                  </a:lnTo>
                  <a:close/>
                  <a:moveTo>
                    <a:pt x="13379" y="21527"/>
                  </a:moveTo>
                  <a:lnTo>
                    <a:pt x="13617" y="24894"/>
                  </a:lnTo>
                  <a:lnTo>
                    <a:pt x="10249" y="25132"/>
                  </a:lnTo>
                  <a:lnTo>
                    <a:pt x="9998" y="21764"/>
                  </a:lnTo>
                  <a:lnTo>
                    <a:pt x="13379" y="21527"/>
                  </a:lnTo>
                  <a:close/>
                  <a:moveTo>
                    <a:pt x="9945" y="21764"/>
                  </a:moveTo>
                  <a:lnTo>
                    <a:pt x="10183" y="25132"/>
                  </a:lnTo>
                  <a:lnTo>
                    <a:pt x="6816" y="25383"/>
                  </a:lnTo>
                  <a:lnTo>
                    <a:pt x="6578" y="22015"/>
                  </a:lnTo>
                  <a:lnTo>
                    <a:pt x="9945" y="21764"/>
                  </a:lnTo>
                  <a:close/>
                  <a:moveTo>
                    <a:pt x="6485" y="22028"/>
                  </a:moveTo>
                  <a:lnTo>
                    <a:pt x="6736" y="25396"/>
                  </a:lnTo>
                  <a:lnTo>
                    <a:pt x="3369" y="25647"/>
                  </a:lnTo>
                  <a:lnTo>
                    <a:pt x="3118" y="22279"/>
                  </a:lnTo>
                  <a:lnTo>
                    <a:pt x="6485" y="22028"/>
                  </a:lnTo>
                  <a:close/>
                  <a:moveTo>
                    <a:pt x="48073" y="22425"/>
                  </a:moveTo>
                  <a:lnTo>
                    <a:pt x="48324" y="25792"/>
                  </a:lnTo>
                  <a:lnTo>
                    <a:pt x="44956" y="26043"/>
                  </a:lnTo>
                  <a:lnTo>
                    <a:pt x="44705" y="22676"/>
                  </a:lnTo>
                  <a:lnTo>
                    <a:pt x="48073" y="22425"/>
                  </a:lnTo>
                  <a:close/>
                  <a:moveTo>
                    <a:pt x="44639" y="22676"/>
                  </a:moveTo>
                  <a:lnTo>
                    <a:pt x="44890" y="26043"/>
                  </a:lnTo>
                  <a:lnTo>
                    <a:pt x="41522" y="26294"/>
                  </a:lnTo>
                  <a:lnTo>
                    <a:pt x="41271" y="22927"/>
                  </a:lnTo>
                  <a:lnTo>
                    <a:pt x="44639" y="22676"/>
                  </a:lnTo>
                  <a:close/>
                  <a:moveTo>
                    <a:pt x="41192" y="22940"/>
                  </a:moveTo>
                  <a:lnTo>
                    <a:pt x="41443" y="26307"/>
                  </a:lnTo>
                  <a:lnTo>
                    <a:pt x="38075" y="26558"/>
                  </a:lnTo>
                  <a:lnTo>
                    <a:pt x="37824" y="23191"/>
                  </a:lnTo>
                  <a:lnTo>
                    <a:pt x="41192" y="22940"/>
                  </a:lnTo>
                  <a:close/>
                  <a:moveTo>
                    <a:pt x="37745" y="23191"/>
                  </a:moveTo>
                  <a:lnTo>
                    <a:pt x="37983" y="26558"/>
                  </a:lnTo>
                  <a:lnTo>
                    <a:pt x="34615" y="26809"/>
                  </a:lnTo>
                  <a:lnTo>
                    <a:pt x="34378" y="23442"/>
                  </a:lnTo>
                  <a:lnTo>
                    <a:pt x="37745" y="23191"/>
                  </a:lnTo>
                  <a:close/>
                  <a:moveTo>
                    <a:pt x="34312" y="23442"/>
                  </a:moveTo>
                  <a:lnTo>
                    <a:pt x="34549" y="26809"/>
                  </a:lnTo>
                  <a:lnTo>
                    <a:pt x="31182" y="27047"/>
                  </a:lnTo>
                  <a:lnTo>
                    <a:pt x="30944" y="23679"/>
                  </a:lnTo>
                  <a:lnTo>
                    <a:pt x="34312" y="23442"/>
                  </a:lnTo>
                  <a:close/>
                  <a:moveTo>
                    <a:pt x="30851" y="23706"/>
                  </a:moveTo>
                  <a:lnTo>
                    <a:pt x="31102" y="27073"/>
                  </a:lnTo>
                  <a:lnTo>
                    <a:pt x="27735" y="27311"/>
                  </a:lnTo>
                  <a:lnTo>
                    <a:pt x="27484" y="23943"/>
                  </a:lnTo>
                  <a:lnTo>
                    <a:pt x="30851" y="23706"/>
                  </a:lnTo>
                  <a:close/>
                  <a:moveTo>
                    <a:pt x="27405" y="23943"/>
                  </a:moveTo>
                  <a:lnTo>
                    <a:pt x="27655" y="27311"/>
                  </a:lnTo>
                  <a:lnTo>
                    <a:pt x="24288" y="27562"/>
                  </a:lnTo>
                  <a:lnTo>
                    <a:pt x="24037" y="24194"/>
                  </a:lnTo>
                  <a:lnTo>
                    <a:pt x="27405" y="23943"/>
                  </a:lnTo>
                  <a:close/>
                  <a:moveTo>
                    <a:pt x="23971" y="24208"/>
                  </a:moveTo>
                  <a:lnTo>
                    <a:pt x="24222" y="27575"/>
                  </a:lnTo>
                  <a:lnTo>
                    <a:pt x="20854" y="27826"/>
                  </a:lnTo>
                  <a:lnTo>
                    <a:pt x="20603" y="24458"/>
                  </a:lnTo>
                  <a:lnTo>
                    <a:pt x="23971" y="24208"/>
                  </a:lnTo>
                  <a:close/>
                  <a:moveTo>
                    <a:pt x="20524" y="24458"/>
                  </a:moveTo>
                  <a:lnTo>
                    <a:pt x="20775" y="27826"/>
                  </a:lnTo>
                  <a:lnTo>
                    <a:pt x="17407" y="28077"/>
                  </a:lnTo>
                  <a:lnTo>
                    <a:pt x="17156" y="24709"/>
                  </a:lnTo>
                  <a:lnTo>
                    <a:pt x="20524" y="24458"/>
                  </a:lnTo>
                  <a:close/>
                  <a:moveTo>
                    <a:pt x="17077" y="24709"/>
                  </a:moveTo>
                  <a:lnTo>
                    <a:pt x="17315" y="28077"/>
                  </a:lnTo>
                  <a:lnTo>
                    <a:pt x="13947" y="28328"/>
                  </a:lnTo>
                  <a:lnTo>
                    <a:pt x="13709" y="24960"/>
                  </a:lnTo>
                  <a:lnTo>
                    <a:pt x="17077" y="24709"/>
                  </a:lnTo>
                  <a:close/>
                  <a:moveTo>
                    <a:pt x="13643" y="24974"/>
                  </a:moveTo>
                  <a:lnTo>
                    <a:pt x="13881" y="28341"/>
                  </a:lnTo>
                  <a:lnTo>
                    <a:pt x="10513" y="28592"/>
                  </a:lnTo>
                  <a:lnTo>
                    <a:pt x="10276" y="25224"/>
                  </a:lnTo>
                  <a:lnTo>
                    <a:pt x="13643" y="24974"/>
                  </a:lnTo>
                  <a:close/>
                  <a:moveTo>
                    <a:pt x="10183" y="25224"/>
                  </a:moveTo>
                  <a:lnTo>
                    <a:pt x="10434" y="28592"/>
                  </a:lnTo>
                  <a:lnTo>
                    <a:pt x="7066" y="28830"/>
                  </a:lnTo>
                  <a:lnTo>
                    <a:pt x="6816" y="25462"/>
                  </a:lnTo>
                  <a:lnTo>
                    <a:pt x="10183" y="25224"/>
                  </a:lnTo>
                  <a:close/>
                  <a:moveTo>
                    <a:pt x="6749" y="25462"/>
                  </a:moveTo>
                  <a:lnTo>
                    <a:pt x="7000" y="28830"/>
                  </a:lnTo>
                  <a:lnTo>
                    <a:pt x="3633" y="29081"/>
                  </a:lnTo>
                  <a:lnTo>
                    <a:pt x="3382" y="25713"/>
                  </a:lnTo>
                  <a:lnTo>
                    <a:pt x="6749" y="25462"/>
                  </a:lnTo>
                  <a:close/>
                  <a:moveTo>
                    <a:pt x="48324" y="25885"/>
                  </a:moveTo>
                  <a:lnTo>
                    <a:pt x="48575" y="29252"/>
                  </a:lnTo>
                  <a:lnTo>
                    <a:pt x="45207" y="29490"/>
                  </a:lnTo>
                  <a:lnTo>
                    <a:pt x="44956" y="26122"/>
                  </a:lnTo>
                  <a:lnTo>
                    <a:pt x="48324" y="25885"/>
                  </a:lnTo>
                  <a:close/>
                  <a:moveTo>
                    <a:pt x="44890" y="26122"/>
                  </a:moveTo>
                  <a:lnTo>
                    <a:pt x="45141" y="29490"/>
                  </a:lnTo>
                  <a:lnTo>
                    <a:pt x="41773" y="29741"/>
                  </a:lnTo>
                  <a:lnTo>
                    <a:pt x="41522" y="26373"/>
                  </a:lnTo>
                  <a:lnTo>
                    <a:pt x="44890" y="26122"/>
                  </a:lnTo>
                  <a:close/>
                  <a:moveTo>
                    <a:pt x="41443" y="26373"/>
                  </a:moveTo>
                  <a:lnTo>
                    <a:pt x="41681" y="29741"/>
                  </a:lnTo>
                  <a:lnTo>
                    <a:pt x="38313" y="29992"/>
                  </a:lnTo>
                  <a:lnTo>
                    <a:pt x="38075" y="26624"/>
                  </a:lnTo>
                  <a:lnTo>
                    <a:pt x="41443" y="26373"/>
                  </a:lnTo>
                  <a:close/>
                  <a:moveTo>
                    <a:pt x="38009" y="26638"/>
                  </a:moveTo>
                  <a:lnTo>
                    <a:pt x="38247" y="30005"/>
                  </a:lnTo>
                  <a:lnTo>
                    <a:pt x="34879" y="30256"/>
                  </a:lnTo>
                  <a:lnTo>
                    <a:pt x="34642" y="26888"/>
                  </a:lnTo>
                  <a:lnTo>
                    <a:pt x="38009" y="26638"/>
                  </a:lnTo>
                  <a:close/>
                  <a:moveTo>
                    <a:pt x="34549" y="26888"/>
                  </a:moveTo>
                  <a:lnTo>
                    <a:pt x="34800" y="30256"/>
                  </a:lnTo>
                  <a:lnTo>
                    <a:pt x="31433" y="30507"/>
                  </a:lnTo>
                  <a:lnTo>
                    <a:pt x="31182" y="27139"/>
                  </a:lnTo>
                  <a:lnTo>
                    <a:pt x="34549" y="26888"/>
                  </a:lnTo>
                  <a:close/>
                  <a:moveTo>
                    <a:pt x="31102" y="27153"/>
                  </a:moveTo>
                  <a:lnTo>
                    <a:pt x="31353" y="30520"/>
                  </a:lnTo>
                  <a:lnTo>
                    <a:pt x="27986" y="30771"/>
                  </a:lnTo>
                  <a:lnTo>
                    <a:pt x="27735" y="27404"/>
                  </a:lnTo>
                  <a:lnTo>
                    <a:pt x="31102" y="27153"/>
                  </a:lnTo>
                  <a:close/>
                  <a:moveTo>
                    <a:pt x="27669" y="27404"/>
                  </a:moveTo>
                  <a:lnTo>
                    <a:pt x="27920" y="30771"/>
                  </a:lnTo>
                  <a:lnTo>
                    <a:pt x="24552" y="31009"/>
                  </a:lnTo>
                  <a:lnTo>
                    <a:pt x="24301" y="27641"/>
                  </a:lnTo>
                  <a:lnTo>
                    <a:pt x="27669" y="27404"/>
                  </a:lnTo>
                  <a:close/>
                  <a:moveTo>
                    <a:pt x="24222" y="27641"/>
                  </a:moveTo>
                  <a:lnTo>
                    <a:pt x="24473" y="31009"/>
                  </a:lnTo>
                  <a:lnTo>
                    <a:pt x="21105" y="31260"/>
                  </a:lnTo>
                  <a:lnTo>
                    <a:pt x="20854" y="27892"/>
                  </a:lnTo>
                  <a:lnTo>
                    <a:pt x="24222" y="27641"/>
                  </a:lnTo>
                  <a:close/>
                  <a:moveTo>
                    <a:pt x="20775" y="27905"/>
                  </a:moveTo>
                  <a:lnTo>
                    <a:pt x="21013" y="31273"/>
                  </a:lnTo>
                  <a:lnTo>
                    <a:pt x="17645" y="31524"/>
                  </a:lnTo>
                  <a:lnTo>
                    <a:pt x="17407" y="28156"/>
                  </a:lnTo>
                  <a:lnTo>
                    <a:pt x="20775" y="27905"/>
                  </a:lnTo>
                  <a:close/>
                  <a:moveTo>
                    <a:pt x="17341" y="28156"/>
                  </a:moveTo>
                  <a:lnTo>
                    <a:pt x="17579" y="31524"/>
                  </a:lnTo>
                  <a:lnTo>
                    <a:pt x="14211" y="31775"/>
                  </a:lnTo>
                  <a:lnTo>
                    <a:pt x="13960" y="28407"/>
                  </a:lnTo>
                  <a:lnTo>
                    <a:pt x="17341" y="28156"/>
                  </a:lnTo>
                  <a:close/>
                  <a:moveTo>
                    <a:pt x="13881" y="28407"/>
                  </a:moveTo>
                  <a:lnTo>
                    <a:pt x="14132" y="31775"/>
                  </a:lnTo>
                  <a:lnTo>
                    <a:pt x="10764" y="32026"/>
                  </a:lnTo>
                  <a:lnTo>
                    <a:pt x="10513" y="28658"/>
                  </a:lnTo>
                  <a:lnTo>
                    <a:pt x="13881" y="28407"/>
                  </a:lnTo>
                  <a:close/>
                  <a:moveTo>
                    <a:pt x="10434" y="28671"/>
                  </a:moveTo>
                  <a:lnTo>
                    <a:pt x="10685" y="32039"/>
                  </a:lnTo>
                  <a:lnTo>
                    <a:pt x="7317" y="32290"/>
                  </a:lnTo>
                  <a:lnTo>
                    <a:pt x="7066" y="28922"/>
                  </a:lnTo>
                  <a:lnTo>
                    <a:pt x="10434" y="28671"/>
                  </a:lnTo>
                  <a:close/>
                  <a:moveTo>
                    <a:pt x="7000" y="28922"/>
                  </a:moveTo>
                  <a:lnTo>
                    <a:pt x="7251" y="32290"/>
                  </a:lnTo>
                  <a:lnTo>
                    <a:pt x="3884" y="32528"/>
                  </a:lnTo>
                  <a:lnTo>
                    <a:pt x="3633" y="29160"/>
                  </a:lnTo>
                  <a:lnTo>
                    <a:pt x="7000" y="28922"/>
                  </a:lnTo>
                  <a:close/>
                  <a:moveTo>
                    <a:pt x="48588" y="29318"/>
                  </a:moveTo>
                  <a:lnTo>
                    <a:pt x="48839" y="32686"/>
                  </a:lnTo>
                  <a:lnTo>
                    <a:pt x="45471" y="32924"/>
                  </a:lnTo>
                  <a:lnTo>
                    <a:pt x="45220" y="29556"/>
                  </a:lnTo>
                  <a:lnTo>
                    <a:pt x="48588" y="29318"/>
                  </a:lnTo>
                  <a:close/>
                  <a:moveTo>
                    <a:pt x="45141" y="29583"/>
                  </a:moveTo>
                  <a:lnTo>
                    <a:pt x="45379" y="32950"/>
                  </a:lnTo>
                  <a:lnTo>
                    <a:pt x="42011" y="33188"/>
                  </a:lnTo>
                  <a:lnTo>
                    <a:pt x="41773" y="29820"/>
                  </a:lnTo>
                  <a:lnTo>
                    <a:pt x="45141" y="29583"/>
                  </a:lnTo>
                  <a:close/>
                  <a:moveTo>
                    <a:pt x="41707" y="29820"/>
                  </a:moveTo>
                  <a:lnTo>
                    <a:pt x="41945" y="33188"/>
                  </a:lnTo>
                  <a:lnTo>
                    <a:pt x="38577" y="33439"/>
                  </a:lnTo>
                  <a:lnTo>
                    <a:pt x="38340" y="30071"/>
                  </a:lnTo>
                  <a:lnTo>
                    <a:pt x="41707" y="29820"/>
                  </a:lnTo>
                  <a:close/>
                  <a:moveTo>
                    <a:pt x="38247" y="30071"/>
                  </a:moveTo>
                  <a:lnTo>
                    <a:pt x="38498" y="33439"/>
                  </a:lnTo>
                  <a:lnTo>
                    <a:pt x="35130" y="33690"/>
                  </a:lnTo>
                  <a:lnTo>
                    <a:pt x="34879" y="30322"/>
                  </a:lnTo>
                  <a:lnTo>
                    <a:pt x="38247" y="30071"/>
                  </a:lnTo>
                  <a:close/>
                  <a:moveTo>
                    <a:pt x="34800" y="30335"/>
                  </a:moveTo>
                  <a:lnTo>
                    <a:pt x="35051" y="33703"/>
                  </a:lnTo>
                  <a:lnTo>
                    <a:pt x="31683" y="33954"/>
                  </a:lnTo>
                  <a:lnTo>
                    <a:pt x="31433" y="30586"/>
                  </a:lnTo>
                  <a:lnTo>
                    <a:pt x="34800" y="30335"/>
                  </a:lnTo>
                  <a:close/>
                  <a:moveTo>
                    <a:pt x="31366" y="30586"/>
                  </a:moveTo>
                  <a:lnTo>
                    <a:pt x="31617" y="33954"/>
                  </a:lnTo>
                  <a:lnTo>
                    <a:pt x="28250" y="34205"/>
                  </a:lnTo>
                  <a:lnTo>
                    <a:pt x="27999" y="30837"/>
                  </a:lnTo>
                  <a:lnTo>
                    <a:pt x="31366" y="30586"/>
                  </a:lnTo>
                  <a:close/>
                  <a:moveTo>
                    <a:pt x="27920" y="30850"/>
                  </a:moveTo>
                  <a:lnTo>
                    <a:pt x="28170" y="34218"/>
                  </a:lnTo>
                  <a:lnTo>
                    <a:pt x="24803" y="34469"/>
                  </a:lnTo>
                  <a:lnTo>
                    <a:pt x="24552" y="31101"/>
                  </a:lnTo>
                  <a:lnTo>
                    <a:pt x="27920" y="30850"/>
                  </a:lnTo>
                  <a:close/>
                  <a:moveTo>
                    <a:pt x="24486" y="31101"/>
                  </a:moveTo>
                  <a:lnTo>
                    <a:pt x="24737" y="34469"/>
                  </a:lnTo>
                  <a:lnTo>
                    <a:pt x="21369" y="34707"/>
                  </a:lnTo>
                  <a:lnTo>
                    <a:pt x="21118" y="31339"/>
                  </a:lnTo>
                  <a:lnTo>
                    <a:pt x="24486" y="31101"/>
                  </a:lnTo>
                  <a:close/>
                  <a:moveTo>
                    <a:pt x="21039" y="31339"/>
                  </a:moveTo>
                  <a:lnTo>
                    <a:pt x="21277" y="34707"/>
                  </a:lnTo>
                  <a:lnTo>
                    <a:pt x="17909" y="34958"/>
                  </a:lnTo>
                  <a:lnTo>
                    <a:pt x="17671" y="31590"/>
                  </a:lnTo>
                  <a:lnTo>
                    <a:pt x="21039" y="31339"/>
                  </a:lnTo>
                  <a:close/>
                  <a:moveTo>
                    <a:pt x="17579" y="31603"/>
                  </a:moveTo>
                  <a:lnTo>
                    <a:pt x="17830" y="34971"/>
                  </a:lnTo>
                  <a:lnTo>
                    <a:pt x="14462" y="35222"/>
                  </a:lnTo>
                  <a:lnTo>
                    <a:pt x="14211" y="31854"/>
                  </a:lnTo>
                  <a:lnTo>
                    <a:pt x="17579" y="31603"/>
                  </a:lnTo>
                  <a:close/>
                  <a:moveTo>
                    <a:pt x="14132" y="31854"/>
                  </a:moveTo>
                  <a:lnTo>
                    <a:pt x="14383" y="35222"/>
                  </a:lnTo>
                  <a:lnTo>
                    <a:pt x="11015" y="35473"/>
                  </a:lnTo>
                  <a:lnTo>
                    <a:pt x="10764" y="32105"/>
                  </a:lnTo>
                  <a:lnTo>
                    <a:pt x="14132" y="31854"/>
                  </a:lnTo>
                  <a:close/>
                  <a:moveTo>
                    <a:pt x="10698" y="32105"/>
                  </a:moveTo>
                  <a:lnTo>
                    <a:pt x="10949" y="35473"/>
                  </a:lnTo>
                  <a:lnTo>
                    <a:pt x="7581" y="35724"/>
                  </a:lnTo>
                  <a:lnTo>
                    <a:pt x="7331" y="32356"/>
                  </a:lnTo>
                  <a:lnTo>
                    <a:pt x="10698" y="32105"/>
                  </a:lnTo>
                  <a:close/>
                  <a:moveTo>
                    <a:pt x="7251" y="32369"/>
                  </a:moveTo>
                  <a:lnTo>
                    <a:pt x="7502" y="35737"/>
                  </a:lnTo>
                  <a:lnTo>
                    <a:pt x="4135" y="35988"/>
                  </a:lnTo>
                  <a:lnTo>
                    <a:pt x="3884" y="32620"/>
                  </a:lnTo>
                  <a:lnTo>
                    <a:pt x="7251" y="32369"/>
                  </a:lnTo>
                  <a:close/>
                  <a:moveTo>
                    <a:pt x="48839" y="32765"/>
                  </a:moveTo>
                  <a:lnTo>
                    <a:pt x="49076" y="36133"/>
                  </a:lnTo>
                  <a:lnTo>
                    <a:pt x="45709" y="36384"/>
                  </a:lnTo>
                  <a:lnTo>
                    <a:pt x="45471" y="33016"/>
                  </a:lnTo>
                  <a:lnTo>
                    <a:pt x="48839" y="32765"/>
                  </a:lnTo>
                  <a:close/>
                  <a:moveTo>
                    <a:pt x="45405" y="33016"/>
                  </a:moveTo>
                  <a:lnTo>
                    <a:pt x="45643" y="36384"/>
                  </a:lnTo>
                  <a:lnTo>
                    <a:pt x="42275" y="36622"/>
                  </a:lnTo>
                  <a:lnTo>
                    <a:pt x="42037" y="33254"/>
                  </a:lnTo>
                  <a:lnTo>
                    <a:pt x="45405" y="33016"/>
                  </a:lnTo>
                  <a:close/>
                  <a:moveTo>
                    <a:pt x="41945" y="33280"/>
                  </a:moveTo>
                  <a:lnTo>
                    <a:pt x="42196" y="36648"/>
                  </a:lnTo>
                  <a:lnTo>
                    <a:pt x="38828" y="36886"/>
                  </a:lnTo>
                  <a:lnTo>
                    <a:pt x="38577" y="33518"/>
                  </a:lnTo>
                  <a:lnTo>
                    <a:pt x="41945" y="33280"/>
                  </a:lnTo>
                  <a:close/>
                  <a:moveTo>
                    <a:pt x="38498" y="33518"/>
                  </a:moveTo>
                  <a:lnTo>
                    <a:pt x="38749" y="36886"/>
                  </a:lnTo>
                  <a:lnTo>
                    <a:pt x="35381" y="37137"/>
                  </a:lnTo>
                  <a:lnTo>
                    <a:pt x="35130" y="33769"/>
                  </a:lnTo>
                  <a:lnTo>
                    <a:pt x="38498" y="33518"/>
                  </a:lnTo>
                  <a:close/>
                  <a:moveTo>
                    <a:pt x="35064" y="33782"/>
                  </a:moveTo>
                  <a:lnTo>
                    <a:pt x="35315" y="37150"/>
                  </a:lnTo>
                  <a:lnTo>
                    <a:pt x="31948" y="37401"/>
                  </a:lnTo>
                  <a:lnTo>
                    <a:pt x="31697" y="34033"/>
                  </a:lnTo>
                  <a:lnTo>
                    <a:pt x="35064" y="33782"/>
                  </a:lnTo>
                  <a:close/>
                  <a:moveTo>
                    <a:pt x="31617" y="34033"/>
                  </a:moveTo>
                  <a:lnTo>
                    <a:pt x="31868" y="37401"/>
                  </a:lnTo>
                  <a:lnTo>
                    <a:pt x="28501" y="37652"/>
                  </a:lnTo>
                  <a:lnTo>
                    <a:pt x="28250" y="34284"/>
                  </a:lnTo>
                  <a:lnTo>
                    <a:pt x="31617" y="34033"/>
                  </a:lnTo>
                  <a:close/>
                  <a:moveTo>
                    <a:pt x="28170" y="34284"/>
                  </a:moveTo>
                  <a:lnTo>
                    <a:pt x="28408" y="37652"/>
                  </a:lnTo>
                  <a:lnTo>
                    <a:pt x="25041" y="37903"/>
                  </a:lnTo>
                  <a:lnTo>
                    <a:pt x="24803" y="34535"/>
                  </a:lnTo>
                  <a:lnTo>
                    <a:pt x="28170" y="34284"/>
                  </a:lnTo>
                  <a:close/>
                  <a:moveTo>
                    <a:pt x="24737" y="34548"/>
                  </a:moveTo>
                  <a:lnTo>
                    <a:pt x="24975" y="37916"/>
                  </a:lnTo>
                  <a:lnTo>
                    <a:pt x="21607" y="38167"/>
                  </a:lnTo>
                  <a:lnTo>
                    <a:pt x="21369" y="34786"/>
                  </a:lnTo>
                  <a:lnTo>
                    <a:pt x="24737" y="34548"/>
                  </a:lnTo>
                  <a:close/>
                  <a:moveTo>
                    <a:pt x="21277" y="34786"/>
                  </a:moveTo>
                  <a:lnTo>
                    <a:pt x="21528" y="38167"/>
                  </a:lnTo>
                  <a:lnTo>
                    <a:pt x="18160" y="38405"/>
                  </a:lnTo>
                  <a:lnTo>
                    <a:pt x="17909" y="35037"/>
                  </a:lnTo>
                  <a:lnTo>
                    <a:pt x="21277" y="34786"/>
                  </a:lnTo>
                  <a:close/>
                  <a:moveTo>
                    <a:pt x="17830" y="35037"/>
                  </a:moveTo>
                  <a:lnTo>
                    <a:pt x="18081" y="38405"/>
                  </a:lnTo>
                  <a:lnTo>
                    <a:pt x="14713" y="38655"/>
                  </a:lnTo>
                  <a:lnTo>
                    <a:pt x="14462" y="35288"/>
                  </a:lnTo>
                  <a:lnTo>
                    <a:pt x="17830" y="35037"/>
                  </a:lnTo>
                  <a:close/>
                  <a:moveTo>
                    <a:pt x="14396" y="35301"/>
                  </a:moveTo>
                  <a:lnTo>
                    <a:pt x="14647" y="38669"/>
                  </a:lnTo>
                  <a:lnTo>
                    <a:pt x="11279" y="38920"/>
                  </a:lnTo>
                  <a:lnTo>
                    <a:pt x="11028" y="35552"/>
                  </a:lnTo>
                  <a:lnTo>
                    <a:pt x="14396" y="35301"/>
                  </a:lnTo>
                  <a:close/>
                  <a:moveTo>
                    <a:pt x="10949" y="35552"/>
                  </a:moveTo>
                  <a:lnTo>
                    <a:pt x="11200" y="38920"/>
                  </a:lnTo>
                  <a:lnTo>
                    <a:pt x="7832" y="39170"/>
                  </a:lnTo>
                  <a:lnTo>
                    <a:pt x="7581" y="35803"/>
                  </a:lnTo>
                  <a:lnTo>
                    <a:pt x="10949" y="35552"/>
                  </a:lnTo>
                  <a:close/>
                  <a:moveTo>
                    <a:pt x="7515" y="35803"/>
                  </a:moveTo>
                  <a:lnTo>
                    <a:pt x="7766" y="39170"/>
                  </a:lnTo>
                  <a:lnTo>
                    <a:pt x="4399" y="39421"/>
                  </a:lnTo>
                  <a:lnTo>
                    <a:pt x="4148" y="36054"/>
                  </a:lnTo>
                  <a:lnTo>
                    <a:pt x="7515" y="35803"/>
                  </a:lnTo>
                  <a:close/>
                  <a:moveTo>
                    <a:pt x="49076" y="36212"/>
                  </a:moveTo>
                  <a:lnTo>
                    <a:pt x="49327" y="39580"/>
                  </a:lnTo>
                  <a:lnTo>
                    <a:pt x="45960" y="39831"/>
                  </a:lnTo>
                  <a:lnTo>
                    <a:pt x="45709" y="36463"/>
                  </a:lnTo>
                  <a:lnTo>
                    <a:pt x="49076" y="36212"/>
                  </a:lnTo>
                  <a:close/>
                  <a:moveTo>
                    <a:pt x="45643" y="36463"/>
                  </a:moveTo>
                  <a:lnTo>
                    <a:pt x="45894" y="39831"/>
                  </a:lnTo>
                  <a:lnTo>
                    <a:pt x="42526" y="40069"/>
                  </a:lnTo>
                  <a:lnTo>
                    <a:pt x="42275" y="36701"/>
                  </a:lnTo>
                  <a:lnTo>
                    <a:pt x="45643" y="36463"/>
                  </a:lnTo>
                  <a:close/>
                  <a:moveTo>
                    <a:pt x="42196" y="36727"/>
                  </a:moveTo>
                  <a:lnTo>
                    <a:pt x="42447" y="40095"/>
                  </a:lnTo>
                  <a:lnTo>
                    <a:pt x="39079" y="40346"/>
                  </a:lnTo>
                  <a:lnTo>
                    <a:pt x="38828" y="36978"/>
                  </a:lnTo>
                  <a:lnTo>
                    <a:pt x="42196" y="36727"/>
                  </a:lnTo>
                  <a:close/>
                  <a:moveTo>
                    <a:pt x="38762" y="36978"/>
                  </a:moveTo>
                  <a:lnTo>
                    <a:pt x="39013" y="40346"/>
                  </a:lnTo>
                  <a:lnTo>
                    <a:pt x="35645" y="40584"/>
                  </a:lnTo>
                  <a:lnTo>
                    <a:pt x="35394" y="37216"/>
                  </a:lnTo>
                  <a:lnTo>
                    <a:pt x="38762" y="36978"/>
                  </a:lnTo>
                  <a:close/>
                  <a:moveTo>
                    <a:pt x="35315" y="37216"/>
                  </a:moveTo>
                  <a:lnTo>
                    <a:pt x="35566" y="40584"/>
                  </a:lnTo>
                  <a:lnTo>
                    <a:pt x="32198" y="40834"/>
                  </a:lnTo>
                  <a:lnTo>
                    <a:pt x="31948" y="37467"/>
                  </a:lnTo>
                  <a:lnTo>
                    <a:pt x="35315" y="37216"/>
                  </a:lnTo>
                  <a:close/>
                  <a:moveTo>
                    <a:pt x="31868" y="37480"/>
                  </a:moveTo>
                  <a:lnTo>
                    <a:pt x="32106" y="40848"/>
                  </a:lnTo>
                  <a:lnTo>
                    <a:pt x="28738" y="41099"/>
                  </a:lnTo>
                  <a:lnTo>
                    <a:pt x="28501" y="37731"/>
                  </a:lnTo>
                  <a:lnTo>
                    <a:pt x="31868" y="37480"/>
                  </a:lnTo>
                  <a:close/>
                  <a:moveTo>
                    <a:pt x="28435" y="37731"/>
                  </a:moveTo>
                  <a:lnTo>
                    <a:pt x="28672" y="41099"/>
                  </a:lnTo>
                  <a:lnTo>
                    <a:pt x="25305" y="41350"/>
                  </a:lnTo>
                  <a:lnTo>
                    <a:pt x="25067" y="37982"/>
                  </a:lnTo>
                  <a:lnTo>
                    <a:pt x="28435" y="37731"/>
                  </a:lnTo>
                  <a:close/>
                  <a:moveTo>
                    <a:pt x="24975" y="37982"/>
                  </a:moveTo>
                  <a:lnTo>
                    <a:pt x="25225" y="41350"/>
                  </a:lnTo>
                  <a:lnTo>
                    <a:pt x="21858" y="41600"/>
                  </a:lnTo>
                  <a:lnTo>
                    <a:pt x="21607" y="38233"/>
                  </a:lnTo>
                  <a:lnTo>
                    <a:pt x="24975" y="37982"/>
                  </a:lnTo>
                  <a:close/>
                  <a:moveTo>
                    <a:pt x="21528" y="38246"/>
                  </a:moveTo>
                  <a:lnTo>
                    <a:pt x="21779" y="41614"/>
                  </a:lnTo>
                  <a:lnTo>
                    <a:pt x="18411" y="41865"/>
                  </a:lnTo>
                  <a:lnTo>
                    <a:pt x="18160" y="38497"/>
                  </a:lnTo>
                  <a:lnTo>
                    <a:pt x="21528" y="38246"/>
                  </a:lnTo>
                  <a:close/>
                  <a:moveTo>
                    <a:pt x="18094" y="38497"/>
                  </a:moveTo>
                  <a:lnTo>
                    <a:pt x="18345" y="41865"/>
                  </a:lnTo>
                  <a:lnTo>
                    <a:pt x="14977" y="42102"/>
                  </a:lnTo>
                  <a:lnTo>
                    <a:pt x="14726" y="38735"/>
                  </a:lnTo>
                  <a:lnTo>
                    <a:pt x="18094" y="38497"/>
                  </a:lnTo>
                  <a:close/>
                  <a:moveTo>
                    <a:pt x="14647" y="38735"/>
                  </a:moveTo>
                  <a:lnTo>
                    <a:pt x="14898" y="42102"/>
                  </a:lnTo>
                  <a:lnTo>
                    <a:pt x="11530" y="42353"/>
                  </a:lnTo>
                  <a:lnTo>
                    <a:pt x="11279" y="38986"/>
                  </a:lnTo>
                  <a:lnTo>
                    <a:pt x="14647" y="38735"/>
                  </a:lnTo>
                  <a:close/>
                  <a:moveTo>
                    <a:pt x="11200" y="38999"/>
                  </a:moveTo>
                  <a:lnTo>
                    <a:pt x="11438" y="42366"/>
                  </a:lnTo>
                  <a:lnTo>
                    <a:pt x="8070" y="42617"/>
                  </a:lnTo>
                  <a:lnTo>
                    <a:pt x="7832" y="39250"/>
                  </a:lnTo>
                  <a:lnTo>
                    <a:pt x="11200" y="38999"/>
                  </a:lnTo>
                  <a:close/>
                  <a:moveTo>
                    <a:pt x="7766" y="39250"/>
                  </a:moveTo>
                  <a:lnTo>
                    <a:pt x="8004" y="42617"/>
                  </a:lnTo>
                  <a:lnTo>
                    <a:pt x="4636" y="42868"/>
                  </a:lnTo>
                  <a:lnTo>
                    <a:pt x="4399" y="39501"/>
                  </a:lnTo>
                  <a:lnTo>
                    <a:pt x="7766" y="39250"/>
                  </a:lnTo>
                  <a:close/>
                  <a:moveTo>
                    <a:pt x="49341" y="39646"/>
                  </a:moveTo>
                  <a:lnTo>
                    <a:pt x="49592" y="43014"/>
                  </a:lnTo>
                  <a:lnTo>
                    <a:pt x="46224" y="43264"/>
                  </a:lnTo>
                  <a:lnTo>
                    <a:pt x="45973" y="39897"/>
                  </a:lnTo>
                  <a:lnTo>
                    <a:pt x="49341" y="39646"/>
                  </a:lnTo>
                  <a:close/>
                  <a:moveTo>
                    <a:pt x="45894" y="39910"/>
                  </a:moveTo>
                  <a:lnTo>
                    <a:pt x="46145" y="43278"/>
                  </a:lnTo>
                  <a:lnTo>
                    <a:pt x="42777" y="43529"/>
                  </a:lnTo>
                  <a:lnTo>
                    <a:pt x="42526" y="40161"/>
                  </a:lnTo>
                  <a:lnTo>
                    <a:pt x="45894" y="39910"/>
                  </a:lnTo>
                  <a:close/>
                  <a:moveTo>
                    <a:pt x="42460" y="40161"/>
                  </a:moveTo>
                  <a:lnTo>
                    <a:pt x="42711" y="43529"/>
                  </a:lnTo>
                  <a:lnTo>
                    <a:pt x="39343" y="43780"/>
                  </a:lnTo>
                  <a:lnTo>
                    <a:pt x="39092" y="40399"/>
                  </a:lnTo>
                  <a:lnTo>
                    <a:pt x="42460" y="40161"/>
                  </a:lnTo>
                  <a:close/>
                  <a:moveTo>
                    <a:pt x="39013" y="40425"/>
                  </a:moveTo>
                  <a:lnTo>
                    <a:pt x="39264" y="43793"/>
                  </a:lnTo>
                  <a:lnTo>
                    <a:pt x="35896" y="44044"/>
                  </a:lnTo>
                  <a:lnTo>
                    <a:pt x="35645" y="40676"/>
                  </a:lnTo>
                  <a:lnTo>
                    <a:pt x="39013" y="40425"/>
                  </a:lnTo>
                  <a:close/>
                  <a:moveTo>
                    <a:pt x="35566" y="40676"/>
                  </a:moveTo>
                  <a:lnTo>
                    <a:pt x="35804" y="44044"/>
                  </a:lnTo>
                  <a:lnTo>
                    <a:pt x="32436" y="44281"/>
                  </a:lnTo>
                  <a:lnTo>
                    <a:pt x="32198" y="40914"/>
                  </a:lnTo>
                  <a:lnTo>
                    <a:pt x="35566" y="40676"/>
                  </a:lnTo>
                  <a:close/>
                  <a:moveTo>
                    <a:pt x="32132" y="40914"/>
                  </a:moveTo>
                  <a:lnTo>
                    <a:pt x="32370" y="44281"/>
                  </a:lnTo>
                  <a:lnTo>
                    <a:pt x="29003" y="44532"/>
                  </a:lnTo>
                  <a:lnTo>
                    <a:pt x="28765" y="41165"/>
                  </a:lnTo>
                  <a:lnTo>
                    <a:pt x="32132" y="40914"/>
                  </a:lnTo>
                  <a:close/>
                  <a:moveTo>
                    <a:pt x="28672" y="41178"/>
                  </a:moveTo>
                  <a:lnTo>
                    <a:pt x="28923" y="44546"/>
                  </a:lnTo>
                  <a:lnTo>
                    <a:pt x="25556" y="44796"/>
                  </a:lnTo>
                  <a:lnTo>
                    <a:pt x="25305" y="41429"/>
                  </a:lnTo>
                  <a:lnTo>
                    <a:pt x="28672" y="41178"/>
                  </a:lnTo>
                  <a:close/>
                  <a:moveTo>
                    <a:pt x="25225" y="41429"/>
                  </a:moveTo>
                  <a:lnTo>
                    <a:pt x="25476" y="44796"/>
                  </a:lnTo>
                  <a:lnTo>
                    <a:pt x="22109" y="45047"/>
                  </a:lnTo>
                  <a:lnTo>
                    <a:pt x="21858" y="41680"/>
                  </a:lnTo>
                  <a:lnTo>
                    <a:pt x="25225" y="41429"/>
                  </a:lnTo>
                  <a:close/>
                  <a:moveTo>
                    <a:pt x="21792" y="41680"/>
                  </a:moveTo>
                  <a:lnTo>
                    <a:pt x="22043" y="45047"/>
                  </a:lnTo>
                  <a:lnTo>
                    <a:pt x="18675" y="45298"/>
                  </a:lnTo>
                  <a:lnTo>
                    <a:pt x="18424" y="41931"/>
                  </a:lnTo>
                  <a:lnTo>
                    <a:pt x="21792" y="41680"/>
                  </a:lnTo>
                  <a:close/>
                  <a:moveTo>
                    <a:pt x="18345" y="41944"/>
                  </a:moveTo>
                  <a:lnTo>
                    <a:pt x="18596" y="45311"/>
                  </a:lnTo>
                  <a:lnTo>
                    <a:pt x="15228" y="45562"/>
                  </a:lnTo>
                  <a:lnTo>
                    <a:pt x="14977" y="42195"/>
                  </a:lnTo>
                  <a:lnTo>
                    <a:pt x="18345" y="41944"/>
                  </a:lnTo>
                  <a:close/>
                  <a:moveTo>
                    <a:pt x="14898" y="42195"/>
                  </a:moveTo>
                  <a:lnTo>
                    <a:pt x="15136" y="45562"/>
                  </a:lnTo>
                  <a:lnTo>
                    <a:pt x="11768" y="45800"/>
                  </a:lnTo>
                  <a:lnTo>
                    <a:pt x="11530" y="42432"/>
                  </a:lnTo>
                  <a:lnTo>
                    <a:pt x="14898" y="42195"/>
                  </a:lnTo>
                  <a:close/>
                  <a:moveTo>
                    <a:pt x="11464" y="42432"/>
                  </a:moveTo>
                  <a:lnTo>
                    <a:pt x="11702" y="45800"/>
                  </a:lnTo>
                  <a:lnTo>
                    <a:pt x="8334" y="46051"/>
                  </a:lnTo>
                  <a:lnTo>
                    <a:pt x="8097" y="42683"/>
                  </a:lnTo>
                  <a:lnTo>
                    <a:pt x="11464" y="42432"/>
                  </a:lnTo>
                  <a:close/>
                  <a:moveTo>
                    <a:pt x="8004" y="42697"/>
                  </a:moveTo>
                  <a:lnTo>
                    <a:pt x="8255" y="46064"/>
                  </a:lnTo>
                  <a:lnTo>
                    <a:pt x="4887" y="46315"/>
                  </a:lnTo>
                  <a:lnTo>
                    <a:pt x="4636" y="42948"/>
                  </a:lnTo>
                  <a:lnTo>
                    <a:pt x="8004" y="42697"/>
                  </a:lnTo>
                  <a:close/>
                  <a:moveTo>
                    <a:pt x="49592" y="43093"/>
                  </a:moveTo>
                  <a:lnTo>
                    <a:pt x="49842" y="46460"/>
                  </a:lnTo>
                  <a:lnTo>
                    <a:pt x="46475" y="46711"/>
                  </a:lnTo>
                  <a:lnTo>
                    <a:pt x="46224" y="43344"/>
                  </a:lnTo>
                  <a:lnTo>
                    <a:pt x="49592" y="43093"/>
                  </a:lnTo>
                  <a:close/>
                  <a:moveTo>
                    <a:pt x="46158" y="43344"/>
                  </a:moveTo>
                  <a:lnTo>
                    <a:pt x="46409" y="46711"/>
                  </a:lnTo>
                  <a:lnTo>
                    <a:pt x="43041" y="46962"/>
                  </a:lnTo>
                  <a:lnTo>
                    <a:pt x="42790" y="43595"/>
                  </a:lnTo>
                  <a:lnTo>
                    <a:pt x="46158" y="43344"/>
                  </a:lnTo>
                  <a:close/>
                  <a:moveTo>
                    <a:pt x="42711" y="43608"/>
                  </a:moveTo>
                  <a:lnTo>
                    <a:pt x="42962" y="46976"/>
                  </a:lnTo>
                  <a:lnTo>
                    <a:pt x="39594" y="47226"/>
                  </a:lnTo>
                  <a:lnTo>
                    <a:pt x="39343" y="43859"/>
                  </a:lnTo>
                  <a:lnTo>
                    <a:pt x="42711" y="43608"/>
                  </a:lnTo>
                  <a:close/>
                  <a:moveTo>
                    <a:pt x="39264" y="43859"/>
                  </a:moveTo>
                  <a:lnTo>
                    <a:pt x="39502" y="47226"/>
                  </a:lnTo>
                  <a:lnTo>
                    <a:pt x="36134" y="47477"/>
                  </a:lnTo>
                  <a:lnTo>
                    <a:pt x="35896" y="44110"/>
                  </a:lnTo>
                  <a:lnTo>
                    <a:pt x="39264" y="43859"/>
                  </a:lnTo>
                  <a:close/>
                  <a:moveTo>
                    <a:pt x="35830" y="44110"/>
                  </a:moveTo>
                  <a:lnTo>
                    <a:pt x="36068" y="47477"/>
                  </a:lnTo>
                  <a:lnTo>
                    <a:pt x="32700" y="47715"/>
                  </a:lnTo>
                  <a:lnTo>
                    <a:pt x="32463" y="44347"/>
                  </a:lnTo>
                  <a:lnTo>
                    <a:pt x="35830" y="44110"/>
                  </a:lnTo>
                  <a:close/>
                  <a:moveTo>
                    <a:pt x="32370" y="44361"/>
                  </a:moveTo>
                  <a:lnTo>
                    <a:pt x="32621" y="47741"/>
                  </a:lnTo>
                  <a:lnTo>
                    <a:pt x="29253" y="47979"/>
                  </a:lnTo>
                  <a:lnTo>
                    <a:pt x="29003" y="44612"/>
                  </a:lnTo>
                  <a:lnTo>
                    <a:pt x="32370" y="44361"/>
                  </a:lnTo>
                  <a:close/>
                  <a:moveTo>
                    <a:pt x="28923" y="44612"/>
                  </a:moveTo>
                  <a:lnTo>
                    <a:pt x="29174" y="47979"/>
                  </a:lnTo>
                  <a:lnTo>
                    <a:pt x="25807" y="48230"/>
                  </a:lnTo>
                  <a:lnTo>
                    <a:pt x="25556" y="44862"/>
                  </a:lnTo>
                  <a:lnTo>
                    <a:pt x="28923" y="44612"/>
                  </a:lnTo>
                  <a:close/>
                  <a:moveTo>
                    <a:pt x="25490" y="44862"/>
                  </a:moveTo>
                  <a:lnTo>
                    <a:pt x="25740" y="48230"/>
                  </a:lnTo>
                  <a:lnTo>
                    <a:pt x="22373" y="48481"/>
                  </a:lnTo>
                  <a:lnTo>
                    <a:pt x="22122" y="45113"/>
                  </a:lnTo>
                  <a:lnTo>
                    <a:pt x="25490" y="44862"/>
                  </a:lnTo>
                  <a:close/>
                  <a:moveTo>
                    <a:pt x="22043" y="45127"/>
                  </a:moveTo>
                  <a:lnTo>
                    <a:pt x="22294" y="48494"/>
                  </a:lnTo>
                  <a:lnTo>
                    <a:pt x="18926" y="48745"/>
                  </a:lnTo>
                  <a:lnTo>
                    <a:pt x="18675" y="45378"/>
                  </a:lnTo>
                  <a:lnTo>
                    <a:pt x="22043" y="45127"/>
                  </a:lnTo>
                  <a:close/>
                  <a:moveTo>
                    <a:pt x="18596" y="45378"/>
                  </a:moveTo>
                  <a:lnTo>
                    <a:pt x="18833" y="48745"/>
                  </a:lnTo>
                  <a:lnTo>
                    <a:pt x="15466" y="48983"/>
                  </a:lnTo>
                  <a:lnTo>
                    <a:pt x="15228" y="45615"/>
                  </a:lnTo>
                  <a:lnTo>
                    <a:pt x="18596" y="45378"/>
                  </a:lnTo>
                  <a:close/>
                  <a:moveTo>
                    <a:pt x="15162" y="45615"/>
                  </a:moveTo>
                  <a:lnTo>
                    <a:pt x="15400" y="48983"/>
                  </a:lnTo>
                  <a:lnTo>
                    <a:pt x="12032" y="49234"/>
                  </a:lnTo>
                  <a:lnTo>
                    <a:pt x="11794" y="45866"/>
                  </a:lnTo>
                  <a:lnTo>
                    <a:pt x="15162" y="45615"/>
                  </a:lnTo>
                  <a:close/>
                  <a:moveTo>
                    <a:pt x="11702" y="45893"/>
                  </a:moveTo>
                  <a:lnTo>
                    <a:pt x="11953" y="49260"/>
                  </a:lnTo>
                  <a:lnTo>
                    <a:pt x="8585" y="49498"/>
                  </a:lnTo>
                  <a:lnTo>
                    <a:pt x="8334" y="46130"/>
                  </a:lnTo>
                  <a:lnTo>
                    <a:pt x="11702" y="45893"/>
                  </a:lnTo>
                  <a:close/>
                  <a:moveTo>
                    <a:pt x="8255" y="46130"/>
                  </a:moveTo>
                  <a:lnTo>
                    <a:pt x="8506" y="49498"/>
                  </a:lnTo>
                  <a:lnTo>
                    <a:pt x="5138" y="49749"/>
                  </a:lnTo>
                  <a:lnTo>
                    <a:pt x="4887" y="46381"/>
                  </a:lnTo>
                  <a:lnTo>
                    <a:pt x="8255" y="46130"/>
                  </a:lnTo>
                  <a:close/>
                  <a:moveTo>
                    <a:pt x="46422" y="0"/>
                  </a:moveTo>
                  <a:lnTo>
                    <a:pt x="46554" y="1690"/>
                  </a:lnTo>
                  <a:lnTo>
                    <a:pt x="43186" y="1941"/>
                  </a:lnTo>
                  <a:lnTo>
                    <a:pt x="43054" y="238"/>
                  </a:lnTo>
                  <a:lnTo>
                    <a:pt x="42975" y="238"/>
                  </a:lnTo>
                  <a:lnTo>
                    <a:pt x="43107" y="1941"/>
                  </a:lnTo>
                  <a:lnTo>
                    <a:pt x="39739" y="2192"/>
                  </a:lnTo>
                  <a:lnTo>
                    <a:pt x="39607" y="489"/>
                  </a:lnTo>
                  <a:lnTo>
                    <a:pt x="39528" y="489"/>
                  </a:lnTo>
                  <a:lnTo>
                    <a:pt x="39660" y="2192"/>
                  </a:lnTo>
                  <a:lnTo>
                    <a:pt x="36293" y="2430"/>
                  </a:lnTo>
                  <a:lnTo>
                    <a:pt x="36160" y="740"/>
                  </a:lnTo>
                  <a:lnTo>
                    <a:pt x="36068" y="740"/>
                  </a:lnTo>
                  <a:lnTo>
                    <a:pt x="36200" y="2430"/>
                  </a:lnTo>
                  <a:lnTo>
                    <a:pt x="32832" y="2681"/>
                  </a:lnTo>
                  <a:lnTo>
                    <a:pt x="32700" y="991"/>
                  </a:lnTo>
                  <a:lnTo>
                    <a:pt x="32621" y="991"/>
                  </a:lnTo>
                  <a:lnTo>
                    <a:pt x="32753" y="2681"/>
                  </a:lnTo>
                  <a:lnTo>
                    <a:pt x="29385" y="2932"/>
                  </a:lnTo>
                  <a:lnTo>
                    <a:pt x="29253" y="1228"/>
                  </a:lnTo>
                  <a:lnTo>
                    <a:pt x="29174" y="1228"/>
                  </a:lnTo>
                  <a:lnTo>
                    <a:pt x="29306" y="2932"/>
                  </a:lnTo>
                  <a:lnTo>
                    <a:pt x="25939" y="3183"/>
                  </a:lnTo>
                  <a:lnTo>
                    <a:pt x="25807" y="1479"/>
                  </a:lnTo>
                  <a:lnTo>
                    <a:pt x="25714" y="1479"/>
                  </a:lnTo>
                  <a:lnTo>
                    <a:pt x="25846" y="3183"/>
                  </a:lnTo>
                  <a:lnTo>
                    <a:pt x="22478" y="3421"/>
                  </a:lnTo>
                  <a:lnTo>
                    <a:pt x="22346" y="1730"/>
                  </a:lnTo>
                  <a:lnTo>
                    <a:pt x="22267" y="1730"/>
                  </a:lnTo>
                  <a:lnTo>
                    <a:pt x="22399" y="3421"/>
                  </a:lnTo>
                  <a:lnTo>
                    <a:pt x="19032" y="3671"/>
                  </a:lnTo>
                  <a:lnTo>
                    <a:pt x="18900" y="1981"/>
                  </a:lnTo>
                  <a:lnTo>
                    <a:pt x="18820" y="1981"/>
                  </a:lnTo>
                  <a:lnTo>
                    <a:pt x="18952" y="3671"/>
                  </a:lnTo>
                  <a:lnTo>
                    <a:pt x="15585" y="3922"/>
                  </a:lnTo>
                  <a:lnTo>
                    <a:pt x="15453" y="2219"/>
                  </a:lnTo>
                  <a:lnTo>
                    <a:pt x="15373" y="2219"/>
                  </a:lnTo>
                  <a:lnTo>
                    <a:pt x="15505" y="3922"/>
                  </a:lnTo>
                  <a:lnTo>
                    <a:pt x="12138" y="4173"/>
                  </a:lnTo>
                  <a:lnTo>
                    <a:pt x="12006" y="2470"/>
                  </a:lnTo>
                  <a:lnTo>
                    <a:pt x="11913" y="2470"/>
                  </a:lnTo>
                  <a:lnTo>
                    <a:pt x="12045" y="4173"/>
                  </a:lnTo>
                  <a:lnTo>
                    <a:pt x="8678" y="4411"/>
                  </a:lnTo>
                  <a:lnTo>
                    <a:pt x="8546" y="2721"/>
                  </a:lnTo>
                  <a:lnTo>
                    <a:pt x="8466" y="2721"/>
                  </a:lnTo>
                  <a:lnTo>
                    <a:pt x="8598" y="4411"/>
                  </a:lnTo>
                  <a:lnTo>
                    <a:pt x="5231" y="4662"/>
                  </a:lnTo>
                  <a:lnTo>
                    <a:pt x="5099" y="2972"/>
                  </a:lnTo>
                  <a:lnTo>
                    <a:pt x="5019" y="2972"/>
                  </a:lnTo>
                  <a:lnTo>
                    <a:pt x="5151" y="4662"/>
                  </a:lnTo>
                  <a:lnTo>
                    <a:pt x="1784" y="4913"/>
                  </a:lnTo>
                  <a:lnTo>
                    <a:pt x="1652" y="3209"/>
                  </a:lnTo>
                  <a:lnTo>
                    <a:pt x="1573" y="3209"/>
                  </a:lnTo>
                  <a:lnTo>
                    <a:pt x="1705" y="4913"/>
                  </a:lnTo>
                  <a:lnTo>
                    <a:pt x="1" y="5045"/>
                  </a:lnTo>
                  <a:lnTo>
                    <a:pt x="1" y="5124"/>
                  </a:lnTo>
                  <a:lnTo>
                    <a:pt x="1705" y="4992"/>
                  </a:lnTo>
                  <a:lnTo>
                    <a:pt x="1942" y="8360"/>
                  </a:lnTo>
                  <a:lnTo>
                    <a:pt x="252" y="8492"/>
                  </a:lnTo>
                  <a:lnTo>
                    <a:pt x="252" y="8571"/>
                  </a:lnTo>
                  <a:lnTo>
                    <a:pt x="1942" y="8439"/>
                  </a:lnTo>
                  <a:lnTo>
                    <a:pt x="2193" y="11807"/>
                  </a:lnTo>
                  <a:lnTo>
                    <a:pt x="490" y="11939"/>
                  </a:lnTo>
                  <a:lnTo>
                    <a:pt x="490" y="12031"/>
                  </a:lnTo>
                  <a:lnTo>
                    <a:pt x="2193" y="11899"/>
                  </a:lnTo>
                  <a:lnTo>
                    <a:pt x="2444" y="15267"/>
                  </a:lnTo>
                  <a:lnTo>
                    <a:pt x="741" y="15399"/>
                  </a:lnTo>
                  <a:lnTo>
                    <a:pt x="741" y="15478"/>
                  </a:lnTo>
                  <a:lnTo>
                    <a:pt x="2444" y="15346"/>
                  </a:lnTo>
                  <a:lnTo>
                    <a:pt x="2695" y="18714"/>
                  </a:lnTo>
                  <a:lnTo>
                    <a:pt x="991" y="18846"/>
                  </a:lnTo>
                  <a:lnTo>
                    <a:pt x="991" y="18925"/>
                  </a:lnTo>
                  <a:lnTo>
                    <a:pt x="2695" y="18793"/>
                  </a:lnTo>
                  <a:lnTo>
                    <a:pt x="2933" y="22161"/>
                  </a:lnTo>
                  <a:lnTo>
                    <a:pt x="1242" y="22293"/>
                  </a:lnTo>
                  <a:lnTo>
                    <a:pt x="1242" y="22372"/>
                  </a:lnTo>
                  <a:lnTo>
                    <a:pt x="2933" y="22240"/>
                  </a:lnTo>
                  <a:lnTo>
                    <a:pt x="3184" y="25607"/>
                  </a:lnTo>
                  <a:lnTo>
                    <a:pt x="1480" y="25739"/>
                  </a:lnTo>
                  <a:lnTo>
                    <a:pt x="1480" y="25832"/>
                  </a:lnTo>
                  <a:lnTo>
                    <a:pt x="3184" y="25700"/>
                  </a:lnTo>
                  <a:lnTo>
                    <a:pt x="3435" y="29068"/>
                  </a:lnTo>
                  <a:lnTo>
                    <a:pt x="1731" y="29200"/>
                  </a:lnTo>
                  <a:lnTo>
                    <a:pt x="1731" y="29279"/>
                  </a:lnTo>
                  <a:lnTo>
                    <a:pt x="3435" y="29147"/>
                  </a:lnTo>
                  <a:lnTo>
                    <a:pt x="3686" y="32514"/>
                  </a:lnTo>
                  <a:lnTo>
                    <a:pt x="1982" y="32646"/>
                  </a:lnTo>
                  <a:lnTo>
                    <a:pt x="1982" y="32726"/>
                  </a:lnTo>
                  <a:lnTo>
                    <a:pt x="3686" y="32594"/>
                  </a:lnTo>
                  <a:lnTo>
                    <a:pt x="3923" y="35961"/>
                  </a:lnTo>
                  <a:lnTo>
                    <a:pt x="2233" y="36093"/>
                  </a:lnTo>
                  <a:lnTo>
                    <a:pt x="2233" y="36173"/>
                  </a:lnTo>
                  <a:lnTo>
                    <a:pt x="3923" y="36041"/>
                  </a:lnTo>
                  <a:lnTo>
                    <a:pt x="4174" y="39408"/>
                  </a:lnTo>
                  <a:lnTo>
                    <a:pt x="2471" y="39540"/>
                  </a:lnTo>
                  <a:lnTo>
                    <a:pt x="2471" y="39633"/>
                  </a:lnTo>
                  <a:lnTo>
                    <a:pt x="4174" y="39501"/>
                  </a:lnTo>
                  <a:lnTo>
                    <a:pt x="4425" y="42868"/>
                  </a:lnTo>
                  <a:lnTo>
                    <a:pt x="2721" y="43000"/>
                  </a:lnTo>
                  <a:lnTo>
                    <a:pt x="2721" y="43080"/>
                  </a:lnTo>
                  <a:lnTo>
                    <a:pt x="4425" y="42948"/>
                  </a:lnTo>
                  <a:lnTo>
                    <a:pt x="4676" y="46315"/>
                  </a:lnTo>
                  <a:lnTo>
                    <a:pt x="2972" y="46447"/>
                  </a:lnTo>
                  <a:lnTo>
                    <a:pt x="2972" y="46526"/>
                  </a:lnTo>
                  <a:lnTo>
                    <a:pt x="4676" y="46394"/>
                  </a:lnTo>
                  <a:lnTo>
                    <a:pt x="4914" y="49762"/>
                  </a:lnTo>
                  <a:lnTo>
                    <a:pt x="3223" y="49894"/>
                  </a:lnTo>
                  <a:lnTo>
                    <a:pt x="3223" y="49987"/>
                  </a:lnTo>
                  <a:lnTo>
                    <a:pt x="4914" y="49855"/>
                  </a:lnTo>
                  <a:lnTo>
                    <a:pt x="5046" y="51545"/>
                  </a:lnTo>
                  <a:lnTo>
                    <a:pt x="5138" y="51545"/>
                  </a:lnTo>
                  <a:lnTo>
                    <a:pt x="5006" y="49855"/>
                  </a:lnTo>
                  <a:lnTo>
                    <a:pt x="8374" y="49604"/>
                  </a:lnTo>
                  <a:lnTo>
                    <a:pt x="8506" y="51307"/>
                  </a:lnTo>
                  <a:lnTo>
                    <a:pt x="8585" y="51307"/>
                  </a:lnTo>
                  <a:lnTo>
                    <a:pt x="8453" y="49604"/>
                  </a:lnTo>
                  <a:lnTo>
                    <a:pt x="11821" y="49353"/>
                  </a:lnTo>
                  <a:lnTo>
                    <a:pt x="11953" y="51056"/>
                  </a:lnTo>
                  <a:lnTo>
                    <a:pt x="12032" y="51056"/>
                  </a:lnTo>
                  <a:lnTo>
                    <a:pt x="11900" y="49353"/>
                  </a:lnTo>
                  <a:lnTo>
                    <a:pt x="15268" y="49102"/>
                  </a:lnTo>
                  <a:lnTo>
                    <a:pt x="15400" y="50805"/>
                  </a:lnTo>
                  <a:lnTo>
                    <a:pt x="15479" y="50805"/>
                  </a:lnTo>
                  <a:lnTo>
                    <a:pt x="15347" y="49102"/>
                  </a:lnTo>
                  <a:lnTo>
                    <a:pt x="18715" y="48864"/>
                  </a:lnTo>
                  <a:lnTo>
                    <a:pt x="18847" y="50554"/>
                  </a:lnTo>
                  <a:lnTo>
                    <a:pt x="18939" y="50554"/>
                  </a:lnTo>
                  <a:lnTo>
                    <a:pt x="18807" y="48864"/>
                  </a:lnTo>
                  <a:lnTo>
                    <a:pt x="22175" y="48613"/>
                  </a:lnTo>
                  <a:lnTo>
                    <a:pt x="22307" y="50317"/>
                  </a:lnTo>
                  <a:lnTo>
                    <a:pt x="22386" y="50317"/>
                  </a:lnTo>
                  <a:lnTo>
                    <a:pt x="22254" y="48613"/>
                  </a:lnTo>
                  <a:lnTo>
                    <a:pt x="25622" y="48362"/>
                  </a:lnTo>
                  <a:lnTo>
                    <a:pt x="25754" y="50066"/>
                  </a:lnTo>
                  <a:lnTo>
                    <a:pt x="25833" y="50066"/>
                  </a:lnTo>
                  <a:lnTo>
                    <a:pt x="25701" y="48362"/>
                  </a:lnTo>
                  <a:lnTo>
                    <a:pt x="29069" y="48111"/>
                  </a:lnTo>
                  <a:lnTo>
                    <a:pt x="29201" y="49815"/>
                  </a:lnTo>
                  <a:lnTo>
                    <a:pt x="29280" y="49815"/>
                  </a:lnTo>
                  <a:lnTo>
                    <a:pt x="29148" y="48111"/>
                  </a:lnTo>
                  <a:lnTo>
                    <a:pt x="32515" y="47874"/>
                  </a:lnTo>
                  <a:lnTo>
                    <a:pt x="32648" y="49564"/>
                  </a:lnTo>
                  <a:lnTo>
                    <a:pt x="32740" y="49564"/>
                  </a:lnTo>
                  <a:lnTo>
                    <a:pt x="32608" y="47874"/>
                  </a:lnTo>
                  <a:lnTo>
                    <a:pt x="35976" y="47623"/>
                  </a:lnTo>
                  <a:lnTo>
                    <a:pt x="36108" y="49326"/>
                  </a:lnTo>
                  <a:lnTo>
                    <a:pt x="36187" y="49326"/>
                  </a:lnTo>
                  <a:lnTo>
                    <a:pt x="36055" y="47623"/>
                  </a:lnTo>
                  <a:lnTo>
                    <a:pt x="39422" y="47372"/>
                  </a:lnTo>
                  <a:lnTo>
                    <a:pt x="39555" y="49075"/>
                  </a:lnTo>
                  <a:lnTo>
                    <a:pt x="39634" y="49075"/>
                  </a:lnTo>
                  <a:lnTo>
                    <a:pt x="39502" y="47372"/>
                  </a:lnTo>
                  <a:lnTo>
                    <a:pt x="42869" y="47121"/>
                  </a:lnTo>
                  <a:lnTo>
                    <a:pt x="43001" y="48824"/>
                  </a:lnTo>
                  <a:lnTo>
                    <a:pt x="43094" y="48824"/>
                  </a:lnTo>
                  <a:lnTo>
                    <a:pt x="42962" y="47121"/>
                  </a:lnTo>
                  <a:lnTo>
                    <a:pt x="46330" y="46883"/>
                  </a:lnTo>
                  <a:lnTo>
                    <a:pt x="46462" y="48573"/>
                  </a:lnTo>
                  <a:lnTo>
                    <a:pt x="46541" y="48573"/>
                  </a:lnTo>
                  <a:lnTo>
                    <a:pt x="46409" y="46883"/>
                  </a:lnTo>
                  <a:lnTo>
                    <a:pt x="49776" y="46632"/>
                  </a:lnTo>
                  <a:lnTo>
                    <a:pt x="49908" y="48336"/>
                  </a:lnTo>
                  <a:lnTo>
                    <a:pt x="49988" y="48336"/>
                  </a:lnTo>
                  <a:lnTo>
                    <a:pt x="49856" y="46632"/>
                  </a:lnTo>
                  <a:lnTo>
                    <a:pt x="51559" y="46500"/>
                  </a:lnTo>
                  <a:lnTo>
                    <a:pt x="51559" y="46421"/>
                  </a:lnTo>
                  <a:lnTo>
                    <a:pt x="49856" y="46553"/>
                  </a:lnTo>
                  <a:lnTo>
                    <a:pt x="49605" y="43185"/>
                  </a:lnTo>
                  <a:lnTo>
                    <a:pt x="51308" y="43053"/>
                  </a:lnTo>
                  <a:lnTo>
                    <a:pt x="51308" y="42961"/>
                  </a:lnTo>
                  <a:lnTo>
                    <a:pt x="49605" y="43093"/>
                  </a:lnTo>
                  <a:lnTo>
                    <a:pt x="49367" y="39725"/>
                  </a:lnTo>
                  <a:lnTo>
                    <a:pt x="51057" y="39593"/>
                  </a:lnTo>
                  <a:lnTo>
                    <a:pt x="51057" y="39514"/>
                  </a:lnTo>
                  <a:lnTo>
                    <a:pt x="49367" y="39646"/>
                  </a:lnTo>
                  <a:lnTo>
                    <a:pt x="49116" y="36278"/>
                  </a:lnTo>
                  <a:lnTo>
                    <a:pt x="50820" y="36146"/>
                  </a:lnTo>
                  <a:lnTo>
                    <a:pt x="50820" y="36067"/>
                  </a:lnTo>
                  <a:lnTo>
                    <a:pt x="49116" y="36199"/>
                  </a:lnTo>
                  <a:lnTo>
                    <a:pt x="48865" y="32831"/>
                  </a:lnTo>
                  <a:lnTo>
                    <a:pt x="50569" y="32699"/>
                  </a:lnTo>
                  <a:lnTo>
                    <a:pt x="50569" y="32620"/>
                  </a:lnTo>
                  <a:lnTo>
                    <a:pt x="48865" y="32752"/>
                  </a:lnTo>
                  <a:lnTo>
                    <a:pt x="48614" y="29384"/>
                  </a:lnTo>
                  <a:lnTo>
                    <a:pt x="50318" y="29252"/>
                  </a:lnTo>
                  <a:lnTo>
                    <a:pt x="50318" y="29160"/>
                  </a:lnTo>
                  <a:lnTo>
                    <a:pt x="48614" y="29292"/>
                  </a:lnTo>
                  <a:lnTo>
                    <a:pt x="48377" y="25924"/>
                  </a:lnTo>
                  <a:lnTo>
                    <a:pt x="50067" y="25792"/>
                  </a:lnTo>
                  <a:lnTo>
                    <a:pt x="50067" y="25713"/>
                  </a:lnTo>
                  <a:lnTo>
                    <a:pt x="48377" y="25845"/>
                  </a:lnTo>
                  <a:lnTo>
                    <a:pt x="48126" y="22477"/>
                  </a:lnTo>
                  <a:lnTo>
                    <a:pt x="49829" y="22345"/>
                  </a:lnTo>
                  <a:lnTo>
                    <a:pt x="49829" y="22266"/>
                  </a:lnTo>
                  <a:lnTo>
                    <a:pt x="48126" y="22398"/>
                  </a:lnTo>
                  <a:lnTo>
                    <a:pt x="47875" y="19031"/>
                  </a:lnTo>
                  <a:lnTo>
                    <a:pt x="49578" y="18899"/>
                  </a:lnTo>
                  <a:lnTo>
                    <a:pt x="49578" y="18819"/>
                  </a:lnTo>
                  <a:lnTo>
                    <a:pt x="47875" y="18951"/>
                  </a:lnTo>
                  <a:lnTo>
                    <a:pt x="47624" y="15584"/>
                  </a:lnTo>
                  <a:lnTo>
                    <a:pt x="49327" y="15452"/>
                  </a:lnTo>
                  <a:lnTo>
                    <a:pt x="49327" y="15359"/>
                  </a:lnTo>
                  <a:lnTo>
                    <a:pt x="47624" y="15491"/>
                  </a:lnTo>
                  <a:lnTo>
                    <a:pt x="47386" y="12124"/>
                  </a:lnTo>
                  <a:lnTo>
                    <a:pt x="49076" y="11992"/>
                  </a:lnTo>
                  <a:lnTo>
                    <a:pt x="49076" y="11912"/>
                  </a:lnTo>
                  <a:lnTo>
                    <a:pt x="47386" y="12044"/>
                  </a:lnTo>
                  <a:lnTo>
                    <a:pt x="47135" y="8677"/>
                  </a:lnTo>
                  <a:lnTo>
                    <a:pt x="48839" y="8545"/>
                  </a:lnTo>
                  <a:lnTo>
                    <a:pt x="48839" y="8465"/>
                  </a:lnTo>
                  <a:lnTo>
                    <a:pt x="47135" y="8597"/>
                  </a:lnTo>
                  <a:lnTo>
                    <a:pt x="46884" y="5230"/>
                  </a:lnTo>
                  <a:lnTo>
                    <a:pt x="48588" y="5098"/>
                  </a:lnTo>
                  <a:lnTo>
                    <a:pt x="48588" y="5019"/>
                  </a:lnTo>
                  <a:lnTo>
                    <a:pt x="46884" y="5151"/>
                  </a:lnTo>
                  <a:lnTo>
                    <a:pt x="46633" y="1783"/>
                  </a:lnTo>
                  <a:lnTo>
                    <a:pt x="48337" y="1651"/>
                  </a:lnTo>
                  <a:lnTo>
                    <a:pt x="48337" y="1558"/>
                  </a:lnTo>
                  <a:lnTo>
                    <a:pt x="46633" y="1690"/>
                  </a:lnTo>
                  <a:lnTo>
                    <a:pt x="46501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9166318" y="3082700"/>
              <a:ext cx="618561" cy="460039"/>
            </a:xfrm>
            <a:custGeom>
              <a:avLst/>
              <a:gdLst/>
              <a:ahLst/>
              <a:cxnLst/>
              <a:rect l="l" t="t" r="r" b="b"/>
              <a:pathLst>
                <a:path w="17368" h="12917" extrusionOk="0">
                  <a:moveTo>
                    <a:pt x="2483" y="1"/>
                  </a:moveTo>
                  <a:cubicBezTo>
                    <a:pt x="2378" y="463"/>
                    <a:pt x="1916" y="1057"/>
                    <a:pt x="1731" y="1374"/>
                  </a:cubicBezTo>
                  <a:cubicBezTo>
                    <a:pt x="1176" y="2365"/>
                    <a:pt x="595" y="3355"/>
                    <a:pt x="1" y="4333"/>
                  </a:cubicBezTo>
                  <a:lnTo>
                    <a:pt x="14845" y="12917"/>
                  </a:lnTo>
                  <a:cubicBezTo>
                    <a:pt x="15122" y="12164"/>
                    <a:pt x="16231" y="11953"/>
                    <a:pt x="16641" y="11279"/>
                  </a:cubicBezTo>
                  <a:cubicBezTo>
                    <a:pt x="16958" y="10751"/>
                    <a:pt x="16641" y="9760"/>
                    <a:pt x="16958" y="9245"/>
                  </a:cubicBezTo>
                  <a:cubicBezTo>
                    <a:pt x="17077" y="9060"/>
                    <a:pt x="17209" y="8796"/>
                    <a:pt x="17367" y="8625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4A7084">
                <a:alpha val="75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724644" y="3145741"/>
              <a:ext cx="580916" cy="524929"/>
            </a:xfrm>
            <a:custGeom>
              <a:avLst/>
              <a:gdLst/>
              <a:ahLst/>
              <a:cxnLst/>
              <a:rect l="l" t="t" r="r" b="b"/>
              <a:pathLst>
                <a:path w="16311" h="14739" extrusionOk="0">
                  <a:moveTo>
                    <a:pt x="13049" y="0"/>
                  </a:moveTo>
                  <a:lnTo>
                    <a:pt x="1" y="11028"/>
                  </a:lnTo>
                  <a:cubicBezTo>
                    <a:pt x="450" y="11239"/>
                    <a:pt x="53" y="12098"/>
                    <a:pt x="304" y="12375"/>
                  </a:cubicBezTo>
                  <a:cubicBezTo>
                    <a:pt x="1057" y="13220"/>
                    <a:pt x="2615" y="13867"/>
                    <a:pt x="3315" y="14739"/>
                  </a:cubicBezTo>
                  <a:lnTo>
                    <a:pt x="16311" y="3764"/>
                  </a:lnTo>
                  <a:cubicBezTo>
                    <a:pt x="15703" y="3249"/>
                    <a:pt x="15307" y="2510"/>
                    <a:pt x="14792" y="1902"/>
                  </a:cubicBezTo>
                  <a:cubicBezTo>
                    <a:pt x="14396" y="1440"/>
                    <a:pt x="13920" y="1057"/>
                    <a:pt x="13511" y="595"/>
                  </a:cubicBezTo>
                  <a:cubicBezTo>
                    <a:pt x="13352" y="423"/>
                    <a:pt x="13154" y="212"/>
                    <a:pt x="13049" y="0"/>
                  </a:cubicBezTo>
                  <a:close/>
                </a:path>
              </a:pathLst>
            </a:custGeom>
            <a:solidFill>
              <a:srgbClr val="4A7084">
                <a:alpha val="75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5"/>
          <p:cNvGrpSpPr/>
          <p:nvPr/>
        </p:nvGrpSpPr>
        <p:grpSpPr>
          <a:xfrm rot="-288043">
            <a:off x="725971" y="1262865"/>
            <a:ext cx="3642750" cy="2977466"/>
            <a:chOff x="640900" y="3115645"/>
            <a:chExt cx="2118577" cy="1910105"/>
          </a:xfrm>
        </p:grpSpPr>
        <p:sp>
          <p:nvSpPr>
            <p:cNvPr id="38" name="Google Shape;38;p5"/>
            <p:cNvSpPr/>
            <p:nvPr/>
          </p:nvSpPr>
          <p:spPr>
            <a:xfrm>
              <a:off x="814493" y="3153256"/>
              <a:ext cx="1872494" cy="1872494"/>
            </a:xfrm>
            <a:custGeom>
              <a:avLst/>
              <a:gdLst/>
              <a:ahLst/>
              <a:cxnLst/>
              <a:rect l="l" t="t" r="r" b="b"/>
              <a:pathLst>
                <a:path w="52576" h="52576" extrusionOk="0">
                  <a:moveTo>
                    <a:pt x="4424" y="1"/>
                  </a:moveTo>
                  <a:lnTo>
                    <a:pt x="0" y="48152"/>
                  </a:lnTo>
                  <a:lnTo>
                    <a:pt x="48151" y="52576"/>
                  </a:lnTo>
                  <a:lnTo>
                    <a:pt x="52575" y="4425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84861" y="3124086"/>
              <a:ext cx="1872494" cy="1872031"/>
            </a:xfrm>
            <a:custGeom>
              <a:avLst/>
              <a:gdLst/>
              <a:ahLst/>
              <a:cxnLst/>
              <a:rect l="l" t="t" r="r" b="b"/>
              <a:pathLst>
                <a:path w="52576" h="52563" extrusionOk="0">
                  <a:moveTo>
                    <a:pt x="4424" y="1"/>
                  </a:moveTo>
                  <a:lnTo>
                    <a:pt x="0" y="48152"/>
                  </a:lnTo>
                  <a:lnTo>
                    <a:pt x="48151" y="52563"/>
                  </a:lnTo>
                  <a:lnTo>
                    <a:pt x="52575" y="4412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rgbClr val="EBE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2239712" y="3115645"/>
              <a:ext cx="519765" cy="528705"/>
            </a:xfrm>
            <a:custGeom>
              <a:avLst/>
              <a:gdLst/>
              <a:ahLst/>
              <a:cxnLst/>
              <a:rect l="l" t="t" r="r" b="b"/>
              <a:pathLst>
                <a:path w="14594" h="14845" extrusionOk="0">
                  <a:moveTo>
                    <a:pt x="3500" y="0"/>
                  </a:moveTo>
                  <a:cubicBezTo>
                    <a:pt x="3288" y="436"/>
                    <a:pt x="2694" y="872"/>
                    <a:pt x="2430" y="1136"/>
                  </a:cubicBezTo>
                  <a:cubicBezTo>
                    <a:pt x="1638" y="1942"/>
                    <a:pt x="819" y="2774"/>
                    <a:pt x="0" y="3553"/>
                  </a:cubicBezTo>
                  <a:lnTo>
                    <a:pt x="11054" y="14844"/>
                  </a:lnTo>
                  <a:cubicBezTo>
                    <a:pt x="11516" y="14197"/>
                    <a:pt x="12216" y="13735"/>
                    <a:pt x="12797" y="13180"/>
                  </a:cubicBezTo>
                  <a:cubicBezTo>
                    <a:pt x="13220" y="12744"/>
                    <a:pt x="13603" y="12256"/>
                    <a:pt x="14025" y="11820"/>
                  </a:cubicBezTo>
                  <a:cubicBezTo>
                    <a:pt x="14184" y="11675"/>
                    <a:pt x="14382" y="11437"/>
                    <a:pt x="14593" y="11331"/>
                  </a:cubicBezTo>
                  <a:lnTo>
                    <a:pt x="3500" y="0"/>
                  </a:lnTo>
                  <a:close/>
                </a:path>
              </a:pathLst>
            </a:custGeom>
            <a:solidFill>
              <a:srgbClr val="C8B0A3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0900" y="4463719"/>
              <a:ext cx="519801" cy="528705"/>
            </a:xfrm>
            <a:custGeom>
              <a:avLst/>
              <a:gdLst/>
              <a:ahLst/>
              <a:cxnLst/>
              <a:rect l="l" t="t" r="r" b="b"/>
              <a:pathLst>
                <a:path w="14595" h="14845" extrusionOk="0">
                  <a:moveTo>
                    <a:pt x="3501" y="0"/>
                  </a:moveTo>
                  <a:cubicBezTo>
                    <a:pt x="3289" y="436"/>
                    <a:pt x="2695" y="885"/>
                    <a:pt x="2431" y="1149"/>
                  </a:cubicBezTo>
                  <a:cubicBezTo>
                    <a:pt x="1639" y="1955"/>
                    <a:pt x="833" y="2773"/>
                    <a:pt x="1" y="3553"/>
                  </a:cubicBezTo>
                  <a:lnTo>
                    <a:pt x="11068" y="14844"/>
                  </a:lnTo>
                  <a:cubicBezTo>
                    <a:pt x="11530" y="14197"/>
                    <a:pt x="12217" y="13735"/>
                    <a:pt x="12798" y="13180"/>
                  </a:cubicBezTo>
                  <a:cubicBezTo>
                    <a:pt x="13221" y="12744"/>
                    <a:pt x="13604" y="12256"/>
                    <a:pt x="14040" y="11820"/>
                  </a:cubicBezTo>
                  <a:cubicBezTo>
                    <a:pt x="14185" y="11675"/>
                    <a:pt x="14383" y="11450"/>
                    <a:pt x="14594" y="11331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rgbClr val="C8B0A3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300108" y="2281054"/>
            <a:ext cx="25494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mpiere"/>
              <a:buAutoNum type="arabicPeriod"/>
              <a:defRPr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5294492" y="2281054"/>
            <a:ext cx="25494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mpiere"/>
              <a:buAutoNum type="arabicPeriod"/>
              <a:defRPr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300108" y="1894000"/>
            <a:ext cx="25494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Rajdhani"/>
              <a:buNone/>
              <a:defRPr sz="2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294446" y="1894025"/>
            <a:ext cx="25494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Rajdhani"/>
              <a:buNone/>
              <a:defRPr sz="2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 rot="-507211" flipH="1">
            <a:off x="3619146" y="1174669"/>
            <a:ext cx="1846833" cy="1808758"/>
            <a:chOff x="2376020" y="2906319"/>
            <a:chExt cx="1824578" cy="1789436"/>
          </a:xfrm>
        </p:grpSpPr>
        <p:sp>
          <p:nvSpPr>
            <p:cNvPr id="87" name="Google Shape;87;p13"/>
            <p:cNvSpPr/>
            <p:nvPr/>
          </p:nvSpPr>
          <p:spPr>
            <a:xfrm>
              <a:off x="2404328" y="2929769"/>
              <a:ext cx="1796270" cy="1765986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376020" y="2906319"/>
              <a:ext cx="1791379" cy="1706892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722884" y="2937565"/>
              <a:ext cx="470307" cy="242038"/>
            </a:xfrm>
            <a:custGeom>
              <a:avLst/>
              <a:gdLst/>
              <a:ahLst/>
              <a:cxnLst/>
              <a:rect l="l" t="t" r="r" b="b"/>
              <a:pathLst>
                <a:path w="14039" h="7225" extrusionOk="0">
                  <a:moveTo>
                    <a:pt x="13074" y="0"/>
                  </a:moveTo>
                  <a:lnTo>
                    <a:pt x="0" y="2351"/>
                  </a:lnTo>
                  <a:lnTo>
                    <a:pt x="0" y="2404"/>
                  </a:lnTo>
                  <a:cubicBezTo>
                    <a:pt x="0" y="2549"/>
                    <a:pt x="66" y="2708"/>
                    <a:pt x="119" y="2840"/>
                  </a:cubicBezTo>
                  <a:cubicBezTo>
                    <a:pt x="264" y="3434"/>
                    <a:pt x="383" y="4042"/>
                    <a:pt x="436" y="4649"/>
                  </a:cubicBezTo>
                  <a:cubicBezTo>
                    <a:pt x="449" y="4794"/>
                    <a:pt x="449" y="4966"/>
                    <a:pt x="515" y="5111"/>
                  </a:cubicBezTo>
                  <a:cubicBezTo>
                    <a:pt x="555" y="5190"/>
                    <a:pt x="594" y="5283"/>
                    <a:pt x="634" y="5362"/>
                  </a:cubicBezTo>
                  <a:cubicBezTo>
                    <a:pt x="687" y="5481"/>
                    <a:pt x="700" y="5613"/>
                    <a:pt x="726" y="5745"/>
                  </a:cubicBezTo>
                  <a:cubicBezTo>
                    <a:pt x="819" y="6234"/>
                    <a:pt x="885" y="6736"/>
                    <a:pt x="964" y="7224"/>
                  </a:cubicBezTo>
                  <a:lnTo>
                    <a:pt x="14039" y="4860"/>
                  </a:lnTo>
                  <a:cubicBezTo>
                    <a:pt x="13840" y="4174"/>
                    <a:pt x="13537" y="2549"/>
                    <a:pt x="13497" y="1823"/>
                  </a:cubicBezTo>
                  <a:cubicBezTo>
                    <a:pt x="13457" y="1717"/>
                    <a:pt x="13457" y="1585"/>
                    <a:pt x="13405" y="1453"/>
                  </a:cubicBezTo>
                  <a:cubicBezTo>
                    <a:pt x="13378" y="1361"/>
                    <a:pt x="13325" y="1281"/>
                    <a:pt x="13299" y="1202"/>
                  </a:cubicBezTo>
                  <a:cubicBezTo>
                    <a:pt x="13246" y="1083"/>
                    <a:pt x="13233" y="964"/>
                    <a:pt x="13193" y="859"/>
                  </a:cubicBezTo>
                  <a:cubicBezTo>
                    <a:pt x="13101" y="330"/>
                    <a:pt x="13127" y="687"/>
                    <a:pt x="13074" y="146"/>
                  </a:cubicBezTo>
                  <a:lnTo>
                    <a:pt x="13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3"/>
          <p:cNvGrpSpPr/>
          <p:nvPr/>
        </p:nvGrpSpPr>
        <p:grpSpPr>
          <a:xfrm rot="259737">
            <a:off x="965713" y="1165716"/>
            <a:ext cx="1857513" cy="1872894"/>
            <a:chOff x="2367350" y="615175"/>
            <a:chExt cx="1358625" cy="1369875"/>
          </a:xfrm>
        </p:grpSpPr>
        <p:sp>
          <p:nvSpPr>
            <p:cNvPr id="91" name="Google Shape;91;p13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rgbClr val="EBE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499725" y="615175"/>
              <a:ext cx="501875" cy="211675"/>
            </a:xfrm>
            <a:custGeom>
              <a:avLst/>
              <a:gdLst/>
              <a:ahLst/>
              <a:cxnLst/>
              <a:rect l="l" t="t" r="r" b="b"/>
              <a:pathLst>
                <a:path w="20075" h="8467" extrusionOk="0">
                  <a:moveTo>
                    <a:pt x="18992" y="1"/>
                  </a:moveTo>
                  <a:lnTo>
                    <a:pt x="1" y="3606"/>
                  </a:lnTo>
                  <a:cubicBezTo>
                    <a:pt x="106" y="3844"/>
                    <a:pt x="133" y="4161"/>
                    <a:pt x="186" y="4398"/>
                  </a:cubicBezTo>
                  <a:cubicBezTo>
                    <a:pt x="331" y="5032"/>
                    <a:pt x="476" y="5693"/>
                    <a:pt x="595" y="6340"/>
                  </a:cubicBezTo>
                  <a:lnTo>
                    <a:pt x="991" y="8466"/>
                  </a:lnTo>
                  <a:lnTo>
                    <a:pt x="20075" y="4861"/>
                  </a:lnTo>
                  <a:cubicBezTo>
                    <a:pt x="19890" y="4174"/>
                    <a:pt x="19745" y="3500"/>
                    <a:pt x="19652" y="2800"/>
                  </a:cubicBezTo>
                  <a:cubicBezTo>
                    <a:pt x="19613" y="2523"/>
                    <a:pt x="19586" y="2233"/>
                    <a:pt x="19454" y="1968"/>
                  </a:cubicBezTo>
                  <a:cubicBezTo>
                    <a:pt x="19401" y="1863"/>
                    <a:pt x="19335" y="1770"/>
                    <a:pt x="19322" y="1651"/>
                  </a:cubicBezTo>
                  <a:cubicBezTo>
                    <a:pt x="19322" y="1572"/>
                    <a:pt x="19335" y="1480"/>
                    <a:pt x="19335" y="1387"/>
                  </a:cubicBezTo>
                  <a:cubicBezTo>
                    <a:pt x="19348" y="1255"/>
                    <a:pt x="19296" y="1123"/>
                    <a:pt x="19269" y="1004"/>
                  </a:cubicBezTo>
                  <a:cubicBezTo>
                    <a:pt x="19216" y="714"/>
                    <a:pt x="18965" y="304"/>
                    <a:pt x="18992" y="1"/>
                  </a:cubicBezTo>
                  <a:close/>
                </a:path>
              </a:pathLst>
            </a:custGeom>
            <a:solidFill>
              <a:srgbClr val="4A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5005883" y="3051859"/>
            <a:ext cx="1680956" cy="1788706"/>
            <a:chOff x="4601768" y="2921450"/>
            <a:chExt cx="1623484" cy="1727551"/>
          </a:xfrm>
        </p:grpSpPr>
        <p:sp>
          <p:nvSpPr>
            <p:cNvPr id="95" name="Google Shape;95;p13"/>
            <p:cNvSpPr/>
            <p:nvPr/>
          </p:nvSpPr>
          <p:spPr>
            <a:xfrm>
              <a:off x="4627904" y="3041983"/>
              <a:ext cx="1597348" cy="1607018"/>
            </a:xfrm>
            <a:custGeom>
              <a:avLst/>
              <a:gdLst/>
              <a:ahLst/>
              <a:cxnLst/>
              <a:rect l="l" t="t" r="r" b="b"/>
              <a:pathLst>
                <a:path w="50054" h="50357" extrusionOk="0">
                  <a:moveTo>
                    <a:pt x="1757" y="0"/>
                  </a:moveTo>
                  <a:lnTo>
                    <a:pt x="1" y="41601"/>
                  </a:lnTo>
                  <a:lnTo>
                    <a:pt x="6775" y="48600"/>
                  </a:lnTo>
                  <a:lnTo>
                    <a:pt x="48020" y="50357"/>
                  </a:lnTo>
                  <a:lnTo>
                    <a:pt x="50053" y="2034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4601768" y="2921450"/>
              <a:ext cx="1597348" cy="1701000"/>
              <a:chOff x="4601768" y="2921450"/>
              <a:chExt cx="1597348" cy="17010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601768" y="3015847"/>
                <a:ext cx="1597348" cy="1606603"/>
              </a:xfrm>
              <a:custGeom>
                <a:avLst/>
                <a:gdLst/>
                <a:ahLst/>
                <a:cxnLst/>
                <a:rect l="l" t="t" r="r" b="b"/>
                <a:pathLst>
                  <a:path w="50054" h="50344" extrusionOk="0">
                    <a:moveTo>
                      <a:pt x="1744" y="1"/>
                    </a:moveTo>
                    <a:lnTo>
                      <a:pt x="1" y="41601"/>
                    </a:lnTo>
                    <a:lnTo>
                      <a:pt x="6762" y="48600"/>
                    </a:lnTo>
                    <a:lnTo>
                      <a:pt x="48020" y="50344"/>
                    </a:lnTo>
                    <a:lnTo>
                      <a:pt x="50054" y="203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DBCA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601768" y="4343431"/>
                <a:ext cx="225111" cy="223388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7000" extrusionOk="0">
                    <a:moveTo>
                      <a:pt x="1" y="0"/>
                    </a:moveTo>
                    <a:lnTo>
                      <a:pt x="6762" y="6999"/>
                    </a:lnTo>
                    <a:lnTo>
                      <a:pt x="7053" y="2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200252" y="2921450"/>
                <a:ext cx="780963" cy="198113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6208" extrusionOk="0">
                    <a:moveTo>
                      <a:pt x="423" y="0"/>
                    </a:moveTo>
                    <a:cubicBezTo>
                      <a:pt x="357" y="370"/>
                      <a:pt x="238" y="766"/>
                      <a:pt x="211" y="964"/>
                    </a:cubicBezTo>
                    <a:cubicBezTo>
                      <a:pt x="40" y="2298"/>
                      <a:pt x="0" y="3632"/>
                      <a:pt x="26" y="4992"/>
                    </a:cubicBezTo>
                    <a:lnTo>
                      <a:pt x="24406" y="6207"/>
                    </a:lnTo>
                    <a:cubicBezTo>
                      <a:pt x="24406" y="5098"/>
                      <a:pt x="24406" y="3976"/>
                      <a:pt x="24432" y="2866"/>
                    </a:cubicBezTo>
                    <a:cubicBezTo>
                      <a:pt x="24472" y="2351"/>
                      <a:pt x="24406" y="1757"/>
                      <a:pt x="24445" y="120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A6B9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" name="Google Shape;100;p13"/>
          <p:cNvGrpSpPr/>
          <p:nvPr/>
        </p:nvGrpSpPr>
        <p:grpSpPr>
          <a:xfrm>
            <a:off x="2263890" y="3037150"/>
            <a:ext cx="2077057" cy="1872886"/>
            <a:chOff x="2263998" y="2976658"/>
            <a:chExt cx="1887719" cy="1704638"/>
          </a:xfrm>
        </p:grpSpPr>
        <p:sp>
          <p:nvSpPr>
            <p:cNvPr id="101" name="Google Shape;101;p13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263998" y="3074438"/>
              <a:ext cx="448020" cy="230568"/>
            </a:xfrm>
            <a:custGeom>
              <a:avLst/>
              <a:gdLst/>
              <a:ahLst/>
              <a:cxnLst/>
              <a:rect l="l" t="t" r="r" b="b"/>
              <a:pathLst>
                <a:path w="14039" h="7225" extrusionOk="0">
                  <a:moveTo>
                    <a:pt x="13074" y="0"/>
                  </a:moveTo>
                  <a:lnTo>
                    <a:pt x="0" y="2351"/>
                  </a:lnTo>
                  <a:lnTo>
                    <a:pt x="0" y="2404"/>
                  </a:lnTo>
                  <a:cubicBezTo>
                    <a:pt x="0" y="2549"/>
                    <a:pt x="66" y="2708"/>
                    <a:pt x="119" y="2840"/>
                  </a:cubicBezTo>
                  <a:cubicBezTo>
                    <a:pt x="264" y="3434"/>
                    <a:pt x="383" y="4042"/>
                    <a:pt x="436" y="4649"/>
                  </a:cubicBezTo>
                  <a:cubicBezTo>
                    <a:pt x="449" y="4794"/>
                    <a:pt x="449" y="4966"/>
                    <a:pt x="515" y="5111"/>
                  </a:cubicBezTo>
                  <a:cubicBezTo>
                    <a:pt x="555" y="5190"/>
                    <a:pt x="594" y="5283"/>
                    <a:pt x="634" y="5362"/>
                  </a:cubicBezTo>
                  <a:cubicBezTo>
                    <a:pt x="687" y="5481"/>
                    <a:pt x="700" y="5613"/>
                    <a:pt x="726" y="5745"/>
                  </a:cubicBezTo>
                  <a:cubicBezTo>
                    <a:pt x="819" y="6234"/>
                    <a:pt x="885" y="6736"/>
                    <a:pt x="964" y="7224"/>
                  </a:cubicBezTo>
                  <a:lnTo>
                    <a:pt x="14039" y="4860"/>
                  </a:lnTo>
                  <a:cubicBezTo>
                    <a:pt x="13840" y="4174"/>
                    <a:pt x="13537" y="2549"/>
                    <a:pt x="13497" y="1823"/>
                  </a:cubicBezTo>
                  <a:cubicBezTo>
                    <a:pt x="13457" y="1717"/>
                    <a:pt x="13457" y="1585"/>
                    <a:pt x="13405" y="1453"/>
                  </a:cubicBezTo>
                  <a:cubicBezTo>
                    <a:pt x="13378" y="1361"/>
                    <a:pt x="13325" y="1281"/>
                    <a:pt x="13299" y="1202"/>
                  </a:cubicBezTo>
                  <a:cubicBezTo>
                    <a:pt x="13246" y="1083"/>
                    <a:pt x="13233" y="964"/>
                    <a:pt x="13193" y="859"/>
                  </a:cubicBezTo>
                  <a:cubicBezTo>
                    <a:pt x="13101" y="330"/>
                    <a:pt x="13127" y="687"/>
                    <a:pt x="13074" y="146"/>
                  </a:cubicBezTo>
                  <a:lnTo>
                    <a:pt x="13074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6282399" y="1241790"/>
            <a:ext cx="2077150" cy="1707271"/>
            <a:chOff x="6530050" y="1304800"/>
            <a:chExt cx="2077150" cy="1872829"/>
          </a:xfrm>
        </p:grpSpPr>
        <p:sp>
          <p:nvSpPr>
            <p:cNvPr id="105" name="Google Shape;105;p13"/>
            <p:cNvSpPr/>
            <p:nvPr/>
          </p:nvSpPr>
          <p:spPr>
            <a:xfrm>
              <a:off x="6700247" y="1341675"/>
              <a:ext cx="1835954" cy="1835954"/>
            </a:xfrm>
            <a:custGeom>
              <a:avLst/>
              <a:gdLst/>
              <a:ahLst/>
              <a:cxnLst/>
              <a:rect l="l" t="t" r="r" b="b"/>
              <a:pathLst>
                <a:path w="52576" h="52576" extrusionOk="0">
                  <a:moveTo>
                    <a:pt x="4424" y="1"/>
                  </a:moveTo>
                  <a:lnTo>
                    <a:pt x="0" y="48152"/>
                  </a:lnTo>
                  <a:lnTo>
                    <a:pt x="48151" y="52576"/>
                  </a:lnTo>
                  <a:lnTo>
                    <a:pt x="52575" y="4425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671194" y="1313076"/>
              <a:ext cx="1835954" cy="1835500"/>
            </a:xfrm>
            <a:custGeom>
              <a:avLst/>
              <a:gdLst/>
              <a:ahLst/>
              <a:cxnLst/>
              <a:rect l="l" t="t" r="r" b="b"/>
              <a:pathLst>
                <a:path w="52576" h="52563" extrusionOk="0">
                  <a:moveTo>
                    <a:pt x="4424" y="1"/>
                  </a:moveTo>
                  <a:lnTo>
                    <a:pt x="0" y="48152"/>
                  </a:lnTo>
                  <a:lnTo>
                    <a:pt x="48151" y="52563"/>
                  </a:lnTo>
                  <a:lnTo>
                    <a:pt x="52575" y="4412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rgbClr val="EBE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097577" y="1304800"/>
              <a:ext cx="509622" cy="518387"/>
            </a:xfrm>
            <a:custGeom>
              <a:avLst/>
              <a:gdLst/>
              <a:ahLst/>
              <a:cxnLst/>
              <a:rect l="l" t="t" r="r" b="b"/>
              <a:pathLst>
                <a:path w="14594" h="14845" extrusionOk="0">
                  <a:moveTo>
                    <a:pt x="3500" y="0"/>
                  </a:moveTo>
                  <a:cubicBezTo>
                    <a:pt x="3288" y="436"/>
                    <a:pt x="2694" y="872"/>
                    <a:pt x="2430" y="1136"/>
                  </a:cubicBezTo>
                  <a:cubicBezTo>
                    <a:pt x="1638" y="1942"/>
                    <a:pt x="819" y="2774"/>
                    <a:pt x="0" y="3553"/>
                  </a:cubicBezTo>
                  <a:lnTo>
                    <a:pt x="11054" y="14844"/>
                  </a:lnTo>
                  <a:cubicBezTo>
                    <a:pt x="11516" y="14197"/>
                    <a:pt x="12216" y="13735"/>
                    <a:pt x="12797" y="13180"/>
                  </a:cubicBezTo>
                  <a:cubicBezTo>
                    <a:pt x="13220" y="12744"/>
                    <a:pt x="13603" y="12256"/>
                    <a:pt x="14025" y="11820"/>
                  </a:cubicBezTo>
                  <a:cubicBezTo>
                    <a:pt x="14184" y="11675"/>
                    <a:pt x="14382" y="11437"/>
                    <a:pt x="14593" y="11331"/>
                  </a:cubicBezTo>
                  <a:lnTo>
                    <a:pt x="3500" y="0"/>
                  </a:lnTo>
                  <a:close/>
                </a:path>
              </a:pathLst>
            </a:custGeom>
            <a:solidFill>
              <a:srgbClr val="C8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530050" y="2626505"/>
              <a:ext cx="509657" cy="518387"/>
            </a:xfrm>
            <a:custGeom>
              <a:avLst/>
              <a:gdLst/>
              <a:ahLst/>
              <a:cxnLst/>
              <a:rect l="l" t="t" r="r" b="b"/>
              <a:pathLst>
                <a:path w="14595" h="14845" extrusionOk="0">
                  <a:moveTo>
                    <a:pt x="3501" y="0"/>
                  </a:moveTo>
                  <a:cubicBezTo>
                    <a:pt x="3289" y="436"/>
                    <a:pt x="2695" y="885"/>
                    <a:pt x="2431" y="1149"/>
                  </a:cubicBezTo>
                  <a:cubicBezTo>
                    <a:pt x="1639" y="1955"/>
                    <a:pt x="833" y="2773"/>
                    <a:pt x="1" y="3553"/>
                  </a:cubicBezTo>
                  <a:lnTo>
                    <a:pt x="11068" y="14844"/>
                  </a:lnTo>
                  <a:cubicBezTo>
                    <a:pt x="11530" y="14197"/>
                    <a:pt x="12217" y="13735"/>
                    <a:pt x="12798" y="13180"/>
                  </a:cubicBezTo>
                  <a:cubicBezTo>
                    <a:pt x="13221" y="12744"/>
                    <a:pt x="13604" y="12256"/>
                    <a:pt x="14040" y="11820"/>
                  </a:cubicBezTo>
                  <a:cubicBezTo>
                    <a:pt x="14185" y="11675"/>
                    <a:pt x="14383" y="11450"/>
                    <a:pt x="14594" y="11331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rgbClr val="C8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306" y="1366129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106156" y="1870378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3"/>
          </p:nvPr>
        </p:nvSpPr>
        <p:spPr>
          <a:xfrm>
            <a:off x="1106156" y="22504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4" hasCustomPrompt="1"/>
          </p:nvPr>
        </p:nvSpPr>
        <p:spPr>
          <a:xfrm>
            <a:off x="6509344" y="1384826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5"/>
          </p:nvPr>
        </p:nvSpPr>
        <p:spPr>
          <a:xfrm>
            <a:off x="6509194" y="1870378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6509202" y="22504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 hasCustomPrompt="1"/>
          </p:nvPr>
        </p:nvSpPr>
        <p:spPr>
          <a:xfrm>
            <a:off x="3731544" y="1280581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3731394" y="1775481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9"/>
          </p:nvPr>
        </p:nvSpPr>
        <p:spPr>
          <a:xfrm>
            <a:off x="3731398" y="2155577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3" hasCustomPrompt="1"/>
          </p:nvPr>
        </p:nvSpPr>
        <p:spPr>
          <a:xfrm>
            <a:off x="2533306" y="3138154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4"/>
          </p:nvPr>
        </p:nvSpPr>
        <p:spPr>
          <a:xfrm>
            <a:off x="2533156" y="3633054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5"/>
          </p:nvPr>
        </p:nvSpPr>
        <p:spPr>
          <a:xfrm>
            <a:off x="2533156" y="4013151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6" hasCustomPrompt="1"/>
          </p:nvPr>
        </p:nvSpPr>
        <p:spPr>
          <a:xfrm>
            <a:off x="5006144" y="3175549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7"/>
          </p:nvPr>
        </p:nvSpPr>
        <p:spPr>
          <a:xfrm>
            <a:off x="5005994" y="3670449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jdhani"/>
              <a:buNone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jdhani"/>
              <a:buNone/>
              <a:defRPr sz="2100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8"/>
          </p:nvPr>
        </p:nvSpPr>
        <p:spPr>
          <a:xfrm>
            <a:off x="5006000" y="405054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2575200" y="24166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2" hasCustomPrompt="1"/>
          </p:nvPr>
        </p:nvSpPr>
        <p:spPr>
          <a:xfrm>
            <a:off x="2575200" y="1374157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2575200" y="3278018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ajdhani"/>
              <a:buNone/>
              <a:defRPr sz="32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ajdhani"/>
              <a:buNone/>
              <a:defRPr sz="3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  <p:sldLayoutId id="2147483674" r:id="rId17"/>
    <p:sldLayoutId id="2147483680" r:id="rId18"/>
    <p:sldLayoutId id="2147483681" r:id="rId19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mputermaker.info/Apparatnoe_obespechenie_personalnogo_kompjutera.html#Manipuljator_mysh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8"/>
          <p:cNvSpPr txBox="1">
            <a:spLocks noGrp="1"/>
          </p:cNvSpPr>
          <p:nvPr>
            <p:ph type="ctrTitle"/>
          </p:nvPr>
        </p:nvSpPr>
        <p:spPr>
          <a:xfrm>
            <a:off x="1578300" y="1259987"/>
            <a:ext cx="5987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spc="-150" dirty="0" smtClean="0">
                <a:solidFill>
                  <a:schemeClr val="lt1"/>
                </a:solidFill>
                <a:latin typeface="GOST Type BU" panose="02010603020201000205" pitchFamily="2" charset="2"/>
                <a:sym typeface="Rajdhani"/>
              </a:rPr>
              <a:t>Световое перо</a:t>
            </a:r>
            <a:endParaRPr sz="7200" spc="-150" dirty="0">
              <a:solidFill>
                <a:schemeClr val="lt1"/>
              </a:solidFill>
              <a:latin typeface="GOST Type BU" panose="02010603020201000205" pitchFamily="2" charset="2"/>
              <a:sym typeface="Rajdhani"/>
            </a:endParaRPr>
          </a:p>
        </p:txBody>
      </p:sp>
      <p:sp>
        <p:nvSpPr>
          <p:cNvPr id="613" name="Google Shape;613;p38"/>
          <p:cNvSpPr txBox="1">
            <a:spLocks noGrp="1"/>
          </p:cNvSpPr>
          <p:nvPr>
            <p:ph type="subTitle" idx="1"/>
          </p:nvPr>
        </p:nvSpPr>
        <p:spPr>
          <a:xfrm>
            <a:off x="1413859" y="3224495"/>
            <a:ext cx="6151841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 smtClean="0">
                <a:solidFill>
                  <a:schemeClr val="lt1"/>
                </a:solidFill>
                <a:latin typeface="GOST Type BU" panose="02010603020201000205" pitchFamily="2" charset="2"/>
              </a:rPr>
              <a:t>Презентацию подготовила студентка 2 курса 4 группы Миневич Кристина</a:t>
            </a:r>
            <a:endParaRPr sz="1800" i="1" dirty="0">
              <a:solidFill>
                <a:schemeClr val="lt1"/>
              </a:solidFill>
              <a:latin typeface="GOST Type BU" panose="02010603020201000205" pitchFamily="2" charset="2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813291" y="1934952"/>
            <a:ext cx="1680" cy="900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1"/>
                </a:moveTo>
                <a:cubicBezTo>
                  <a:pt x="14" y="1"/>
                  <a:pt x="14" y="15"/>
                  <a:pt x="28" y="15"/>
                </a:cubicBezTo>
                <a:cubicBezTo>
                  <a:pt x="14" y="1"/>
                  <a:pt x="14" y="1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272568" y="1004533"/>
            <a:ext cx="5099" cy="1680"/>
          </a:xfrm>
          <a:custGeom>
            <a:avLst/>
            <a:gdLst/>
            <a:ahLst/>
            <a:cxnLst/>
            <a:rect l="l" t="t" r="r" b="b"/>
            <a:pathLst>
              <a:path w="85" h="28" extrusionOk="0">
                <a:moveTo>
                  <a:pt x="84" y="0"/>
                </a:moveTo>
                <a:cubicBezTo>
                  <a:pt x="42" y="0"/>
                  <a:pt x="14" y="28"/>
                  <a:pt x="0" y="28"/>
                </a:cubicBezTo>
                <a:lnTo>
                  <a:pt x="28" y="28"/>
                </a:lnTo>
                <a:cubicBezTo>
                  <a:pt x="70" y="28"/>
                  <a:pt x="84" y="28"/>
                  <a:pt x="8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776458" y="1815335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2276767" y="1011191"/>
            <a:ext cx="15117" cy="1740"/>
          </a:xfrm>
          <a:custGeom>
            <a:avLst/>
            <a:gdLst/>
            <a:ahLst/>
            <a:cxnLst/>
            <a:rect l="l" t="t" r="r" b="b"/>
            <a:pathLst>
              <a:path w="252" h="29" extrusionOk="0">
                <a:moveTo>
                  <a:pt x="140" y="1"/>
                </a:moveTo>
                <a:cubicBezTo>
                  <a:pt x="84" y="15"/>
                  <a:pt x="28" y="15"/>
                  <a:pt x="0" y="15"/>
                </a:cubicBezTo>
                <a:cubicBezTo>
                  <a:pt x="70" y="15"/>
                  <a:pt x="154" y="28"/>
                  <a:pt x="251" y="28"/>
                </a:cubicBezTo>
                <a:cubicBezTo>
                  <a:pt x="209" y="15"/>
                  <a:pt x="168" y="15"/>
                  <a:pt x="14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286785" y="1010352"/>
            <a:ext cx="13437" cy="2579"/>
          </a:xfrm>
          <a:custGeom>
            <a:avLst/>
            <a:gdLst/>
            <a:ahLst/>
            <a:cxnLst/>
            <a:rect l="l" t="t" r="r" b="b"/>
            <a:pathLst>
              <a:path w="224" h="43" extrusionOk="0">
                <a:moveTo>
                  <a:pt x="1" y="1"/>
                </a:moveTo>
                <a:cubicBezTo>
                  <a:pt x="56" y="29"/>
                  <a:pt x="84" y="42"/>
                  <a:pt x="126" y="42"/>
                </a:cubicBezTo>
                <a:lnTo>
                  <a:pt x="224" y="42"/>
                </a:lnTo>
                <a:cubicBezTo>
                  <a:pt x="182" y="29"/>
                  <a:pt x="140" y="15"/>
                  <a:pt x="8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783957" y="1805257"/>
            <a:ext cx="60" cy="2579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1" y="1"/>
                </a:moveTo>
                <a:lnTo>
                  <a:pt x="1" y="1"/>
                </a:lnTo>
                <a:lnTo>
                  <a:pt x="1" y="43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2275088" y="1004533"/>
            <a:ext cx="6719" cy="1680"/>
          </a:xfrm>
          <a:custGeom>
            <a:avLst/>
            <a:gdLst/>
            <a:ahLst/>
            <a:cxnLst/>
            <a:rect l="l" t="t" r="r" b="b"/>
            <a:pathLst>
              <a:path w="112" h="28" extrusionOk="0">
                <a:moveTo>
                  <a:pt x="56" y="0"/>
                </a:moveTo>
                <a:cubicBezTo>
                  <a:pt x="42" y="0"/>
                  <a:pt x="28" y="28"/>
                  <a:pt x="0" y="28"/>
                </a:cubicBezTo>
                <a:lnTo>
                  <a:pt x="112" y="28"/>
                </a:lnTo>
                <a:cubicBezTo>
                  <a:pt x="98" y="28"/>
                  <a:pt x="56" y="28"/>
                  <a:pt x="56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781497" y="1803577"/>
            <a:ext cx="1680" cy="3419"/>
          </a:xfrm>
          <a:custGeom>
            <a:avLst/>
            <a:gdLst/>
            <a:ahLst/>
            <a:cxnLst/>
            <a:rect l="l" t="t" r="r" b="b"/>
            <a:pathLst>
              <a:path w="28" h="57" extrusionOk="0">
                <a:moveTo>
                  <a:pt x="0" y="1"/>
                </a:moveTo>
                <a:lnTo>
                  <a:pt x="0" y="1"/>
                </a:lnTo>
                <a:cubicBezTo>
                  <a:pt x="0" y="29"/>
                  <a:pt x="28" y="43"/>
                  <a:pt x="28" y="57"/>
                </a:cubicBezTo>
                <a:cubicBezTo>
                  <a:pt x="28" y="43"/>
                  <a:pt x="0" y="29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2270888" y="1004533"/>
            <a:ext cx="5939" cy="1680"/>
          </a:xfrm>
          <a:custGeom>
            <a:avLst/>
            <a:gdLst/>
            <a:ahLst/>
            <a:cxnLst/>
            <a:rect l="l" t="t" r="r" b="b"/>
            <a:pathLst>
              <a:path w="99" h="28" extrusionOk="0">
                <a:moveTo>
                  <a:pt x="98" y="0"/>
                </a:moveTo>
                <a:lnTo>
                  <a:pt x="98" y="0"/>
                </a:lnTo>
                <a:cubicBezTo>
                  <a:pt x="56" y="0"/>
                  <a:pt x="28" y="28"/>
                  <a:pt x="1" y="28"/>
                </a:cubicBezTo>
                <a:lnTo>
                  <a:pt x="28" y="28"/>
                </a:lnTo>
                <a:cubicBezTo>
                  <a:pt x="42" y="28"/>
                  <a:pt x="70" y="0"/>
                  <a:pt x="9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781497" y="1806937"/>
            <a:ext cx="1680" cy="1740"/>
          </a:xfrm>
          <a:custGeom>
            <a:avLst/>
            <a:gdLst/>
            <a:ahLst/>
            <a:cxnLst/>
            <a:rect l="l" t="t" r="r" b="b"/>
            <a:pathLst>
              <a:path w="28" h="29" extrusionOk="0">
                <a:moveTo>
                  <a:pt x="28" y="1"/>
                </a:moveTo>
                <a:cubicBezTo>
                  <a:pt x="0" y="1"/>
                  <a:pt x="28" y="15"/>
                  <a:pt x="28" y="29"/>
                </a:cubicBezTo>
                <a:lnTo>
                  <a:pt x="2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2283426" y="1011191"/>
            <a:ext cx="3419" cy="60"/>
          </a:xfrm>
          <a:custGeom>
            <a:avLst/>
            <a:gdLst/>
            <a:ahLst/>
            <a:cxnLst/>
            <a:rect l="l" t="t" r="r" b="b"/>
            <a:pathLst>
              <a:path w="57" h="1" extrusionOk="0">
                <a:moveTo>
                  <a:pt x="1" y="1"/>
                </a:moveTo>
                <a:lnTo>
                  <a:pt x="57" y="1"/>
                </a:lnTo>
                <a:lnTo>
                  <a:pt x="57" y="1"/>
                </a:lnTo>
                <a:lnTo>
                  <a:pt x="1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2260031" y="1011191"/>
            <a:ext cx="5879" cy="900"/>
          </a:xfrm>
          <a:custGeom>
            <a:avLst/>
            <a:gdLst/>
            <a:ahLst/>
            <a:cxnLst/>
            <a:rect l="l" t="t" r="r" b="b"/>
            <a:pathLst>
              <a:path w="98" h="15" extrusionOk="0">
                <a:moveTo>
                  <a:pt x="98" y="1"/>
                </a:moveTo>
                <a:cubicBezTo>
                  <a:pt x="70" y="1"/>
                  <a:pt x="28" y="15"/>
                  <a:pt x="0" y="15"/>
                </a:cubicBezTo>
                <a:lnTo>
                  <a:pt x="28" y="15"/>
                </a:lnTo>
                <a:cubicBezTo>
                  <a:pt x="70" y="15"/>
                  <a:pt x="84" y="15"/>
                  <a:pt x="9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809932" y="1935792"/>
            <a:ext cx="16077" cy="7498"/>
          </a:xfrm>
          <a:custGeom>
            <a:avLst/>
            <a:gdLst/>
            <a:ahLst/>
            <a:cxnLst/>
            <a:rect l="l" t="t" r="r" b="b"/>
            <a:pathLst>
              <a:path w="268" h="125" extrusionOk="0">
                <a:moveTo>
                  <a:pt x="84" y="1"/>
                </a:moveTo>
                <a:lnTo>
                  <a:pt x="84" y="1"/>
                </a:lnTo>
                <a:cubicBezTo>
                  <a:pt x="115" y="40"/>
                  <a:pt x="111" y="57"/>
                  <a:pt x="87" y="57"/>
                </a:cubicBezTo>
                <a:cubicBezTo>
                  <a:pt x="68" y="57"/>
                  <a:pt x="37" y="47"/>
                  <a:pt x="0" y="29"/>
                </a:cubicBezTo>
                <a:lnTo>
                  <a:pt x="0" y="29"/>
                </a:lnTo>
                <a:cubicBezTo>
                  <a:pt x="123" y="90"/>
                  <a:pt x="212" y="125"/>
                  <a:pt x="239" y="125"/>
                </a:cubicBezTo>
                <a:cubicBezTo>
                  <a:pt x="267" y="125"/>
                  <a:pt x="227" y="87"/>
                  <a:pt x="8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2253312" y="1010352"/>
            <a:ext cx="6779" cy="1740"/>
          </a:xfrm>
          <a:custGeom>
            <a:avLst/>
            <a:gdLst/>
            <a:ahLst/>
            <a:cxnLst/>
            <a:rect l="l" t="t" r="r" b="b"/>
            <a:pathLst>
              <a:path w="113" h="29" extrusionOk="0">
                <a:moveTo>
                  <a:pt x="112" y="1"/>
                </a:moveTo>
                <a:cubicBezTo>
                  <a:pt x="70" y="15"/>
                  <a:pt x="42" y="15"/>
                  <a:pt x="1" y="29"/>
                </a:cubicBezTo>
                <a:cubicBezTo>
                  <a:pt x="42" y="29"/>
                  <a:pt x="70" y="15"/>
                  <a:pt x="11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777298" y="1815335"/>
            <a:ext cx="1740" cy="3419"/>
          </a:xfrm>
          <a:custGeom>
            <a:avLst/>
            <a:gdLst/>
            <a:ahLst/>
            <a:cxnLst/>
            <a:rect l="l" t="t" r="r" b="b"/>
            <a:pathLst>
              <a:path w="29" h="57" extrusionOk="0">
                <a:moveTo>
                  <a:pt x="0" y="0"/>
                </a:moveTo>
                <a:cubicBezTo>
                  <a:pt x="0" y="14"/>
                  <a:pt x="0" y="28"/>
                  <a:pt x="28" y="56"/>
                </a:cubicBezTo>
                <a:cubicBezTo>
                  <a:pt x="28" y="42"/>
                  <a:pt x="0" y="0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2275088" y="1008672"/>
            <a:ext cx="4259" cy="1740"/>
          </a:xfrm>
          <a:custGeom>
            <a:avLst/>
            <a:gdLst/>
            <a:ahLst/>
            <a:cxnLst/>
            <a:rect l="l" t="t" r="r" b="b"/>
            <a:pathLst>
              <a:path w="71" h="29" extrusionOk="0">
                <a:moveTo>
                  <a:pt x="70" y="1"/>
                </a:moveTo>
                <a:cubicBezTo>
                  <a:pt x="42" y="1"/>
                  <a:pt x="28" y="1"/>
                  <a:pt x="0" y="29"/>
                </a:cubicBezTo>
                <a:cubicBezTo>
                  <a:pt x="42" y="1"/>
                  <a:pt x="56" y="1"/>
                  <a:pt x="7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793195" y="1931652"/>
            <a:ext cx="11758" cy="4199"/>
          </a:xfrm>
          <a:custGeom>
            <a:avLst/>
            <a:gdLst/>
            <a:ahLst/>
            <a:cxnLst/>
            <a:rect l="l" t="t" r="r" b="b"/>
            <a:pathLst>
              <a:path w="196" h="70" extrusionOk="0">
                <a:moveTo>
                  <a:pt x="0" y="0"/>
                </a:moveTo>
                <a:cubicBezTo>
                  <a:pt x="70" y="28"/>
                  <a:pt x="140" y="56"/>
                  <a:pt x="196" y="70"/>
                </a:cubicBezTo>
                <a:lnTo>
                  <a:pt x="84" y="14"/>
                </a:lnTo>
                <a:cubicBezTo>
                  <a:pt x="70" y="14"/>
                  <a:pt x="42" y="0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804893" y="1935792"/>
            <a:ext cx="4259" cy="1740"/>
          </a:xfrm>
          <a:custGeom>
            <a:avLst/>
            <a:gdLst/>
            <a:ahLst/>
            <a:cxnLst/>
            <a:rect l="l" t="t" r="r" b="b"/>
            <a:pathLst>
              <a:path w="71" h="29" extrusionOk="0">
                <a:moveTo>
                  <a:pt x="1" y="1"/>
                </a:moveTo>
                <a:cubicBezTo>
                  <a:pt x="28" y="15"/>
                  <a:pt x="56" y="15"/>
                  <a:pt x="70" y="29"/>
                </a:cubicBezTo>
                <a:cubicBezTo>
                  <a:pt x="56" y="15"/>
                  <a:pt x="28" y="15"/>
                  <a:pt x="1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2285946" y="1006992"/>
            <a:ext cx="1740" cy="720"/>
          </a:xfrm>
          <a:custGeom>
            <a:avLst/>
            <a:gdLst/>
            <a:ahLst/>
            <a:cxnLst/>
            <a:rect l="l" t="t" r="r" b="b"/>
            <a:pathLst>
              <a:path w="29" h="12" extrusionOk="0">
                <a:moveTo>
                  <a:pt x="1" y="1"/>
                </a:moveTo>
                <a:cubicBezTo>
                  <a:pt x="1" y="8"/>
                  <a:pt x="4" y="11"/>
                  <a:pt x="9" y="11"/>
                </a:cubicBezTo>
                <a:cubicBezTo>
                  <a:pt x="15" y="11"/>
                  <a:pt x="22" y="8"/>
                  <a:pt x="29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794035" y="1930813"/>
            <a:ext cx="4199" cy="1740"/>
          </a:xfrm>
          <a:custGeom>
            <a:avLst/>
            <a:gdLst/>
            <a:ahLst/>
            <a:cxnLst/>
            <a:rect l="l" t="t" r="r" b="b"/>
            <a:pathLst>
              <a:path w="70" h="29" extrusionOk="0">
                <a:moveTo>
                  <a:pt x="70" y="28"/>
                </a:moveTo>
                <a:cubicBezTo>
                  <a:pt x="56" y="14"/>
                  <a:pt x="28" y="0"/>
                  <a:pt x="0" y="0"/>
                </a:cubicBezTo>
                <a:lnTo>
                  <a:pt x="0" y="0"/>
                </a:lnTo>
                <a:cubicBezTo>
                  <a:pt x="28" y="0"/>
                  <a:pt x="56" y="14"/>
                  <a:pt x="70" y="2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2266689" y="1010352"/>
            <a:ext cx="16797" cy="2579"/>
          </a:xfrm>
          <a:custGeom>
            <a:avLst/>
            <a:gdLst/>
            <a:ahLst/>
            <a:cxnLst/>
            <a:rect l="l" t="t" r="r" b="b"/>
            <a:pathLst>
              <a:path w="280" h="43" extrusionOk="0">
                <a:moveTo>
                  <a:pt x="168" y="1"/>
                </a:moveTo>
                <a:cubicBezTo>
                  <a:pt x="112" y="15"/>
                  <a:pt x="57" y="15"/>
                  <a:pt x="1" y="29"/>
                </a:cubicBezTo>
                <a:cubicBezTo>
                  <a:pt x="43" y="29"/>
                  <a:pt x="98" y="29"/>
                  <a:pt x="140" y="42"/>
                </a:cubicBezTo>
                <a:cubicBezTo>
                  <a:pt x="182" y="42"/>
                  <a:pt x="238" y="42"/>
                  <a:pt x="280" y="29"/>
                </a:cubicBezTo>
                <a:cubicBezTo>
                  <a:pt x="252" y="15"/>
                  <a:pt x="196" y="1"/>
                  <a:pt x="16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773099" y="1840050"/>
            <a:ext cx="1740" cy="1260"/>
          </a:xfrm>
          <a:custGeom>
            <a:avLst/>
            <a:gdLst/>
            <a:ahLst/>
            <a:cxnLst/>
            <a:rect l="l" t="t" r="r" b="b"/>
            <a:pathLst>
              <a:path w="29" h="21" extrusionOk="0">
                <a:moveTo>
                  <a:pt x="23" y="1"/>
                </a:moveTo>
                <a:cubicBezTo>
                  <a:pt x="14" y="1"/>
                  <a:pt x="1" y="11"/>
                  <a:pt x="1" y="21"/>
                </a:cubicBezTo>
                <a:lnTo>
                  <a:pt x="28" y="7"/>
                </a:lnTo>
                <a:cubicBezTo>
                  <a:pt x="28" y="3"/>
                  <a:pt x="26" y="1"/>
                  <a:pt x="23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2294344" y="1014551"/>
            <a:ext cx="22615" cy="5939"/>
          </a:xfrm>
          <a:custGeom>
            <a:avLst/>
            <a:gdLst/>
            <a:ahLst/>
            <a:cxnLst/>
            <a:rect l="l" t="t" r="r" b="b"/>
            <a:pathLst>
              <a:path w="377" h="99" extrusionOk="0">
                <a:moveTo>
                  <a:pt x="0" y="0"/>
                </a:moveTo>
                <a:cubicBezTo>
                  <a:pt x="126" y="28"/>
                  <a:pt x="237" y="70"/>
                  <a:pt x="377" y="98"/>
                </a:cubicBezTo>
                <a:cubicBezTo>
                  <a:pt x="279" y="70"/>
                  <a:pt x="195" y="28"/>
                  <a:pt x="9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8"/>
          <p:cNvSpPr/>
          <p:nvPr/>
        </p:nvSpPr>
        <p:spPr>
          <a:xfrm>
            <a:off x="2301842" y="1014551"/>
            <a:ext cx="900" cy="6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5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717849" y="1772623"/>
            <a:ext cx="13617" cy="13257"/>
          </a:xfrm>
          <a:custGeom>
            <a:avLst/>
            <a:gdLst/>
            <a:ahLst/>
            <a:cxnLst/>
            <a:rect l="l" t="t" r="r" b="b"/>
            <a:pathLst>
              <a:path w="227" h="221" extrusionOk="0">
                <a:moveTo>
                  <a:pt x="1" y="1"/>
                </a:moveTo>
                <a:cubicBezTo>
                  <a:pt x="96" y="151"/>
                  <a:pt x="182" y="221"/>
                  <a:pt x="203" y="221"/>
                </a:cubicBezTo>
                <a:cubicBezTo>
                  <a:pt x="226" y="221"/>
                  <a:pt x="179" y="144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2103461" y="862240"/>
            <a:ext cx="16856" cy="58188"/>
          </a:xfrm>
          <a:custGeom>
            <a:avLst/>
            <a:gdLst/>
            <a:ahLst/>
            <a:cxnLst/>
            <a:rect l="l" t="t" r="r" b="b"/>
            <a:pathLst>
              <a:path w="281" h="970" extrusionOk="0">
                <a:moveTo>
                  <a:pt x="141" y="1"/>
                </a:moveTo>
                <a:lnTo>
                  <a:pt x="141" y="1"/>
                </a:lnTo>
                <a:cubicBezTo>
                  <a:pt x="131" y="99"/>
                  <a:pt x="124" y="186"/>
                  <a:pt x="118" y="261"/>
                </a:cubicBezTo>
                <a:lnTo>
                  <a:pt x="118" y="261"/>
                </a:lnTo>
                <a:cubicBezTo>
                  <a:pt x="128" y="183"/>
                  <a:pt x="136" y="98"/>
                  <a:pt x="141" y="1"/>
                </a:cubicBezTo>
                <a:close/>
                <a:moveTo>
                  <a:pt x="281" y="182"/>
                </a:moveTo>
                <a:cubicBezTo>
                  <a:pt x="242" y="281"/>
                  <a:pt x="208" y="371"/>
                  <a:pt x="178" y="451"/>
                </a:cubicBezTo>
                <a:lnTo>
                  <a:pt x="178" y="451"/>
                </a:lnTo>
                <a:cubicBezTo>
                  <a:pt x="210" y="369"/>
                  <a:pt x="245" y="281"/>
                  <a:pt x="281" y="182"/>
                </a:cubicBezTo>
                <a:close/>
                <a:moveTo>
                  <a:pt x="118" y="261"/>
                </a:moveTo>
                <a:cubicBezTo>
                  <a:pt x="105" y="372"/>
                  <a:pt x="88" y="468"/>
                  <a:pt x="72" y="559"/>
                </a:cubicBezTo>
                <a:cubicBezTo>
                  <a:pt x="99" y="628"/>
                  <a:pt x="99" y="670"/>
                  <a:pt x="99" y="670"/>
                </a:cubicBezTo>
                <a:cubicBezTo>
                  <a:pt x="99" y="628"/>
                  <a:pt x="99" y="504"/>
                  <a:pt x="118" y="261"/>
                </a:cubicBezTo>
                <a:close/>
                <a:moveTo>
                  <a:pt x="178" y="451"/>
                </a:moveTo>
                <a:cubicBezTo>
                  <a:pt x="147" y="529"/>
                  <a:pt x="120" y="602"/>
                  <a:pt x="99" y="670"/>
                </a:cubicBezTo>
                <a:cubicBezTo>
                  <a:pt x="58" y="726"/>
                  <a:pt x="44" y="768"/>
                  <a:pt x="30" y="810"/>
                </a:cubicBezTo>
                <a:cubicBezTo>
                  <a:pt x="12" y="916"/>
                  <a:pt x="0" y="970"/>
                  <a:pt x="1" y="970"/>
                </a:cubicBezTo>
                <a:cubicBezTo>
                  <a:pt x="4" y="970"/>
                  <a:pt x="49" y="802"/>
                  <a:pt x="178" y="45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714550" y="1769324"/>
            <a:ext cx="3359" cy="3359"/>
          </a:xfrm>
          <a:custGeom>
            <a:avLst/>
            <a:gdLst/>
            <a:ahLst/>
            <a:cxnLst/>
            <a:rect l="l" t="t" r="r" b="b"/>
            <a:pathLst>
              <a:path w="56" h="56" extrusionOk="0">
                <a:moveTo>
                  <a:pt x="56" y="56"/>
                </a:moveTo>
                <a:lnTo>
                  <a:pt x="56" y="56"/>
                </a:ln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720369" y="1785221"/>
            <a:ext cx="27834" cy="6059"/>
          </a:xfrm>
          <a:custGeom>
            <a:avLst/>
            <a:gdLst/>
            <a:ahLst/>
            <a:cxnLst/>
            <a:rect l="l" t="t" r="r" b="b"/>
            <a:pathLst>
              <a:path w="464" h="101" extrusionOk="0">
                <a:moveTo>
                  <a:pt x="1" y="0"/>
                </a:moveTo>
                <a:lnTo>
                  <a:pt x="1" y="0"/>
                </a:lnTo>
                <a:cubicBezTo>
                  <a:pt x="276" y="61"/>
                  <a:pt x="418" y="100"/>
                  <a:pt x="452" y="100"/>
                </a:cubicBezTo>
                <a:cubicBezTo>
                  <a:pt x="464" y="100"/>
                  <a:pt x="462" y="95"/>
                  <a:pt x="447" y="84"/>
                </a:cubicBezTo>
                <a:cubicBezTo>
                  <a:pt x="349" y="70"/>
                  <a:pt x="182" y="28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2098542" y="883176"/>
            <a:ext cx="29334" cy="43551"/>
          </a:xfrm>
          <a:custGeom>
            <a:avLst/>
            <a:gdLst/>
            <a:ahLst/>
            <a:cxnLst/>
            <a:rect l="l" t="t" r="r" b="b"/>
            <a:pathLst>
              <a:path w="489" h="726" extrusionOk="0">
                <a:moveTo>
                  <a:pt x="488" y="0"/>
                </a:moveTo>
                <a:lnTo>
                  <a:pt x="488" y="0"/>
                </a:lnTo>
                <a:cubicBezTo>
                  <a:pt x="352" y="212"/>
                  <a:pt x="243" y="373"/>
                  <a:pt x="163" y="490"/>
                </a:cubicBezTo>
                <a:lnTo>
                  <a:pt x="163" y="490"/>
                </a:lnTo>
                <a:cubicBezTo>
                  <a:pt x="249" y="366"/>
                  <a:pt x="361" y="203"/>
                  <a:pt x="488" y="0"/>
                </a:cubicBezTo>
                <a:close/>
                <a:moveTo>
                  <a:pt x="163" y="490"/>
                </a:moveTo>
                <a:lnTo>
                  <a:pt x="163" y="490"/>
                </a:lnTo>
                <a:cubicBezTo>
                  <a:pt x="102" y="577"/>
                  <a:pt x="53" y="645"/>
                  <a:pt x="20" y="695"/>
                </a:cubicBezTo>
                <a:lnTo>
                  <a:pt x="20" y="695"/>
                </a:lnTo>
                <a:cubicBezTo>
                  <a:pt x="45" y="658"/>
                  <a:pt x="93" y="591"/>
                  <a:pt x="163" y="490"/>
                </a:cubicBezTo>
                <a:close/>
                <a:moveTo>
                  <a:pt x="20" y="695"/>
                </a:moveTo>
                <a:cubicBezTo>
                  <a:pt x="9" y="711"/>
                  <a:pt x="2" y="721"/>
                  <a:pt x="0" y="726"/>
                </a:cubicBezTo>
                <a:cubicBezTo>
                  <a:pt x="6" y="716"/>
                  <a:pt x="13" y="706"/>
                  <a:pt x="20" y="695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776458" y="1816175"/>
            <a:ext cx="900" cy="4199"/>
          </a:xfrm>
          <a:custGeom>
            <a:avLst/>
            <a:gdLst/>
            <a:ahLst/>
            <a:cxnLst/>
            <a:rect l="l" t="t" r="r" b="b"/>
            <a:pathLst>
              <a:path w="15" h="70" extrusionOk="0">
                <a:moveTo>
                  <a:pt x="0" y="0"/>
                </a:moveTo>
                <a:cubicBezTo>
                  <a:pt x="14" y="14"/>
                  <a:pt x="14" y="42"/>
                  <a:pt x="14" y="70"/>
                </a:cubicBezTo>
                <a:lnTo>
                  <a:pt x="14" y="70"/>
                </a:lnTo>
                <a:cubicBezTo>
                  <a:pt x="14" y="42"/>
                  <a:pt x="14" y="14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2135315" y="932547"/>
            <a:ext cx="35213" cy="4259"/>
          </a:xfrm>
          <a:custGeom>
            <a:avLst/>
            <a:gdLst/>
            <a:ahLst/>
            <a:cxnLst/>
            <a:rect l="l" t="t" r="r" b="b"/>
            <a:pathLst>
              <a:path w="587" h="71" extrusionOk="0">
                <a:moveTo>
                  <a:pt x="587" y="0"/>
                </a:moveTo>
                <a:cubicBezTo>
                  <a:pt x="210" y="42"/>
                  <a:pt x="29" y="56"/>
                  <a:pt x="1" y="70"/>
                </a:cubicBezTo>
                <a:cubicBezTo>
                  <a:pt x="154" y="56"/>
                  <a:pt x="350" y="42"/>
                  <a:pt x="587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2134475" y="920009"/>
            <a:ext cx="23515" cy="8398"/>
          </a:xfrm>
          <a:custGeom>
            <a:avLst/>
            <a:gdLst/>
            <a:ahLst/>
            <a:cxnLst/>
            <a:rect l="l" t="t" r="r" b="b"/>
            <a:pathLst>
              <a:path w="392" h="140" extrusionOk="0">
                <a:moveTo>
                  <a:pt x="1" y="140"/>
                </a:moveTo>
                <a:cubicBezTo>
                  <a:pt x="113" y="112"/>
                  <a:pt x="238" y="56"/>
                  <a:pt x="391" y="0"/>
                </a:cubicBezTo>
                <a:cubicBezTo>
                  <a:pt x="238" y="56"/>
                  <a:pt x="113" y="112"/>
                  <a:pt x="1" y="14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763081" y="1857987"/>
            <a:ext cx="4199" cy="4259"/>
          </a:xfrm>
          <a:custGeom>
            <a:avLst/>
            <a:gdLst/>
            <a:ahLst/>
            <a:cxnLst/>
            <a:rect l="l" t="t" r="r" b="b"/>
            <a:pathLst>
              <a:path w="70" h="71" extrusionOk="0">
                <a:moveTo>
                  <a:pt x="0" y="1"/>
                </a:moveTo>
                <a:cubicBezTo>
                  <a:pt x="7" y="20"/>
                  <a:pt x="19" y="36"/>
                  <a:pt x="32" y="48"/>
                </a:cubicBezTo>
                <a:lnTo>
                  <a:pt x="32" y="48"/>
                </a:lnTo>
                <a:cubicBezTo>
                  <a:pt x="22" y="37"/>
                  <a:pt x="11" y="22"/>
                  <a:pt x="0" y="1"/>
                </a:cubicBezTo>
                <a:close/>
                <a:moveTo>
                  <a:pt x="32" y="48"/>
                </a:moveTo>
                <a:cubicBezTo>
                  <a:pt x="48" y="65"/>
                  <a:pt x="61" y="70"/>
                  <a:pt x="70" y="70"/>
                </a:cubicBezTo>
                <a:cubicBezTo>
                  <a:pt x="62" y="70"/>
                  <a:pt x="47" y="62"/>
                  <a:pt x="32" y="4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767220" y="1861346"/>
            <a:ext cx="1740" cy="900"/>
          </a:xfrm>
          <a:custGeom>
            <a:avLst/>
            <a:gdLst/>
            <a:ahLst/>
            <a:cxnLst/>
            <a:rect l="l" t="t" r="r" b="b"/>
            <a:pathLst>
              <a:path w="29" h="15" extrusionOk="0">
                <a:moveTo>
                  <a:pt x="1" y="14"/>
                </a:moveTo>
                <a:cubicBezTo>
                  <a:pt x="15" y="14"/>
                  <a:pt x="29" y="14"/>
                  <a:pt x="29" y="0"/>
                </a:cubicBezTo>
                <a:lnTo>
                  <a:pt x="29" y="0"/>
                </a:lnTo>
                <a:cubicBezTo>
                  <a:pt x="29" y="14"/>
                  <a:pt x="15" y="14"/>
                  <a:pt x="1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753842" y="1843769"/>
            <a:ext cx="16797" cy="5819"/>
          </a:xfrm>
          <a:custGeom>
            <a:avLst/>
            <a:gdLst/>
            <a:ahLst/>
            <a:cxnLst/>
            <a:rect l="l" t="t" r="r" b="b"/>
            <a:pathLst>
              <a:path w="280" h="97" extrusionOk="0">
                <a:moveTo>
                  <a:pt x="280" y="0"/>
                </a:moveTo>
                <a:cubicBezTo>
                  <a:pt x="207" y="52"/>
                  <a:pt x="143" y="81"/>
                  <a:pt x="74" y="81"/>
                </a:cubicBezTo>
                <a:cubicBezTo>
                  <a:pt x="50" y="81"/>
                  <a:pt x="26" y="77"/>
                  <a:pt x="1" y="70"/>
                </a:cubicBezTo>
                <a:lnTo>
                  <a:pt x="1" y="70"/>
                </a:lnTo>
                <a:cubicBezTo>
                  <a:pt x="37" y="88"/>
                  <a:pt x="71" y="96"/>
                  <a:pt x="104" y="96"/>
                </a:cubicBezTo>
                <a:cubicBezTo>
                  <a:pt x="172" y="96"/>
                  <a:pt x="232" y="62"/>
                  <a:pt x="280" y="14"/>
                </a:cubicBezTo>
                <a:lnTo>
                  <a:pt x="28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8"/>
          <p:cNvSpPr/>
          <p:nvPr/>
        </p:nvSpPr>
        <p:spPr>
          <a:xfrm>
            <a:off x="748024" y="1832912"/>
            <a:ext cx="19256" cy="6839"/>
          </a:xfrm>
          <a:custGeom>
            <a:avLst/>
            <a:gdLst/>
            <a:ahLst/>
            <a:cxnLst/>
            <a:rect l="l" t="t" r="r" b="b"/>
            <a:pathLst>
              <a:path w="321" h="114" extrusionOk="0">
                <a:moveTo>
                  <a:pt x="307" y="0"/>
                </a:moveTo>
                <a:cubicBezTo>
                  <a:pt x="261" y="33"/>
                  <a:pt x="219" y="62"/>
                  <a:pt x="174" y="83"/>
                </a:cubicBezTo>
                <a:lnTo>
                  <a:pt x="174" y="83"/>
                </a:lnTo>
                <a:cubicBezTo>
                  <a:pt x="229" y="64"/>
                  <a:pt x="278" y="35"/>
                  <a:pt x="321" y="0"/>
                </a:cubicBezTo>
                <a:close/>
                <a:moveTo>
                  <a:pt x="174" y="83"/>
                </a:moveTo>
                <a:cubicBezTo>
                  <a:pt x="121" y="102"/>
                  <a:pt x="62" y="112"/>
                  <a:pt x="0" y="112"/>
                </a:cubicBezTo>
                <a:cubicBezTo>
                  <a:pt x="13" y="113"/>
                  <a:pt x="26" y="114"/>
                  <a:pt x="38" y="114"/>
                </a:cubicBezTo>
                <a:cubicBezTo>
                  <a:pt x="89" y="114"/>
                  <a:pt x="132" y="102"/>
                  <a:pt x="174" y="83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774778" y="1818694"/>
            <a:ext cx="900" cy="3359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0" y="0"/>
                </a:moveTo>
                <a:cubicBezTo>
                  <a:pt x="14" y="14"/>
                  <a:pt x="14" y="28"/>
                  <a:pt x="14" y="56"/>
                </a:cubicBezTo>
                <a:lnTo>
                  <a:pt x="14" y="56"/>
                </a:lnTo>
                <a:cubicBezTo>
                  <a:pt x="14" y="28"/>
                  <a:pt x="14" y="14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2141793" y="938186"/>
            <a:ext cx="41271" cy="6119"/>
          </a:xfrm>
          <a:custGeom>
            <a:avLst/>
            <a:gdLst/>
            <a:ahLst/>
            <a:cxnLst/>
            <a:rect l="l" t="t" r="r" b="b"/>
            <a:pathLst>
              <a:path w="688" h="102" extrusionOk="0">
                <a:moveTo>
                  <a:pt x="569" y="71"/>
                </a:moveTo>
                <a:lnTo>
                  <a:pt x="569" y="71"/>
                </a:lnTo>
                <a:cubicBezTo>
                  <a:pt x="607" y="76"/>
                  <a:pt x="646" y="82"/>
                  <a:pt x="688" y="88"/>
                </a:cubicBezTo>
                <a:cubicBezTo>
                  <a:pt x="645" y="81"/>
                  <a:pt x="605" y="75"/>
                  <a:pt x="569" y="71"/>
                </a:cubicBezTo>
                <a:close/>
                <a:moveTo>
                  <a:pt x="50" y="1"/>
                </a:moveTo>
                <a:cubicBezTo>
                  <a:pt x="1" y="1"/>
                  <a:pt x="95" y="32"/>
                  <a:pt x="269" y="102"/>
                </a:cubicBezTo>
                <a:cubicBezTo>
                  <a:pt x="294" y="77"/>
                  <a:pt x="346" y="62"/>
                  <a:pt x="435" y="62"/>
                </a:cubicBezTo>
                <a:cubicBezTo>
                  <a:pt x="473" y="62"/>
                  <a:pt x="518" y="65"/>
                  <a:pt x="569" y="71"/>
                </a:cubicBezTo>
                <a:lnTo>
                  <a:pt x="569" y="71"/>
                </a:lnTo>
                <a:cubicBezTo>
                  <a:pt x="252" y="26"/>
                  <a:pt x="93" y="1"/>
                  <a:pt x="5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758042" y="1831232"/>
            <a:ext cx="10918" cy="2579"/>
          </a:xfrm>
          <a:custGeom>
            <a:avLst/>
            <a:gdLst/>
            <a:ahLst/>
            <a:cxnLst/>
            <a:rect l="l" t="t" r="r" b="b"/>
            <a:pathLst>
              <a:path w="182" h="43" extrusionOk="0">
                <a:moveTo>
                  <a:pt x="182" y="0"/>
                </a:moveTo>
                <a:cubicBezTo>
                  <a:pt x="140" y="14"/>
                  <a:pt x="70" y="28"/>
                  <a:pt x="0" y="28"/>
                </a:cubicBezTo>
                <a:cubicBezTo>
                  <a:pt x="42" y="42"/>
                  <a:pt x="98" y="42"/>
                  <a:pt x="140" y="42"/>
                </a:cubicBezTo>
                <a:lnTo>
                  <a:pt x="182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773099" y="1822054"/>
            <a:ext cx="1740" cy="1680"/>
          </a:xfrm>
          <a:custGeom>
            <a:avLst/>
            <a:gdLst/>
            <a:ahLst/>
            <a:cxnLst/>
            <a:rect l="l" t="t" r="r" b="b"/>
            <a:pathLst>
              <a:path w="29" h="28" extrusionOk="0">
                <a:moveTo>
                  <a:pt x="1" y="1"/>
                </a:moveTo>
                <a:cubicBezTo>
                  <a:pt x="1" y="14"/>
                  <a:pt x="1" y="28"/>
                  <a:pt x="28" y="28"/>
                </a:cubicBezTo>
                <a:cubicBezTo>
                  <a:pt x="1" y="14"/>
                  <a:pt x="1" y="14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749643" y="1823673"/>
            <a:ext cx="25195" cy="11758"/>
          </a:xfrm>
          <a:custGeom>
            <a:avLst/>
            <a:gdLst/>
            <a:ahLst/>
            <a:cxnLst/>
            <a:rect l="l" t="t" r="r" b="b"/>
            <a:pathLst>
              <a:path w="420" h="196" extrusionOk="0">
                <a:moveTo>
                  <a:pt x="419" y="1"/>
                </a:moveTo>
                <a:cubicBezTo>
                  <a:pt x="378" y="42"/>
                  <a:pt x="332" y="78"/>
                  <a:pt x="283" y="107"/>
                </a:cubicBezTo>
                <a:lnTo>
                  <a:pt x="283" y="107"/>
                </a:lnTo>
                <a:cubicBezTo>
                  <a:pt x="330" y="81"/>
                  <a:pt x="375" y="50"/>
                  <a:pt x="419" y="15"/>
                </a:cubicBezTo>
                <a:lnTo>
                  <a:pt x="419" y="1"/>
                </a:lnTo>
                <a:close/>
                <a:moveTo>
                  <a:pt x="283" y="107"/>
                </a:moveTo>
                <a:lnTo>
                  <a:pt x="283" y="107"/>
                </a:lnTo>
                <a:cubicBezTo>
                  <a:pt x="199" y="155"/>
                  <a:pt x="109" y="187"/>
                  <a:pt x="1" y="196"/>
                </a:cubicBezTo>
                <a:cubicBezTo>
                  <a:pt x="106" y="187"/>
                  <a:pt x="200" y="157"/>
                  <a:pt x="283" y="10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2249953" y="1007832"/>
            <a:ext cx="14277" cy="2579"/>
          </a:xfrm>
          <a:custGeom>
            <a:avLst/>
            <a:gdLst/>
            <a:ahLst/>
            <a:cxnLst/>
            <a:rect l="l" t="t" r="r" b="b"/>
            <a:pathLst>
              <a:path w="238" h="43" extrusionOk="0">
                <a:moveTo>
                  <a:pt x="238" y="1"/>
                </a:moveTo>
                <a:cubicBezTo>
                  <a:pt x="57" y="1"/>
                  <a:pt x="1" y="15"/>
                  <a:pt x="57" y="43"/>
                </a:cubicBezTo>
                <a:cubicBezTo>
                  <a:pt x="112" y="15"/>
                  <a:pt x="168" y="15"/>
                  <a:pt x="23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2295184" y="1007832"/>
            <a:ext cx="25975" cy="5099"/>
          </a:xfrm>
          <a:custGeom>
            <a:avLst/>
            <a:gdLst/>
            <a:ahLst/>
            <a:cxnLst/>
            <a:rect l="l" t="t" r="r" b="b"/>
            <a:pathLst>
              <a:path w="433" h="85" extrusionOk="0">
                <a:moveTo>
                  <a:pt x="0" y="1"/>
                </a:moveTo>
                <a:lnTo>
                  <a:pt x="0" y="1"/>
                </a:lnTo>
                <a:cubicBezTo>
                  <a:pt x="1" y="1"/>
                  <a:pt x="2" y="1"/>
                  <a:pt x="3" y="1"/>
                </a:cubicBezTo>
                <a:lnTo>
                  <a:pt x="3" y="1"/>
                </a:lnTo>
                <a:cubicBezTo>
                  <a:pt x="1" y="1"/>
                  <a:pt x="0" y="1"/>
                  <a:pt x="0" y="1"/>
                </a:cubicBezTo>
                <a:close/>
                <a:moveTo>
                  <a:pt x="3" y="1"/>
                </a:moveTo>
                <a:cubicBezTo>
                  <a:pt x="7" y="2"/>
                  <a:pt x="14" y="5"/>
                  <a:pt x="14" y="15"/>
                </a:cubicBezTo>
                <a:cubicBezTo>
                  <a:pt x="128" y="40"/>
                  <a:pt x="254" y="54"/>
                  <a:pt x="391" y="77"/>
                </a:cubicBezTo>
                <a:lnTo>
                  <a:pt x="391" y="77"/>
                </a:lnTo>
                <a:cubicBezTo>
                  <a:pt x="243" y="50"/>
                  <a:pt x="117" y="14"/>
                  <a:pt x="3" y="1"/>
                </a:cubicBezTo>
                <a:close/>
                <a:moveTo>
                  <a:pt x="391" y="77"/>
                </a:moveTo>
                <a:lnTo>
                  <a:pt x="391" y="77"/>
                </a:lnTo>
                <a:cubicBezTo>
                  <a:pt x="405" y="80"/>
                  <a:pt x="418" y="82"/>
                  <a:pt x="432" y="84"/>
                </a:cubicBezTo>
                <a:cubicBezTo>
                  <a:pt x="418" y="82"/>
                  <a:pt x="405" y="80"/>
                  <a:pt x="391" y="7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781497" y="1924934"/>
            <a:ext cx="11758" cy="5939"/>
          </a:xfrm>
          <a:custGeom>
            <a:avLst/>
            <a:gdLst/>
            <a:ahLst/>
            <a:cxnLst/>
            <a:rect l="l" t="t" r="r" b="b"/>
            <a:pathLst>
              <a:path w="196" h="99" extrusionOk="0">
                <a:moveTo>
                  <a:pt x="0" y="0"/>
                </a:moveTo>
                <a:lnTo>
                  <a:pt x="0" y="0"/>
                </a:lnTo>
                <a:cubicBezTo>
                  <a:pt x="24" y="24"/>
                  <a:pt x="38" y="28"/>
                  <a:pt x="50" y="28"/>
                </a:cubicBezTo>
                <a:lnTo>
                  <a:pt x="50" y="28"/>
                </a:lnTo>
                <a:cubicBezTo>
                  <a:pt x="33" y="20"/>
                  <a:pt x="17" y="10"/>
                  <a:pt x="0" y="0"/>
                </a:cubicBezTo>
                <a:close/>
                <a:moveTo>
                  <a:pt x="50" y="28"/>
                </a:moveTo>
                <a:lnTo>
                  <a:pt x="50" y="28"/>
                </a:lnTo>
                <a:cubicBezTo>
                  <a:pt x="102" y="56"/>
                  <a:pt x="153" y="77"/>
                  <a:pt x="195" y="98"/>
                </a:cubicBezTo>
                <a:cubicBezTo>
                  <a:pt x="140" y="70"/>
                  <a:pt x="112" y="56"/>
                  <a:pt x="56" y="28"/>
                </a:cubicBezTo>
                <a:cubicBezTo>
                  <a:pt x="54" y="28"/>
                  <a:pt x="52" y="28"/>
                  <a:pt x="50" y="2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780657" y="1811136"/>
            <a:ext cx="2519" cy="4259"/>
          </a:xfrm>
          <a:custGeom>
            <a:avLst/>
            <a:gdLst/>
            <a:ahLst/>
            <a:cxnLst/>
            <a:rect l="l" t="t" r="r" b="b"/>
            <a:pathLst>
              <a:path w="42" h="71" extrusionOk="0">
                <a:moveTo>
                  <a:pt x="14" y="0"/>
                </a:moveTo>
                <a:cubicBezTo>
                  <a:pt x="14" y="14"/>
                  <a:pt x="0" y="56"/>
                  <a:pt x="0" y="70"/>
                </a:cubicBezTo>
                <a:cubicBezTo>
                  <a:pt x="14" y="56"/>
                  <a:pt x="14" y="42"/>
                  <a:pt x="42" y="14"/>
                </a:cubicBezTo>
                <a:cubicBezTo>
                  <a:pt x="14" y="14"/>
                  <a:pt x="14" y="0"/>
                  <a:pt x="1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290145" y="1006152"/>
            <a:ext cx="13437" cy="60"/>
          </a:xfrm>
          <a:custGeom>
            <a:avLst/>
            <a:gdLst/>
            <a:ahLst/>
            <a:cxnLst/>
            <a:rect l="l" t="t" r="r" b="b"/>
            <a:pathLst>
              <a:path w="224" h="1" extrusionOk="0">
                <a:moveTo>
                  <a:pt x="224" y="1"/>
                </a:moveTo>
                <a:lnTo>
                  <a:pt x="0" y="1"/>
                </a:lnTo>
                <a:lnTo>
                  <a:pt x="14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781497" y="1811136"/>
            <a:ext cx="1680" cy="900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9" y="8"/>
                </a:moveTo>
                <a:cubicBezTo>
                  <a:pt x="3" y="8"/>
                  <a:pt x="9" y="14"/>
                  <a:pt x="28" y="14"/>
                </a:cubicBezTo>
                <a:cubicBezTo>
                  <a:pt x="19" y="10"/>
                  <a:pt x="12" y="8"/>
                  <a:pt x="9" y="8"/>
                </a:cubicBezTo>
                <a:close/>
                <a:moveTo>
                  <a:pt x="0" y="0"/>
                </a:moveTo>
                <a:lnTo>
                  <a:pt x="28" y="14"/>
                </a:lnTo>
                <a:cubicBezTo>
                  <a:pt x="28" y="14"/>
                  <a:pt x="28" y="0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2265909" y="1003393"/>
            <a:ext cx="9238" cy="2819"/>
          </a:xfrm>
          <a:custGeom>
            <a:avLst/>
            <a:gdLst/>
            <a:ahLst/>
            <a:cxnLst/>
            <a:rect l="l" t="t" r="r" b="b"/>
            <a:pathLst>
              <a:path w="154" h="47" extrusionOk="0">
                <a:moveTo>
                  <a:pt x="28" y="1"/>
                </a:moveTo>
                <a:cubicBezTo>
                  <a:pt x="1" y="1"/>
                  <a:pt x="18" y="14"/>
                  <a:pt x="84" y="47"/>
                </a:cubicBezTo>
                <a:cubicBezTo>
                  <a:pt x="111" y="47"/>
                  <a:pt x="139" y="19"/>
                  <a:pt x="153" y="19"/>
                </a:cubicBezTo>
                <a:cubicBezTo>
                  <a:pt x="90" y="7"/>
                  <a:pt x="48" y="1"/>
                  <a:pt x="2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2157930" y="944244"/>
            <a:ext cx="12597" cy="5099"/>
          </a:xfrm>
          <a:custGeom>
            <a:avLst/>
            <a:gdLst/>
            <a:ahLst/>
            <a:cxnLst/>
            <a:rect l="l" t="t" r="r" b="b"/>
            <a:pathLst>
              <a:path w="210" h="85" extrusionOk="0">
                <a:moveTo>
                  <a:pt x="0" y="1"/>
                </a:moveTo>
                <a:lnTo>
                  <a:pt x="0" y="1"/>
                </a:lnTo>
                <a:cubicBezTo>
                  <a:pt x="56" y="29"/>
                  <a:pt x="126" y="57"/>
                  <a:pt x="210" y="84"/>
                </a:cubicBezTo>
                <a:cubicBezTo>
                  <a:pt x="126" y="57"/>
                  <a:pt x="56" y="15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783117" y="1811976"/>
            <a:ext cx="900" cy="2579"/>
          </a:xfrm>
          <a:custGeom>
            <a:avLst/>
            <a:gdLst/>
            <a:ahLst/>
            <a:cxnLst/>
            <a:rect l="l" t="t" r="r" b="b"/>
            <a:pathLst>
              <a:path w="15" h="43" extrusionOk="0">
                <a:moveTo>
                  <a:pt x="1" y="0"/>
                </a:moveTo>
                <a:cubicBezTo>
                  <a:pt x="1" y="14"/>
                  <a:pt x="4" y="21"/>
                  <a:pt x="8" y="27"/>
                </a:cubicBezTo>
                <a:lnTo>
                  <a:pt x="8" y="27"/>
                </a:lnTo>
                <a:cubicBezTo>
                  <a:pt x="4" y="18"/>
                  <a:pt x="1" y="7"/>
                  <a:pt x="1" y="0"/>
                </a:cubicBezTo>
                <a:close/>
                <a:moveTo>
                  <a:pt x="8" y="27"/>
                </a:moveTo>
                <a:lnTo>
                  <a:pt x="8" y="27"/>
                </a:lnTo>
                <a:cubicBezTo>
                  <a:pt x="11" y="35"/>
                  <a:pt x="15" y="42"/>
                  <a:pt x="15" y="42"/>
                </a:cubicBezTo>
                <a:cubicBezTo>
                  <a:pt x="15" y="35"/>
                  <a:pt x="11" y="32"/>
                  <a:pt x="8" y="2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2254152" y="1007832"/>
            <a:ext cx="10078" cy="2579"/>
          </a:xfrm>
          <a:custGeom>
            <a:avLst/>
            <a:gdLst/>
            <a:ahLst/>
            <a:cxnLst/>
            <a:rect l="l" t="t" r="r" b="b"/>
            <a:pathLst>
              <a:path w="168" h="43" extrusionOk="0">
                <a:moveTo>
                  <a:pt x="168" y="1"/>
                </a:moveTo>
                <a:cubicBezTo>
                  <a:pt x="143" y="1"/>
                  <a:pt x="112" y="6"/>
                  <a:pt x="86" y="16"/>
                </a:cubicBezTo>
                <a:lnTo>
                  <a:pt x="86" y="16"/>
                </a:lnTo>
                <a:cubicBezTo>
                  <a:pt x="113" y="11"/>
                  <a:pt x="141" y="8"/>
                  <a:pt x="168" y="1"/>
                </a:cubicBezTo>
                <a:close/>
                <a:moveTo>
                  <a:pt x="86" y="16"/>
                </a:moveTo>
                <a:lnTo>
                  <a:pt x="86" y="16"/>
                </a:lnTo>
                <a:cubicBezTo>
                  <a:pt x="57" y="21"/>
                  <a:pt x="29" y="28"/>
                  <a:pt x="1" y="43"/>
                </a:cubicBezTo>
                <a:lnTo>
                  <a:pt x="42" y="43"/>
                </a:lnTo>
                <a:cubicBezTo>
                  <a:pt x="53" y="32"/>
                  <a:pt x="69" y="23"/>
                  <a:pt x="86" y="16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8"/>
          <p:cNvSpPr/>
          <p:nvPr/>
        </p:nvSpPr>
        <p:spPr>
          <a:xfrm>
            <a:off x="2198123" y="970219"/>
            <a:ext cx="9238" cy="900"/>
          </a:xfrm>
          <a:custGeom>
            <a:avLst/>
            <a:gdLst/>
            <a:ahLst/>
            <a:cxnLst/>
            <a:rect l="l" t="t" r="r" b="b"/>
            <a:pathLst>
              <a:path w="154" h="15" extrusionOk="0">
                <a:moveTo>
                  <a:pt x="0" y="14"/>
                </a:moveTo>
                <a:cubicBezTo>
                  <a:pt x="28" y="0"/>
                  <a:pt x="84" y="0"/>
                  <a:pt x="153" y="0"/>
                </a:cubicBezTo>
                <a:cubicBezTo>
                  <a:pt x="84" y="0"/>
                  <a:pt x="28" y="0"/>
                  <a:pt x="0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2199742" y="962661"/>
            <a:ext cx="10978" cy="1740"/>
          </a:xfrm>
          <a:custGeom>
            <a:avLst/>
            <a:gdLst/>
            <a:ahLst/>
            <a:cxnLst/>
            <a:rect l="l" t="t" r="r" b="b"/>
            <a:pathLst>
              <a:path w="183" h="29" extrusionOk="0">
                <a:moveTo>
                  <a:pt x="1" y="28"/>
                </a:moveTo>
                <a:cubicBezTo>
                  <a:pt x="57" y="1"/>
                  <a:pt x="113" y="1"/>
                  <a:pt x="182" y="28"/>
                </a:cubicBezTo>
                <a:cubicBezTo>
                  <a:pt x="113" y="1"/>
                  <a:pt x="57" y="1"/>
                  <a:pt x="1" y="2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8"/>
          <p:cNvSpPr/>
          <p:nvPr/>
        </p:nvSpPr>
        <p:spPr>
          <a:xfrm>
            <a:off x="2193923" y="971059"/>
            <a:ext cx="4259" cy="3359"/>
          </a:xfrm>
          <a:custGeom>
            <a:avLst/>
            <a:gdLst/>
            <a:ahLst/>
            <a:cxnLst/>
            <a:rect l="l" t="t" r="r" b="b"/>
            <a:pathLst>
              <a:path w="71" h="56" extrusionOk="0">
                <a:moveTo>
                  <a:pt x="70" y="0"/>
                </a:moveTo>
                <a:cubicBezTo>
                  <a:pt x="28" y="28"/>
                  <a:pt x="14" y="42"/>
                  <a:pt x="0" y="56"/>
                </a:cubicBezTo>
                <a:lnTo>
                  <a:pt x="0" y="56"/>
                </a:lnTo>
                <a:cubicBezTo>
                  <a:pt x="14" y="42"/>
                  <a:pt x="28" y="28"/>
                  <a:pt x="7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8"/>
          <p:cNvSpPr/>
          <p:nvPr/>
        </p:nvSpPr>
        <p:spPr>
          <a:xfrm>
            <a:off x="2240774" y="998654"/>
            <a:ext cx="30174" cy="13437"/>
          </a:xfrm>
          <a:custGeom>
            <a:avLst/>
            <a:gdLst/>
            <a:ahLst/>
            <a:cxnLst/>
            <a:rect l="l" t="t" r="r" b="b"/>
            <a:pathLst>
              <a:path w="503" h="224" extrusionOk="0">
                <a:moveTo>
                  <a:pt x="503" y="0"/>
                </a:moveTo>
                <a:lnTo>
                  <a:pt x="503" y="0"/>
                </a:lnTo>
                <a:cubicBezTo>
                  <a:pt x="279" y="98"/>
                  <a:pt x="126" y="168"/>
                  <a:pt x="0" y="224"/>
                </a:cubicBezTo>
                <a:cubicBezTo>
                  <a:pt x="140" y="168"/>
                  <a:pt x="293" y="98"/>
                  <a:pt x="503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2245813" y="999494"/>
            <a:ext cx="25135" cy="10918"/>
          </a:xfrm>
          <a:custGeom>
            <a:avLst/>
            <a:gdLst/>
            <a:ahLst/>
            <a:cxnLst/>
            <a:rect l="l" t="t" r="r" b="b"/>
            <a:pathLst>
              <a:path w="419" h="182" extrusionOk="0">
                <a:moveTo>
                  <a:pt x="0" y="182"/>
                </a:moveTo>
                <a:cubicBezTo>
                  <a:pt x="126" y="126"/>
                  <a:pt x="265" y="70"/>
                  <a:pt x="419" y="0"/>
                </a:cubicBezTo>
                <a:cubicBezTo>
                  <a:pt x="265" y="70"/>
                  <a:pt x="126" y="126"/>
                  <a:pt x="0" y="18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2205621" y="973519"/>
            <a:ext cx="10078" cy="9298"/>
          </a:xfrm>
          <a:custGeom>
            <a:avLst/>
            <a:gdLst/>
            <a:ahLst/>
            <a:cxnLst/>
            <a:rect l="l" t="t" r="r" b="b"/>
            <a:pathLst>
              <a:path w="168" h="155" extrusionOk="0">
                <a:moveTo>
                  <a:pt x="168" y="1"/>
                </a:moveTo>
                <a:cubicBezTo>
                  <a:pt x="84" y="29"/>
                  <a:pt x="28" y="85"/>
                  <a:pt x="1" y="154"/>
                </a:cubicBezTo>
                <a:cubicBezTo>
                  <a:pt x="42" y="99"/>
                  <a:pt x="98" y="29"/>
                  <a:pt x="16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781497" y="1807836"/>
            <a:ext cx="2519" cy="4199"/>
          </a:xfrm>
          <a:custGeom>
            <a:avLst/>
            <a:gdLst/>
            <a:ahLst/>
            <a:cxnLst/>
            <a:rect l="l" t="t" r="r" b="b"/>
            <a:pathLst>
              <a:path w="42" h="70" extrusionOk="0">
                <a:moveTo>
                  <a:pt x="42" y="0"/>
                </a:moveTo>
                <a:cubicBezTo>
                  <a:pt x="42" y="28"/>
                  <a:pt x="28" y="28"/>
                  <a:pt x="0" y="42"/>
                </a:cubicBezTo>
                <a:lnTo>
                  <a:pt x="0" y="55"/>
                </a:lnTo>
                <a:cubicBezTo>
                  <a:pt x="0" y="55"/>
                  <a:pt x="0" y="69"/>
                  <a:pt x="28" y="69"/>
                </a:cubicBezTo>
                <a:cubicBezTo>
                  <a:pt x="28" y="42"/>
                  <a:pt x="42" y="28"/>
                  <a:pt x="42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2293504" y="1011191"/>
            <a:ext cx="1740" cy="60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28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2197283" y="987796"/>
            <a:ext cx="5039" cy="14277"/>
          </a:xfrm>
          <a:custGeom>
            <a:avLst/>
            <a:gdLst/>
            <a:ahLst/>
            <a:cxnLst/>
            <a:rect l="l" t="t" r="r" b="b"/>
            <a:pathLst>
              <a:path w="84" h="238" extrusionOk="0">
                <a:moveTo>
                  <a:pt x="84" y="0"/>
                </a:moveTo>
                <a:lnTo>
                  <a:pt x="84" y="0"/>
                </a:lnTo>
                <a:cubicBezTo>
                  <a:pt x="42" y="70"/>
                  <a:pt x="14" y="140"/>
                  <a:pt x="0" y="209"/>
                </a:cubicBezTo>
                <a:lnTo>
                  <a:pt x="14" y="237"/>
                </a:lnTo>
                <a:cubicBezTo>
                  <a:pt x="28" y="167"/>
                  <a:pt x="42" y="98"/>
                  <a:pt x="8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2169628" y="951803"/>
            <a:ext cx="9298" cy="14277"/>
          </a:xfrm>
          <a:custGeom>
            <a:avLst/>
            <a:gdLst/>
            <a:ahLst/>
            <a:cxnLst/>
            <a:rect l="l" t="t" r="r" b="b"/>
            <a:pathLst>
              <a:path w="155" h="238" extrusionOk="0">
                <a:moveTo>
                  <a:pt x="43" y="0"/>
                </a:moveTo>
                <a:cubicBezTo>
                  <a:pt x="1" y="14"/>
                  <a:pt x="15" y="84"/>
                  <a:pt x="43" y="154"/>
                </a:cubicBezTo>
                <a:cubicBezTo>
                  <a:pt x="66" y="177"/>
                  <a:pt x="110" y="191"/>
                  <a:pt x="140" y="220"/>
                </a:cubicBezTo>
                <a:lnTo>
                  <a:pt x="140" y="220"/>
                </a:lnTo>
                <a:cubicBezTo>
                  <a:pt x="64" y="127"/>
                  <a:pt x="16" y="27"/>
                  <a:pt x="43" y="0"/>
                </a:cubicBezTo>
                <a:close/>
                <a:moveTo>
                  <a:pt x="140" y="220"/>
                </a:moveTo>
                <a:cubicBezTo>
                  <a:pt x="145" y="226"/>
                  <a:pt x="149" y="232"/>
                  <a:pt x="154" y="237"/>
                </a:cubicBezTo>
                <a:cubicBezTo>
                  <a:pt x="150" y="231"/>
                  <a:pt x="145" y="225"/>
                  <a:pt x="140" y="22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779817" y="1827033"/>
            <a:ext cx="60" cy="3419"/>
          </a:xfrm>
          <a:custGeom>
            <a:avLst/>
            <a:gdLst/>
            <a:ahLst/>
            <a:cxnLst/>
            <a:rect l="l" t="t" r="r" b="b"/>
            <a:pathLst>
              <a:path w="1" h="57" extrusionOk="0">
                <a:moveTo>
                  <a:pt x="0" y="0"/>
                </a:moveTo>
                <a:lnTo>
                  <a:pt x="0" y="56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2195303" y="1002853"/>
            <a:ext cx="2879" cy="11638"/>
          </a:xfrm>
          <a:custGeom>
            <a:avLst/>
            <a:gdLst/>
            <a:ahLst/>
            <a:cxnLst/>
            <a:rect l="l" t="t" r="r" b="b"/>
            <a:pathLst>
              <a:path w="48" h="194" extrusionOk="0">
                <a:moveTo>
                  <a:pt x="47" y="0"/>
                </a:moveTo>
                <a:cubicBezTo>
                  <a:pt x="33" y="70"/>
                  <a:pt x="5" y="126"/>
                  <a:pt x="5" y="167"/>
                </a:cubicBezTo>
                <a:cubicBezTo>
                  <a:pt x="1" y="184"/>
                  <a:pt x="2" y="194"/>
                  <a:pt x="6" y="194"/>
                </a:cubicBezTo>
                <a:cubicBezTo>
                  <a:pt x="14" y="194"/>
                  <a:pt x="37" y="145"/>
                  <a:pt x="47" y="28"/>
                </a:cubicBezTo>
                <a:lnTo>
                  <a:pt x="47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778978" y="1831232"/>
            <a:ext cx="900" cy="10078"/>
          </a:xfrm>
          <a:custGeom>
            <a:avLst/>
            <a:gdLst/>
            <a:ahLst/>
            <a:cxnLst/>
            <a:rect l="l" t="t" r="r" b="b"/>
            <a:pathLst>
              <a:path w="15" h="168" extrusionOk="0">
                <a:moveTo>
                  <a:pt x="14" y="0"/>
                </a:moveTo>
                <a:cubicBezTo>
                  <a:pt x="14" y="56"/>
                  <a:pt x="14" y="112"/>
                  <a:pt x="0" y="168"/>
                </a:cubicBezTo>
                <a:cubicBezTo>
                  <a:pt x="14" y="112"/>
                  <a:pt x="14" y="70"/>
                  <a:pt x="14" y="14"/>
                </a:cubicBezTo>
                <a:lnTo>
                  <a:pt x="14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2180546" y="966020"/>
            <a:ext cx="13437" cy="12597"/>
          </a:xfrm>
          <a:custGeom>
            <a:avLst/>
            <a:gdLst/>
            <a:ahLst/>
            <a:cxnLst/>
            <a:rect l="l" t="t" r="r" b="b"/>
            <a:pathLst>
              <a:path w="224" h="210" extrusionOk="0">
                <a:moveTo>
                  <a:pt x="0" y="0"/>
                </a:moveTo>
                <a:lnTo>
                  <a:pt x="0" y="0"/>
                </a:lnTo>
                <a:cubicBezTo>
                  <a:pt x="42" y="70"/>
                  <a:pt x="112" y="140"/>
                  <a:pt x="181" y="210"/>
                </a:cubicBezTo>
                <a:cubicBezTo>
                  <a:pt x="209" y="196"/>
                  <a:pt x="209" y="154"/>
                  <a:pt x="223" y="140"/>
                </a:cubicBezTo>
                <a:cubicBezTo>
                  <a:pt x="209" y="140"/>
                  <a:pt x="209" y="126"/>
                  <a:pt x="181" y="126"/>
                </a:cubicBezTo>
                <a:cubicBezTo>
                  <a:pt x="112" y="84"/>
                  <a:pt x="42" y="42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781497" y="1811976"/>
            <a:ext cx="1680" cy="3419"/>
          </a:xfrm>
          <a:custGeom>
            <a:avLst/>
            <a:gdLst/>
            <a:ahLst/>
            <a:cxnLst/>
            <a:rect l="l" t="t" r="r" b="b"/>
            <a:pathLst>
              <a:path w="28" h="57" extrusionOk="0">
                <a:moveTo>
                  <a:pt x="0" y="0"/>
                </a:moveTo>
                <a:cubicBezTo>
                  <a:pt x="0" y="14"/>
                  <a:pt x="28" y="42"/>
                  <a:pt x="28" y="56"/>
                </a:cubicBezTo>
                <a:cubicBezTo>
                  <a:pt x="28" y="42"/>
                  <a:pt x="28" y="28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2191404" y="974359"/>
            <a:ext cx="14277" cy="15117"/>
          </a:xfrm>
          <a:custGeom>
            <a:avLst/>
            <a:gdLst/>
            <a:ahLst/>
            <a:cxnLst/>
            <a:rect l="l" t="t" r="r" b="b"/>
            <a:pathLst>
              <a:path w="238" h="252" extrusionOk="0">
                <a:moveTo>
                  <a:pt x="42" y="1"/>
                </a:moveTo>
                <a:cubicBezTo>
                  <a:pt x="28" y="15"/>
                  <a:pt x="0" y="43"/>
                  <a:pt x="0" y="71"/>
                </a:cubicBezTo>
                <a:cubicBezTo>
                  <a:pt x="56" y="140"/>
                  <a:pt x="126" y="196"/>
                  <a:pt x="182" y="252"/>
                </a:cubicBezTo>
                <a:lnTo>
                  <a:pt x="238" y="140"/>
                </a:lnTo>
                <a:cubicBezTo>
                  <a:pt x="182" y="112"/>
                  <a:pt x="112" y="57"/>
                  <a:pt x="4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2191404" y="1008672"/>
            <a:ext cx="3419" cy="10138"/>
          </a:xfrm>
          <a:custGeom>
            <a:avLst/>
            <a:gdLst/>
            <a:ahLst/>
            <a:cxnLst/>
            <a:rect l="l" t="t" r="r" b="b"/>
            <a:pathLst>
              <a:path w="57" h="169" extrusionOk="0">
                <a:moveTo>
                  <a:pt x="56" y="1"/>
                </a:moveTo>
                <a:cubicBezTo>
                  <a:pt x="42" y="70"/>
                  <a:pt x="28" y="126"/>
                  <a:pt x="0" y="168"/>
                </a:cubicBezTo>
                <a:cubicBezTo>
                  <a:pt x="0" y="168"/>
                  <a:pt x="28" y="140"/>
                  <a:pt x="56" y="57"/>
                </a:cubicBezTo>
                <a:lnTo>
                  <a:pt x="56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770579" y="1860506"/>
            <a:ext cx="1740" cy="1740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15" y="14"/>
                </a:moveTo>
                <a:cubicBezTo>
                  <a:pt x="15" y="14"/>
                  <a:pt x="15" y="28"/>
                  <a:pt x="15" y="14"/>
                </a:cubicBezTo>
                <a:cubicBezTo>
                  <a:pt x="15" y="28"/>
                  <a:pt x="15" y="28"/>
                  <a:pt x="15" y="14"/>
                </a:cubicBezTo>
                <a:lnTo>
                  <a:pt x="15" y="14"/>
                </a:lnTo>
                <a:lnTo>
                  <a:pt x="15" y="14"/>
                </a:lnTo>
                <a:lnTo>
                  <a:pt x="15" y="14"/>
                </a:lnTo>
                <a:cubicBezTo>
                  <a:pt x="15" y="28"/>
                  <a:pt x="15" y="28"/>
                  <a:pt x="15" y="14"/>
                </a:cubicBezTo>
                <a:lnTo>
                  <a:pt x="15" y="14"/>
                </a:lnTo>
                <a:lnTo>
                  <a:pt x="29" y="0"/>
                </a:lnTo>
                <a:lnTo>
                  <a:pt x="29" y="0"/>
                </a:lnTo>
                <a:lnTo>
                  <a:pt x="15" y="14"/>
                </a:lnTo>
                <a:lnTo>
                  <a:pt x="15" y="0"/>
                </a:lnTo>
                <a:lnTo>
                  <a:pt x="15" y="0"/>
                </a:lnTo>
                <a:lnTo>
                  <a:pt x="15" y="14"/>
                </a:lnTo>
                <a:cubicBezTo>
                  <a:pt x="15" y="0"/>
                  <a:pt x="15" y="14"/>
                  <a:pt x="15" y="14"/>
                </a:cubicBezTo>
                <a:lnTo>
                  <a:pt x="15" y="14"/>
                </a:lnTo>
                <a:lnTo>
                  <a:pt x="15" y="14"/>
                </a:lnTo>
                <a:lnTo>
                  <a:pt x="15" y="14"/>
                </a:lnTo>
                <a:lnTo>
                  <a:pt x="1" y="14"/>
                </a:lnTo>
                <a:lnTo>
                  <a:pt x="1" y="14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766380" y="1877243"/>
            <a:ext cx="60" cy="5099"/>
          </a:xfrm>
          <a:custGeom>
            <a:avLst/>
            <a:gdLst/>
            <a:ahLst/>
            <a:cxnLst/>
            <a:rect l="l" t="t" r="r" b="b"/>
            <a:pathLst>
              <a:path w="1" h="85" extrusionOk="0">
                <a:moveTo>
                  <a:pt x="1" y="0"/>
                </a:moveTo>
                <a:lnTo>
                  <a:pt x="1" y="84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2192184" y="1012031"/>
            <a:ext cx="3479" cy="7199"/>
          </a:xfrm>
          <a:custGeom>
            <a:avLst/>
            <a:gdLst/>
            <a:ahLst/>
            <a:cxnLst/>
            <a:rect l="l" t="t" r="r" b="b"/>
            <a:pathLst>
              <a:path w="58" h="120" extrusionOk="0">
                <a:moveTo>
                  <a:pt x="57" y="1"/>
                </a:moveTo>
                <a:cubicBezTo>
                  <a:pt x="51" y="6"/>
                  <a:pt x="48" y="14"/>
                  <a:pt x="46" y="23"/>
                </a:cubicBezTo>
                <a:lnTo>
                  <a:pt x="46" y="23"/>
                </a:lnTo>
                <a:cubicBezTo>
                  <a:pt x="50" y="16"/>
                  <a:pt x="53" y="8"/>
                  <a:pt x="57" y="1"/>
                </a:cubicBezTo>
                <a:close/>
                <a:moveTo>
                  <a:pt x="46" y="23"/>
                </a:moveTo>
                <a:cubicBezTo>
                  <a:pt x="14" y="88"/>
                  <a:pt x="0" y="119"/>
                  <a:pt x="3" y="119"/>
                </a:cubicBezTo>
                <a:cubicBezTo>
                  <a:pt x="6" y="119"/>
                  <a:pt x="19" y="98"/>
                  <a:pt x="43" y="56"/>
                </a:cubicBezTo>
                <a:cubicBezTo>
                  <a:pt x="43" y="48"/>
                  <a:pt x="43" y="35"/>
                  <a:pt x="46" y="23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779817" y="1824513"/>
            <a:ext cx="1740" cy="4259"/>
          </a:xfrm>
          <a:custGeom>
            <a:avLst/>
            <a:gdLst/>
            <a:ahLst/>
            <a:cxnLst/>
            <a:rect l="l" t="t" r="r" b="b"/>
            <a:pathLst>
              <a:path w="29" h="71" extrusionOk="0">
                <a:moveTo>
                  <a:pt x="28" y="1"/>
                </a:moveTo>
                <a:lnTo>
                  <a:pt x="28" y="1"/>
                </a:lnTo>
                <a:cubicBezTo>
                  <a:pt x="28" y="29"/>
                  <a:pt x="14" y="29"/>
                  <a:pt x="14" y="42"/>
                </a:cubicBezTo>
                <a:cubicBezTo>
                  <a:pt x="0" y="56"/>
                  <a:pt x="14" y="56"/>
                  <a:pt x="14" y="70"/>
                </a:cubicBezTo>
                <a:cubicBezTo>
                  <a:pt x="28" y="56"/>
                  <a:pt x="28" y="29"/>
                  <a:pt x="2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190564" y="978558"/>
            <a:ext cx="7618" cy="30174"/>
          </a:xfrm>
          <a:custGeom>
            <a:avLst/>
            <a:gdLst/>
            <a:ahLst/>
            <a:cxnLst/>
            <a:rect l="l" t="t" r="r" b="b"/>
            <a:pathLst>
              <a:path w="127" h="503" extrusionOk="0">
                <a:moveTo>
                  <a:pt x="0" y="1"/>
                </a:moveTo>
                <a:cubicBezTo>
                  <a:pt x="0" y="62"/>
                  <a:pt x="8" y="116"/>
                  <a:pt x="23" y="178"/>
                </a:cubicBezTo>
                <a:lnTo>
                  <a:pt x="23" y="178"/>
                </a:lnTo>
                <a:cubicBezTo>
                  <a:pt x="13" y="121"/>
                  <a:pt x="10" y="58"/>
                  <a:pt x="0" y="1"/>
                </a:cubicBezTo>
                <a:close/>
                <a:moveTo>
                  <a:pt x="23" y="178"/>
                </a:moveTo>
                <a:cubicBezTo>
                  <a:pt x="27" y="205"/>
                  <a:pt x="33" y="230"/>
                  <a:pt x="42" y="252"/>
                </a:cubicBezTo>
                <a:cubicBezTo>
                  <a:pt x="35" y="225"/>
                  <a:pt x="28" y="201"/>
                  <a:pt x="23" y="178"/>
                </a:cubicBezTo>
                <a:close/>
                <a:moveTo>
                  <a:pt x="0" y="196"/>
                </a:moveTo>
                <a:cubicBezTo>
                  <a:pt x="14" y="321"/>
                  <a:pt x="56" y="433"/>
                  <a:pt x="70" y="503"/>
                </a:cubicBezTo>
                <a:cubicBezTo>
                  <a:pt x="70" y="489"/>
                  <a:pt x="70" y="489"/>
                  <a:pt x="84" y="475"/>
                </a:cubicBezTo>
                <a:cubicBezTo>
                  <a:pt x="84" y="433"/>
                  <a:pt x="112" y="405"/>
                  <a:pt x="126" y="391"/>
                </a:cubicBezTo>
                <a:cubicBezTo>
                  <a:pt x="84" y="335"/>
                  <a:pt x="70" y="294"/>
                  <a:pt x="42" y="252"/>
                </a:cubicBezTo>
                <a:cubicBezTo>
                  <a:pt x="14" y="224"/>
                  <a:pt x="14" y="210"/>
                  <a:pt x="0" y="196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2191404" y="978558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767220" y="1832072"/>
            <a:ext cx="3419" cy="2579"/>
          </a:xfrm>
          <a:custGeom>
            <a:avLst/>
            <a:gdLst/>
            <a:ahLst/>
            <a:cxnLst/>
            <a:rect l="l" t="t" r="r" b="b"/>
            <a:pathLst>
              <a:path w="57" h="43" extrusionOk="0">
                <a:moveTo>
                  <a:pt x="57" y="0"/>
                </a:moveTo>
                <a:cubicBezTo>
                  <a:pt x="29" y="0"/>
                  <a:pt x="15" y="14"/>
                  <a:pt x="1" y="42"/>
                </a:cubicBezTo>
                <a:cubicBezTo>
                  <a:pt x="15" y="42"/>
                  <a:pt x="29" y="42"/>
                  <a:pt x="57" y="14"/>
                </a:cubicBezTo>
                <a:lnTo>
                  <a:pt x="57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2188884" y="979398"/>
            <a:ext cx="1740" cy="11758"/>
          </a:xfrm>
          <a:custGeom>
            <a:avLst/>
            <a:gdLst/>
            <a:ahLst/>
            <a:cxnLst/>
            <a:rect l="l" t="t" r="r" b="b"/>
            <a:pathLst>
              <a:path w="29" h="196" extrusionOk="0">
                <a:moveTo>
                  <a:pt x="28" y="1"/>
                </a:moveTo>
                <a:lnTo>
                  <a:pt x="28" y="1"/>
                </a:lnTo>
                <a:cubicBezTo>
                  <a:pt x="15" y="42"/>
                  <a:pt x="1" y="98"/>
                  <a:pt x="1" y="168"/>
                </a:cubicBezTo>
                <a:cubicBezTo>
                  <a:pt x="1" y="182"/>
                  <a:pt x="15" y="182"/>
                  <a:pt x="15" y="196"/>
                </a:cubicBezTo>
                <a:cubicBezTo>
                  <a:pt x="15" y="112"/>
                  <a:pt x="28" y="56"/>
                  <a:pt x="2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772259" y="1828712"/>
            <a:ext cx="3419" cy="3419"/>
          </a:xfrm>
          <a:custGeom>
            <a:avLst/>
            <a:gdLst/>
            <a:ahLst/>
            <a:cxnLst/>
            <a:rect l="l" t="t" r="r" b="b"/>
            <a:pathLst>
              <a:path w="57" h="57" extrusionOk="0">
                <a:moveTo>
                  <a:pt x="56" y="0"/>
                </a:moveTo>
                <a:cubicBezTo>
                  <a:pt x="42" y="0"/>
                  <a:pt x="15" y="28"/>
                  <a:pt x="1" y="28"/>
                </a:cubicBezTo>
                <a:cubicBezTo>
                  <a:pt x="1" y="42"/>
                  <a:pt x="1" y="42"/>
                  <a:pt x="15" y="56"/>
                </a:cubicBezTo>
                <a:cubicBezTo>
                  <a:pt x="42" y="42"/>
                  <a:pt x="42" y="42"/>
                  <a:pt x="56" y="42"/>
                </a:cubicBezTo>
                <a:lnTo>
                  <a:pt x="56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8"/>
          <p:cNvSpPr/>
          <p:nvPr/>
        </p:nvSpPr>
        <p:spPr>
          <a:xfrm>
            <a:off x="771419" y="1857987"/>
            <a:ext cx="60" cy="900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"/>
                </a:moveTo>
                <a:lnTo>
                  <a:pt x="1" y="1"/>
                </a:lnTo>
                <a:cubicBezTo>
                  <a:pt x="1" y="15"/>
                  <a:pt x="1" y="15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773099" y="1842930"/>
            <a:ext cx="1740" cy="2579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1"/>
                </a:moveTo>
                <a:cubicBezTo>
                  <a:pt x="28" y="7"/>
                  <a:pt x="28" y="12"/>
                  <a:pt x="28" y="17"/>
                </a:cubicBezTo>
                <a:lnTo>
                  <a:pt x="28" y="17"/>
                </a:lnTo>
                <a:cubicBezTo>
                  <a:pt x="28" y="16"/>
                  <a:pt x="28" y="15"/>
                  <a:pt x="28" y="14"/>
                </a:cubicBezTo>
                <a:lnTo>
                  <a:pt x="28" y="1"/>
                </a:lnTo>
                <a:close/>
                <a:moveTo>
                  <a:pt x="28" y="17"/>
                </a:moveTo>
                <a:lnTo>
                  <a:pt x="28" y="17"/>
                </a:lnTo>
                <a:cubicBezTo>
                  <a:pt x="25" y="28"/>
                  <a:pt x="1" y="29"/>
                  <a:pt x="1" y="42"/>
                </a:cubicBezTo>
                <a:cubicBezTo>
                  <a:pt x="22" y="42"/>
                  <a:pt x="27" y="34"/>
                  <a:pt x="28" y="1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8"/>
          <p:cNvSpPr/>
          <p:nvPr/>
        </p:nvSpPr>
        <p:spPr>
          <a:xfrm>
            <a:off x="775618" y="1836211"/>
            <a:ext cx="900" cy="900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4" y="1"/>
                </a:moveTo>
                <a:lnTo>
                  <a:pt x="14" y="1"/>
                </a:lnTo>
                <a:cubicBezTo>
                  <a:pt x="14" y="1"/>
                  <a:pt x="14" y="15"/>
                  <a:pt x="14" y="1"/>
                </a:cubicBezTo>
                <a:cubicBezTo>
                  <a:pt x="0" y="15"/>
                  <a:pt x="0" y="15"/>
                  <a:pt x="14" y="1"/>
                </a:cubicBezTo>
                <a:cubicBezTo>
                  <a:pt x="14" y="15"/>
                  <a:pt x="14" y="15"/>
                  <a:pt x="1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75618" y="1837051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2169628" y="948444"/>
            <a:ext cx="27714" cy="5099"/>
          </a:xfrm>
          <a:custGeom>
            <a:avLst/>
            <a:gdLst/>
            <a:ahLst/>
            <a:cxnLst/>
            <a:rect l="l" t="t" r="r" b="b"/>
            <a:pathLst>
              <a:path w="462" h="85" extrusionOk="0">
                <a:moveTo>
                  <a:pt x="1" y="0"/>
                </a:moveTo>
                <a:lnTo>
                  <a:pt x="1" y="0"/>
                </a:lnTo>
                <a:cubicBezTo>
                  <a:pt x="15" y="14"/>
                  <a:pt x="43" y="14"/>
                  <a:pt x="57" y="28"/>
                </a:cubicBezTo>
                <a:cubicBezTo>
                  <a:pt x="57" y="14"/>
                  <a:pt x="43" y="14"/>
                  <a:pt x="1" y="0"/>
                </a:cubicBezTo>
                <a:close/>
                <a:moveTo>
                  <a:pt x="126" y="15"/>
                </a:moveTo>
                <a:cubicBezTo>
                  <a:pt x="96" y="15"/>
                  <a:pt x="74" y="20"/>
                  <a:pt x="57" y="28"/>
                </a:cubicBezTo>
                <a:cubicBezTo>
                  <a:pt x="77" y="20"/>
                  <a:pt x="102" y="16"/>
                  <a:pt x="133" y="15"/>
                </a:cubicBezTo>
                <a:lnTo>
                  <a:pt x="133" y="15"/>
                </a:lnTo>
                <a:cubicBezTo>
                  <a:pt x="197" y="16"/>
                  <a:pt x="296" y="38"/>
                  <a:pt x="461" y="84"/>
                </a:cubicBezTo>
                <a:cubicBezTo>
                  <a:pt x="318" y="36"/>
                  <a:pt x="214" y="15"/>
                  <a:pt x="140" y="15"/>
                </a:cubicBezTo>
                <a:cubicBezTo>
                  <a:pt x="138" y="15"/>
                  <a:pt x="135" y="15"/>
                  <a:pt x="133" y="15"/>
                </a:cubicBezTo>
                <a:lnTo>
                  <a:pt x="133" y="15"/>
                </a:lnTo>
                <a:cubicBezTo>
                  <a:pt x="130" y="15"/>
                  <a:pt x="128" y="15"/>
                  <a:pt x="126" y="15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8"/>
          <p:cNvSpPr/>
          <p:nvPr/>
        </p:nvSpPr>
        <p:spPr>
          <a:xfrm>
            <a:off x="770579" y="1841250"/>
            <a:ext cx="2579" cy="3419"/>
          </a:xfrm>
          <a:custGeom>
            <a:avLst/>
            <a:gdLst/>
            <a:ahLst/>
            <a:cxnLst/>
            <a:rect l="l" t="t" r="r" b="b"/>
            <a:pathLst>
              <a:path w="43" h="57" extrusionOk="0">
                <a:moveTo>
                  <a:pt x="43" y="1"/>
                </a:moveTo>
                <a:cubicBezTo>
                  <a:pt x="29" y="1"/>
                  <a:pt x="29" y="29"/>
                  <a:pt x="15" y="29"/>
                </a:cubicBezTo>
                <a:lnTo>
                  <a:pt x="1" y="42"/>
                </a:lnTo>
                <a:lnTo>
                  <a:pt x="1" y="56"/>
                </a:lnTo>
                <a:lnTo>
                  <a:pt x="43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754682" y="1813655"/>
            <a:ext cx="27654" cy="33893"/>
          </a:xfrm>
          <a:custGeom>
            <a:avLst/>
            <a:gdLst/>
            <a:ahLst/>
            <a:cxnLst/>
            <a:rect l="l" t="t" r="r" b="b"/>
            <a:pathLst>
              <a:path w="461" h="565" extrusionOk="0">
                <a:moveTo>
                  <a:pt x="377" y="98"/>
                </a:moveTo>
                <a:lnTo>
                  <a:pt x="377" y="98"/>
                </a:lnTo>
                <a:cubicBezTo>
                  <a:pt x="377" y="140"/>
                  <a:pt x="391" y="154"/>
                  <a:pt x="391" y="168"/>
                </a:cubicBezTo>
                <a:lnTo>
                  <a:pt x="391" y="168"/>
                </a:lnTo>
                <a:cubicBezTo>
                  <a:pt x="391" y="153"/>
                  <a:pt x="377" y="112"/>
                  <a:pt x="377" y="98"/>
                </a:cubicBezTo>
                <a:close/>
                <a:moveTo>
                  <a:pt x="461" y="0"/>
                </a:moveTo>
                <a:lnTo>
                  <a:pt x="461" y="0"/>
                </a:lnTo>
                <a:cubicBezTo>
                  <a:pt x="447" y="28"/>
                  <a:pt x="433" y="42"/>
                  <a:pt x="419" y="84"/>
                </a:cubicBezTo>
                <a:lnTo>
                  <a:pt x="419" y="98"/>
                </a:lnTo>
                <a:cubicBezTo>
                  <a:pt x="419" y="107"/>
                  <a:pt x="419" y="130"/>
                  <a:pt x="410" y="148"/>
                </a:cubicBezTo>
                <a:lnTo>
                  <a:pt x="410" y="148"/>
                </a:lnTo>
                <a:cubicBezTo>
                  <a:pt x="391" y="130"/>
                  <a:pt x="391" y="96"/>
                  <a:pt x="391" y="84"/>
                </a:cubicBezTo>
                <a:lnTo>
                  <a:pt x="391" y="140"/>
                </a:lnTo>
                <a:lnTo>
                  <a:pt x="391" y="168"/>
                </a:lnTo>
                <a:cubicBezTo>
                  <a:pt x="400" y="163"/>
                  <a:pt x="406" y="156"/>
                  <a:pt x="410" y="148"/>
                </a:cubicBezTo>
                <a:lnTo>
                  <a:pt x="410" y="148"/>
                </a:lnTo>
                <a:cubicBezTo>
                  <a:pt x="413" y="150"/>
                  <a:pt x="416" y="152"/>
                  <a:pt x="419" y="154"/>
                </a:cubicBezTo>
                <a:cubicBezTo>
                  <a:pt x="433" y="154"/>
                  <a:pt x="433" y="140"/>
                  <a:pt x="447" y="140"/>
                </a:cubicBezTo>
                <a:cubicBezTo>
                  <a:pt x="461" y="84"/>
                  <a:pt x="461" y="28"/>
                  <a:pt x="461" y="0"/>
                </a:cubicBezTo>
                <a:close/>
                <a:moveTo>
                  <a:pt x="294" y="154"/>
                </a:moveTo>
                <a:cubicBezTo>
                  <a:pt x="294" y="168"/>
                  <a:pt x="294" y="168"/>
                  <a:pt x="308" y="182"/>
                </a:cubicBezTo>
                <a:cubicBezTo>
                  <a:pt x="308" y="168"/>
                  <a:pt x="308" y="168"/>
                  <a:pt x="294" y="154"/>
                </a:cubicBezTo>
                <a:close/>
                <a:moveTo>
                  <a:pt x="349" y="154"/>
                </a:moveTo>
                <a:cubicBezTo>
                  <a:pt x="349" y="168"/>
                  <a:pt x="363" y="168"/>
                  <a:pt x="363" y="182"/>
                </a:cubicBezTo>
                <a:cubicBezTo>
                  <a:pt x="363" y="168"/>
                  <a:pt x="363" y="154"/>
                  <a:pt x="349" y="154"/>
                </a:cubicBezTo>
                <a:close/>
                <a:moveTo>
                  <a:pt x="391" y="182"/>
                </a:moveTo>
                <a:cubicBezTo>
                  <a:pt x="391" y="194"/>
                  <a:pt x="390" y="204"/>
                  <a:pt x="388" y="212"/>
                </a:cubicBezTo>
                <a:lnTo>
                  <a:pt x="388" y="212"/>
                </a:lnTo>
                <a:lnTo>
                  <a:pt x="391" y="210"/>
                </a:lnTo>
                <a:lnTo>
                  <a:pt x="391" y="182"/>
                </a:lnTo>
                <a:close/>
                <a:moveTo>
                  <a:pt x="377" y="84"/>
                </a:moveTo>
                <a:cubicBezTo>
                  <a:pt x="363" y="98"/>
                  <a:pt x="363" y="112"/>
                  <a:pt x="349" y="140"/>
                </a:cubicBezTo>
                <a:cubicBezTo>
                  <a:pt x="321" y="154"/>
                  <a:pt x="321" y="168"/>
                  <a:pt x="308" y="182"/>
                </a:cubicBezTo>
                <a:lnTo>
                  <a:pt x="280" y="223"/>
                </a:lnTo>
                <a:lnTo>
                  <a:pt x="294" y="223"/>
                </a:lnTo>
                <a:lnTo>
                  <a:pt x="308" y="210"/>
                </a:lnTo>
                <a:cubicBezTo>
                  <a:pt x="321" y="182"/>
                  <a:pt x="349" y="168"/>
                  <a:pt x="349" y="154"/>
                </a:cubicBezTo>
                <a:cubicBezTo>
                  <a:pt x="363" y="140"/>
                  <a:pt x="363" y="112"/>
                  <a:pt x="377" y="98"/>
                </a:cubicBezTo>
                <a:lnTo>
                  <a:pt x="377" y="84"/>
                </a:lnTo>
                <a:close/>
                <a:moveTo>
                  <a:pt x="405" y="210"/>
                </a:moveTo>
                <a:lnTo>
                  <a:pt x="387" y="219"/>
                </a:lnTo>
                <a:lnTo>
                  <a:pt x="387" y="219"/>
                </a:lnTo>
                <a:cubicBezTo>
                  <a:pt x="388" y="217"/>
                  <a:pt x="388" y="214"/>
                  <a:pt x="388" y="212"/>
                </a:cubicBezTo>
                <a:lnTo>
                  <a:pt x="388" y="212"/>
                </a:lnTo>
                <a:lnTo>
                  <a:pt x="377" y="223"/>
                </a:lnTo>
                <a:lnTo>
                  <a:pt x="387" y="219"/>
                </a:lnTo>
                <a:lnTo>
                  <a:pt x="387" y="219"/>
                </a:lnTo>
                <a:cubicBezTo>
                  <a:pt x="386" y="224"/>
                  <a:pt x="385" y="229"/>
                  <a:pt x="383" y="234"/>
                </a:cubicBezTo>
                <a:lnTo>
                  <a:pt x="383" y="234"/>
                </a:lnTo>
                <a:lnTo>
                  <a:pt x="405" y="223"/>
                </a:lnTo>
                <a:lnTo>
                  <a:pt x="405" y="210"/>
                </a:lnTo>
                <a:close/>
                <a:moveTo>
                  <a:pt x="377" y="223"/>
                </a:moveTo>
                <a:cubicBezTo>
                  <a:pt x="377" y="237"/>
                  <a:pt x="377" y="237"/>
                  <a:pt x="363" y="251"/>
                </a:cubicBezTo>
                <a:lnTo>
                  <a:pt x="363" y="279"/>
                </a:lnTo>
                <a:cubicBezTo>
                  <a:pt x="363" y="293"/>
                  <a:pt x="349" y="307"/>
                  <a:pt x="349" y="321"/>
                </a:cubicBezTo>
                <a:cubicBezTo>
                  <a:pt x="349" y="349"/>
                  <a:pt x="321" y="349"/>
                  <a:pt x="321" y="363"/>
                </a:cubicBezTo>
                <a:lnTo>
                  <a:pt x="349" y="349"/>
                </a:lnTo>
                <a:lnTo>
                  <a:pt x="349" y="363"/>
                </a:lnTo>
                <a:cubicBezTo>
                  <a:pt x="363" y="349"/>
                  <a:pt x="363" y="307"/>
                  <a:pt x="377" y="293"/>
                </a:cubicBezTo>
                <a:lnTo>
                  <a:pt x="377" y="279"/>
                </a:lnTo>
                <a:cubicBezTo>
                  <a:pt x="377" y="260"/>
                  <a:pt x="380" y="247"/>
                  <a:pt x="383" y="234"/>
                </a:cubicBezTo>
                <a:lnTo>
                  <a:pt x="383" y="234"/>
                </a:lnTo>
                <a:lnTo>
                  <a:pt x="377" y="237"/>
                </a:lnTo>
                <a:lnTo>
                  <a:pt x="377" y="223"/>
                </a:lnTo>
                <a:close/>
                <a:moveTo>
                  <a:pt x="294" y="293"/>
                </a:moveTo>
                <a:cubicBezTo>
                  <a:pt x="307" y="319"/>
                  <a:pt x="307" y="346"/>
                  <a:pt x="319" y="372"/>
                </a:cubicBezTo>
                <a:lnTo>
                  <a:pt x="319" y="372"/>
                </a:lnTo>
                <a:cubicBezTo>
                  <a:pt x="320" y="369"/>
                  <a:pt x="321" y="367"/>
                  <a:pt x="321" y="363"/>
                </a:cubicBezTo>
                <a:cubicBezTo>
                  <a:pt x="321" y="321"/>
                  <a:pt x="308" y="307"/>
                  <a:pt x="294" y="293"/>
                </a:cubicBezTo>
                <a:close/>
                <a:moveTo>
                  <a:pt x="319" y="372"/>
                </a:moveTo>
                <a:lnTo>
                  <a:pt x="319" y="372"/>
                </a:lnTo>
                <a:cubicBezTo>
                  <a:pt x="315" y="378"/>
                  <a:pt x="308" y="381"/>
                  <a:pt x="308" y="391"/>
                </a:cubicBezTo>
                <a:lnTo>
                  <a:pt x="308" y="398"/>
                </a:lnTo>
                <a:lnTo>
                  <a:pt x="308" y="398"/>
                </a:lnTo>
                <a:cubicBezTo>
                  <a:pt x="312" y="389"/>
                  <a:pt x="317" y="382"/>
                  <a:pt x="321" y="377"/>
                </a:cubicBezTo>
                <a:cubicBezTo>
                  <a:pt x="321" y="375"/>
                  <a:pt x="320" y="373"/>
                  <a:pt x="319" y="372"/>
                </a:cubicBezTo>
                <a:close/>
                <a:moveTo>
                  <a:pt x="308" y="398"/>
                </a:moveTo>
                <a:lnTo>
                  <a:pt x="308" y="398"/>
                </a:lnTo>
                <a:cubicBezTo>
                  <a:pt x="298" y="416"/>
                  <a:pt x="289" y="437"/>
                  <a:pt x="280" y="447"/>
                </a:cubicBezTo>
                <a:cubicBezTo>
                  <a:pt x="227" y="500"/>
                  <a:pt x="149" y="545"/>
                  <a:pt x="72" y="545"/>
                </a:cubicBezTo>
                <a:cubicBezTo>
                  <a:pt x="48" y="545"/>
                  <a:pt x="24" y="540"/>
                  <a:pt x="1" y="530"/>
                </a:cubicBezTo>
                <a:lnTo>
                  <a:pt x="1" y="530"/>
                </a:lnTo>
                <a:cubicBezTo>
                  <a:pt x="36" y="554"/>
                  <a:pt x="71" y="565"/>
                  <a:pt x="106" y="565"/>
                </a:cubicBezTo>
                <a:cubicBezTo>
                  <a:pt x="157" y="565"/>
                  <a:pt x="209" y="543"/>
                  <a:pt x="266" y="502"/>
                </a:cubicBezTo>
                <a:lnTo>
                  <a:pt x="280" y="489"/>
                </a:lnTo>
                <a:cubicBezTo>
                  <a:pt x="294" y="489"/>
                  <a:pt x="294" y="461"/>
                  <a:pt x="294" y="447"/>
                </a:cubicBezTo>
                <a:cubicBezTo>
                  <a:pt x="294" y="433"/>
                  <a:pt x="308" y="433"/>
                  <a:pt x="308" y="419"/>
                </a:cubicBezTo>
                <a:lnTo>
                  <a:pt x="308" y="398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8"/>
          <p:cNvSpPr/>
          <p:nvPr/>
        </p:nvSpPr>
        <p:spPr>
          <a:xfrm>
            <a:off x="770579" y="1830392"/>
            <a:ext cx="2579" cy="2579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29" y="0"/>
                </a:moveTo>
                <a:cubicBezTo>
                  <a:pt x="29" y="0"/>
                  <a:pt x="15" y="0"/>
                  <a:pt x="15" y="14"/>
                </a:cubicBezTo>
                <a:lnTo>
                  <a:pt x="1" y="28"/>
                </a:lnTo>
                <a:cubicBezTo>
                  <a:pt x="1" y="28"/>
                  <a:pt x="1" y="42"/>
                  <a:pt x="15" y="42"/>
                </a:cubicBezTo>
                <a:cubicBezTo>
                  <a:pt x="15" y="42"/>
                  <a:pt x="29" y="28"/>
                  <a:pt x="43" y="28"/>
                </a:cubicBezTo>
                <a:cubicBezTo>
                  <a:pt x="43" y="14"/>
                  <a:pt x="43" y="14"/>
                  <a:pt x="29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8"/>
          <p:cNvSpPr/>
          <p:nvPr/>
        </p:nvSpPr>
        <p:spPr>
          <a:xfrm>
            <a:off x="771419" y="1862186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8"/>
          <p:cNvSpPr/>
          <p:nvPr/>
        </p:nvSpPr>
        <p:spPr>
          <a:xfrm>
            <a:off x="771419" y="1862186"/>
            <a:ext cx="60" cy="1740"/>
          </a:xfrm>
          <a:custGeom>
            <a:avLst/>
            <a:gdLst/>
            <a:ahLst/>
            <a:cxnLst/>
            <a:rect l="l" t="t" r="r" b="b"/>
            <a:pathLst>
              <a:path w="1" h="29" extrusionOk="0">
                <a:moveTo>
                  <a:pt x="1" y="0"/>
                </a:moveTo>
                <a:cubicBezTo>
                  <a:pt x="1" y="0"/>
                  <a:pt x="1" y="28"/>
                  <a:pt x="1" y="0"/>
                </a:cubicBezTo>
                <a:cubicBezTo>
                  <a:pt x="1" y="28"/>
                  <a:pt x="1" y="28"/>
                  <a:pt x="1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8"/>
          <p:cNvSpPr/>
          <p:nvPr/>
        </p:nvSpPr>
        <p:spPr>
          <a:xfrm>
            <a:off x="774778" y="1837051"/>
            <a:ext cx="900" cy="1680"/>
          </a:xfrm>
          <a:custGeom>
            <a:avLst/>
            <a:gdLst/>
            <a:ahLst/>
            <a:cxnLst/>
            <a:rect l="l" t="t" r="r" b="b"/>
            <a:pathLst>
              <a:path w="15" h="28" extrusionOk="0">
                <a:moveTo>
                  <a:pt x="14" y="1"/>
                </a:moveTo>
                <a:lnTo>
                  <a:pt x="0" y="15"/>
                </a:lnTo>
                <a:cubicBezTo>
                  <a:pt x="14" y="15"/>
                  <a:pt x="14" y="15"/>
                  <a:pt x="14" y="1"/>
                </a:cubicBezTo>
                <a:close/>
                <a:moveTo>
                  <a:pt x="0" y="15"/>
                </a:moveTo>
                <a:cubicBezTo>
                  <a:pt x="5" y="24"/>
                  <a:pt x="8" y="27"/>
                  <a:pt x="10" y="27"/>
                </a:cubicBezTo>
                <a:cubicBezTo>
                  <a:pt x="13" y="27"/>
                  <a:pt x="10" y="15"/>
                  <a:pt x="0" y="15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8"/>
          <p:cNvSpPr/>
          <p:nvPr/>
        </p:nvSpPr>
        <p:spPr>
          <a:xfrm>
            <a:off x="771419" y="1862186"/>
            <a:ext cx="900" cy="6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" y="0"/>
                </a:moveTo>
                <a:cubicBezTo>
                  <a:pt x="15" y="0"/>
                  <a:pt x="15" y="0"/>
                  <a:pt x="1" y="0"/>
                </a:cubicBezTo>
                <a:cubicBezTo>
                  <a:pt x="15" y="0"/>
                  <a:pt x="15" y="0"/>
                  <a:pt x="1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775618" y="1837891"/>
            <a:ext cx="900" cy="4259"/>
          </a:xfrm>
          <a:custGeom>
            <a:avLst/>
            <a:gdLst/>
            <a:ahLst/>
            <a:cxnLst/>
            <a:rect l="l" t="t" r="r" b="b"/>
            <a:pathLst>
              <a:path w="15" h="71" extrusionOk="0">
                <a:moveTo>
                  <a:pt x="14" y="1"/>
                </a:moveTo>
                <a:cubicBezTo>
                  <a:pt x="0" y="1"/>
                  <a:pt x="0" y="1"/>
                  <a:pt x="0" y="29"/>
                </a:cubicBezTo>
                <a:lnTo>
                  <a:pt x="14" y="1"/>
                </a:lnTo>
                <a:lnTo>
                  <a:pt x="14" y="1"/>
                </a:lnTo>
                <a:cubicBezTo>
                  <a:pt x="14" y="1"/>
                  <a:pt x="14" y="1"/>
                  <a:pt x="14" y="1"/>
                </a:cubicBezTo>
                <a:close/>
                <a:moveTo>
                  <a:pt x="14" y="1"/>
                </a:moveTo>
                <a:cubicBezTo>
                  <a:pt x="14" y="12"/>
                  <a:pt x="13" y="21"/>
                  <a:pt x="12" y="29"/>
                </a:cubicBezTo>
                <a:lnTo>
                  <a:pt x="12" y="29"/>
                </a:lnTo>
                <a:cubicBezTo>
                  <a:pt x="14" y="23"/>
                  <a:pt x="14" y="16"/>
                  <a:pt x="14" y="1"/>
                </a:cubicBezTo>
                <a:close/>
                <a:moveTo>
                  <a:pt x="12" y="29"/>
                </a:moveTo>
                <a:lnTo>
                  <a:pt x="12" y="29"/>
                </a:lnTo>
                <a:cubicBezTo>
                  <a:pt x="10" y="33"/>
                  <a:pt x="7" y="36"/>
                  <a:pt x="0" y="43"/>
                </a:cubicBezTo>
                <a:lnTo>
                  <a:pt x="0" y="71"/>
                </a:lnTo>
                <a:cubicBezTo>
                  <a:pt x="0" y="60"/>
                  <a:pt x="8" y="50"/>
                  <a:pt x="12" y="29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8"/>
          <p:cNvSpPr/>
          <p:nvPr/>
        </p:nvSpPr>
        <p:spPr>
          <a:xfrm>
            <a:off x="775618" y="1827033"/>
            <a:ext cx="1740" cy="3419"/>
          </a:xfrm>
          <a:custGeom>
            <a:avLst/>
            <a:gdLst/>
            <a:ahLst/>
            <a:cxnLst/>
            <a:rect l="l" t="t" r="r" b="b"/>
            <a:pathLst>
              <a:path w="29" h="57" extrusionOk="0">
                <a:moveTo>
                  <a:pt x="28" y="0"/>
                </a:moveTo>
                <a:cubicBezTo>
                  <a:pt x="14" y="0"/>
                  <a:pt x="14" y="14"/>
                  <a:pt x="0" y="14"/>
                </a:cubicBezTo>
                <a:cubicBezTo>
                  <a:pt x="0" y="28"/>
                  <a:pt x="0" y="56"/>
                  <a:pt x="14" y="56"/>
                </a:cubicBezTo>
                <a:cubicBezTo>
                  <a:pt x="14" y="28"/>
                  <a:pt x="14" y="28"/>
                  <a:pt x="28" y="14"/>
                </a:cubicBezTo>
                <a:lnTo>
                  <a:pt x="28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776458" y="1847129"/>
            <a:ext cx="900" cy="4199"/>
          </a:xfrm>
          <a:custGeom>
            <a:avLst/>
            <a:gdLst/>
            <a:ahLst/>
            <a:cxnLst/>
            <a:rect l="l" t="t" r="r" b="b"/>
            <a:pathLst>
              <a:path w="15" h="70" extrusionOk="0">
                <a:moveTo>
                  <a:pt x="14" y="1"/>
                </a:moveTo>
                <a:cubicBezTo>
                  <a:pt x="14" y="14"/>
                  <a:pt x="14" y="29"/>
                  <a:pt x="0" y="70"/>
                </a:cubicBezTo>
                <a:cubicBezTo>
                  <a:pt x="14" y="42"/>
                  <a:pt x="14" y="28"/>
                  <a:pt x="1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778978" y="1830392"/>
            <a:ext cx="900" cy="2579"/>
          </a:xfrm>
          <a:custGeom>
            <a:avLst/>
            <a:gdLst/>
            <a:ahLst/>
            <a:cxnLst/>
            <a:rect l="l" t="t" r="r" b="b"/>
            <a:pathLst>
              <a:path w="15" h="43" extrusionOk="0">
                <a:moveTo>
                  <a:pt x="14" y="0"/>
                </a:moveTo>
                <a:cubicBezTo>
                  <a:pt x="14" y="14"/>
                  <a:pt x="0" y="28"/>
                  <a:pt x="0" y="28"/>
                </a:cubicBezTo>
                <a:lnTo>
                  <a:pt x="0" y="42"/>
                </a:lnTo>
                <a:cubicBezTo>
                  <a:pt x="0" y="28"/>
                  <a:pt x="14" y="14"/>
                  <a:pt x="14" y="14"/>
                </a:cubicBezTo>
                <a:lnTo>
                  <a:pt x="14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8"/>
          <p:cNvSpPr/>
          <p:nvPr/>
        </p:nvSpPr>
        <p:spPr>
          <a:xfrm>
            <a:off x="2245813" y="1012031"/>
            <a:ext cx="8398" cy="2579"/>
          </a:xfrm>
          <a:custGeom>
            <a:avLst/>
            <a:gdLst/>
            <a:ahLst/>
            <a:cxnLst/>
            <a:rect l="l" t="t" r="r" b="b"/>
            <a:pathLst>
              <a:path w="140" h="43" extrusionOk="0">
                <a:moveTo>
                  <a:pt x="98" y="1"/>
                </a:moveTo>
                <a:cubicBezTo>
                  <a:pt x="56" y="14"/>
                  <a:pt x="42" y="14"/>
                  <a:pt x="0" y="42"/>
                </a:cubicBezTo>
                <a:lnTo>
                  <a:pt x="42" y="42"/>
                </a:lnTo>
                <a:cubicBezTo>
                  <a:pt x="70" y="42"/>
                  <a:pt x="112" y="14"/>
                  <a:pt x="14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8"/>
          <p:cNvSpPr/>
          <p:nvPr/>
        </p:nvSpPr>
        <p:spPr>
          <a:xfrm>
            <a:off x="2256671" y="1012031"/>
            <a:ext cx="11758" cy="900"/>
          </a:xfrm>
          <a:custGeom>
            <a:avLst/>
            <a:gdLst/>
            <a:ahLst/>
            <a:cxnLst/>
            <a:rect l="l" t="t" r="r" b="b"/>
            <a:pathLst>
              <a:path w="196" h="15" extrusionOk="0">
                <a:moveTo>
                  <a:pt x="84" y="1"/>
                </a:moveTo>
                <a:cubicBezTo>
                  <a:pt x="56" y="1"/>
                  <a:pt x="28" y="14"/>
                  <a:pt x="0" y="14"/>
                </a:cubicBezTo>
                <a:cubicBezTo>
                  <a:pt x="56" y="14"/>
                  <a:pt x="126" y="14"/>
                  <a:pt x="19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8"/>
          <p:cNvSpPr/>
          <p:nvPr/>
        </p:nvSpPr>
        <p:spPr>
          <a:xfrm>
            <a:off x="2291824" y="1012871"/>
            <a:ext cx="3299" cy="780"/>
          </a:xfrm>
          <a:custGeom>
            <a:avLst/>
            <a:gdLst/>
            <a:ahLst/>
            <a:cxnLst/>
            <a:rect l="l" t="t" r="r" b="b"/>
            <a:pathLst>
              <a:path w="55" h="13" extrusionOk="0">
                <a:moveTo>
                  <a:pt x="0" y="0"/>
                </a:moveTo>
                <a:cubicBezTo>
                  <a:pt x="19" y="0"/>
                  <a:pt x="31" y="13"/>
                  <a:pt x="37" y="13"/>
                </a:cubicBezTo>
                <a:cubicBezTo>
                  <a:pt x="41" y="13"/>
                  <a:pt x="42" y="10"/>
                  <a:pt x="42" y="0"/>
                </a:cubicBezTo>
                <a:close/>
                <a:moveTo>
                  <a:pt x="42" y="0"/>
                </a:moveTo>
                <a:cubicBezTo>
                  <a:pt x="47" y="10"/>
                  <a:pt x="50" y="13"/>
                  <a:pt x="51" y="13"/>
                </a:cubicBezTo>
                <a:cubicBezTo>
                  <a:pt x="55" y="13"/>
                  <a:pt x="51" y="0"/>
                  <a:pt x="42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8"/>
          <p:cNvSpPr/>
          <p:nvPr/>
        </p:nvSpPr>
        <p:spPr>
          <a:xfrm>
            <a:off x="775618" y="1809456"/>
            <a:ext cx="5099" cy="13437"/>
          </a:xfrm>
          <a:custGeom>
            <a:avLst/>
            <a:gdLst/>
            <a:ahLst/>
            <a:cxnLst/>
            <a:rect l="l" t="t" r="r" b="b"/>
            <a:pathLst>
              <a:path w="85" h="224" extrusionOk="0">
                <a:moveTo>
                  <a:pt x="0" y="98"/>
                </a:moveTo>
                <a:cubicBezTo>
                  <a:pt x="0" y="111"/>
                  <a:pt x="13" y="137"/>
                  <a:pt x="14" y="152"/>
                </a:cubicBezTo>
                <a:lnTo>
                  <a:pt x="14" y="152"/>
                </a:lnTo>
                <a:cubicBezTo>
                  <a:pt x="14" y="130"/>
                  <a:pt x="12" y="109"/>
                  <a:pt x="0" y="98"/>
                </a:cubicBezTo>
                <a:close/>
                <a:moveTo>
                  <a:pt x="70" y="140"/>
                </a:moveTo>
                <a:lnTo>
                  <a:pt x="70" y="140"/>
                </a:lnTo>
                <a:cubicBezTo>
                  <a:pt x="70" y="140"/>
                  <a:pt x="56" y="154"/>
                  <a:pt x="56" y="168"/>
                </a:cubicBezTo>
                <a:lnTo>
                  <a:pt x="56" y="168"/>
                </a:lnTo>
                <a:cubicBezTo>
                  <a:pt x="56" y="154"/>
                  <a:pt x="70" y="154"/>
                  <a:pt x="70" y="140"/>
                </a:cubicBezTo>
                <a:close/>
                <a:moveTo>
                  <a:pt x="84" y="1"/>
                </a:moveTo>
                <a:cubicBezTo>
                  <a:pt x="84" y="15"/>
                  <a:pt x="56" y="28"/>
                  <a:pt x="28" y="42"/>
                </a:cubicBezTo>
                <a:cubicBezTo>
                  <a:pt x="14" y="70"/>
                  <a:pt x="14" y="84"/>
                  <a:pt x="1" y="98"/>
                </a:cubicBezTo>
                <a:lnTo>
                  <a:pt x="1" y="98"/>
                </a:lnTo>
                <a:cubicBezTo>
                  <a:pt x="14" y="84"/>
                  <a:pt x="14" y="70"/>
                  <a:pt x="28" y="70"/>
                </a:cubicBezTo>
                <a:cubicBezTo>
                  <a:pt x="28" y="98"/>
                  <a:pt x="28" y="112"/>
                  <a:pt x="14" y="154"/>
                </a:cubicBezTo>
                <a:cubicBezTo>
                  <a:pt x="14" y="153"/>
                  <a:pt x="14" y="153"/>
                  <a:pt x="14" y="152"/>
                </a:cubicBezTo>
                <a:lnTo>
                  <a:pt x="14" y="152"/>
                </a:lnTo>
                <a:cubicBezTo>
                  <a:pt x="14" y="157"/>
                  <a:pt x="14" y="163"/>
                  <a:pt x="14" y="168"/>
                </a:cubicBezTo>
                <a:cubicBezTo>
                  <a:pt x="28" y="182"/>
                  <a:pt x="14" y="210"/>
                  <a:pt x="14" y="224"/>
                </a:cubicBezTo>
                <a:lnTo>
                  <a:pt x="28" y="210"/>
                </a:lnTo>
                <a:lnTo>
                  <a:pt x="28" y="210"/>
                </a:lnTo>
                <a:cubicBezTo>
                  <a:pt x="28" y="210"/>
                  <a:pt x="28" y="211"/>
                  <a:pt x="28" y="212"/>
                </a:cubicBezTo>
                <a:lnTo>
                  <a:pt x="28" y="212"/>
                </a:lnTo>
                <a:cubicBezTo>
                  <a:pt x="34" y="210"/>
                  <a:pt x="40" y="210"/>
                  <a:pt x="56" y="210"/>
                </a:cubicBezTo>
                <a:lnTo>
                  <a:pt x="56" y="168"/>
                </a:lnTo>
                <a:lnTo>
                  <a:pt x="56" y="98"/>
                </a:lnTo>
                <a:cubicBezTo>
                  <a:pt x="70" y="84"/>
                  <a:pt x="70" y="70"/>
                  <a:pt x="84" y="42"/>
                </a:cubicBezTo>
                <a:lnTo>
                  <a:pt x="84" y="28"/>
                </a:lnTo>
                <a:lnTo>
                  <a:pt x="84" y="15"/>
                </a:lnTo>
                <a:lnTo>
                  <a:pt x="84" y="1"/>
                </a:lnTo>
                <a:close/>
                <a:moveTo>
                  <a:pt x="28" y="212"/>
                </a:moveTo>
                <a:lnTo>
                  <a:pt x="28" y="212"/>
                </a:lnTo>
                <a:cubicBezTo>
                  <a:pt x="24" y="214"/>
                  <a:pt x="20" y="218"/>
                  <a:pt x="14" y="224"/>
                </a:cubicBezTo>
                <a:cubicBezTo>
                  <a:pt x="24" y="224"/>
                  <a:pt x="27" y="216"/>
                  <a:pt x="28" y="21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2249113" y="1012031"/>
            <a:ext cx="11818" cy="900"/>
          </a:xfrm>
          <a:custGeom>
            <a:avLst/>
            <a:gdLst/>
            <a:ahLst/>
            <a:cxnLst/>
            <a:rect l="l" t="t" r="r" b="b"/>
            <a:pathLst>
              <a:path w="197" h="15" extrusionOk="0">
                <a:moveTo>
                  <a:pt x="85" y="1"/>
                </a:moveTo>
                <a:cubicBezTo>
                  <a:pt x="57" y="14"/>
                  <a:pt x="43" y="14"/>
                  <a:pt x="1" y="14"/>
                </a:cubicBezTo>
                <a:lnTo>
                  <a:pt x="71" y="14"/>
                </a:lnTo>
                <a:cubicBezTo>
                  <a:pt x="112" y="14"/>
                  <a:pt x="154" y="1"/>
                  <a:pt x="19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"/>
          <p:cNvSpPr/>
          <p:nvPr/>
        </p:nvSpPr>
        <p:spPr>
          <a:xfrm>
            <a:off x="779817" y="1830392"/>
            <a:ext cx="900" cy="900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0"/>
                </a:moveTo>
                <a:lnTo>
                  <a:pt x="0" y="14"/>
                </a:lnTo>
                <a:cubicBezTo>
                  <a:pt x="0" y="14"/>
                  <a:pt x="14" y="14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8"/>
          <p:cNvSpPr/>
          <p:nvPr/>
        </p:nvSpPr>
        <p:spPr>
          <a:xfrm>
            <a:off x="766380" y="1869684"/>
            <a:ext cx="5939" cy="19736"/>
          </a:xfrm>
          <a:custGeom>
            <a:avLst/>
            <a:gdLst/>
            <a:ahLst/>
            <a:cxnLst/>
            <a:rect l="l" t="t" r="r" b="b"/>
            <a:pathLst>
              <a:path w="99" h="329" extrusionOk="0">
                <a:moveTo>
                  <a:pt x="99" y="1"/>
                </a:moveTo>
                <a:cubicBezTo>
                  <a:pt x="86" y="126"/>
                  <a:pt x="40" y="228"/>
                  <a:pt x="21" y="228"/>
                </a:cubicBezTo>
                <a:cubicBezTo>
                  <a:pt x="18" y="228"/>
                  <a:pt x="16" y="227"/>
                  <a:pt x="15" y="224"/>
                </a:cubicBezTo>
                <a:cubicBezTo>
                  <a:pt x="15" y="224"/>
                  <a:pt x="1" y="210"/>
                  <a:pt x="1" y="196"/>
                </a:cubicBezTo>
                <a:lnTo>
                  <a:pt x="1" y="196"/>
                </a:lnTo>
                <a:cubicBezTo>
                  <a:pt x="1" y="224"/>
                  <a:pt x="1" y="252"/>
                  <a:pt x="15" y="266"/>
                </a:cubicBezTo>
                <a:cubicBezTo>
                  <a:pt x="29" y="266"/>
                  <a:pt x="43" y="252"/>
                  <a:pt x="71" y="210"/>
                </a:cubicBezTo>
                <a:cubicBezTo>
                  <a:pt x="85" y="168"/>
                  <a:pt x="85" y="99"/>
                  <a:pt x="99" y="29"/>
                </a:cubicBezTo>
                <a:lnTo>
                  <a:pt x="99" y="1"/>
                </a:lnTo>
                <a:close/>
                <a:moveTo>
                  <a:pt x="99" y="57"/>
                </a:moveTo>
                <a:cubicBezTo>
                  <a:pt x="99" y="127"/>
                  <a:pt x="85" y="196"/>
                  <a:pt x="71" y="224"/>
                </a:cubicBezTo>
                <a:cubicBezTo>
                  <a:pt x="53" y="268"/>
                  <a:pt x="35" y="296"/>
                  <a:pt x="25" y="296"/>
                </a:cubicBezTo>
                <a:cubicBezTo>
                  <a:pt x="19" y="296"/>
                  <a:pt x="15" y="286"/>
                  <a:pt x="15" y="266"/>
                </a:cubicBezTo>
                <a:lnTo>
                  <a:pt x="15" y="266"/>
                </a:lnTo>
                <a:cubicBezTo>
                  <a:pt x="15" y="314"/>
                  <a:pt x="22" y="329"/>
                  <a:pt x="30" y="329"/>
                </a:cubicBezTo>
                <a:cubicBezTo>
                  <a:pt x="34" y="329"/>
                  <a:pt x="38" y="326"/>
                  <a:pt x="43" y="322"/>
                </a:cubicBezTo>
                <a:lnTo>
                  <a:pt x="71" y="294"/>
                </a:lnTo>
                <a:cubicBezTo>
                  <a:pt x="85" y="252"/>
                  <a:pt x="99" y="154"/>
                  <a:pt x="99" y="5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8"/>
          <p:cNvSpPr/>
          <p:nvPr/>
        </p:nvSpPr>
        <p:spPr>
          <a:xfrm>
            <a:off x="2269209" y="1012031"/>
            <a:ext cx="5939" cy="60"/>
          </a:xfrm>
          <a:custGeom>
            <a:avLst/>
            <a:gdLst/>
            <a:ahLst/>
            <a:cxnLst/>
            <a:rect l="l" t="t" r="r" b="b"/>
            <a:pathLst>
              <a:path w="99" h="1" extrusionOk="0">
                <a:moveTo>
                  <a:pt x="98" y="1"/>
                </a:moveTo>
                <a:lnTo>
                  <a:pt x="1" y="1"/>
                </a:lnTo>
                <a:lnTo>
                  <a:pt x="29" y="1"/>
                </a:lnTo>
                <a:lnTo>
                  <a:pt x="9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8"/>
          <p:cNvSpPr/>
          <p:nvPr/>
        </p:nvSpPr>
        <p:spPr>
          <a:xfrm>
            <a:off x="767220" y="1888941"/>
            <a:ext cx="900" cy="4259"/>
          </a:xfrm>
          <a:custGeom>
            <a:avLst/>
            <a:gdLst/>
            <a:ahLst/>
            <a:cxnLst/>
            <a:rect l="l" t="t" r="r" b="b"/>
            <a:pathLst>
              <a:path w="15" h="71" extrusionOk="0">
                <a:moveTo>
                  <a:pt x="15" y="1"/>
                </a:moveTo>
                <a:cubicBezTo>
                  <a:pt x="1" y="29"/>
                  <a:pt x="1" y="70"/>
                  <a:pt x="1" y="70"/>
                </a:cubicBezTo>
                <a:cubicBezTo>
                  <a:pt x="15" y="70"/>
                  <a:pt x="15" y="29"/>
                  <a:pt x="1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2274248" y="1006992"/>
            <a:ext cx="10918" cy="1740"/>
          </a:xfrm>
          <a:custGeom>
            <a:avLst/>
            <a:gdLst/>
            <a:ahLst/>
            <a:cxnLst/>
            <a:rect l="l" t="t" r="r" b="b"/>
            <a:pathLst>
              <a:path w="182" h="29" extrusionOk="0">
                <a:moveTo>
                  <a:pt x="0" y="1"/>
                </a:moveTo>
                <a:cubicBezTo>
                  <a:pt x="42" y="15"/>
                  <a:pt x="56" y="15"/>
                  <a:pt x="84" y="29"/>
                </a:cubicBezTo>
                <a:cubicBezTo>
                  <a:pt x="126" y="15"/>
                  <a:pt x="140" y="15"/>
                  <a:pt x="182" y="15"/>
                </a:cubicBezTo>
                <a:cubicBezTo>
                  <a:pt x="154" y="15"/>
                  <a:pt x="140" y="1"/>
                  <a:pt x="12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776458" y="1815335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260031" y="1007832"/>
            <a:ext cx="15117" cy="3419"/>
          </a:xfrm>
          <a:custGeom>
            <a:avLst/>
            <a:gdLst/>
            <a:ahLst/>
            <a:cxnLst/>
            <a:rect l="l" t="t" r="r" b="b"/>
            <a:pathLst>
              <a:path w="252" h="57" extrusionOk="0">
                <a:moveTo>
                  <a:pt x="140" y="1"/>
                </a:moveTo>
                <a:cubicBezTo>
                  <a:pt x="84" y="15"/>
                  <a:pt x="28" y="43"/>
                  <a:pt x="0" y="43"/>
                </a:cubicBezTo>
                <a:cubicBezTo>
                  <a:pt x="28" y="57"/>
                  <a:pt x="70" y="57"/>
                  <a:pt x="98" y="57"/>
                </a:cubicBezTo>
                <a:cubicBezTo>
                  <a:pt x="154" y="57"/>
                  <a:pt x="209" y="43"/>
                  <a:pt x="251" y="15"/>
                </a:cubicBezTo>
                <a:cubicBezTo>
                  <a:pt x="195" y="1"/>
                  <a:pt x="168" y="1"/>
                  <a:pt x="14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8"/>
          <p:cNvSpPr/>
          <p:nvPr/>
        </p:nvSpPr>
        <p:spPr>
          <a:xfrm>
            <a:off x="768900" y="1893140"/>
            <a:ext cx="1740" cy="2579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9" y="0"/>
                </a:moveTo>
                <a:cubicBezTo>
                  <a:pt x="29" y="0"/>
                  <a:pt x="1" y="14"/>
                  <a:pt x="1" y="42"/>
                </a:cubicBezTo>
                <a:cubicBezTo>
                  <a:pt x="1" y="28"/>
                  <a:pt x="29" y="14"/>
                  <a:pt x="29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2249953" y="1010352"/>
            <a:ext cx="6779" cy="1740"/>
          </a:xfrm>
          <a:custGeom>
            <a:avLst/>
            <a:gdLst/>
            <a:ahLst/>
            <a:cxnLst/>
            <a:rect l="l" t="t" r="r" b="b"/>
            <a:pathLst>
              <a:path w="113" h="29" extrusionOk="0">
                <a:moveTo>
                  <a:pt x="112" y="1"/>
                </a:moveTo>
                <a:lnTo>
                  <a:pt x="112" y="1"/>
                </a:lnTo>
                <a:cubicBezTo>
                  <a:pt x="71" y="15"/>
                  <a:pt x="43" y="15"/>
                  <a:pt x="1" y="29"/>
                </a:cubicBezTo>
                <a:cubicBezTo>
                  <a:pt x="57" y="15"/>
                  <a:pt x="71" y="15"/>
                  <a:pt x="11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781497" y="1823673"/>
            <a:ext cx="60" cy="900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5"/>
                </a:moveTo>
                <a:lnTo>
                  <a:pt x="0" y="15"/>
                </a:lnTo>
                <a:cubicBezTo>
                  <a:pt x="0" y="1"/>
                  <a:pt x="0" y="15"/>
                  <a:pt x="0" y="15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2257511" y="1006992"/>
            <a:ext cx="11758" cy="3419"/>
          </a:xfrm>
          <a:custGeom>
            <a:avLst/>
            <a:gdLst/>
            <a:ahLst/>
            <a:cxnLst/>
            <a:rect l="l" t="t" r="r" b="b"/>
            <a:pathLst>
              <a:path w="196" h="57" extrusionOk="0">
                <a:moveTo>
                  <a:pt x="140" y="1"/>
                </a:moveTo>
                <a:cubicBezTo>
                  <a:pt x="112" y="15"/>
                  <a:pt x="56" y="29"/>
                  <a:pt x="0" y="29"/>
                </a:cubicBezTo>
                <a:cubicBezTo>
                  <a:pt x="0" y="57"/>
                  <a:pt x="14" y="57"/>
                  <a:pt x="42" y="57"/>
                </a:cubicBezTo>
                <a:cubicBezTo>
                  <a:pt x="70" y="29"/>
                  <a:pt x="140" y="15"/>
                  <a:pt x="196" y="15"/>
                </a:cubicBezTo>
                <a:cubicBezTo>
                  <a:pt x="182" y="15"/>
                  <a:pt x="154" y="15"/>
                  <a:pt x="15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767220" y="1877243"/>
            <a:ext cx="900" cy="7558"/>
          </a:xfrm>
          <a:custGeom>
            <a:avLst/>
            <a:gdLst/>
            <a:ahLst/>
            <a:cxnLst/>
            <a:rect l="l" t="t" r="r" b="b"/>
            <a:pathLst>
              <a:path w="15" h="126" extrusionOk="0">
                <a:moveTo>
                  <a:pt x="1" y="126"/>
                </a:moveTo>
                <a:lnTo>
                  <a:pt x="1" y="126"/>
                </a:lnTo>
                <a:cubicBezTo>
                  <a:pt x="1" y="84"/>
                  <a:pt x="1" y="42"/>
                  <a:pt x="15" y="0"/>
                </a:cubicBezTo>
                <a:cubicBezTo>
                  <a:pt x="1" y="42"/>
                  <a:pt x="1" y="84"/>
                  <a:pt x="1" y="126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774778" y="1821994"/>
            <a:ext cx="1740" cy="2579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1"/>
                </a:moveTo>
                <a:lnTo>
                  <a:pt x="0" y="29"/>
                </a:lnTo>
                <a:lnTo>
                  <a:pt x="0" y="43"/>
                </a:lnTo>
                <a:lnTo>
                  <a:pt x="28" y="15"/>
                </a:lnTo>
                <a:lnTo>
                  <a:pt x="2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8"/>
          <p:cNvSpPr/>
          <p:nvPr/>
        </p:nvSpPr>
        <p:spPr>
          <a:xfrm>
            <a:off x="2239934" y="1012031"/>
            <a:ext cx="10078" cy="2579"/>
          </a:xfrm>
          <a:custGeom>
            <a:avLst/>
            <a:gdLst/>
            <a:ahLst/>
            <a:cxnLst/>
            <a:rect l="l" t="t" r="r" b="b"/>
            <a:pathLst>
              <a:path w="168" h="43" extrusionOk="0">
                <a:moveTo>
                  <a:pt x="98" y="1"/>
                </a:moveTo>
                <a:cubicBezTo>
                  <a:pt x="0" y="14"/>
                  <a:pt x="0" y="42"/>
                  <a:pt x="84" y="42"/>
                </a:cubicBezTo>
                <a:cubicBezTo>
                  <a:pt x="126" y="14"/>
                  <a:pt x="140" y="14"/>
                  <a:pt x="16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8"/>
          <p:cNvSpPr/>
          <p:nvPr/>
        </p:nvSpPr>
        <p:spPr>
          <a:xfrm>
            <a:off x="2244134" y="1010352"/>
            <a:ext cx="9238" cy="1740"/>
          </a:xfrm>
          <a:custGeom>
            <a:avLst/>
            <a:gdLst/>
            <a:ahLst/>
            <a:cxnLst/>
            <a:rect l="l" t="t" r="r" b="b"/>
            <a:pathLst>
              <a:path w="154" h="29" extrusionOk="0">
                <a:moveTo>
                  <a:pt x="154" y="1"/>
                </a:moveTo>
                <a:lnTo>
                  <a:pt x="154" y="1"/>
                </a:lnTo>
                <a:cubicBezTo>
                  <a:pt x="28" y="15"/>
                  <a:pt x="0" y="29"/>
                  <a:pt x="28" y="29"/>
                </a:cubicBezTo>
                <a:cubicBezTo>
                  <a:pt x="70" y="15"/>
                  <a:pt x="126" y="15"/>
                  <a:pt x="15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2279287" y="1007832"/>
            <a:ext cx="14277" cy="3419"/>
          </a:xfrm>
          <a:custGeom>
            <a:avLst/>
            <a:gdLst/>
            <a:ahLst/>
            <a:cxnLst/>
            <a:rect l="l" t="t" r="r" b="b"/>
            <a:pathLst>
              <a:path w="238" h="57" extrusionOk="0">
                <a:moveTo>
                  <a:pt x="98" y="1"/>
                </a:moveTo>
                <a:cubicBezTo>
                  <a:pt x="56" y="1"/>
                  <a:pt x="42" y="15"/>
                  <a:pt x="0" y="15"/>
                </a:cubicBezTo>
                <a:cubicBezTo>
                  <a:pt x="42" y="43"/>
                  <a:pt x="98" y="43"/>
                  <a:pt x="140" y="57"/>
                </a:cubicBezTo>
                <a:lnTo>
                  <a:pt x="237" y="57"/>
                </a:lnTo>
                <a:cubicBezTo>
                  <a:pt x="181" y="43"/>
                  <a:pt x="140" y="15"/>
                  <a:pt x="9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779817" y="1827033"/>
            <a:ext cx="60" cy="900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14"/>
                  <a:pt x="0" y="14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8"/>
          <p:cNvSpPr/>
          <p:nvPr/>
        </p:nvSpPr>
        <p:spPr>
          <a:xfrm>
            <a:off x="2224877" y="1012871"/>
            <a:ext cx="31853" cy="7618"/>
          </a:xfrm>
          <a:custGeom>
            <a:avLst/>
            <a:gdLst/>
            <a:ahLst/>
            <a:cxnLst/>
            <a:rect l="l" t="t" r="r" b="b"/>
            <a:pathLst>
              <a:path w="531" h="127" extrusionOk="0">
                <a:moveTo>
                  <a:pt x="279" y="42"/>
                </a:moveTo>
                <a:cubicBezTo>
                  <a:pt x="251" y="56"/>
                  <a:pt x="238" y="56"/>
                  <a:pt x="210" y="56"/>
                </a:cubicBezTo>
                <a:cubicBezTo>
                  <a:pt x="238" y="56"/>
                  <a:pt x="251" y="42"/>
                  <a:pt x="265" y="42"/>
                </a:cubicBezTo>
                <a:close/>
                <a:moveTo>
                  <a:pt x="377" y="0"/>
                </a:moveTo>
                <a:cubicBezTo>
                  <a:pt x="349" y="0"/>
                  <a:pt x="321" y="28"/>
                  <a:pt x="307" y="28"/>
                </a:cubicBezTo>
                <a:lnTo>
                  <a:pt x="265" y="28"/>
                </a:lnTo>
                <a:cubicBezTo>
                  <a:pt x="279" y="28"/>
                  <a:pt x="320" y="1"/>
                  <a:pt x="335" y="0"/>
                </a:cubicBezTo>
                <a:lnTo>
                  <a:pt x="335" y="0"/>
                </a:lnTo>
                <a:cubicBezTo>
                  <a:pt x="320" y="1"/>
                  <a:pt x="279" y="28"/>
                  <a:pt x="251" y="28"/>
                </a:cubicBezTo>
                <a:cubicBezTo>
                  <a:pt x="210" y="56"/>
                  <a:pt x="182" y="70"/>
                  <a:pt x="140" y="98"/>
                </a:cubicBezTo>
                <a:cubicBezTo>
                  <a:pt x="196" y="70"/>
                  <a:pt x="251" y="56"/>
                  <a:pt x="321" y="42"/>
                </a:cubicBezTo>
                <a:cubicBezTo>
                  <a:pt x="349" y="42"/>
                  <a:pt x="405" y="28"/>
                  <a:pt x="461" y="28"/>
                </a:cubicBezTo>
                <a:cubicBezTo>
                  <a:pt x="475" y="28"/>
                  <a:pt x="516" y="0"/>
                  <a:pt x="530" y="0"/>
                </a:cubicBezTo>
                <a:lnTo>
                  <a:pt x="461" y="0"/>
                </a:lnTo>
                <a:cubicBezTo>
                  <a:pt x="405" y="0"/>
                  <a:pt x="377" y="28"/>
                  <a:pt x="335" y="28"/>
                </a:cubicBezTo>
                <a:cubicBezTo>
                  <a:pt x="349" y="28"/>
                  <a:pt x="377" y="0"/>
                  <a:pt x="391" y="0"/>
                </a:cubicBezTo>
                <a:close/>
                <a:moveTo>
                  <a:pt x="140" y="98"/>
                </a:moveTo>
                <a:cubicBezTo>
                  <a:pt x="112" y="98"/>
                  <a:pt x="98" y="112"/>
                  <a:pt x="98" y="112"/>
                </a:cubicBezTo>
                <a:cubicBezTo>
                  <a:pt x="28" y="126"/>
                  <a:pt x="0" y="126"/>
                  <a:pt x="42" y="126"/>
                </a:cubicBezTo>
                <a:cubicBezTo>
                  <a:pt x="56" y="126"/>
                  <a:pt x="98" y="112"/>
                  <a:pt x="112" y="112"/>
                </a:cubicBezTo>
                <a:cubicBezTo>
                  <a:pt x="126" y="98"/>
                  <a:pt x="140" y="98"/>
                  <a:pt x="140" y="9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772259" y="1866385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2258591" y="1006572"/>
            <a:ext cx="11518" cy="1320"/>
          </a:xfrm>
          <a:custGeom>
            <a:avLst/>
            <a:gdLst/>
            <a:ahLst/>
            <a:cxnLst/>
            <a:rect l="l" t="t" r="r" b="b"/>
            <a:pathLst>
              <a:path w="192" h="22" extrusionOk="0">
                <a:moveTo>
                  <a:pt x="10" y="1"/>
                </a:moveTo>
                <a:cubicBezTo>
                  <a:pt x="0" y="1"/>
                  <a:pt x="36" y="8"/>
                  <a:pt x="116" y="21"/>
                </a:cubicBezTo>
                <a:lnTo>
                  <a:pt x="116" y="21"/>
                </a:lnTo>
                <a:cubicBezTo>
                  <a:pt x="118" y="21"/>
                  <a:pt x="120" y="22"/>
                  <a:pt x="122" y="22"/>
                </a:cubicBezTo>
                <a:lnTo>
                  <a:pt x="192" y="22"/>
                </a:lnTo>
                <a:cubicBezTo>
                  <a:pt x="80" y="8"/>
                  <a:pt x="21" y="1"/>
                  <a:pt x="1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2269209" y="1000334"/>
            <a:ext cx="22675" cy="4259"/>
          </a:xfrm>
          <a:custGeom>
            <a:avLst/>
            <a:gdLst/>
            <a:ahLst/>
            <a:cxnLst/>
            <a:rect l="l" t="t" r="r" b="b"/>
            <a:pathLst>
              <a:path w="378" h="71" extrusionOk="0">
                <a:moveTo>
                  <a:pt x="377" y="0"/>
                </a:moveTo>
                <a:lnTo>
                  <a:pt x="377" y="0"/>
                </a:lnTo>
                <a:cubicBezTo>
                  <a:pt x="307" y="28"/>
                  <a:pt x="266" y="28"/>
                  <a:pt x="196" y="42"/>
                </a:cubicBezTo>
                <a:cubicBezTo>
                  <a:pt x="168" y="42"/>
                  <a:pt x="154" y="42"/>
                  <a:pt x="140" y="28"/>
                </a:cubicBezTo>
                <a:cubicBezTo>
                  <a:pt x="15" y="28"/>
                  <a:pt x="1" y="28"/>
                  <a:pt x="98" y="56"/>
                </a:cubicBezTo>
                <a:lnTo>
                  <a:pt x="154" y="56"/>
                </a:lnTo>
                <a:cubicBezTo>
                  <a:pt x="196" y="56"/>
                  <a:pt x="224" y="70"/>
                  <a:pt x="266" y="70"/>
                </a:cubicBezTo>
                <a:lnTo>
                  <a:pt x="335" y="70"/>
                </a:lnTo>
                <a:cubicBezTo>
                  <a:pt x="335" y="70"/>
                  <a:pt x="308" y="70"/>
                  <a:pt x="308" y="56"/>
                </a:cubicBezTo>
                <a:cubicBezTo>
                  <a:pt x="280" y="56"/>
                  <a:pt x="224" y="42"/>
                  <a:pt x="210" y="42"/>
                </a:cubicBezTo>
                <a:lnTo>
                  <a:pt x="196" y="42"/>
                </a:lnTo>
                <a:cubicBezTo>
                  <a:pt x="266" y="42"/>
                  <a:pt x="307" y="28"/>
                  <a:pt x="377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8"/>
          <p:cNvSpPr/>
          <p:nvPr/>
        </p:nvSpPr>
        <p:spPr>
          <a:xfrm>
            <a:off x="777298" y="1841250"/>
            <a:ext cx="1740" cy="5939"/>
          </a:xfrm>
          <a:custGeom>
            <a:avLst/>
            <a:gdLst/>
            <a:ahLst/>
            <a:cxnLst/>
            <a:rect l="l" t="t" r="r" b="b"/>
            <a:pathLst>
              <a:path w="29" h="99" extrusionOk="0">
                <a:moveTo>
                  <a:pt x="28" y="1"/>
                </a:moveTo>
                <a:lnTo>
                  <a:pt x="28" y="1"/>
                </a:lnTo>
                <a:cubicBezTo>
                  <a:pt x="28" y="42"/>
                  <a:pt x="0" y="56"/>
                  <a:pt x="0" y="98"/>
                </a:cubicBezTo>
                <a:cubicBezTo>
                  <a:pt x="28" y="70"/>
                  <a:pt x="28" y="42"/>
                  <a:pt x="2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8"/>
          <p:cNvSpPr/>
          <p:nvPr/>
        </p:nvSpPr>
        <p:spPr>
          <a:xfrm>
            <a:off x="2289305" y="1006992"/>
            <a:ext cx="5939" cy="900"/>
          </a:xfrm>
          <a:custGeom>
            <a:avLst/>
            <a:gdLst/>
            <a:ahLst/>
            <a:cxnLst/>
            <a:rect l="l" t="t" r="r" b="b"/>
            <a:pathLst>
              <a:path w="99" h="15" extrusionOk="0">
                <a:moveTo>
                  <a:pt x="0" y="1"/>
                </a:moveTo>
                <a:cubicBezTo>
                  <a:pt x="28" y="1"/>
                  <a:pt x="70" y="1"/>
                  <a:pt x="98" y="15"/>
                </a:cubicBezTo>
                <a:cubicBezTo>
                  <a:pt x="70" y="1"/>
                  <a:pt x="42" y="1"/>
                  <a:pt x="28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779817" y="1826193"/>
            <a:ext cx="60" cy="900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4"/>
                </a:moveTo>
                <a:cubicBezTo>
                  <a:pt x="0" y="14"/>
                  <a:pt x="0" y="1"/>
                  <a:pt x="0" y="14"/>
                </a:cubicBezTo>
                <a:cubicBezTo>
                  <a:pt x="0" y="1"/>
                  <a:pt x="0" y="1"/>
                  <a:pt x="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8"/>
          <p:cNvSpPr/>
          <p:nvPr/>
        </p:nvSpPr>
        <p:spPr>
          <a:xfrm>
            <a:off x="772259" y="1869684"/>
            <a:ext cx="60" cy="3419"/>
          </a:xfrm>
          <a:custGeom>
            <a:avLst/>
            <a:gdLst/>
            <a:ahLst/>
            <a:cxnLst/>
            <a:rect l="l" t="t" r="r" b="b"/>
            <a:pathLst>
              <a:path w="1" h="57" extrusionOk="0">
                <a:moveTo>
                  <a:pt x="1" y="57"/>
                </a:moveTo>
                <a:lnTo>
                  <a:pt x="1" y="15"/>
                </a:lnTo>
                <a:lnTo>
                  <a:pt x="1" y="1"/>
                </a:lnTo>
                <a:lnTo>
                  <a:pt x="1" y="57"/>
                </a:lnTo>
                <a:cubicBezTo>
                  <a:pt x="1" y="43"/>
                  <a:pt x="1" y="57"/>
                  <a:pt x="1" y="5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8"/>
          <p:cNvSpPr/>
          <p:nvPr/>
        </p:nvSpPr>
        <p:spPr>
          <a:xfrm>
            <a:off x="2316900" y="1020430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772259" y="1866385"/>
            <a:ext cx="60" cy="3359"/>
          </a:xfrm>
          <a:custGeom>
            <a:avLst/>
            <a:gdLst/>
            <a:ahLst/>
            <a:cxnLst/>
            <a:rect l="l" t="t" r="r" b="b"/>
            <a:pathLst>
              <a:path w="1" h="56" extrusionOk="0">
                <a:moveTo>
                  <a:pt x="1" y="0"/>
                </a:moveTo>
                <a:lnTo>
                  <a:pt x="1" y="0"/>
                </a:lnTo>
                <a:lnTo>
                  <a:pt x="1" y="28"/>
                </a:lnTo>
                <a:lnTo>
                  <a:pt x="1" y="56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2286365" y="1004893"/>
            <a:ext cx="3839" cy="1320"/>
          </a:xfrm>
          <a:custGeom>
            <a:avLst/>
            <a:gdLst/>
            <a:ahLst/>
            <a:cxnLst/>
            <a:rect l="l" t="t" r="r" b="b"/>
            <a:pathLst>
              <a:path w="64" h="22" extrusionOk="0">
                <a:moveTo>
                  <a:pt x="9" y="1"/>
                </a:moveTo>
                <a:cubicBezTo>
                  <a:pt x="1" y="1"/>
                  <a:pt x="1" y="8"/>
                  <a:pt x="8" y="22"/>
                </a:cubicBezTo>
                <a:lnTo>
                  <a:pt x="63" y="22"/>
                </a:lnTo>
                <a:cubicBezTo>
                  <a:pt x="35" y="8"/>
                  <a:pt x="18" y="1"/>
                  <a:pt x="9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6899831" y="1135847"/>
            <a:ext cx="900" cy="1740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0" y="1"/>
                </a:moveTo>
                <a:lnTo>
                  <a:pt x="0" y="29"/>
                </a:lnTo>
                <a:cubicBezTo>
                  <a:pt x="0" y="15"/>
                  <a:pt x="14" y="15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6985195" y="1045505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6996053" y="1045505"/>
            <a:ext cx="1740" cy="2579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14"/>
                </a:moveTo>
                <a:cubicBezTo>
                  <a:pt x="28" y="14"/>
                  <a:pt x="28" y="0"/>
                  <a:pt x="28" y="14"/>
                </a:cubicBezTo>
                <a:cubicBezTo>
                  <a:pt x="14" y="14"/>
                  <a:pt x="14" y="42"/>
                  <a:pt x="0" y="42"/>
                </a:cubicBezTo>
                <a:cubicBezTo>
                  <a:pt x="14" y="42"/>
                  <a:pt x="14" y="14"/>
                  <a:pt x="28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6996053" y="1044665"/>
            <a:ext cx="1740" cy="1740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28" y="1"/>
                </a:moveTo>
                <a:cubicBezTo>
                  <a:pt x="14" y="1"/>
                  <a:pt x="0" y="14"/>
                  <a:pt x="0" y="28"/>
                </a:cubicBezTo>
                <a:lnTo>
                  <a:pt x="2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6993533" y="1046345"/>
            <a:ext cx="2579" cy="1740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42" y="0"/>
                </a:moveTo>
                <a:cubicBezTo>
                  <a:pt x="14" y="0"/>
                  <a:pt x="14" y="0"/>
                  <a:pt x="1" y="28"/>
                </a:cubicBezTo>
                <a:cubicBezTo>
                  <a:pt x="14" y="0"/>
                  <a:pt x="42" y="0"/>
                  <a:pt x="42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8"/>
          <p:cNvSpPr/>
          <p:nvPr/>
        </p:nvSpPr>
        <p:spPr>
          <a:xfrm>
            <a:off x="6895632" y="1134228"/>
            <a:ext cx="4259" cy="15777"/>
          </a:xfrm>
          <a:custGeom>
            <a:avLst/>
            <a:gdLst/>
            <a:ahLst/>
            <a:cxnLst/>
            <a:rect l="l" t="t" r="r" b="b"/>
            <a:pathLst>
              <a:path w="71" h="263" extrusionOk="0">
                <a:moveTo>
                  <a:pt x="1" y="0"/>
                </a:moveTo>
                <a:cubicBezTo>
                  <a:pt x="8" y="158"/>
                  <a:pt x="30" y="262"/>
                  <a:pt x="47" y="262"/>
                </a:cubicBezTo>
                <a:cubicBezTo>
                  <a:pt x="60" y="262"/>
                  <a:pt x="70" y="201"/>
                  <a:pt x="70" y="56"/>
                </a:cubicBezTo>
                <a:lnTo>
                  <a:pt x="70" y="56"/>
                </a:lnTo>
                <a:cubicBezTo>
                  <a:pt x="54" y="89"/>
                  <a:pt x="42" y="104"/>
                  <a:pt x="32" y="104"/>
                </a:cubicBezTo>
                <a:cubicBezTo>
                  <a:pt x="17" y="104"/>
                  <a:pt x="9" y="68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6983515" y="1045505"/>
            <a:ext cx="1740" cy="3419"/>
          </a:xfrm>
          <a:custGeom>
            <a:avLst/>
            <a:gdLst/>
            <a:ahLst/>
            <a:cxnLst/>
            <a:rect l="l" t="t" r="r" b="b"/>
            <a:pathLst>
              <a:path w="29" h="57" extrusionOk="0">
                <a:moveTo>
                  <a:pt x="0" y="56"/>
                </a:moveTo>
                <a:lnTo>
                  <a:pt x="0" y="56"/>
                </a:lnTo>
                <a:cubicBezTo>
                  <a:pt x="14" y="42"/>
                  <a:pt x="28" y="14"/>
                  <a:pt x="28" y="0"/>
                </a:cubicBezTo>
                <a:cubicBezTo>
                  <a:pt x="28" y="14"/>
                  <a:pt x="14" y="42"/>
                  <a:pt x="0" y="56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6893113" y="1116651"/>
            <a:ext cx="2579" cy="12597"/>
          </a:xfrm>
          <a:custGeom>
            <a:avLst/>
            <a:gdLst/>
            <a:ahLst/>
            <a:cxnLst/>
            <a:rect l="l" t="t" r="r" b="b"/>
            <a:pathLst>
              <a:path w="43" h="210" extrusionOk="0">
                <a:moveTo>
                  <a:pt x="1" y="0"/>
                </a:moveTo>
                <a:cubicBezTo>
                  <a:pt x="1" y="70"/>
                  <a:pt x="15" y="140"/>
                  <a:pt x="43" y="209"/>
                </a:cubicBezTo>
                <a:lnTo>
                  <a:pt x="43" y="84"/>
                </a:lnTo>
                <a:cubicBezTo>
                  <a:pt x="15" y="70"/>
                  <a:pt x="1" y="42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6895632" y="1129188"/>
            <a:ext cx="60" cy="5099"/>
          </a:xfrm>
          <a:custGeom>
            <a:avLst/>
            <a:gdLst/>
            <a:ahLst/>
            <a:cxnLst/>
            <a:rect l="l" t="t" r="r" b="b"/>
            <a:pathLst>
              <a:path w="1" h="85" extrusionOk="0">
                <a:moveTo>
                  <a:pt x="1" y="0"/>
                </a:moveTo>
                <a:lnTo>
                  <a:pt x="1" y="84"/>
                </a:lnTo>
                <a:lnTo>
                  <a:pt x="1" y="14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8"/>
          <p:cNvSpPr/>
          <p:nvPr/>
        </p:nvSpPr>
        <p:spPr>
          <a:xfrm>
            <a:off x="6893952" y="1116651"/>
            <a:ext cx="1740" cy="5039"/>
          </a:xfrm>
          <a:custGeom>
            <a:avLst/>
            <a:gdLst/>
            <a:ahLst/>
            <a:cxnLst/>
            <a:rect l="l" t="t" r="r" b="b"/>
            <a:pathLst>
              <a:path w="29" h="84" extrusionOk="0">
                <a:moveTo>
                  <a:pt x="29" y="0"/>
                </a:moveTo>
                <a:cubicBezTo>
                  <a:pt x="1" y="42"/>
                  <a:pt x="1" y="56"/>
                  <a:pt x="29" y="84"/>
                </a:cubicBezTo>
                <a:lnTo>
                  <a:pt x="29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6960900" y="1054683"/>
            <a:ext cx="2579" cy="60"/>
          </a:xfrm>
          <a:custGeom>
            <a:avLst/>
            <a:gdLst/>
            <a:ahLst/>
            <a:cxnLst/>
            <a:rect l="l" t="t" r="r" b="b"/>
            <a:pathLst>
              <a:path w="43" h="1" extrusionOk="0">
                <a:moveTo>
                  <a:pt x="1" y="1"/>
                </a:moveTo>
                <a:lnTo>
                  <a:pt x="1" y="1"/>
                </a:lnTo>
                <a:lnTo>
                  <a:pt x="42" y="1"/>
                </a:lnTo>
                <a:lnTo>
                  <a:pt x="42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8"/>
          <p:cNvSpPr/>
          <p:nvPr/>
        </p:nvSpPr>
        <p:spPr>
          <a:xfrm>
            <a:off x="6986035" y="974359"/>
            <a:ext cx="6719" cy="16557"/>
          </a:xfrm>
          <a:custGeom>
            <a:avLst/>
            <a:gdLst/>
            <a:ahLst/>
            <a:cxnLst/>
            <a:rect l="l" t="t" r="r" b="b"/>
            <a:pathLst>
              <a:path w="112" h="276" extrusionOk="0">
                <a:moveTo>
                  <a:pt x="112" y="1"/>
                </a:moveTo>
                <a:lnTo>
                  <a:pt x="112" y="1"/>
                </a:lnTo>
                <a:cubicBezTo>
                  <a:pt x="12" y="161"/>
                  <a:pt x="1" y="275"/>
                  <a:pt x="22" y="275"/>
                </a:cubicBezTo>
                <a:cubicBezTo>
                  <a:pt x="40" y="275"/>
                  <a:pt x="80" y="197"/>
                  <a:pt x="11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8"/>
          <p:cNvSpPr/>
          <p:nvPr/>
        </p:nvSpPr>
        <p:spPr>
          <a:xfrm>
            <a:off x="6992693" y="973759"/>
            <a:ext cx="480" cy="660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6" y="0"/>
                </a:moveTo>
                <a:cubicBezTo>
                  <a:pt x="4" y="0"/>
                  <a:pt x="1" y="4"/>
                  <a:pt x="1" y="11"/>
                </a:cubicBezTo>
                <a:cubicBezTo>
                  <a:pt x="8" y="4"/>
                  <a:pt x="8" y="0"/>
                  <a:pt x="6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8"/>
          <p:cNvSpPr/>
          <p:nvPr/>
        </p:nvSpPr>
        <p:spPr>
          <a:xfrm>
            <a:off x="6983515" y="981917"/>
            <a:ext cx="8398" cy="26754"/>
          </a:xfrm>
          <a:custGeom>
            <a:avLst/>
            <a:gdLst/>
            <a:ahLst/>
            <a:cxnLst/>
            <a:rect l="l" t="t" r="r" b="b"/>
            <a:pathLst>
              <a:path w="140" h="446" extrusionOk="0">
                <a:moveTo>
                  <a:pt x="0" y="0"/>
                </a:moveTo>
                <a:lnTo>
                  <a:pt x="0" y="0"/>
                </a:lnTo>
                <a:cubicBezTo>
                  <a:pt x="30" y="142"/>
                  <a:pt x="68" y="254"/>
                  <a:pt x="102" y="342"/>
                </a:cubicBezTo>
                <a:lnTo>
                  <a:pt x="102" y="342"/>
                </a:lnTo>
                <a:cubicBezTo>
                  <a:pt x="81" y="270"/>
                  <a:pt x="48" y="157"/>
                  <a:pt x="0" y="0"/>
                </a:cubicBezTo>
                <a:close/>
                <a:moveTo>
                  <a:pt x="102" y="342"/>
                </a:moveTo>
                <a:cubicBezTo>
                  <a:pt x="123" y="412"/>
                  <a:pt x="134" y="445"/>
                  <a:pt x="138" y="445"/>
                </a:cubicBezTo>
                <a:cubicBezTo>
                  <a:pt x="139" y="445"/>
                  <a:pt x="140" y="441"/>
                  <a:pt x="140" y="433"/>
                </a:cubicBezTo>
                <a:cubicBezTo>
                  <a:pt x="128" y="406"/>
                  <a:pt x="115" y="376"/>
                  <a:pt x="102" y="34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6981835" y="1045505"/>
            <a:ext cx="2579" cy="3419"/>
          </a:xfrm>
          <a:custGeom>
            <a:avLst/>
            <a:gdLst/>
            <a:ahLst/>
            <a:cxnLst/>
            <a:rect l="l" t="t" r="r" b="b"/>
            <a:pathLst>
              <a:path w="43" h="57" extrusionOk="0">
                <a:moveTo>
                  <a:pt x="42" y="1"/>
                </a:moveTo>
                <a:lnTo>
                  <a:pt x="42" y="1"/>
                </a:lnTo>
                <a:cubicBezTo>
                  <a:pt x="28" y="14"/>
                  <a:pt x="0" y="42"/>
                  <a:pt x="0" y="56"/>
                </a:cubicBezTo>
                <a:cubicBezTo>
                  <a:pt x="28" y="42"/>
                  <a:pt x="28" y="14"/>
                  <a:pt x="4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8"/>
          <p:cNvSpPr/>
          <p:nvPr/>
        </p:nvSpPr>
        <p:spPr>
          <a:xfrm>
            <a:off x="6939124" y="1056363"/>
            <a:ext cx="900" cy="5099"/>
          </a:xfrm>
          <a:custGeom>
            <a:avLst/>
            <a:gdLst/>
            <a:ahLst/>
            <a:cxnLst/>
            <a:rect l="l" t="t" r="r" b="b"/>
            <a:pathLst>
              <a:path w="15" h="85" extrusionOk="0">
                <a:moveTo>
                  <a:pt x="15" y="1"/>
                </a:moveTo>
                <a:cubicBezTo>
                  <a:pt x="1" y="29"/>
                  <a:pt x="1" y="43"/>
                  <a:pt x="1" y="85"/>
                </a:cubicBezTo>
                <a:cubicBezTo>
                  <a:pt x="1" y="71"/>
                  <a:pt x="1" y="29"/>
                  <a:pt x="1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6939124" y="1061402"/>
            <a:ext cx="2579" cy="1740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1" y="1"/>
                </a:moveTo>
                <a:cubicBezTo>
                  <a:pt x="1" y="14"/>
                  <a:pt x="15" y="14"/>
                  <a:pt x="43" y="28"/>
                </a:cubicBezTo>
                <a:cubicBezTo>
                  <a:pt x="15" y="14"/>
                  <a:pt x="15" y="1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6945842" y="1040466"/>
            <a:ext cx="10078" cy="13437"/>
          </a:xfrm>
          <a:custGeom>
            <a:avLst/>
            <a:gdLst/>
            <a:ahLst/>
            <a:cxnLst/>
            <a:rect l="l" t="t" r="r" b="b"/>
            <a:pathLst>
              <a:path w="168" h="224" extrusionOk="0">
                <a:moveTo>
                  <a:pt x="0" y="1"/>
                </a:moveTo>
                <a:cubicBezTo>
                  <a:pt x="14" y="126"/>
                  <a:pt x="84" y="196"/>
                  <a:pt x="168" y="224"/>
                </a:cubicBezTo>
                <a:lnTo>
                  <a:pt x="168" y="224"/>
                </a:lnTo>
                <a:cubicBezTo>
                  <a:pt x="84" y="196"/>
                  <a:pt x="14" y="126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6950042" y="1032967"/>
            <a:ext cx="14277" cy="13437"/>
          </a:xfrm>
          <a:custGeom>
            <a:avLst/>
            <a:gdLst/>
            <a:ahLst/>
            <a:cxnLst/>
            <a:rect l="l" t="t" r="r" b="b"/>
            <a:pathLst>
              <a:path w="238" h="224" extrusionOk="0">
                <a:moveTo>
                  <a:pt x="0" y="0"/>
                </a:moveTo>
                <a:cubicBezTo>
                  <a:pt x="42" y="126"/>
                  <a:pt x="154" y="196"/>
                  <a:pt x="237" y="223"/>
                </a:cubicBezTo>
                <a:lnTo>
                  <a:pt x="223" y="209"/>
                </a:lnTo>
                <a:cubicBezTo>
                  <a:pt x="140" y="182"/>
                  <a:pt x="42" y="112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6979316" y="1045505"/>
            <a:ext cx="1740" cy="2579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0"/>
                </a:moveTo>
                <a:cubicBezTo>
                  <a:pt x="28" y="14"/>
                  <a:pt x="14" y="42"/>
                  <a:pt x="0" y="42"/>
                </a:cubicBezTo>
                <a:lnTo>
                  <a:pt x="0" y="42"/>
                </a:lnTo>
                <a:cubicBezTo>
                  <a:pt x="14" y="42"/>
                  <a:pt x="28" y="14"/>
                  <a:pt x="2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6960060" y="1037946"/>
            <a:ext cx="8458" cy="10138"/>
          </a:xfrm>
          <a:custGeom>
            <a:avLst/>
            <a:gdLst/>
            <a:ahLst/>
            <a:cxnLst/>
            <a:rect l="l" t="t" r="r" b="b"/>
            <a:pathLst>
              <a:path w="141" h="169" extrusionOk="0">
                <a:moveTo>
                  <a:pt x="1" y="1"/>
                </a:moveTo>
                <a:cubicBezTo>
                  <a:pt x="15" y="57"/>
                  <a:pt x="42" y="99"/>
                  <a:pt x="70" y="126"/>
                </a:cubicBezTo>
                <a:cubicBezTo>
                  <a:pt x="80" y="136"/>
                  <a:pt x="103" y="139"/>
                  <a:pt x="121" y="150"/>
                </a:cubicBezTo>
                <a:lnTo>
                  <a:pt x="121" y="150"/>
                </a:lnTo>
                <a:cubicBezTo>
                  <a:pt x="75" y="103"/>
                  <a:pt x="38" y="63"/>
                  <a:pt x="1" y="1"/>
                </a:cubicBezTo>
                <a:close/>
                <a:moveTo>
                  <a:pt x="121" y="150"/>
                </a:moveTo>
                <a:lnTo>
                  <a:pt x="121" y="150"/>
                </a:lnTo>
                <a:cubicBezTo>
                  <a:pt x="127" y="156"/>
                  <a:pt x="134" y="162"/>
                  <a:pt x="140" y="168"/>
                </a:cubicBezTo>
                <a:cubicBezTo>
                  <a:pt x="136" y="160"/>
                  <a:pt x="129" y="154"/>
                  <a:pt x="121" y="15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6976796" y="1045505"/>
            <a:ext cx="900" cy="2579"/>
          </a:xfrm>
          <a:custGeom>
            <a:avLst/>
            <a:gdLst/>
            <a:ahLst/>
            <a:cxnLst/>
            <a:rect l="l" t="t" r="r" b="b"/>
            <a:pathLst>
              <a:path w="15" h="43" extrusionOk="0">
                <a:moveTo>
                  <a:pt x="14" y="0"/>
                </a:moveTo>
                <a:cubicBezTo>
                  <a:pt x="1" y="0"/>
                  <a:pt x="1" y="14"/>
                  <a:pt x="1" y="42"/>
                </a:cubicBezTo>
                <a:cubicBezTo>
                  <a:pt x="1" y="14"/>
                  <a:pt x="14" y="14"/>
                  <a:pt x="1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6954181" y="1032127"/>
            <a:ext cx="22675" cy="16797"/>
          </a:xfrm>
          <a:custGeom>
            <a:avLst/>
            <a:gdLst/>
            <a:ahLst/>
            <a:cxnLst/>
            <a:rect l="l" t="t" r="r" b="b"/>
            <a:pathLst>
              <a:path w="378" h="280" extrusionOk="0">
                <a:moveTo>
                  <a:pt x="1" y="0"/>
                </a:moveTo>
                <a:cubicBezTo>
                  <a:pt x="85" y="140"/>
                  <a:pt x="224" y="223"/>
                  <a:pt x="364" y="279"/>
                </a:cubicBezTo>
                <a:lnTo>
                  <a:pt x="378" y="265"/>
                </a:lnTo>
                <a:cubicBezTo>
                  <a:pt x="238" y="210"/>
                  <a:pt x="99" y="14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6892273" y="1104053"/>
            <a:ext cx="900" cy="12657"/>
          </a:xfrm>
          <a:custGeom>
            <a:avLst/>
            <a:gdLst/>
            <a:ahLst/>
            <a:cxnLst/>
            <a:rect l="l" t="t" r="r" b="b"/>
            <a:pathLst>
              <a:path w="15" h="211" extrusionOk="0">
                <a:moveTo>
                  <a:pt x="1" y="1"/>
                </a:moveTo>
                <a:lnTo>
                  <a:pt x="1" y="57"/>
                </a:lnTo>
                <a:cubicBezTo>
                  <a:pt x="1" y="62"/>
                  <a:pt x="1" y="68"/>
                  <a:pt x="1" y="73"/>
                </a:cubicBezTo>
                <a:lnTo>
                  <a:pt x="1" y="73"/>
                </a:lnTo>
                <a:cubicBezTo>
                  <a:pt x="1" y="50"/>
                  <a:pt x="1" y="26"/>
                  <a:pt x="1" y="1"/>
                </a:cubicBezTo>
                <a:close/>
                <a:moveTo>
                  <a:pt x="1" y="73"/>
                </a:moveTo>
                <a:cubicBezTo>
                  <a:pt x="2" y="125"/>
                  <a:pt x="5" y="171"/>
                  <a:pt x="15" y="210"/>
                </a:cubicBezTo>
                <a:cubicBezTo>
                  <a:pt x="15" y="160"/>
                  <a:pt x="3" y="121"/>
                  <a:pt x="1" y="73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8"/>
          <p:cNvSpPr/>
          <p:nvPr/>
        </p:nvSpPr>
        <p:spPr>
          <a:xfrm>
            <a:off x="6987654" y="1048024"/>
            <a:ext cx="4259" cy="900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71" y="0"/>
                </a:moveTo>
                <a:lnTo>
                  <a:pt x="71" y="0"/>
                </a:lnTo>
                <a:cubicBezTo>
                  <a:pt x="43" y="0"/>
                  <a:pt x="16" y="14"/>
                  <a:pt x="2" y="14"/>
                </a:cubicBezTo>
                <a:lnTo>
                  <a:pt x="2" y="14"/>
                </a:lnTo>
                <a:cubicBezTo>
                  <a:pt x="5" y="14"/>
                  <a:pt x="23" y="13"/>
                  <a:pt x="50" y="6"/>
                </a:cubicBezTo>
                <a:lnTo>
                  <a:pt x="50" y="6"/>
                </a:lnTo>
                <a:cubicBezTo>
                  <a:pt x="51" y="6"/>
                  <a:pt x="51" y="7"/>
                  <a:pt x="52" y="7"/>
                </a:cubicBezTo>
                <a:cubicBezTo>
                  <a:pt x="55" y="7"/>
                  <a:pt x="61" y="5"/>
                  <a:pt x="71" y="0"/>
                </a:cubicBezTo>
                <a:lnTo>
                  <a:pt x="71" y="0"/>
                </a:lnTo>
                <a:cubicBezTo>
                  <a:pt x="63" y="3"/>
                  <a:pt x="57" y="5"/>
                  <a:pt x="50" y="6"/>
                </a:cubicBezTo>
                <a:lnTo>
                  <a:pt x="50" y="6"/>
                </a:lnTo>
                <a:cubicBezTo>
                  <a:pt x="47" y="5"/>
                  <a:pt x="54" y="0"/>
                  <a:pt x="71" y="0"/>
                </a:cubicBezTo>
                <a:close/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2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8"/>
          <p:cNvSpPr/>
          <p:nvPr/>
        </p:nvSpPr>
        <p:spPr>
          <a:xfrm>
            <a:off x="6990174" y="1048024"/>
            <a:ext cx="1740" cy="900"/>
          </a:xfrm>
          <a:custGeom>
            <a:avLst/>
            <a:gdLst/>
            <a:ahLst/>
            <a:cxnLst/>
            <a:rect l="l" t="t" r="r" b="b"/>
            <a:pathLst>
              <a:path w="29" h="15" extrusionOk="0">
                <a:moveTo>
                  <a:pt x="1" y="14"/>
                </a:moveTo>
                <a:lnTo>
                  <a:pt x="29" y="0"/>
                </a:lnTo>
                <a:lnTo>
                  <a:pt x="1" y="14"/>
                </a:lnTo>
                <a:cubicBezTo>
                  <a:pt x="29" y="0"/>
                  <a:pt x="1" y="14"/>
                  <a:pt x="1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6988494" y="1048864"/>
            <a:ext cx="1740" cy="1740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29" y="0"/>
                </a:moveTo>
                <a:cubicBezTo>
                  <a:pt x="29" y="14"/>
                  <a:pt x="15" y="28"/>
                  <a:pt x="1" y="28"/>
                </a:cubicBezTo>
                <a:lnTo>
                  <a:pt x="1" y="28"/>
                </a:lnTo>
                <a:cubicBezTo>
                  <a:pt x="15" y="28"/>
                  <a:pt x="29" y="14"/>
                  <a:pt x="29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8"/>
          <p:cNvSpPr/>
          <p:nvPr/>
        </p:nvSpPr>
        <p:spPr>
          <a:xfrm>
            <a:off x="6991014" y="1048024"/>
            <a:ext cx="5099" cy="900"/>
          </a:xfrm>
          <a:custGeom>
            <a:avLst/>
            <a:gdLst/>
            <a:ahLst/>
            <a:cxnLst/>
            <a:rect l="l" t="t" r="r" b="b"/>
            <a:pathLst>
              <a:path w="85" h="15" extrusionOk="0">
                <a:moveTo>
                  <a:pt x="29" y="0"/>
                </a:moveTo>
                <a:lnTo>
                  <a:pt x="1" y="14"/>
                </a:lnTo>
                <a:cubicBezTo>
                  <a:pt x="29" y="14"/>
                  <a:pt x="43" y="0"/>
                  <a:pt x="8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8"/>
          <p:cNvSpPr/>
          <p:nvPr/>
        </p:nvSpPr>
        <p:spPr>
          <a:xfrm>
            <a:off x="6973437" y="1053843"/>
            <a:ext cx="2579" cy="2579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43" y="1"/>
                </a:moveTo>
                <a:cubicBezTo>
                  <a:pt x="29" y="15"/>
                  <a:pt x="1" y="15"/>
                  <a:pt x="1" y="43"/>
                </a:cubicBezTo>
                <a:lnTo>
                  <a:pt x="29" y="43"/>
                </a:lnTo>
                <a:cubicBezTo>
                  <a:pt x="29" y="15"/>
                  <a:pt x="42" y="1"/>
                  <a:pt x="43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8"/>
          <p:cNvSpPr/>
          <p:nvPr/>
        </p:nvSpPr>
        <p:spPr>
          <a:xfrm>
            <a:off x="6963419" y="1056363"/>
            <a:ext cx="9238" cy="4259"/>
          </a:xfrm>
          <a:custGeom>
            <a:avLst/>
            <a:gdLst/>
            <a:ahLst/>
            <a:cxnLst/>
            <a:rect l="l" t="t" r="r" b="b"/>
            <a:pathLst>
              <a:path w="154" h="71" extrusionOk="0">
                <a:moveTo>
                  <a:pt x="140" y="1"/>
                </a:moveTo>
                <a:cubicBezTo>
                  <a:pt x="136" y="3"/>
                  <a:pt x="132" y="6"/>
                  <a:pt x="128" y="8"/>
                </a:cubicBezTo>
                <a:lnTo>
                  <a:pt x="128" y="8"/>
                </a:lnTo>
                <a:cubicBezTo>
                  <a:pt x="137" y="5"/>
                  <a:pt x="145" y="3"/>
                  <a:pt x="154" y="1"/>
                </a:cubicBezTo>
                <a:close/>
                <a:moveTo>
                  <a:pt x="128" y="8"/>
                </a:moveTo>
                <a:lnTo>
                  <a:pt x="128" y="8"/>
                </a:lnTo>
                <a:cubicBezTo>
                  <a:pt x="81" y="23"/>
                  <a:pt x="36" y="47"/>
                  <a:pt x="0" y="71"/>
                </a:cubicBezTo>
                <a:cubicBezTo>
                  <a:pt x="51" y="45"/>
                  <a:pt x="90" y="31"/>
                  <a:pt x="128" y="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8"/>
          <p:cNvSpPr/>
          <p:nvPr/>
        </p:nvSpPr>
        <p:spPr>
          <a:xfrm>
            <a:off x="6987654" y="1048864"/>
            <a:ext cx="2579" cy="1740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43" y="0"/>
                </a:moveTo>
                <a:cubicBezTo>
                  <a:pt x="29" y="14"/>
                  <a:pt x="15" y="28"/>
                  <a:pt x="1" y="28"/>
                </a:cubicBezTo>
                <a:lnTo>
                  <a:pt x="1" y="28"/>
                </a:lnTo>
                <a:cubicBezTo>
                  <a:pt x="15" y="28"/>
                  <a:pt x="29" y="14"/>
                  <a:pt x="43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8"/>
          <p:cNvSpPr/>
          <p:nvPr/>
        </p:nvSpPr>
        <p:spPr>
          <a:xfrm>
            <a:off x="6941643" y="1062242"/>
            <a:ext cx="2579" cy="2579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15" y="14"/>
                </a:moveTo>
                <a:cubicBezTo>
                  <a:pt x="15" y="42"/>
                  <a:pt x="15" y="42"/>
                  <a:pt x="15" y="14"/>
                </a:cubicBezTo>
                <a:cubicBezTo>
                  <a:pt x="15" y="42"/>
                  <a:pt x="15" y="42"/>
                  <a:pt x="15" y="14"/>
                </a:cubicBezTo>
                <a:cubicBezTo>
                  <a:pt x="15" y="42"/>
                  <a:pt x="15" y="14"/>
                  <a:pt x="15" y="14"/>
                </a:cubicBezTo>
                <a:lnTo>
                  <a:pt x="15" y="14"/>
                </a:lnTo>
                <a:cubicBezTo>
                  <a:pt x="15" y="14"/>
                  <a:pt x="15" y="42"/>
                  <a:pt x="15" y="14"/>
                </a:cubicBezTo>
                <a:cubicBezTo>
                  <a:pt x="15" y="42"/>
                  <a:pt x="15" y="42"/>
                  <a:pt x="15" y="14"/>
                </a:cubicBezTo>
                <a:cubicBezTo>
                  <a:pt x="15" y="42"/>
                  <a:pt x="15" y="42"/>
                  <a:pt x="15" y="14"/>
                </a:cubicBezTo>
                <a:lnTo>
                  <a:pt x="43" y="14"/>
                </a:lnTo>
                <a:lnTo>
                  <a:pt x="43" y="14"/>
                </a:lnTo>
                <a:lnTo>
                  <a:pt x="15" y="14"/>
                </a:lnTo>
                <a:cubicBezTo>
                  <a:pt x="29" y="14"/>
                  <a:pt x="29" y="14"/>
                  <a:pt x="29" y="0"/>
                </a:cubicBezTo>
                <a:lnTo>
                  <a:pt x="29" y="0"/>
                </a:lnTo>
                <a:cubicBezTo>
                  <a:pt x="29" y="14"/>
                  <a:pt x="29" y="14"/>
                  <a:pt x="15" y="14"/>
                </a:cubicBezTo>
                <a:cubicBezTo>
                  <a:pt x="29" y="14"/>
                  <a:pt x="29" y="14"/>
                  <a:pt x="15" y="14"/>
                </a:cubicBezTo>
                <a:lnTo>
                  <a:pt x="15" y="14"/>
                </a:lnTo>
                <a:lnTo>
                  <a:pt x="15" y="14"/>
                </a:lnTo>
                <a:lnTo>
                  <a:pt x="15" y="14"/>
                </a:lnTo>
                <a:lnTo>
                  <a:pt x="15" y="14"/>
                </a:lnTo>
                <a:cubicBezTo>
                  <a:pt x="1" y="14"/>
                  <a:pt x="1" y="14"/>
                  <a:pt x="15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8"/>
          <p:cNvSpPr/>
          <p:nvPr/>
        </p:nvSpPr>
        <p:spPr>
          <a:xfrm>
            <a:off x="6921547" y="1066441"/>
            <a:ext cx="5099" cy="2579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85" y="0"/>
                </a:moveTo>
                <a:cubicBezTo>
                  <a:pt x="43" y="14"/>
                  <a:pt x="15" y="42"/>
                  <a:pt x="1" y="42"/>
                </a:cubicBezTo>
                <a:cubicBezTo>
                  <a:pt x="15" y="42"/>
                  <a:pt x="57" y="14"/>
                  <a:pt x="85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8"/>
          <p:cNvSpPr/>
          <p:nvPr/>
        </p:nvSpPr>
        <p:spPr>
          <a:xfrm>
            <a:off x="6975117" y="1053843"/>
            <a:ext cx="4259" cy="900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29" y="1"/>
                </a:moveTo>
                <a:cubicBezTo>
                  <a:pt x="23" y="6"/>
                  <a:pt x="20" y="10"/>
                  <a:pt x="17" y="12"/>
                </a:cubicBezTo>
                <a:lnTo>
                  <a:pt x="17" y="12"/>
                </a:lnTo>
                <a:cubicBezTo>
                  <a:pt x="32" y="8"/>
                  <a:pt x="51" y="1"/>
                  <a:pt x="70" y="1"/>
                </a:cubicBezTo>
                <a:close/>
                <a:moveTo>
                  <a:pt x="17" y="12"/>
                </a:moveTo>
                <a:cubicBezTo>
                  <a:pt x="10" y="14"/>
                  <a:pt x="5" y="15"/>
                  <a:pt x="1" y="15"/>
                </a:cubicBezTo>
                <a:cubicBezTo>
                  <a:pt x="9" y="15"/>
                  <a:pt x="12" y="15"/>
                  <a:pt x="17" y="1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8"/>
          <p:cNvSpPr/>
          <p:nvPr/>
        </p:nvSpPr>
        <p:spPr>
          <a:xfrm>
            <a:off x="6964259" y="1046345"/>
            <a:ext cx="3419" cy="2579"/>
          </a:xfrm>
          <a:custGeom>
            <a:avLst/>
            <a:gdLst/>
            <a:ahLst/>
            <a:cxnLst/>
            <a:rect l="l" t="t" r="r" b="b"/>
            <a:pathLst>
              <a:path w="57" h="43" extrusionOk="0">
                <a:moveTo>
                  <a:pt x="0" y="0"/>
                </a:moveTo>
                <a:lnTo>
                  <a:pt x="0" y="0"/>
                </a:lnTo>
                <a:cubicBezTo>
                  <a:pt x="14" y="28"/>
                  <a:pt x="14" y="42"/>
                  <a:pt x="42" y="42"/>
                </a:cubicBezTo>
                <a:lnTo>
                  <a:pt x="56" y="28"/>
                </a:lnTo>
                <a:cubicBezTo>
                  <a:pt x="42" y="28"/>
                  <a:pt x="14" y="28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8"/>
          <p:cNvSpPr/>
          <p:nvPr/>
        </p:nvSpPr>
        <p:spPr>
          <a:xfrm>
            <a:off x="6969298" y="1048864"/>
            <a:ext cx="3359" cy="3419"/>
          </a:xfrm>
          <a:custGeom>
            <a:avLst/>
            <a:gdLst/>
            <a:ahLst/>
            <a:cxnLst/>
            <a:rect l="l" t="t" r="r" b="b"/>
            <a:pathLst>
              <a:path w="56" h="57" extrusionOk="0">
                <a:moveTo>
                  <a:pt x="28" y="0"/>
                </a:moveTo>
                <a:lnTo>
                  <a:pt x="0" y="14"/>
                </a:lnTo>
                <a:cubicBezTo>
                  <a:pt x="0" y="28"/>
                  <a:pt x="28" y="56"/>
                  <a:pt x="42" y="56"/>
                </a:cubicBezTo>
                <a:lnTo>
                  <a:pt x="56" y="28"/>
                </a:lnTo>
                <a:cubicBezTo>
                  <a:pt x="42" y="28"/>
                  <a:pt x="28" y="14"/>
                  <a:pt x="2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6944163" y="1062242"/>
            <a:ext cx="1740" cy="60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28" y="0"/>
                </a:moveTo>
                <a:cubicBezTo>
                  <a:pt x="28" y="0"/>
                  <a:pt x="1" y="0"/>
                  <a:pt x="28" y="0"/>
                </a:cubicBezTo>
                <a:cubicBezTo>
                  <a:pt x="1" y="0"/>
                  <a:pt x="1" y="0"/>
                  <a:pt x="28" y="0"/>
                </a:cubicBezTo>
                <a:cubicBezTo>
                  <a:pt x="1" y="0"/>
                  <a:pt x="28" y="0"/>
                  <a:pt x="2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6956700" y="1058042"/>
            <a:ext cx="3419" cy="60"/>
          </a:xfrm>
          <a:custGeom>
            <a:avLst/>
            <a:gdLst/>
            <a:ahLst/>
            <a:cxnLst/>
            <a:rect l="l" t="t" r="r" b="b"/>
            <a:pathLst>
              <a:path w="57" h="1" extrusionOk="0">
                <a:moveTo>
                  <a:pt x="1" y="1"/>
                </a:moveTo>
                <a:lnTo>
                  <a:pt x="43" y="1"/>
                </a:lnTo>
                <a:lnTo>
                  <a:pt x="57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8"/>
          <p:cNvSpPr/>
          <p:nvPr/>
        </p:nvSpPr>
        <p:spPr>
          <a:xfrm>
            <a:off x="6965099" y="1054683"/>
            <a:ext cx="1740" cy="1740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28" y="29"/>
                </a:moveTo>
                <a:cubicBezTo>
                  <a:pt x="28" y="29"/>
                  <a:pt x="28" y="1"/>
                  <a:pt x="28" y="29"/>
                </a:cubicBezTo>
                <a:cubicBezTo>
                  <a:pt x="28" y="1"/>
                  <a:pt x="28" y="29"/>
                  <a:pt x="28" y="29"/>
                </a:cubicBezTo>
                <a:cubicBezTo>
                  <a:pt x="0" y="29"/>
                  <a:pt x="0" y="29"/>
                  <a:pt x="28" y="29"/>
                </a:cubicBezTo>
                <a:cubicBezTo>
                  <a:pt x="0" y="29"/>
                  <a:pt x="28" y="29"/>
                  <a:pt x="28" y="29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8"/>
          <p:cNvSpPr/>
          <p:nvPr/>
        </p:nvSpPr>
        <p:spPr>
          <a:xfrm>
            <a:off x="6965099" y="1056363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8"/>
          <p:cNvSpPr/>
          <p:nvPr/>
        </p:nvSpPr>
        <p:spPr>
          <a:xfrm>
            <a:off x="6956700" y="1053843"/>
            <a:ext cx="4259" cy="900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1" y="1"/>
                </a:moveTo>
                <a:cubicBezTo>
                  <a:pt x="29" y="15"/>
                  <a:pt x="29" y="15"/>
                  <a:pt x="43" y="15"/>
                </a:cubicBezTo>
                <a:lnTo>
                  <a:pt x="71" y="15"/>
                </a:lnTo>
                <a:cubicBezTo>
                  <a:pt x="43" y="15"/>
                  <a:pt x="29" y="1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8"/>
          <p:cNvSpPr/>
          <p:nvPr/>
        </p:nvSpPr>
        <p:spPr>
          <a:xfrm>
            <a:off x="6947522" y="1040466"/>
            <a:ext cx="40192" cy="14277"/>
          </a:xfrm>
          <a:custGeom>
            <a:avLst/>
            <a:gdLst/>
            <a:ahLst/>
            <a:cxnLst/>
            <a:rect l="l" t="t" r="r" b="b"/>
            <a:pathLst>
              <a:path w="670" h="238" extrusionOk="0">
                <a:moveTo>
                  <a:pt x="391" y="126"/>
                </a:moveTo>
                <a:lnTo>
                  <a:pt x="405" y="140"/>
                </a:lnTo>
                <a:lnTo>
                  <a:pt x="433" y="140"/>
                </a:lnTo>
                <a:cubicBezTo>
                  <a:pt x="419" y="140"/>
                  <a:pt x="405" y="140"/>
                  <a:pt x="391" y="126"/>
                </a:cubicBezTo>
                <a:close/>
                <a:moveTo>
                  <a:pt x="433" y="140"/>
                </a:moveTo>
                <a:cubicBezTo>
                  <a:pt x="461" y="154"/>
                  <a:pt x="475" y="154"/>
                  <a:pt x="489" y="154"/>
                </a:cubicBezTo>
                <a:cubicBezTo>
                  <a:pt x="475" y="154"/>
                  <a:pt x="461" y="140"/>
                  <a:pt x="433" y="140"/>
                </a:cubicBezTo>
                <a:close/>
                <a:moveTo>
                  <a:pt x="502" y="140"/>
                </a:moveTo>
                <a:lnTo>
                  <a:pt x="502" y="140"/>
                </a:lnTo>
                <a:cubicBezTo>
                  <a:pt x="489" y="140"/>
                  <a:pt x="489" y="154"/>
                  <a:pt x="489" y="154"/>
                </a:cubicBezTo>
                <a:lnTo>
                  <a:pt x="502" y="140"/>
                </a:lnTo>
                <a:close/>
                <a:moveTo>
                  <a:pt x="489" y="154"/>
                </a:moveTo>
                <a:cubicBezTo>
                  <a:pt x="475" y="168"/>
                  <a:pt x="475" y="168"/>
                  <a:pt x="475" y="196"/>
                </a:cubicBezTo>
                <a:lnTo>
                  <a:pt x="502" y="154"/>
                </a:lnTo>
                <a:close/>
                <a:moveTo>
                  <a:pt x="555" y="174"/>
                </a:moveTo>
                <a:lnTo>
                  <a:pt x="544" y="196"/>
                </a:lnTo>
                <a:cubicBezTo>
                  <a:pt x="540" y="196"/>
                  <a:pt x="534" y="197"/>
                  <a:pt x="527" y="199"/>
                </a:cubicBezTo>
                <a:lnTo>
                  <a:pt x="527" y="199"/>
                </a:lnTo>
                <a:cubicBezTo>
                  <a:pt x="539" y="191"/>
                  <a:pt x="548" y="182"/>
                  <a:pt x="555" y="174"/>
                </a:cubicBezTo>
                <a:close/>
                <a:moveTo>
                  <a:pt x="405" y="196"/>
                </a:moveTo>
                <a:lnTo>
                  <a:pt x="405" y="196"/>
                </a:lnTo>
                <a:cubicBezTo>
                  <a:pt x="394" y="196"/>
                  <a:pt x="392" y="204"/>
                  <a:pt x="378" y="215"/>
                </a:cubicBezTo>
                <a:lnTo>
                  <a:pt x="378" y="215"/>
                </a:lnTo>
                <a:cubicBezTo>
                  <a:pt x="388" y="209"/>
                  <a:pt x="398" y="203"/>
                  <a:pt x="405" y="196"/>
                </a:cubicBezTo>
                <a:close/>
                <a:moveTo>
                  <a:pt x="420" y="223"/>
                </a:moveTo>
                <a:lnTo>
                  <a:pt x="420" y="223"/>
                </a:lnTo>
                <a:cubicBezTo>
                  <a:pt x="415" y="224"/>
                  <a:pt x="410" y="224"/>
                  <a:pt x="405" y="224"/>
                </a:cubicBezTo>
                <a:lnTo>
                  <a:pt x="419" y="224"/>
                </a:lnTo>
                <a:lnTo>
                  <a:pt x="420" y="223"/>
                </a:lnTo>
                <a:close/>
                <a:moveTo>
                  <a:pt x="530" y="154"/>
                </a:moveTo>
                <a:lnTo>
                  <a:pt x="489" y="196"/>
                </a:lnTo>
                <a:lnTo>
                  <a:pt x="475" y="196"/>
                </a:lnTo>
                <a:cubicBezTo>
                  <a:pt x="465" y="206"/>
                  <a:pt x="447" y="216"/>
                  <a:pt x="428" y="221"/>
                </a:cubicBezTo>
                <a:lnTo>
                  <a:pt x="428" y="221"/>
                </a:lnTo>
                <a:cubicBezTo>
                  <a:pt x="430" y="219"/>
                  <a:pt x="433" y="216"/>
                  <a:pt x="433" y="210"/>
                </a:cubicBezTo>
                <a:lnTo>
                  <a:pt x="433" y="210"/>
                </a:lnTo>
                <a:lnTo>
                  <a:pt x="420" y="223"/>
                </a:lnTo>
                <a:lnTo>
                  <a:pt x="420" y="223"/>
                </a:lnTo>
                <a:cubicBezTo>
                  <a:pt x="423" y="222"/>
                  <a:pt x="425" y="222"/>
                  <a:pt x="428" y="221"/>
                </a:cubicBezTo>
                <a:lnTo>
                  <a:pt x="428" y="221"/>
                </a:lnTo>
                <a:cubicBezTo>
                  <a:pt x="424" y="224"/>
                  <a:pt x="419" y="224"/>
                  <a:pt x="419" y="224"/>
                </a:cubicBezTo>
                <a:lnTo>
                  <a:pt x="475" y="224"/>
                </a:lnTo>
                <a:cubicBezTo>
                  <a:pt x="475" y="210"/>
                  <a:pt x="489" y="210"/>
                  <a:pt x="489" y="210"/>
                </a:cubicBezTo>
                <a:lnTo>
                  <a:pt x="502" y="210"/>
                </a:lnTo>
                <a:lnTo>
                  <a:pt x="509" y="203"/>
                </a:lnTo>
                <a:lnTo>
                  <a:pt x="509" y="203"/>
                </a:lnTo>
                <a:cubicBezTo>
                  <a:pt x="509" y="203"/>
                  <a:pt x="510" y="203"/>
                  <a:pt x="510" y="203"/>
                </a:cubicBezTo>
                <a:lnTo>
                  <a:pt x="510" y="203"/>
                </a:lnTo>
                <a:cubicBezTo>
                  <a:pt x="516" y="201"/>
                  <a:pt x="521" y="200"/>
                  <a:pt x="527" y="199"/>
                </a:cubicBezTo>
                <a:lnTo>
                  <a:pt x="527" y="199"/>
                </a:lnTo>
                <a:cubicBezTo>
                  <a:pt x="520" y="203"/>
                  <a:pt x="512" y="207"/>
                  <a:pt x="502" y="210"/>
                </a:cubicBezTo>
                <a:cubicBezTo>
                  <a:pt x="530" y="210"/>
                  <a:pt x="530" y="224"/>
                  <a:pt x="544" y="224"/>
                </a:cubicBezTo>
                <a:cubicBezTo>
                  <a:pt x="600" y="210"/>
                  <a:pt x="628" y="182"/>
                  <a:pt x="670" y="168"/>
                </a:cubicBezTo>
                <a:lnTo>
                  <a:pt x="560" y="168"/>
                </a:lnTo>
                <a:cubicBezTo>
                  <a:pt x="559" y="170"/>
                  <a:pt x="557" y="172"/>
                  <a:pt x="555" y="174"/>
                </a:cubicBezTo>
                <a:lnTo>
                  <a:pt x="555" y="174"/>
                </a:lnTo>
                <a:lnTo>
                  <a:pt x="558" y="168"/>
                </a:lnTo>
                <a:lnTo>
                  <a:pt x="560" y="168"/>
                </a:lnTo>
                <a:cubicBezTo>
                  <a:pt x="565" y="163"/>
                  <a:pt x="568" y="158"/>
                  <a:pt x="572" y="154"/>
                </a:cubicBezTo>
                <a:lnTo>
                  <a:pt x="572" y="154"/>
                </a:lnTo>
                <a:cubicBezTo>
                  <a:pt x="558" y="154"/>
                  <a:pt x="558" y="168"/>
                  <a:pt x="544" y="168"/>
                </a:cubicBezTo>
                <a:lnTo>
                  <a:pt x="544" y="168"/>
                </a:lnTo>
                <a:lnTo>
                  <a:pt x="558" y="154"/>
                </a:lnTo>
                <a:close/>
                <a:moveTo>
                  <a:pt x="0" y="1"/>
                </a:moveTo>
                <a:cubicBezTo>
                  <a:pt x="0" y="126"/>
                  <a:pt x="70" y="196"/>
                  <a:pt x="154" y="224"/>
                </a:cubicBezTo>
                <a:cubicBezTo>
                  <a:pt x="182" y="224"/>
                  <a:pt x="182" y="238"/>
                  <a:pt x="196" y="238"/>
                </a:cubicBezTo>
                <a:lnTo>
                  <a:pt x="321" y="238"/>
                </a:lnTo>
                <a:cubicBezTo>
                  <a:pt x="335" y="238"/>
                  <a:pt x="363" y="238"/>
                  <a:pt x="391" y="224"/>
                </a:cubicBezTo>
                <a:lnTo>
                  <a:pt x="363" y="224"/>
                </a:lnTo>
                <a:cubicBezTo>
                  <a:pt x="369" y="221"/>
                  <a:pt x="374" y="218"/>
                  <a:pt x="378" y="215"/>
                </a:cubicBezTo>
                <a:lnTo>
                  <a:pt x="378" y="215"/>
                </a:lnTo>
                <a:cubicBezTo>
                  <a:pt x="367" y="220"/>
                  <a:pt x="356" y="224"/>
                  <a:pt x="349" y="224"/>
                </a:cubicBezTo>
                <a:lnTo>
                  <a:pt x="293" y="224"/>
                </a:lnTo>
                <a:cubicBezTo>
                  <a:pt x="321" y="210"/>
                  <a:pt x="335" y="196"/>
                  <a:pt x="349" y="154"/>
                </a:cubicBezTo>
                <a:lnTo>
                  <a:pt x="349" y="154"/>
                </a:lnTo>
                <a:cubicBezTo>
                  <a:pt x="335" y="168"/>
                  <a:pt x="321" y="210"/>
                  <a:pt x="293" y="224"/>
                </a:cubicBezTo>
                <a:cubicBezTo>
                  <a:pt x="265" y="224"/>
                  <a:pt x="251" y="224"/>
                  <a:pt x="210" y="210"/>
                </a:cubicBezTo>
                <a:cubicBezTo>
                  <a:pt x="112" y="168"/>
                  <a:pt x="14" y="126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8"/>
          <p:cNvSpPr/>
          <p:nvPr/>
        </p:nvSpPr>
        <p:spPr>
          <a:xfrm>
            <a:off x="6965939" y="1048864"/>
            <a:ext cx="3359" cy="1740"/>
          </a:xfrm>
          <a:custGeom>
            <a:avLst/>
            <a:gdLst/>
            <a:ahLst/>
            <a:cxnLst/>
            <a:rect l="l" t="t" r="r" b="b"/>
            <a:pathLst>
              <a:path w="56" h="29" extrusionOk="0">
                <a:moveTo>
                  <a:pt x="28" y="0"/>
                </a:moveTo>
                <a:lnTo>
                  <a:pt x="0" y="14"/>
                </a:lnTo>
                <a:cubicBezTo>
                  <a:pt x="28" y="14"/>
                  <a:pt x="42" y="14"/>
                  <a:pt x="42" y="28"/>
                </a:cubicBezTo>
                <a:lnTo>
                  <a:pt x="56" y="14"/>
                </a:lnTo>
                <a:lnTo>
                  <a:pt x="42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8"/>
          <p:cNvSpPr/>
          <p:nvPr/>
        </p:nvSpPr>
        <p:spPr>
          <a:xfrm>
            <a:off x="6942483" y="1064761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8"/>
          <p:cNvSpPr/>
          <p:nvPr/>
        </p:nvSpPr>
        <p:spPr>
          <a:xfrm>
            <a:off x="6941643" y="1064761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6963419" y="1056363"/>
            <a:ext cx="1740" cy="60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14" y="1"/>
                </a:moveTo>
                <a:cubicBezTo>
                  <a:pt x="0" y="1"/>
                  <a:pt x="0" y="1"/>
                  <a:pt x="14" y="1"/>
                </a:cubicBezTo>
                <a:lnTo>
                  <a:pt x="2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8"/>
          <p:cNvSpPr/>
          <p:nvPr/>
        </p:nvSpPr>
        <p:spPr>
          <a:xfrm>
            <a:off x="6941643" y="1064761"/>
            <a:ext cx="900" cy="6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5" y="0"/>
                  <a:pt x="1" y="0"/>
                </a:cubicBezTo>
                <a:cubicBezTo>
                  <a:pt x="15" y="0"/>
                  <a:pt x="15" y="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8"/>
          <p:cNvSpPr/>
          <p:nvPr/>
        </p:nvSpPr>
        <p:spPr>
          <a:xfrm>
            <a:off x="6962579" y="1056363"/>
            <a:ext cx="2579" cy="720"/>
          </a:xfrm>
          <a:custGeom>
            <a:avLst/>
            <a:gdLst/>
            <a:ahLst/>
            <a:cxnLst/>
            <a:rect l="l" t="t" r="r" b="b"/>
            <a:pathLst>
              <a:path w="43" h="12" extrusionOk="0">
                <a:moveTo>
                  <a:pt x="0" y="1"/>
                </a:moveTo>
                <a:cubicBezTo>
                  <a:pt x="0" y="8"/>
                  <a:pt x="4" y="11"/>
                  <a:pt x="11" y="11"/>
                </a:cubicBezTo>
                <a:cubicBezTo>
                  <a:pt x="18" y="11"/>
                  <a:pt x="28" y="8"/>
                  <a:pt x="4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6971757" y="1052223"/>
            <a:ext cx="4259" cy="900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29" y="0"/>
                </a:moveTo>
                <a:cubicBezTo>
                  <a:pt x="15" y="0"/>
                  <a:pt x="1" y="0"/>
                  <a:pt x="15" y="14"/>
                </a:cubicBezTo>
                <a:lnTo>
                  <a:pt x="71" y="14"/>
                </a:lnTo>
                <a:cubicBezTo>
                  <a:pt x="57" y="14"/>
                  <a:pt x="57" y="0"/>
                  <a:pt x="29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6948362" y="1062242"/>
            <a:ext cx="10078" cy="2579"/>
          </a:xfrm>
          <a:custGeom>
            <a:avLst/>
            <a:gdLst/>
            <a:ahLst/>
            <a:cxnLst/>
            <a:rect l="l" t="t" r="r" b="b"/>
            <a:pathLst>
              <a:path w="168" h="43" extrusionOk="0">
                <a:moveTo>
                  <a:pt x="168" y="0"/>
                </a:moveTo>
                <a:cubicBezTo>
                  <a:pt x="140" y="0"/>
                  <a:pt x="112" y="14"/>
                  <a:pt x="98" y="14"/>
                </a:cubicBezTo>
                <a:cubicBezTo>
                  <a:pt x="126" y="14"/>
                  <a:pt x="140" y="0"/>
                  <a:pt x="168" y="0"/>
                </a:cubicBezTo>
                <a:close/>
                <a:moveTo>
                  <a:pt x="98" y="14"/>
                </a:moveTo>
                <a:cubicBezTo>
                  <a:pt x="56" y="14"/>
                  <a:pt x="42" y="42"/>
                  <a:pt x="0" y="42"/>
                </a:cubicBezTo>
                <a:cubicBezTo>
                  <a:pt x="42" y="42"/>
                  <a:pt x="70" y="14"/>
                  <a:pt x="98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8"/>
          <p:cNvSpPr/>
          <p:nvPr/>
        </p:nvSpPr>
        <p:spPr>
          <a:xfrm>
            <a:off x="6969298" y="1056363"/>
            <a:ext cx="4199" cy="900"/>
          </a:xfrm>
          <a:custGeom>
            <a:avLst/>
            <a:gdLst/>
            <a:ahLst/>
            <a:cxnLst/>
            <a:rect l="l" t="t" r="r" b="b"/>
            <a:pathLst>
              <a:path w="70" h="15" extrusionOk="0">
                <a:moveTo>
                  <a:pt x="28" y="1"/>
                </a:moveTo>
                <a:lnTo>
                  <a:pt x="0" y="15"/>
                </a:lnTo>
                <a:cubicBezTo>
                  <a:pt x="28" y="1"/>
                  <a:pt x="42" y="1"/>
                  <a:pt x="7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8"/>
          <p:cNvSpPr/>
          <p:nvPr/>
        </p:nvSpPr>
        <p:spPr>
          <a:xfrm>
            <a:off x="6979316" y="1046345"/>
            <a:ext cx="14277" cy="4259"/>
          </a:xfrm>
          <a:custGeom>
            <a:avLst/>
            <a:gdLst/>
            <a:ahLst/>
            <a:cxnLst/>
            <a:rect l="l" t="t" r="r" b="b"/>
            <a:pathLst>
              <a:path w="238" h="71" extrusionOk="0">
                <a:moveTo>
                  <a:pt x="112" y="0"/>
                </a:moveTo>
                <a:lnTo>
                  <a:pt x="70" y="56"/>
                </a:lnTo>
                <a:lnTo>
                  <a:pt x="84" y="56"/>
                </a:lnTo>
                <a:cubicBezTo>
                  <a:pt x="98" y="42"/>
                  <a:pt x="112" y="14"/>
                  <a:pt x="112" y="0"/>
                </a:cubicBezTo>
                <a:close/>
                <a:moveTo>
                  <a:pt x="112" y="0"/>
                </a:moveTo>
                <a:cubicBezTo>
                  <a:pt x="140" y="0"/>
                  <a:pt x="154" y="0"/>
                  <a:pt x="168" y="14"/>
                </a:cubicBezTo>
                <a:cubicBezTo>
                  <a:pt x="168" y="15"/>
                  <a:pt x="167" y="15"/>
                  <a:pt x="167" y="15"/>
                </a:cubicBezTo>
                <a:lnTo>
                  <a:pt x="167" y="15"/>
                </a:lnTo>
                <a:cubicBezTo>
                  <a:pt x="163" y="14"/>
                  <a:pt x="158" y="14"/>
                  <a:pt x="154" y="14"/>
                </a:cubicBezTo>
                <a:cubicBezTo>
                  <a:pt x="126" y="42"/>
                  <a:pt x="98" y="42"/>
                  <a:pt x="84" y="56"/>
                </a:cubicBezTo>
                <a:cubicBezTo>
                  <a:pt x="112" y="56"/>
                  <a:pt x="153" y="43"/>
                  <a:pt x="167" y="15"/>
                </a:cubicBezTo>
                <a:lnTo>
                  <a:pt x="167" y="15"/>
                </a:lnTo>
                <a:cubicBezTo>
                  <a:pt x="177" y="17"/>
                  <a:pt x="186" y="23"/>
                  <a:pt x="196" y="42"/>
                </a:cubicBezTo>
                <a:lnTo>
                  <a:pt x="196" y="14"/>
                </a:lnTo>
                <a:lnTo>
                  <a:pt x="238" y="14"/>
                </a:lnTo>
                <a:cubicBezTo>
                  <a:pt x="224" y="14"/>
                  <a:pt x="182" y="14"/>
                  <a:pt x="168" y="0"/>
                </a:cubicBezTo>
                <a:close/>
                <a:moveTo>
                  <a:pt x="196" y="42"/>
                </a:moveTo>
                <a:cubicBezTo>
                  <a:pt x="196" y="42"/>
                  <a:pt x="182" y="42"/>
                  <a:pt x="182" y="56"/>
                </a:cubicBezTo>
                <a:lnTo>
                  <a:pt x="196" y="42"/>
                </a:lnTo>
                <a:close/>
                <a:moveTo>
                  <a:pt x="28" y="42"/>
                </a:moveTo>
                <a:cubicBezTo>
                  <a:pt x="0" y="42"/>
                  <a:pt x="0" y="42"/>
                  <a:pt x="0" y="56"/>
                </a:cubicBezTo>
                <a:cubicBezTo>
                  <a:pt x="14" y="56"/>
                  <a:pt x="14" y="70"/>
                  <a:pt x="28" y="70"/>
                </a:cubicBezTo>
                <a:lnTo>
                  <a:pt x="42" y="56"/>
                </a:lnTo>
                <a:lnTo>
                  <a:pt x="42" y="56"/>
                </a:lnTo>
                <a:cubicBezTo>
                  <a:pt x="42" y="56"/>
                  <a:pt x="42" y="70"/>
                  <a:pt x="28" y="70"/>
                </a:cubicBezTo>
                <a:cubicBezTo>
                  <a:pt x="42" y="70"/>
                  <a:pt x="42" y="70"/>
                  <a:pt x="70" y="56"/>
                </a:cubicBezTo>
                <a:cubicBezTo>
                  <a:pt x="42" y="56"/>
                  <a:pt x="28" y="56"/>
                  <a:pt x="28" y="4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8"/>
          <p:cNvSpPr/>
          <p:nvPr/>
        </p:nvSpPr>
        <p:spPr>
          <a:xfrm>
            <a:off x="6972597" y="1056363"/>
            <a:ext cx="900" cy="900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"/>
                </a:moveTo>
                <a:cubicBezTo>
                  <a:pt x="15" y="1"/>
                  <a:pt x="1" y="1"/>
                  <a:pt x="1" y="15"/>
                </a:cubicBezTo>
                <a:lnTo>
                  <a:pt x="15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6916148" y="1068960"/>
            <a:ext cx="18056" cy="5879"/>
          </a:xfrm>
          <a:custGeom>
            <a:avLst/>
            <a:gdLst/>
            <a:ahLst/>
            <a:cxnLst/>
            <a:rect l="l" t="t" r="r" b="b"/>
            <a:pathLst>
              <a:path w="301" h="98" extrusionOk="0">
                <a:moveTo>
                  <a:pt x="21" y="42"/>
                </a:moveTo>
                <a:lnTo>
                  <a:pt x="21" y="42"/>
                </a:lnTo>
                <a:cubicBezTo>
                  <a:pt x="2" y="61"/>
                  <a:pt x="0" y="74"/>
                  <a:pt x="11" y="82"/>
                </a:cubicBezTo>
                <a:lnTo>
                  <a:pt x="11" y="82"/>
                </a:lnTo>
                <a:cubicBezTo>
                  <a:pt x="12" y="73"/>
                  <a:pt x="15" y="60"/>
                  <a:pt x="21" y="42"/>
                </a:cubicBezTo>
                <a:close/>
                <a:moveTo>
                  <a:pt x="119" y="84"/>
                </a:moveTo>
                <a:lnTo>
                  <a:pt x="119" y="84"/>
                </a:lnTo>
                <a:cubicBezTo>
                  <a:pt x="118" y="84"/>
                  <a:pt x="117" y="84"/>
                  <a:pt x="115" y="84"/>
                </a:cubicBezTo>
                <a:lnTo>
                  <a:pt x="115" y="84"/>
                </a:lnTo>
                <a:cubicBezTo>
                  <a:pt x="115" y="84"/>
                  <a:pt x="115" y="84"/>
                  <a:pt x="115" y="84"/>
                </a:cubicBezTo>
                <a:lnTo>
                  <a:pt x="115" y="84"/>
                </a:lnTo>
                <a:cubicBezTo>
                  <a:pt x="117" y="84"/>
                  <a:pt x="118" y="84"/>
                  <a:pt x="119" y="84"/>
                </a:cubicBezTo>
                <a:close/>
                <a:moveTo>
                  <a:pt x="300" y="0"/>
                </a:moveTo>
                <a:cubicBezTo>
                  <a:pt x="218" y="27"/>
                  <a:pt x="137" y="49"/>
                  <a:pt x="90" y="49"/>
                </a:cubicBezTo>
                <a:cubicBezTo>
                  <a:pt x="64" y="49"/>
                  <a:pt x="49" y="43"/>
                  <a:pt x="49" y="28"/>
                </a:cubicBezTo>
                <a:cubicBezTo>
                  <a:pt x="49" y="28"/>
                  <a:pt x="49" y="14"/>
                  <a:pt x="77" y="0"/>
                </a:cubicBezTo>
                <a:lnTo>
                  <a:pt x="77" y="0"/>
                </a:lnTo>
                <a:cubicBezTo>
                  <a:pt x="35" y="14"/>
                  <a:pt x="35" y="28"/>
                  <a:pt x="21" y="42"/>
                </a:cubicBezTo>
                <a:cubicBezTo>
                  <a:pt x="21" y="42"/>
                  <a:pt x="21" y="42"/>
                  <a:pt x="21" y="42"/>
                </a:cubicBezTo>
                <a:lnTo>
                  <a:pt x="21" y="42"/>
                </a:lnTo>
                <a:cubicBezTo>
                  <a:pt x="21" y="70"/>
                  <a:pt x="49" y="70"/>
                  <a:pt x="105" y="70"/>
                </a:cubicBezTo>
                <a:cubicBezTo>
                  <a:pt x="118" y="70"/>
                  <a:pt x="134" y="66"/>
                  <a:pt x="151" y="60"/>
                </a:cubicBezTo>
                <a:lnTo>
                  <a:pt x="151" y="60"/>
                </a:lnTo>
                <a:cubicBezTo>
                  <a:pt x="129" y="70"/>
                  <a:pt x="109" y="78"/>
                  <a:pt x="91" y="84"/>
                </a:cubicBezTo>
                <a:cubicBezTo>
                  <a:pt x="74" y="87"/>
                  <a:pt x="58" y="89"/>
                  <a:pt x="45" y="89"/>
                </a:cubicBezTo>
                <a:cubicBezTo>
                  <a:pt x="29" y="89"/>
                  <a:pt x="18" y="87"/>
                  <a:pt x="11" y="82"/>
                </a:cubicBezTo>
                <a:lnTo>
                  <a:pt x="11" y="82"/>
                </a:lnTo>
                <a:cubicBezTo>
                  <a:pt x="10" y="93"/>
                  <a:pt x="13" y="98"/>
                  <a:pt x="21" y="98"/>
                </a:cubicBezTo>
                <a:cubicBezTo>
                  <a:pt x="35" y="98"/>
                  <a:pt x="75" y="84"/>
                  <a:pt x="115" y="84"/>
                </a:cubicBezTo>
                <a:lnTo>
                  <a:pt x="115" y="84"/>
                </a:lnTo>
                <a:cubicBezTo>
                  <a:pt x="153" y="72"/>
                  <a:pt x="194" y="54"/>
                  <a:pt x="237" y="28"/>
                </a:cubicBezTo>
                <a:lnTo>
                  <a:pt x="237" y="28"/>
                </a:lnTo>
                <a:cubicBezTo>
                  <a:pt x="253" y="22"/>
                  <a:pt x="270" y="17"/>
                  <a:pt x="286" y="14"/>
                </a:cubicBezTo>
                <a:lnTo>
                  <a:pt x="300" y="0"/>
                </a:lnTo>
                <a:close/>
                <a:moveTo>
                  <a:pt x="115" y="84"/>
                </a:moveTo>
                <a:cubicBezTo>
                  <a:pt x="87" y="85"/>
                  <a:pt x="48" y="98"/>
                  <a:pt x="21" y="98"/>
                </a:cubicBezTo>
                <a:lnTo>
                  <a:pt x="35" y="98"/>
                </a:lnTo>
                <a:cubicBezTo>
                  <a:pt x="58" y="98"/>
                  <a:pt x="85" y="93"/>
                  <a:pt x="115" y="8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6913209" y="1074779"/>
            <a:ext cx="4259" cy="900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70" y="1"/>
                </a:moveTo>
                <a:lnTo>
                  <a:pt x="70" y="1"/>
                </a:lnTo>
                <a:cubicBezTo>
                  <a:pt x="28" y="15"/>
                  <a:pt x="0" y="15"/>
                  <a:pt x="0" y="15"/>
                </a:cubicBezTo>
                <a:cubicBezTo>
                  <a:pt x="14" y="15"/>
                  <a:pt x="28" y="15"/>
                  <a:pt x="7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8"/>
          <p:cNvSpPr/>
          <p:nvPr/>
        </p:nvSpPr>
        <p:spPr>
          <a:xfrm>
            <a:off x="6985195" y="1045505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8"/>
          <p:cNvSpPr/>
          <p:nvPr/>
        </p:nvSpPr>
        <p:spPr>
          <a:xfrm>
            <a:off x="6912369" y="1078138"/>
            <a:ext cx="4259" cy="60"/>
          </a:xfrm>
          <a:custGeom>
            <a:avLst/>
            <a:gdLst/>
            <a:ahLst/>
            <a:cxnLst/>
            <a:rect l="l" t="t" r="r" b="b"/>
            <a:pathLst>
              <a:path w="71" h="1" extrusionOk="0">
                <a:moveTo>
                  <a:pt x="42" y="0"/>
                </a:moveTo>
                <a:cubicBezTo>
                  <a:pt x="42" y="0"/>
                  <a:pt x="70" y="0"/>
                  <a:pt x="42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8"/>
          <p:cNvSpPr/>
          <p:nvPr/>
        </p:nvSpPr>
        <p:spPr>
          <a:xfrm>
            <a:off x="6979316" y="1053843"/>
            <a:ext cx="900" cy="6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0" y="1"/>
                </a:moveTo>
                <a:lnTo>
                  <a:pt x="14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8"/>
          <p:cNvSpPr/>
          <p:nvPr/>
        </p:nvSpPr>
        <p:spPr>
          <a:xfrm>
            <a:off x="6920707" y="1067281"/>
            <a:ext cx="5939" cy="3359"/>
          </a:xfrm>
          <a:custGeom>
            <a:avLst/>
            <a:gdLst/>
            <a:ahLst/>
            <a:cxnLst/>
            <a:rect l="l" t="t" r="r" b="b"/>
            <a:pathLst>
              <a:path w="99" h="56" extrusionOk="0">
                <a:moveTo>
                  <a:pt x="99" y="0"/>
                </a:moveTo>
                <a:cubicBezTo>
                  <a:pt x="43" y="28"/>
                  <a:pt x="15" y="42"/>
                  <a:pt x="1" y="56"/>
                </a:cubicBezTo>
                <a:lnTo>
                  <a:pt x="99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8"/>
          <p:cNvSpPr/>
          <p:nvPr/>
        </p:nvSpPr>
        <p:spPr>
          <a:xfrm>
            <a:off x="6975117" y="1046345"/>
            <a:ext cx="2579" cy="2579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15" y="0"/>
                </a:moveTo>
                <a:cubicBezTo>
                  <a:pt x="15" y="0"/>
                  <a:pt x="15" y="28"/>
                  <a:pt x="1" y="28"/>
                </a:cubicBezTo>
                <a:cubicBezTo>
                  <a:pt x="29" y="42"/>
                  <a:pt x="29" y="42"/>
                  <a:pt x="42" y="42"/>
                </a:cubicBezTo>
                <a:cubicBezTo>
                  <a:pt x="42" y="28"/>
                  <a:pt x="29" y="0"/>
                  <a:pt x="15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8"/>
          <p:cNvSpPr/>
          <p:nvPr/>
        </p:nvSpPr>
        <p:spPr>
          <a:xfrm>
            <a:off x="6975957" y="1053843"/>
            <a:ext cx="900" cy="6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5" y="1"/>
                </a:moveTo>
                <a:cubicBezTo>
                  <a:pt x="1" y="1"/>
                  <a:pt x="1" y="1"/>
                  <a:pt x="15" y="1"/>
                </a:cubicBezTo>
                <a:cubicBezTo>
                  <a:pt x="1" y="1"/>
                  <a:pt x="1" y="1"/>
                  <a:pt x="15" y="1"/>
                </a:cubicBezTo>
                <a:cubicBezTo>
                  <a:pt x="1" y="1"/>
                  <a:pt x="1" y="1"/>
                  <a:pt x="15" y="1"/>
                </a:cubicBezTo>
                <a:cubicBezTo>
                  <a:pt x="1" y="1"/>
                  <a:pt x="1" y="1"/>
                  <a:pt x="1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8"/>
          <p:cNvSpPr/>
          <p:nvPr/>
        </p:nvSpPr>
        <p:spPr>
          <a:xfrm>
            <a:off x="6938284" y="1066441"/>
            <a:ext cx="60" cy="900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0"/>
                </a:moveTo>
                <a:lnTo>
                  <a:pt x="1" y="0"/>
                </a:lnTo>
                <a:cubicBezTo>
                  <a:pt x="1" y="14"/>
                  <a:pt x="1" y="14"/>
                  <a:pt x="1" y="0"/>
                </a:cubicBezTo>
                <a:cubicBezTo>
                  <a:pt x="1" y="14"/>
                  <a:pt x="1" y="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8"/>
          <p:cNvSpPr/>
          <p:nvPr/>
        </p:nvSpPr>
        <p:spPr>
          <a:xfrm>
            <a:off x="6958380" y="1060562"/>
            <a:ext cx="5099" cy="1740"/>
          </a:xfrm>
          <a:custGeom>
            <a:avLst/>
            <a:gdLst/>
            <a:ahLst/>
            <a:cxnLst/>
            <a:rect l="l" t="t" r="r" b="b"/>
            <a:pathLst>
              <a:path w="85" h="29" extrusionOk="0">
                <a:moveTo>
                  <a:pt x="84" y="1"/>
                </a:moveTo>
                <a:lnTo>
                  <a:pt x="84" y="1"/>
                </a:lnTo>
                <a:cubicBezTo>
                  <a:pt x="43" y="15"/>
                  <a:pt x="29" y="15"/>
                  <a:pt x="1" y="28"/>
                </a:cubicBezTo>
                <a:cubicBezTo>
                  <a:pt x="29" y="15"/>
                  <a:pt x="70" y="15"/>
                  <a:pt x="8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6976796" y="1053843"/>
            <a:ext cx="900" cy="6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" y="1"/>
                </a:moveTo>
                <a:lnTo>
                  <a:pt x="1" y="1"/>
                </a:lnTo>
                <a:cubicBezTo>
                  <a:pt x="14" y="1"/>
                  <a:pt x="1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6933305" y="1068960"/>
            <a:ext cx="2579" cy="840"/>
          </a:xfrm>
          <a:custGeom>
            <a:avLst/>
            <a:gdLst/>
            <a:ahLst/>
            <a:cxnLst/>
            <a:rect l="l" t="t" r="r" b="b"/>
            <a:pathLst>
              <a:path w="43" h="14" extrusionOk="0">
                <a:moveTo>
                  <a:pt x="28" y="0"/>
                </a:moveTo>
                <a:cubicBezTo>
                  <a:pt x="28" y="1"/>
                  <a:pt x="27" y="1"/>
                  <a:pt x="26" y="2"/>
                </a:cubicBezTo>
                <a:lnTo>
                  <a:pt x="26" y="2"/>
                </a:lnTo>
                <a:cubicBezTo>
                  <a:pt x="32" y="0"/>
                  <a:pt x="35" y="0"/>
                  <a:pt x="42" y="0"/>
                </a:cubicBezTo>
                <a:close/>
                <a:moveTo>
                  <a:pt x="26" y="2"/>
                </a:moveTo>
                <a:cubicBezTo>
                  <a:pt x="21" y="4"/>
                  <a:pt x="14" y="7"/>
                  <a:pt x="0" y="14"/>
                </a:cubicBezTo>
                <a:cubicBezTo>
                  <a:pt x="14" y="14"/>
                  <a:pt x="14" y="14"/>
                  <a:pt x="26" y="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6934985" y="1067281"/>
            <a:ext cx="3359" cy="1740"/>
          </a:xfrm>
          <a:custGeom>
            <a:avLst/>
            <a:gdLst/>
            <a:ahLst/>
            <a:cxnLst/>
            <a:rect l="l" t="t" r="r" b="b"/>
            <a:pathLst>
              <a:path w="56" h="29" extrusionOk="0">
                <a:moveTo>
                  <a:pt x="42" y="0"/>
                </a:moveTo>
                <a:cubicBezTo>
                  <a:pt x="14" y="0"/>
                  <a:pt x="14" y="28"/>
                  <a:pt x="0" y="28"/>
                </a:cubicBezTo>
                <a:cubicBezTo>
                  <a:pt x="14" y="28"/>
                  <a:pt x="42" y="0"/>
                  <a:pt x="56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99235" y="1506915"/>
            <a:ext cx="61760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Световое перо при этом засекало время свечения точки на экране с точностью до сотых долей секунды. Эта информация поступала в компьютер и синхронизировалась с данными графической карты, которая выводит изображение на монитор</a:t>
            </a: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.</a:t>
            </a:r>
          </a:p>
          <a:p>
            <a:pPr algn="ctr"/>
            <a:r>
              <a:rPr lang="ru-RU" sz="1600" dirty="0">
                <a:solidFill>
                  <a:schemeClr val="tx1">
                    <a:lumMod val="50000"/>
                  </a:schemeClr>
                </a:solidFill>
                <a:latin typeface="GOST Type BU" panose="02010603020201000205" pitchFamily="2" charset="2"/>
              </a:rPr>
              <a:t>Сложный алгоритм определял место расположения светового пера относительно экрана, зная точное время подсветки располагавшихся возле него точек. Этот процесс происходил несколько раз в секунду. После обработки большого объема данных, система с точностью до миллиметра могла определить положение пера.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387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080" y="312419"/>
            <a:ext cx="38328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Касаться экрана при этом было не обязательно, сенсор срабатывал и на расстоянии нескольких сантиметров от монитора. Далее компьютер осуществлял действие в зависимости от используемого программного обеспечения. Это могло быть рисование или выделение имеющихся на экране объектов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.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GOST Type BU" panose="02010603020201000205" pitchFamily="2" charset="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860" y="3904594"/>
            <a:ext cx="8351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GOST Type BU" panose="02010603020201000205" pitchFamily="2" charset="2"/>
              </a:rPr>
              <a:t>Позже в алгоритм обработки добавили синхронизацию с последним событием (действием пользователя или касанием экрана), что позволило определять позицию пера быстрее и точнее.</a:t>
            </a:r>
          </a:p>
        </p:txBody>
      </p:sp>
      <p:pic>
        <p:nvPicPr>
          <p:cNvPr id="4098" name="Picture 2" descr="https://www.iphones.ru/wp-content/uploads/2021/06/2250-exp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83" y="495300"/>
            <a:ext cx="4697532" cy="31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0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780" y="160258"/>
            <a:ext cx="8054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  <a:latin typeface="GOST Type BU" panose="02010603020201000205" pitchFamily="2" charset="2"/>
              </a:rPr>
              <a:t>Кроме этого, «световое перо» может с успехом играть и роль манипулятора наподобие компьютерной «мыши».</a:t>
            </a:r>
            <a:endParaRPr lang="en-US" sz="2400" dirty="0">
              <a:solidFill>
                <a:srgbClr val="C00000"/>
              </a:solidFill>
              <a:latin typeface="GOST Type BU" panose="02010603020201000205" pitchFamily="2" charset="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7667" y="142605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solidFill>
                  <a:srgbClr val="111111"/>
                </a:solidFill>
                <a:latin typeface="GOST Type BU" panose="02010603020201000205" pitchFamily="2" charset="2"/>
              </a:rPr>
              <a:t>Для сравнения, </a:t>
            </a:r>
            <a:r>
              <a:rPr lang="ru-RU" sz="2400" dirty="0">
                <a:solidFill>
                  <a:srgbClr val="111111"/>
                </a:solidFill>
                <a:latin typeface="GOST Type BU" panose="02010603020201000205" pitchFamily="2" charset="2"/>
                <a:hlinkClick r:id="rId2"/>
              </a:rPr>
              <a:t>манипулятор «мышь»</a:t>
            </a:r>
            <a:r>
              <a:rPr lang="ru-RU" sz="2400" dirty="0">
                <a:solidFill>
                  <a:srgbClr val="111111"/>
                </a:solidFill>
                <a:latin typeface="GOST Type BU" panose="02010603020201000205" pitchFamily="2" charset="2"/>
              </a:rPr>
              <a:t> не позволяет выполнить рисунок традиционным образом, так как его движения трудно координировать. Световое перо полностью лишено этого недостатка.</a:t>
            </a:r>
            <a:endParaRPr lang="en-US" sz="2400" dirty="0">
              <a:latin typeface="GOST Type BU" panose="02010603020201000205" pitchFamily="2" charset="2"/>
            </a:endParaRPr>
          </a:p>
        </p:txBody>
      </p:sp>
      <p:pic>
        <p:nvPicPr>
          <p:cNvPr id="3074" name="Picture 2" descr="Манипулято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91" y="1104900"/>
            <a:ext cx="3272733" cy="38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9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9520" y="174240"/>
            <a:ext cx="7704000" cy="320400"/>
          </a:xfrm>
        </p:spPr>
        <p:txBody>
          <a:bodyPr/>
          <a:lstStyle/>
          <a:p>
            <a:r>
              <a:rPr lang="ru-RU" dirty="0" smtClean="0">
                <a:latin typeface="GOST Type BU" panose="02010603020201000205" pitchFamily="2" charset="2"/>
              </a:rPr>
              <a:t>Структурная схема светового пера</a:t>
            </a:r>
            <a:endParaRPr lang="en-US" dirty="0">
              <a:latin typeface="GOST Type BU" panose="02010603020201000205" pitchFamily="2" charset="2"/>
            </a:endParaRPr>
          </a:p>
        </p:txBody>
      </p:sp>
      <p:pic>
        <p:nvPicPr>
          <p:cNvPr id="4" name="Рисунок 3" descr="https://bstudy.net/htm/img/5/14413/1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1" y="658800"/>
            <a:ext cx="3017520" cy="109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9278" r="12784"/>
          <a:stretch/>
        </p:blipFill>
        <p:spPr>
          <a:xfrm>
            <a:off x="327661" y="1749730"/>
            <a:ext cx="3017520" cy="32185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45180" y="1066466"/>
            <a:ext cx="550925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В наконечнике пера устанавливается фотоэлемент, который регистрирует изменение яркости экрана в точке, с которой соприкасается перо, за счет чего соответствующее программное обеспечение вычисляет позицию, "указываемую" пером на экране и может, в зависимости от необходимости, интерпретировать ее тем или иным образом, обычно как указание на отображаемый на экране объект или как команду рисования.</a:t>
            </a:r>
            <a:endParaRPr lang="en-US" sz="1000" dirty="0">
              <a:effectLst/>
              <a:latin typeface="GOST Type BU" panose="02010603020201000205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45180" y="2964615"/>
            <a:ext cx="5669279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На чертеже показана схема светового пера. Световое перо содержит входную апертуру 1, линзу 2, центральный </a:t>
            </a:r>
            <a:r>
              <a:rPr lang="ru-RU" sz="1200" dirty="0" err="1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светопровод</a:t>
            </a:r>
            <a:r>
              <a:rPr lang="ru-RU" sz="1200" dirty="0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 3, торец 4 двух дополнительных </a:t>
            </a:r>
            <a:r>
              <a:rPr lang="ru-RU" sz="1200" dirty="0" err="1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светопроводов</a:t>
            </a:r>
            <a:r>
              <a:rPr lang="ru-RU" sz="1200" dirty="0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 первого 5 и второго 6, первый 7 и второй 8 фоточувствительные элементы, осветительный 1 й блок 9, поворотную шайбу 1 О с диафрагмой 11. Входная апертура 1 светового пера оптически связана через последовательно расположенные линзу 2, поворотную шайбу 1 О с торцом 4 чередующихся первого 5 и второго 6 </a:t>
            </a:r>
            <a:r>
              <a:rPr lang="ru-RU" sz="1200" dirty="0" err="1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светопроводов</a:t>
            </a:r>
            <a:r>
              <a:rPr lang="ru-RU" sz="1200" dirty="0">
                <a:latin typeface="GOST Type BU" panose="02010603020201000205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  <a:t>, другие торцы которых оптически связаны соответственно с первым 7 и вторым 8 фоточувствительными элементами и осветительным блоком 9.</a:t>
            </a:r>
            <a:endParaRPr lang="en-US" sz="1000" dirty="0">
              <a:effectLst/>
              <a:latin typeface="GOST Type BU" panose="02010603020201000205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4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56"/>
          <p:cNvSpPr txBox="1">
            <a:spLocks noGrp="1"/>
          </p:cNvSpPr>
          <p:nvPr>
            <p:ph type="title"/>
          </p:nvPr>
        </p:nvSpPr>
        <p:spPr>
          <a:xfrm>
            <a:off x="1916431" y="2493138"/>
            <a:ext cx="5314087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GOST Type BU" panose="02010603020201000205" pitchFamily="2" charset="2"/>
              </a:rPr>
              <a:t>Интересные факты </a:t>
            </a:r>
            <a:r>
              <a:rPr lang="ru-RU" smtClean="0">
                <a:latin typeface="GOST Type BU" panose="02010603020201000205" pitchFamily="2" charset="2"/>
              </a:rPr>
              <a:t>о световом пере</a:t>
            </a:r>
            <a:endParaRPr dirty="0">
              <a:latin typeface="GOST Type BU" panose="02010603020201000205" pitchFamily="2" charset="2"/>
            </a:endParaRPr>
          </a:p>
        </p:txBody>
      </p:sp>
      <p:sp>
        <p:nvSpPr>
          <p:cNvPr id="1488" name="Google Shape;1488;p56"/>
          <p:cNvSpPr txBox="1">
            <a:spLocks noGrp="1"/>
          </p:cNvSpPr>
          <p:nvPr>
            <p:ph type="title" idx="2"/>
          </p:nvPr>
        </p:nvSpPr>
        <p:spPr>
          <a:xfrm>
            <a:off x="257667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u-RU" dirty="0" smtClean="0"/>
              <a:t>4</a:t>
            </a:r>
            <a:endParaRPr dirty="0"/>
          </a:p>
        </p:txBody>
      </p:sp>
      <p:grpSp>
        <p:nvGrpSpPr>
          <p:cNvPr id="1489" name="Google Shape;1489;p56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490" name="Google Shape;1490;p56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56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493" name="Google Shape;1493;p56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494" name="Google Shape;1494;p56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56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497" name="Google Shape;1497;p56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9" name="Google Shape;1499;p56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0" name="Google Shape;1500;p56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5"/>
          <p:cNvSpPr/>
          <p:nvPr/>
        </p:nvSpPr>
        <p:spPr>
          <a:xfrm rot="-155249">
            <a:off x="4600095" y="1275906"/>
            <a:ext cx="3995854" cy="3087610"/>
          </a:xfrm>
          <a:custGeom>
            <a:avLst/>
            <a:gdLst/>
            <a:ahLst/>
            <a:cxnLst/>
            <a:rect l="l" t="t" r="r" b="b"/>
            <a:pathLst>
              <a:path w="51467" h="51467" extrusionOk="0">
                <a:moveTo>
                  <a:pt x="3223" y="0"/>
                </a:moveTo>
                <a:lnTo>
                  <a:pt x="1" y="48257"/>
                </a:lnTo>
                <a:lnTo>
                  <a:pt x="48244" y="51466"/>
                </a:lnTo>
                <a:lnTo>
                  <a:pt x="51466" y="3223"/>
                </a:lnTo>
                <a:lnTo>
                  <a:pt x="3223" y="0"/>
                </a:lnTo>
                <a:close/>
              </a:path>
            </a:pathLst>
          </a:custGeom>
          <a:solidFill>
            <a:srgbClr val="CFD0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5"/>
          <p:cNvSpPr txBox="1">
            <a:spLocks noGrp="1"/>
          </p:cNvSpPr>
          <p:nvPr>
            <p:ph type="title"/>
          </p:nvPr>
        </p:nvSpPr>
        <p:spPr>
          <a:xfrm>
            <a:off x="95776" y="500265"/>
            <a:ext cx="83097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GOST Type BU" panose="02010603020201000205" pitchFamily="2" charset="2"/>
              </a:rPr>
              <a:t>Световое перо придумали в военных </a:t>
            </a:r>
            <a:r>
              <a:rPr lang="ru-RU" dirty="0" smtClean="0">
                <a:latin typeface="GOST Type BU" panose="02010603020201000205" pitchFamily="2" charset="2"/>
              </a:rPr>
              <a:t>целях</a:t>
            </a:r>
            <a:endParaRPr dirty="0"/>
          </a:p>
        </p:txBody>
      </p:sp>
      <p:grpSp>
        <p:nvGrpSpPr>
          <p:cNvPr id="1469" name="Google Shape;1469;p55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470" name="Google Shape;1470;p55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2" name="Google Shape;1472;p55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473" name="Google Shape;1473;p55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474" name="Google Shape;1474;p55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55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477" name="Google Shape;1477;p55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79" name="Google Shape;1479;p55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0" name="Google Shape;1480;p55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1" name="Google Shape;1481;p55"/>
          <p:cNvSpPr/>
          <p:nvPr/>
        </p:nvSpPr>
        <p:spPr>
          <a:xfrm rot="-201081">
            <a:off x="5887280" y="1176955"/>
            <a:ext cx="959441" cy="338100"/>
          </a:xfrm>
          <a:custGeom>
            <a:avLst/>
            <a:gdLst/>
            <a:ahLst/>
            <a:cxnLst/>
            <a:rect l="l" t="t" r="r" b="b"/>
            <a:pathLst>
              <a:path w="15968" h="5627" extrusionOk="0">
                <a:moveTo>
                  <a:pt x="119" y="0"/>
                </a:moveTo>
                <a:lnTo>
                  <a:pt x="119" y="0"/>
                </a:lnTo>
                <a:cubicBezTo>
                  <a:pt x="251" y="463"/>
                  <a:pt x="119" y="1189"/>
                  <a:pt x="119" y="1559"/>
                </a:cubicBezTo>
                <a:cubicBezTo>
                  <a:pt x="106" y="2695"/>
                  <a:pt x="80" y="3830"/>
                  <a:pt x="1" y="4966"/>
                </a:cubicBezTo>
                <a:lnTo>
                  <a:pt x="15809" y="5626"/>
                </a:lnTo>
                <a:cubicBezTo>
                  <a:pt x="15730" y="4860"/>
                  <a:pt x="15928" y="4042"/>
                  <a:pt x="15941" y="3236"/>
                </a:cubicBezTo>
                <a:cubicBezTo>
                  <a:pt x="15954" y="2628"/>
                  <a:pt x="15888" y="2008"/>
                  <a:pt x="15901" y="1400"/>
                </a:cubicBezTo>
                <a:cubicBezTo>
                  <a:pt x="15901" y="1189"/>
                  <a:pt x="15901" y="898"/>
                  <a:pt x="15967" y="661"/>
                </a:cubicBezTo>
                <a:lnTo>
                  <a:pt x="119" y="0"/>
                </a:lnTo>
                <a:close/>
              </a:path>
            </a:pathLst>
          </a:custGeom>
          <a:solidFill>
            <a:srgbClr val="B98B70">
              <a:alpha val="70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https://www.iphones.ru/wp-content/uploads/2021/06/Kompyuter_grafikasi_tarixi_2-qis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9" y="1542810"/>
            <a:ext cx="4307670" cy="24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6" name="Google Shape;1466;p55"/>
          <p:cNvGrpSpPr/>
          <p:nvPr/>
        </p:nvGrpSpPr>
        <p:grpSpPr>
          <a:xfrm flipH="1">
            <a:off x="876972" y="1114366"/>
            <a:ext cx="2937517" cy="615882"/>
            <a:chOff x="3865892" y="206704"/>
            <a:chExt cx="4037824" cy="970810"/>
          </a:xfrm>
        </p:grpSpPr>
        <p:sp>
          <p:nvSpPr>
            <p:cNvPr id="1467" name="Google Shape;1467;p55"/>
            <p:cNvSpPr/>
            <p:nvPr/>
          </p:nvSpPr>
          <p:spPr>
            <a:xfrm rot="293623">
              <a:off x="3903951" y="232302"/>
              <a:ext cx="639441" cy="919613"/>
            </a:xfrm>
            <a:custGeom>
              <a:avLst/>
              <a:gdLst/>
              <a:ahLst/>
              <a:cxnLst/>
              <a:rect l="l" t="t" r="r" b="b"/>
              <a:pathLst>
                <a:path w="7384" h="10619" extrusionOk="0">
                  <a:moveTo>
                    <a:pt x="4755" y="1"/>
                  </a:moveTo>
                  <a:cubicBezTo>
                    <a:pt x="4530" y="106"/>
                    <a:pt x="4200" y="172"/>
                    <a:pt x="3989" y="238"/>
                  </a:cubicBezTo>
                  <a:cubicBezTo>
                    <a:pt x="3355" y="450"/>
                    <a:pt x="2708" y="661"/>
                    <a:pt x="2087" y="846"/>
                  </a:cubicBezTo>
                  <a:cubicBezTo>
                    <a:pt x="1387" y="1057"/>
                    <a:pt x="701" y="1255"/>
                    <a:pt x="1" y="1453"/>
                  </a:cubicBezTo>
                  <a:lnTo>
                    <a:pt x="2734" y="10619"/>
                  </a:lnTo>
                  <a:cubicBezTo>
                    <a:pt x="2932" y="10513"/>
                    <a:pt x="3117" y="10394"/>
                    <a:pt x="3342" y="10315"/>
                  </a:cubicBezTo>
                  <a:cubicBezTo>
                    <a:pt x="3593" y="10236"/>
                    <a:pt x="3857" y="10183"/>
                    <a:pt x="4121" y="10143"/>
                  </a:cubicBezTo>
                  <a:cubicBezTo>
                    <a:pt x="4623" y="10038"/>
                    <a:pt x="5125" y="9853"/>
                    <a:pt x="5600" y="9628"/>
                  </a:cubicBezTo>
                  <a:cubicBezTo>
                    <a:pt x="6194" y="9324"/>
                    <a:pt x="6736" y="8928"/>
                    <a:pt x="7383" y="8823"/>
                  </a:cubicBezTo>
                  <a:lnTo>
                    <a:pt x="4755" y="1"/>
                  </a:lnTo>
                  <a:close/>
                </a:path>
              </a:pathLst>
            </a:custGeom>
            <a:solidFill>
              <a:srgbClr val="2E7185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 rot="293623">
              <a:off x="7353520" y="285804"/>
              <a:ext cx="514740" cy="853276"/>
            </a:xfrm>
            <a:custGeom>
              <a:avLst/>
              <a:gdLst/>
              <a:ahLst/>
              <a:cxnLst/>
              <a:rect l="l" t="t" r="r" b="b"/>
              <a:pathLst>
                <a:path w="5944" h="9853" extrusionOk="0">
                  <a:moveTo>
                    <a:pt x="952" y="0"/>
                  </a:moveTo>
                  <a:lnTo>
                    <a:pt x="1" y="9509"/>
                  </a:lnTo>
                  <a:cubicBezTo>
                    <a:pt x="687" y="9522"/>
                    <a:pt x="1401" y="9575"/>
                    <a:pt x="2074" y="9667"/>
                  </a:cubicBezTo>
                  <a:cubicBezTo>
                    <a:pt x="2270" y="9705"/>
                    <a:pt x="2480" y="9742"/>
                    <a:pt x="2688" y="9742"/>
                  </a:cubicBezTo>
                  <a:cubicBezTo>
                    <a:pt x="2774" y="9742"/>
                    <a:pt x="2861" y="9736"/>
                    <a:pt x="2946" y="9720"/>
                  </a:cubicBezTo>
                  <a:cubicBezTo>
                    <a:pt x="3036" y="9710"/>
                    <a:pt x="3126" y="9685"/>
                    <a:pt x="3205" y="9685"/>
                  </a:cubicBezTo>
                  <a:cubicBezTo>
                    <a:pt x="3230" y="9685"/>
                    <a:pt x="3254" y="9687"/>
                    <a:pt x="3276" y="9694"/>
                  </a:cubicBezTo>
                  <a:cubicBezTo>
                    <a:pt x="3355" y="9707"/>
                    <a:pt x="3448" y="9760"/>
                    <a:pt x="3527" y="9786"/>
                  </a:cubicBezTo>
                  <a:cubicBezTo>
                    <a:pt x="3646" y="9839"/>
                    <a:pt x="3778" y="9839"/>
                    <a:pt x="3910" y="9839"/>
                  </a:cubicBezTo>
                  <a:cubicBezTo>
                    <a:pt x="3937" y="9841"/>
                    <a:pt x="3967" y="9843"/>
                    <a:pt x="3997" y="9843"/>
                  </a:cubicBezTo>
                  <a:cubicBezTo>
                    <a:pt x="4184" y="9843"/>
                    <a:pt x="4419" y="9802"/>
                    <a:pt x="4636" y="9802"/>
                  </a:cubicBezTo>
                  <a:cubicBezTo>
                    <a:pt x="4755" y="9802"/>
                    <a:pt x="4869" y="9814"/>
                    <a:pt x="4966" y="9852"/>
                  </a:cubicBezTo>
                  <a:lnTo>
                    <a:pt x="5944" y="66"/>
                  </a:lnTo>
                  <a:cubicBezTo>
                    <a:pt x="5341" y="25"/>
                    <a:pt x="4733" y="4"/>
                    <a:pt x="4130" y="4"/>
                  </a:cubicBezTo>
                  <a:cubicBezTo>
                    <a:pt x="3768" y="4"/>
                    <a:pt x="3408" y="12"/>
                    <a:pt x="3051" y="27"/>
                  </a:cubicBezTo>
                  <a:cubicBezTo>
                    <a:pt x="2656" y="48"/>
                    <a:pt x="2261" y="79"/>
                    <a:pt x="1873" y="79"/>
                  </a:cubicBezTo>
                  <a:cubicBezTo>
                    <a:pt x="1560" y="79"/>
                    <a:pt x="1252" y="59"/>
                    <a:pt x="952" y="0"/>
                  </a:cubicBezTo>
                  <a:close/>
                </a:path>
              </a:pathLst>
            </a:custGeom>
            <a:solidFill>
              <a:srgbClr val="2E7185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4757313" y="1628616"/>
            <a:ext cx="3648163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60" dirty="0">
                <a:solidFill>
                  <a:srgbClr val="444444"/>
                </a:solidFill>
                <a:latin typeface="GOST Type BU" panose="02010603020201000205" pitchFamily="2" charset="2"/>
              </a:rPr>
              <a:t>Любопытно, что прародитель стилуса появился раньше сенсорных </a:t>
            </a:r>
            <a:r>
              <a:rPr lang="ru-RU" sz="1860" dirty="0" err="1">
                <a:solidFill>
                  <a:srgbClr val="444444"/>
                </a:solidFill>
                <a:latin typeface="GOST Type BU" panose="02010603020201000205" pitchFamily="2" charset="2"/>
              </a:rPr>
              <a:t>тачпадов</a:t>
            </a:r>
            <a:r>
              <a:rPr lang="ru-RU" sz="1860" dirty="0">
                <a:solidFill>
                  <a:srgbClr val="444444"/>
                </a:solidFill>
                <a:latin typeface="GOST Type BU" panose="02010603020201000205" pitchFamily="2" charset="2"/>
              </a:rPr>
              <a:t>, джойстиков (</a:t>
            </a:r>
            <a:r>
              <a:rPr lang="ru-RU" sz="1860" dirty="0" err="1">
                <a:solidFill>
                  <a:srgbClr val="444444"/>
                </a:solidFill>
                <a:latin typeface="GOST Type BU" panose="02010603020201000205" pitchFamily="2" charset="2"/>
              </a:rPr>
              <a:t>геймпадов</a:t>
            </a:r>
            <a:r>
              <a:rPr lang="ru-RU" sz="1860" dirty="0">
                <a:solidFill>
                  <a:srgbClr val="444444"/>
                </a:solidFill>
                <a:latin typeface="GOST Type BU" panose="02010603020201000205" pitchFamily="2" charset="2"/>
              </a:rPr>
              <a:t>) и даже раньше компьютерной мышки. По сути световое перо стало вторым массовым устройством ввода информации после клавиатуры.</a:t>
            </a:r>
            <a:endParaRPr lang="en-US" sz="1860" dirty="0">
              <a:latin typeface="GOST Type BU" panose="02010603020201000205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7;p55"/>
          <p:cNvSpPr/>
          <p:nvPr/>
        </p:nvSpPr>
        <p:spPr>
          <a:xfrm rot="21444751">
            <a:off x="43847" y="72474"/>
            <a:ext cx="8991569" cy="5013537"/>
          </a:xfrm>
          <a:custGeom>
            <a:avLst/>
            <a:gdLst/>
            <a:ahLst/>
            <a:cxnLst/>
            <a:rect l="l" t="t" r="r" b="b"/>
            <a:pathLst>
              <a:path w="51467" h="51467" extrusionOk="0">
                <a:moveTo>
                  <a:pt x="3223" y="1"/>
                </a:moveTo>
                <a:lnTo>
                  <a:pt x="0" y="48244"/>
                </a:lnTo>
                <a:lnTo>
                  <a:pt x="48244" y="51466"/>
                </a:lnTo>
                <a:lnTo>
                  <a:pt x="51466" y="3223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617220" y="263813"/>
            <a:ext cx="5524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Первое световое перо разработали </a:t>
            </a:r>
            <a:r>
              <a:rPr lang="ru-RU" b="1" dirty="0">
                <a:solidFill>
                  <a:srgbClr val="444444"/>
                </a:solidFill>
                <a:latin typeface="GOST Type BU" panose="02010603020201000205" pitchFamily="2" charset="2"/>
              </a:rPr>
              <a:t>в 1955 году</a:t>
            </a:r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 в </a:t>
            </a:r>
            <a:r>
              <a:rPr lang="ru-RU" i="1" dirty="0">
                <a:solidFill>
                  <a:srgbClr val="444444"/>
                </a:solidFill>
                <a:latin typeface="GOST Type BU" panose="02010603020201000205" pitchFamily="2" charset="2"/>
              </a:rPr>
              <a:t>Массачусетском технологическом институте</a:t>
            </a:r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 (США) в рамках проекта </a:t>
            </a:r>
            <a:r>
              <a:rPr lang="ru-RU" i="1" dirty="0" err="1">
                <a:solidFill>
                  <a:srgbClr val="444444"/>
                </a:solidFill>
                <a:latin typeface="GOST Type BU" panose="02010603020201000205" pitchFamily="2" charset="2"/>
              </a:rPr>
              <a:t>Whirlwind</a:t>
            </a:r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. Это наполовину военная программа, целью которой было создание единого средства слежения за большими объемами воздушного пространства.</a:t>
            </a:r>
            <a:endParaRPr lang="en-US" dirty="0">
              <a:latin typeface="GOST Type BU" panose="02010603020201000205" pitchFamily="2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22320" y="1226180"/>
            <a:ext cx="5372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Предполагалось, что оператор должен быстро взаимодействовать с нужной точкой на экране без долгого перемещения курсора или ввода координат с клавиатуры. Так появилась идея светового пера для моментального определения желаемого места расположения курсора.</a:t>
            </a:r>
            <a:endParaRPr lang="en-US" dirty="0">
              <a:latin typeface="GOST Type BU" panose="02010603020201000205" pitchFamily="2" charset="2"/>
            </a:endParaRPr>
          </a:p>
        </p:txBody>
      </p:sp>
      <p:pic>
        <p:nvPicPr>
          <p:cNvPr id="6146" name="Picture 2" descr="https://www.iphones.ru/wp-content/uploads/2021/06/1280px-HypertextEditingSystemConsoleBrownUniv19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2025159"/>
            <a:ext cx="3465929" cy="26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81000" y="4695772"/>
            <a:ext cx="51282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 smtClean="0">
                <a:solidFill>
                  <a:srgbClr val="747373"/>
                </a:solidFill>
                <a:latin typeface="Georgia" panose="02040502050405020303" pitchFamily="18" charset="0"/>
              </a:rPr>
              <a:t>| </a:t>
            </a:r>
            <a:r>
              <a:rPr lang="ru-RU" sz="900" i="1" dirty="0" smtClean="0">
                <a:solidFill>
                  <a:srgbClr val="747373"/>
                </a:solidFill>
                <a:latin typeface="Georgia" panose="02040502050405020303" pitchFamily="18" charset="0"/>
              </a:rPr>
              <a:t>Работа </a:t>
            </a:r>
            <a:r>
              <a:rPr lang="ru-RU" sz="900" i="1" dirty="0">
                <a:solidFill>
                  <a:srgbClr val="747373"/>
                </a:solidFill>
                <a:latin typeface="Georgia" panose="02040502050405020303" pitchFamily="18" charset="0"/>
              </a:rPr>
              <a:t>со световым пером на компьютере IBM (1969 год)</a:t>
            </a:r>
            <a:endParaRPr lang="en-US" sz="9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5290" y="2579243"/>
            <a:ext cx="4146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В 60-х годах были выпущены универсальные модели светового пера, которые подключались и работали с популярными моделями компьютеров 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IBM 2250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 и 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IBM 3270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GOST Type BU" panose="02010603020201000205" pitchFamily="2" charset="2"/>
              </a:rPr>
              <a:t>. Разработчики программного обеспечения быстро раскрыли потенциал нового гаджета.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775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45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038" name="Google Shape;1038;p45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45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88720" y="1657838"/>
            <a:ext cx="2720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444444"/>
                </a:solidFill>
                <a:latin typeface="GOST Type BU" panose="02010603020201000205" pitchFamily="2" charset="2"/>
              </a:rPr>
              <a:t>При отсутствии манипулятора вроде современной мышки (они начали массово появляться лишь к середине 70-х годов) пользователю было неудобно работать с большими объемами информации. Текстовые и табличные редакторы тех времен предполагали долгий процесс перемещения курсора в нужную позицию при помощи кнопок на клавиатуре, что сильно затягивало рабочий процесс.</a:t>
            </a:r>
            <a:endParaRPr lang="en-US" sz="1200" dirty="0">
              <a:latin typeface="GOST Type BU" panose="02010603020201000205" pitchFamily="2" charset="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66359" y="1926473"/>
            <a:ext cx="28346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solidFill>
                  <a:srgbClr val="444444"/>
                </a:solidFill>
                <a:latin typeface="GOST Type BU" panose="02010603020201000205" pitchFamily="2" charset="2"/>
              </a:rPr>
              <a:t>С появлением светового пера появилась возможность моментально переносить курсор в нужную позицию для взаимодействия с конкретными данными, а затем так же быстро возвращать курсор назад.</a:t>
            </a:r>
            <a:endParaRPr lang="en-US" sz="1500" dirty="0">
              <a:latin typeface="GOST Type BU" panose="02010603020201000205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7"/>
          <p:cNvSpPr/>
          <p:nvPr/>
        </p:nvSpPr>
        <p:spPr>
          <a:xfrm>
            <a:off x="8108377" y="1285785"/>
            <a:ext cx="1053" cy="2035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0" y="1"/>
                </a:moveTo>
                <a:lnTo>
                  <a:pt x="0" y="29"/>
                </a:lnTo>
                <a:cubicBezTo>
                  <a:pt x="0" y="15"/>
                  <a:pt x="14" y="15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7"/>
          <p:cNvSpPr/>
          <p:nvPr/>
        </p:nvSpPr>
        <p:spPr>
          <a:xfrm>
            <a:off x="9897614" y="2228401"/>
            <a:ext cx="4000" cy="4982"/>
          </a:xfrm>
          <a:custGeom>
            <a:avLst/>
            <a:gdLst/>
            <a:ahLst/>
            <a:cxnLst/>
            <a:rect l="l" t="t" r="r" b="b"/>
            <a:pathLst>
              <a:path w="57" h="71" extrusionOk="0">
                <a:moveTo>
                  <a:pt x="0" y="0"/>
                </a:moveTo>
                <a:cubicBezTo>
                  <a:pt x="0" y="7"/>
                  <a:pt x="6" y="10"/>
                  <a:pt x="13" y="15"/>
                </a:cubicBezTo>
                <a:lnTo>
                  <a:pt x="13" y="15"/>
                </a:lnTo>
                <a:cubicBezTo>
                  <a:pt x="8" y="9"/>
                  <a:pt x="4" y="4"/>
                  <a:pt x="0" y="0"/>
                </a:cubicBezTo>
                <a:close/>
                <a:moveTo>
                  <a:pt x="13" y="15"/>
                </a:moveTo>
                <a:lnTo>
                  <a:pt x="13" y="15"/>
                </a:lnTo>
                <a:cubicBezTo>
                  <a:pt x="17" y="21"/>
                  <a:pt x="22" y="27"/>
                  <a:pt x="27" y="34"/>
                </a:cubicBezTo>
                <a:lnTo>
                  <a:pt x="27" y="34"/>
                </a:lnTo>
                <a:cubicBezTo>
                  <a:pt x="25" y="25"/>
                  <a:pt x="19" y="19"/>
                  <a:pt x="13" y="15"/>
                </a:cubicBezTo>
                <a:close/>
                <a:moveTo>
                  <a:pt x="27" y="34"/>
                </a:moveTo>
                <a:cubicBezTo>
                  <a:pt x="28" y="37"/>
                  <a:pt x="28" y="39"/>
                  <a:pt x="28" y="42"/>
                </a:cubicBezTo>
                <a:cubicBezTo>
                  <a:pt x="42" y="70"/>
                  <a:pt x="56" y="70"/>
                  <a:pt x="56" y="70"/>
                </a:cubicBezTo>
                <a:cubicBezTo>
                  <a:pt x="49" y="63"/>
                  <a:pt x="38" y="48"/>
                  <a:pt x="27" y="3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7"/>
          <p:cNvSpPr/>
          <p:nvPr/>
        </p:nvSpPr>
        <p:spPr>
          <a:xfrm>
            <a:off x="8208231" y="1180107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7"/>
          <p:cNvSpPr/>
          <p:nvPr/>
        </p:nvSpPr>
        <p:spPr>
          <a:xfrm>
            <a:off x="9894667" y="2237173"/>
            <a:ext cx="6947" cy="15789"/>
          </a:xfrm>
          <a:custGeom>
            <a:avLst/>
            <a:gdLst/>
            <a:ahLst/>
            <a:cxnLst/>
            <a:rect l="l" t="t" r="r" b="b"/>
            <a:pathLst>
              <a:path w="99" h="225" extrusionOk="0">
                <a:moveTo>
                  <a:pt x="0" y="1"/>
                </a:moveTo>
                <a:cubicBezTo>
                  <a:pt x="3" y="9"/>
                  <a:pt x="7" y="17"/>
                  <a:pt x="11" y="25"/>
                </a:cubicBezTo>
                <a:lnTo>
                  <a:pt x="11" y="25"/>
                </a:lnTo>
                <a:cubicBezTo>
                  <a:pt x="7" y="17"/>
                  <a:pt x="4" y="9"/>
                  <a:pt x="0" y="1"/>
                </a:cubicBezTo>
                <a:close/>
                <a:moveTo>
                  <a:pt x="11" y="25"/>
                </a:moveTo>
                <a:cubicBezTo>
                  <a:pt x="38" y="87"/>
                  <a:pt x="73" y="150"/>
                  <a:pt x="98" y="224"/>
                </a:cubicBezTo>
                <a:cubicBezTo>
                  <a:pt x="84" y="182"/>
                  <a:pt x="84" y="140"/>
                  <a:pt x="70" y="113"/>
                </a:cubicBezTo>
                <a:cubicBezTo>
                  <a:pt x="48" y="79"/>
                  <a:pt x="26" y="55"/>
                  <a:pt x="11" y="25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7"/>
          <p:cNvSpPr/>
          <p:nvPr/>
        </p:nvSpPr>
        <p:spPr>
          <a:xfrm>
            <a:off x="9901543" y="2248962"/>
            <a:ext cx="4912" cy="15719"/>
          </a:xfrm>
          <a:custGeom>
            <a:avLst/>
            <a:gdLst/>
            <a:ahLst/>
            <a:cxnLst/>
            <a:rect l="l" t="t" r="r" b="b"/>
            <a:pathLst>
              <a:path w="70" h="224" extrusionOk="0">
                <a:moveTo>
                  <a:pt x="0" y="0"/>
                </a:moveTo>
                <a:cubicBezTo>
                  <a:pt x="0" y="28"/>
                  <a:pt x="14" y="56"/>
                  <a:pt x="14" y="112"/>
                </a:cubicBezTo>
                <a:cubicBezTo>
                  <a:pt x="42" y="154"/>
                  <a:pt x="56" y="168"/>
                  <a:pt x="70" y="224"/>
                </a:cubicBezTo>
                <a:cubicBezTo>
                  <a:pt x="70" y="168"/>
                  <a:pt x="56" y="112"/>
                  <a:pt x="56" y="70"/>
                </a:cubicBezTo>
                <a:cubicBezTo>
                  <a:pt x="28" y="42"/>
                  <a:pt x="14" y="28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7"/>
          <p:cNvSpPr/>
          <p:nvPr/>
        </p:nvSpPr>
        <p:spPr>
          <a:xfrm>
            <a:off x="8220932" y="1180107"/>
            <a:ext cx="2035" cy="3017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14"/>
                </a:moveTo>
                <a:cubicBezTo>
                  <a:pt x="28" y="14"/>
                  <a:pt x="28" y="0"/>
                  <a:pt x="28" y="14"/>
                </a:cubicBezTo>
                <a:cubicBezTo>
                  <a:pt x="14" y="14"/>
                  <a:pt x="14" y="42"/>
                  <a:pt x="0" y="42"/>
                </a:cubicBezTo>
                <a:cubicBezTo>
                  <a:pt x="14" y="42"/>
                  <a:pt x="14" y="14"/>
                  <a:pt x="28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7"/>
          <p:cNvSpPr/>
          <p:nvPr/>
        </p:nvSpPr>
        <p:spPr>
          <a:xfrm>
            <a:off x="9898596" y="2232331"/>
            <a:ext cx="4000" cy="5894"/>
          </a:xfrm>
          <a:custGeom>
            <a:avLst/>
            <a:gdLst/>
            <a:ahLst/>
            <a:cxnLst/>
            <a:rect l="l" t="t" r="r" b="b"/>
            <a:pathLst>
              <a:path w="57" h="84" extrusionOk="0">
                <a:moveTo>
                  <a:pt x="0" y="0"/>
                </a:moveTo>
                <a:cubicBezTo>
                  <a:pt x="0" y="5"/>
                  <a:pt x="3" y="8"/>
                  <a:pt x="7" y="11"/>
                </a:cubicBezTo>
                <a:lnTo>
                  <a:pt x="7" y="11"/>
                </a:lnTo>
                <a:cubicBezTo>
                  <a:pt x="5" y="7"/>
                  <a:pt x="3" y="4"/>
                  <a:pt x="0" y="0"/>
                </a:cubicBezTo>
                <a:close/>
                <a:moveTo>
                  <a:pt x="7" y="11"/>
                </a:moveTo>
                <a:lnTo>
                  <a:pt x="7" y="11"/>
                </a:lnTo>
                <a:cubicBezTo>
                  <a:pt x="31" y="45"/>
                  <a:pt x="43" y="58"/>
                  <a:pt x="56" y="84"/>
                </a:cubicBezTo>
                <a:cubicBezTo>
                  <a:pt x="56" y="70"/>
                  <a:pt x="56" y="56"/>
                  <a:pt x="42" y="42"/>
                </a:cubicBezTo>
                <a:cubicBezTo>
                  <a:pt x="33" y="23"/>
                  <a:pt x="16" y="17"/>
                  <a:pt x="7" y="1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57"/>
          <p:cNvSpPr/>
          <p:nvPr/>
        </p:nvSpPr>
        <p:spPr>
          <a:xfrm>
            <a:off x="8220932" y="1179124"/>
            <a:ext cx="2035" cy="2035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28" y="1"/>
                </a:moveTo>
                <a:cubicBezTo>
                  <a:pt x="14" y="1"/>
                  <a:pt x="0" y="14"/>
                  <a:pt x="0" y="28"/>
                </a:cubicBezTo>
                <a:lnTo>
                  <a:pt x="2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7"/>
          <p:cNvSpPr/>
          <p:nvPr/>
        </p:nvSpPr>
        <p:spPr>
          <a:xfrm>
            <a:off x="9897614" y="2227419"/>
            <a:ext cx="4000" cy="4982"/>
          </a:xfrm>
          <a:custGeom>
            <a:avLst/>
            <a:gdLst/>
            <a:ahLst/>
            <a:cxnLst/>
            <a:rect l="l" t="t" r="r" b="b"/>
            <a:pathLst>
              <a:path w="57" h="71" extrusionOk="0">
                <a:moveTo>
                  <a:pt x="0" y="1"/>
                </a:moveTo>
                <a:lnTo>
                  <a:pt x="0" y="14"/>
                </a:lnTo>
                <a:cubicBezTo>
                  <a:pt x="28" y="56"/>
                  <a:pt x="42" y="70"/>
                  <a:pt x="56" y="70"/>
                </a:cubicBezTo>
                <a:cubicBezTo>
                  <a:pt x="42" y="42"/>
                  <a:pt x="14" y="14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7"/>
          <p:cNvSpPr/>
          <p:nvPr/>
        </p:nvSpPr>
        <p:spPr>
          <a:xfrm>
            <a:off x="8217985" y="1181089"/>
            <a:ext cx="3017" cy="2035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42" y="0"/>
                </a:moveTo>
                <a:cubicBezTo>
                  <a:pt x="14" y="0"/>
                  <a:pt x="14" y="0"/>
                  <a:pt x="1" y="28"/>
                </a:cubicBezTo>
                <a:cubicBezTo>
                  <a:pt x="14" y="0"/>
                  <a:pt x="42" y="0"/>
                  <a:pt x="42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7"/>
          <p:cNvSpPr/>
          <p:nvPr/>
        </p:nvSpPr>
        <p:spPr>
          <a:xfrm>
            <a:off x="9899579" y="2245032"/>
            <a:ext cx="2035" cy="3017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0" y="1"/>
                </a:moveTo>
                <a:cubicBezTo>
                  <a:pt x="14" y="15"/>
                  <a:pt x="14" y="28"/>
                  <a:pt x="28" y="42"/>
                </a:cubicBezTo>
                <a:lnTo>
                  <a:pt x="28" y="42"/>
                </a:lnTo>
                <a:cubicBezTo>
                  <a:pt x="14" y="28"/>
                  <a:pt x="14" y="15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7"/>
          <p:cNvSpPr/>
          <p:nvPr/>
        </p:nvSpPr>
        <p:spPr>
          <a:xfrm>
            <a:off x="9884913" y="2221524"/>
            <a:ext cx="4912" cy="4982"/>
          </a:xfrm>
          <a:custGeom>
            <a:avLst/>
            <a:gdLst/>
            <a:ahLst/>
            <a:cxnLst/>
            <a:rect l="l" t="t" r="r" b="b"/>
            <a:pathLst>
              <a:path w="70" h="71" extrusionOk="0">
                <a:moveTo>
                  <a:pt x="0" y="1"/>
                </a:moveTo>
                <a:cubicBezTo>
                  <a:pt x="0" y="15"/>
                  <a:pt x="0" y="15"/>
                  <a:pt x="14" y="29"/>
                </a:cubicBezTo>
                <a:cubicBezTo>
                  <a:pt x="28" y="29"/>
                  <a:pt x="42" y="57"/>
                  <a:pt x="70" y="71"/>
                </a:cubicBezTo>
                <a:cubicBezTo>
                  <a:pt x="42" y="29"/>
                  <a:pt x="28" y="15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7"/>
          <p:cNvSpPr/>
          <p:nvPr/>
        </p:nvSpPr>
        <p:spPr>
          <a:xfrm>
            <a:off x="8103465" y="1283891"/>
            <a:ext cx="4982" cy="18455"/>
          </a:xfrm>
          <a:custGeom>
            <a:avLst/>
            <a:gdLst/>
            <a:ahLst/>
            <a:cxnLst/>
            <a:rect l="l" t="t" r="r" b="b"/>
            <a:pathLst>
              <a:path w="71" h="263" extrusionOk="0">
                <a:moveTo>
                  <a:pt x="1" y="0"/>
                </a:moveTo>
                <a:cubicBezTo>
                  <a:pt x="8" y="158"/>
                  <a:pt x="30" y="262"/>
                  <a:pt x="47" y="262"/>
                </a:cubicBezTo>
                <a:cubicBezTo>
                  <a:pt x="60" y="262"/>
                  <a:pt x="70" y="201"/>
                  <a:pt x="70" y="56"/>
                </a:cubicBezTo>
                <a:lnTo>
                  <a:pt x="70" y="56"/>
                </a:lnTo>
                <a:cubicBezTo>
                  <a:pt x="54" y="89"/>
                  <a:pt x="42" y="104"/>
                  <a:pt x="32" y="104"/>
                </a:cubicBezTo>
                <a:cubicBezTo>
                  <a:pt x="17" y="104"/>
                  <a:pt x="9" y="68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7"/>
          <p:cNvSpPr/>
          <p:nvPr/>
        </p:nvSpPr>
        <p:spPr>
          <a:xfrm>
            <a:off x="9880983" y="2213735"/>
            <a:ext cx="4912" cy="4912"/>
          </a:xfrm>
          <a:custGeom>
            <a:avLst/>
            <a:gdLst/>
            <a:ahLst/>
            <a:cxnLst/>
            <a:rect l="l" t="t" r="r" b="b"/>
            <a:pathLst>
              <a:path w="70" h="70" extrusionOk="0">
                <a:moveTo>
                  <a:pt x="70" y="70"/>
                </a:moveTo>
                <a:lnTo>
                  <a:pt x="0" y="0"/>
                </a:lnTo>
                <a:lnTo>
                  <a:pt x="0" y="0"/>
                </a:lnTo>
                <a:lnTo>
                  <a:pt x="70" y="7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7"/>
          <p:cNvSpPr/>
          <p:nvPr/>
        </p:nvSpPr>
        <p:spPr>
          <a:xfrm>
            <a:off x="8206266" y="1180107"/>
            <a:ext cx="2035" cy="4000"/>
          </a:xfrm>
          <a:custGeom>
            <a:avLst/>
            <a:gdLst/>
            <a:ahLst/>
            <a:cxnLst/>
            <a:rect l="l" t="t" r="r" b="b"/>
            <a:pathLst>
              <a:path w="29" h="57" extrusionOk="0">
                <a:moveTo>
                  <a:pt x="0" y="56"/>
                </a:moveTo>
                <a:lnTo>
                  <a:pt x="0" y="56"/>
                </a:lnTo>
                <a:cubicBezTo>
                  <a:pt x="14" y="42"/>
                  <a:pt x="28" y="14"/>
                  <a:pt x="28" y="0"/>
                </a:cubicBezTo>
                <a:cubicBezTo>
                  <a:pt x="28" y="14"/>
                  <a:pt x="14" y="42"/>
                  <a:pt x="0" y="56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57"/>
          <p:cNvSpPr/>
          <p:nvPr/>
        </p:nvSpPr>
        <p:spPr>
          <a:xfrm>
            <a:off x="9895649" y="2235278"/>
            <a:ext cx="4000" cy="2947"/>
          </a:xfrm>
          <a:custGeom>
            <a:avLst/>
            <a:gdLst/>
            <a:ahLst/>
            <a:cxnLst/>
            <a:rect l="l" t="t" r="r" b="b"/>
            <a:pathLst>
              <a:path w="57" h="42" extrusionOk="0">
                <a:moveTo>
                  <a:pt x="0" y="0"/>
                </a:moveTo>
                <a:lnTo>
                  <a:pt x="28" y="21"/>
                </a:lnTo>
                <a:cubicBezTo>
                  <a:pt x="21" y="14"/>
                  <a:pt x="14" y="7"/>
                  <a:pt x="0" y="0"/>
                </a:cubicBezTo>
                <a:close/>
                <a:moveTo>
                  <a:pt x="28" y="21"/>
                </a:moveTo>
                <a:cubicBezTo>
                  <a:pt x="35" y="28"/>
                  <a:pt x="42" y="35"/>
                  <a:pt x="56" y="42"/>
                </a:cubicBezTo>
                <a:lnTo>
                  <a:pt x="28" y="2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7"/>
          <p:cNvSpPr/>
          <p:nvPr/>
        </p:nvSpPr>
        <p:spPr>
          <a:xfrm>
            <a:off x="8100517" y="1263330"/>
            <a:ext cx="3017" cy="14736"/>
          </a:xfrm>
          <a:custGeom>
            <a:avLst/>
            <a:gdLst/>
            <a:ahLst/>
            <a:cxnLst/>
            <a:rect l="l" t="t" r="r" b="b"/>
            <a:pathLst>
              <a:path w="43" h="210" extrusionOk="0">
                <a:moveTo>
                  <a:pt x="1" y="0"/>
                </a:moveTo>
                <a:cubicBezTo>
                  <a:pt x="1" y="70"/>
                  <a:pt x="15" y="140"/>
                  <a:pt x="43" y="209"/>
                </a:cubicBezTo>
                <a:lnTo>
                  <a:pt x="43" y="84"/>
                </a:lnTo>
                <a:cubicBezTo>
                  <a:pt x="15" y="70"/>
                  <a:pt x="1" y="42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7"/>
          <p:cNvSpPr/>
          <p:nvPr/>
        </p:nvSpPr>
        <p:spPr>
          <a:xfrm>
            <a:off x="8103465" y="1277996"/>
            <a:ext cx="70" cy="5965"/>
          </a:xfrm>
          <a:custGeom>
            <a:avLst/>
            <a:gdLst/>
            <a:ahLst/>
            <a:cxnLst/>
            <a:rect l="l" t="t" r="r" b="b"/>
            <a:pathLst>
              <a:path w="1" h="85" extrusionOk="0">
                <a:moveTo>
                  <a:pt x="1" y="0"/>
                </a:moveTo>
                <a:lnTo>
                  <a:pt x="1" y="84"/>
                </a:lnTo>
                <a:lnTo>
                  <a:pt x="1" y="14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7"/>
          <p:cNvSpPr/>
          <p:nvPr/>
        </p:nvSpPr>
        <p:spPr>
          <a:xfrm>
            <a:off x="9902526" y="2243067"/>
            <a:ext cx="2947" cy="3017"/>
          </a:xfrm>
          <a:custGeom>
            <a:avLst/>
            <a:gdLst/>
            <a:ahLst/>
            <a:cxnLst/>
            <a:rect l="l" t="t" r="r" b="b"/>
            <a:pathLst>
              <a:path w="42" h="43" extrusionOk="0">
                <a:moveTo>
                  <a:pt x="0" y="1"/>
                </a:moveTo>
                <a:lnTo>
                  <a:pt x="42" y="43"/>
                </a:lnTo>
                <a:cubicBezTo>
                  <a:pt x="42" y="29"/>
                  <a:pt x="28" y="29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7"/>
          <p:cNvSpPr/>
          <p:nvPr/>
        </p:nvSpPr>
        <p:spPr>
          <a:xfrm>
            <a:off x="8101500" y="1263330"/>
            <a:ext cx="2035" cy="5894"/>
          </a:xfrm>
          <a:custGeom>
            <a:avLst/>
            <a:gdLst/>
            <a:ahLst/>
            <a:cxnLst/>
            <a:rect l="l" t="t" r="r" b="b"/>
            <a:pathLst>
              <a:path w="29" h="84" extrusionOk="0">
                <a:moveTo>
                  <a:pt x="29" y="0"/>
                </a:moveTo>
                <a:cubicBezTo>
                  <a:pt x="1" y="42"/>
                  <a:pt x="1" y="56"/>
                  <a:pt x="29" y="84"/>
                </a:cubicBezTo>
                <a:lnTo>
                  <a:pt x="29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7"/>
          <p:cNvSpPr/>
          <p:nvPr/>
        </p:nvSpPr>
        <p:spPr>
          <a:xfrm>
            <a:off x="9889755" y="2226436"/>
            <a:ext cx="8912" cy="16701"/>
          </a:xfrm>
          <a:custGeom>
            <a:avLst/>
            <a:gdLst/>
            <a:ahLst/>
            <a:cxnLst/>
            <a:rect l="l" t="t" r="r" b="b"/>
            <a:pathLst>
              <a:path w="127" h="238" extrusionOk="0">
                <a:moveTo>
                  <a:pt x="1" y="1"/>
                </a:moveTo>
                <a:lnTo>
                  <a:pt x="1" y="1"/>
                </a:lnTo>
                <a:cubicBezTo>
                  <a:pt x="15" y="28"/>
                  <a:pt x="29" y="84"/>
                  <a:pt x="43" y="126"/>
                </a:cubicBezTo>
                <a:cubicBezTo>
                  <a:pt x="70" y="154"/>
                  <a:pt x="98" y="210"/>
                  <a:pt x="126" y="238"/>
                </a:cubicBezTo>
                <a:cubicBezTo>
                  <a:pt x="112" y="210"/>
                  <a:pt x="98" y="168"/>
                  <a:pt x="98" y="126"/>
                </a:cubicBezTo>
                <a:cubicBezTo>
                  <a:pt x="70" y="84"/>
                  <a:pt x="29" y="28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7"/>
          <p:cNvSpPr/>
          <p:nvPr/>
        </p:nvSpPr>
        <p:spPr>
          <a:xfrm>
            <a:off x="8179811" y="1190843"/>
            <a:ext cx="3017" cy="70"/>
          </a:xfrm>
          <a:custGeom>
            <a:avLst/>
            <a:gdLst/>
            <a:ahLst/>
            <a:cxnLst/>
            <a:rect l="l" t="t" r="r" b="b"/>
            <a:pathLst>
              <a:path w="43" h="1" extrusionOk="0">
                <a:moveTo>
                  <a:pt x="1" y="1"/>
                </a:moveTo>
                <a:lnTo>
                  <a:pt x="1" y="1"/>
                </a:lnTo>
                <a:lnTo>
                  <a:pt x="42" y="1"/>
                </a:lnTo>
                <a:lnTo>
                  <a:pt x="42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7"/>
          <p:cNvSpPr/>
          <p:nvPr/>
        </p:nvSpPr>
        <p:spPr>
          <a:xfrm>
            <a:off x="9902526" y="2256821"/>
            <a:ext cx="6877" cy="27437"/>
          </a:xfrm>
          <a:custGeom>
            <a:avLst/>
            <a:gdLst/>
            <a:ahLst/>
            <a:cxnLst/>
            <a:rect l="l" t="t" r="r" b="b"/>
            <a:pathLst>
              <a:path w="98" h="391" extrusionOk="0">
                <a:moveTo>
                  <a:pt x="0" y="0"/>
                </a:moveTo>
                <a:lnTo>
                  <a:pt x="0" y="0"/>
                </a:lnTo>
                <a:cubicBezTo>
                  <a:pt x="42" y="126"/>
                  <a:pt x="56" y="251"/>
                  <a:pt x="98" y="391"/>
                </a:cubicBezTo>
                <a:cubicBezTo>
                  <a:pt x="70" y="279"/>
                  <a:pt x="56" y="181"/>
                  <a:pt x="56" y="84"/>
                </a:cubicBezTo>
                <a:cubicBezTo>
                  <a:pt x="42" y="56"/>
                  <a:pt x="14" y="42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7"/>
          <p:cNvSpPr/>
          <p:nvPr/>
        </p:nvSpPr>
        <p:spPr>
          <a:xfrm>
            <a:off x="9906385" y="2262645"/>
            <a:ext cx="1053" cy="2035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1" y="1"/>
                </a:moveTo>
                <a:cubicBezTo>
                  <a:pt x="1" y="29"/>
                  <a:pt x="1" y="29"/>
                  <a:pt x="15" y="29"/>
                </a:cubicBezTo>
                <a:cubicBezTo>
                  <a:pt x="15" y="29"/>
                  <a:pt x="15" y="1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7"/>
          <p:cNvSpPr/>
          <p:nvPr/>
        </p:nvSpPr>
        <p:spPr>
          <a:xfrm>
            <a:off x="8209213" y="1096883"/>
            <a:ext cx="7859" cy="19368"/>
          </a:xfrm>
          <a:custGeom>
            <a:avLst/>
            <a:gdLst/>
            <a:ahLst/>
            <a:cxnLst/>
            <a:rect l="l" t="t" r="r" b="b"/>
            <a:pathLst>
              <a:path w="112" h="276" extrusionOk="0">
                <a:moveTo>
                  <a:pt x="112" y="1"/>
                </a:moveTo>
                <a:lnTo>
                  <a:pt x="112" y="1"/>
                </a:lnTo>
                <a:cubicBezTo>
                  <a:pt x="12" y="161"/>
                  <a:pt x="1" y="275"/>
                  <a:pt x="22" y="275"/>
                </a:cubicBezTo>
                <a:cubicBezTo>
                  <a:pt x="40" y="275"/>
                  <a:pt x="80" y="197"/>
                  <a:pt x="11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7"/>
          <p:cNvSpPr/>
          <p:nvPr/>
        </p:nvSpPr>
        <p:spPr>
          <a:xfrm>
            <a:off x="9886948" y="1983713"/>
            <a:ext cx="62594" cy="24841"/>
          </a:xfrm>
          <a:custGeom>
            <a:avLst/>
            <a:gdLst/>
            <a:ahLst/>
            <a:cxnLst/>
            <a:rect l="l" t="t" r="r" b="b"/>
            <a:pathLst>
              <a:path w="892" h="354" extrusionOk="0">
                <a:moveTo>
                  <a:pt x="892" y="0"/>
                </a:moveTo>
                <a:cubicBezTo>
                  <a:pt x="828" y="28"/>
                  <a:pt x="771" y="55"/>
                  <a:pt x="719" y="79"/>
                </a:cubicBezTo>
                <a:lnTo>
                  <a:pt x="719" y="79"/>
                </a:lnTo>
                <a:cubicBezTo>
                  <a:pt x="773" y="55"/>
                  <a:pt x="831" y="29"/>
                  <a:pt x="892" y="0"/>
                </a:cubicBezTo>
                <a:close/>
                <a:moveTo>
                  <a:pt x="822" y="210"/>
                </a:moveTo>
                <a:cubicBezTo>
                  <a:pt x="712" y="226"/>
                  <a:pt x="615" y="242"/>
                  <a:pt x="529" y="256"/>
                </a:cubicBezTo>
                <a:lnTo>
                  <a:pt x="529" y="256"/>
                </a:lnTo>
                <a:cubicBezTo>
                  <a:pt x="618" y="246"/>
                  <a:pt x="712" y="231"/>
                  <a:pt x="822" y="210"/>
                </a:cubicBezTo>
                <a:close/>
                <a:moveTo>
                  <a:pt x="719" y="79"/>
                </a:moveTo>
                <a:lnTo>
                  <a:pt x="719" y="79"/>
                </a:lnTo>
                <a:cubicBezTo>
                  <a:pt x="588" y="136"/>
                  <a:pt x="478" y="180"/>
                  <a:pt x="389" y="210"/>
                </a:cubicBezTo>
                <a:cubicBezTo>
                  <a:pt x="334" y="251"/>
                  <a:pt x="320" y="265"/>
                  <a:pt x="292" y="279"/>
                </a:cubicBezTo>
                <a:cubicBezTo>
                  <a:pt x="338" y="268"/>
                  <a:pt x="462" y="198"/>
                  <a:pt x="719" y="79"/>
                </a:cubicBezTo>
                <a:close/>
                <a:moveTo>
                  <a:pt x="529" y="256"/>
                </a:moveTo>
                <a:cubicBezTo>
                  <a:pt x="448" y="266"/>
                  <a:pt x="371" y="273"/>
                  <a:pt x="292" y="279"/>
                </a:cubicBezTo>
                <a:cubicBezTo>
                  <a:pt x="250" y="279"/>
                  <a:pt x="194" y="307"/>
                  <a:pt x="152" y="307"/>
                </a:cubicBezTo>
                <a:cubicBezTo>
                  <a:pt x="52" y="339"/>
                  <a:pt x="1" y="353"/>
                  <a:pt x="6" y="353"/>
                </a:cubicBezTo>
                <a:cubicBezTo>
                  <a:pt x="15" y="353"/>
                  <a:pt x="179" y="315"/>
                  <a:pt x="529" y="256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57"/>
          <p:cNvSpPr/>
          <p:nvPr/>
        </p:nvSpPr>
        <p:spPr>
          <a:xfrm>
            <a:off x="8217002" y="1096181"/>
            <a:ext cx="561" cy="77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6" y="0"/>
                </a:moveTo>
                <a:cubicBezTo>
                  <a:pt x="4" y="0"/>
                  <a:pt x="1" y="4"/>
                  <a:pt x="1" y="11"/>
                </a:cubicBezTo>
                <a:cubicBezTo>
                  <a:pt x="8" y="4"/>
                  <a:pt x="8" y="0"/>
                  <a:pt x="6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7"/>
          <p:cNvSpPr/>
          <p:nvPr/>
        </p:nvSpPr>
        <p:spPr>
          <a:xfrm>
            <a:off x="8206266" y="1105725"/>
            <a:ext cx="9824" cy="31297"/>
          </a:xfrm>
          <a:custGeom>
            <a:avLst/>
            <a:gdLst/>
            <a:ahLst/>
            <a:cxnLst/>
            <a:rect l="l" t="t" r="r" b="b"/>
            <a:pathLst>
              <a:path w="140" h="446" extrusionOk="0">
                <a:moveTo>
                  <a:pt x="0" y="0"/>
                </a:moveTo>
                <a:lnTo>
                  <a:pt x="0" y="0"/>
                </a:lnTo>
                <a:cubicBezTo>
                  <a:pt x="30" y="142"/>
                  <a:pt x="68" y="254"/>
                  <a:pt x="102" y="342"/>
                </a:cubicBezTo>
                <a:lnTo>
                  <a:pt x="102" y="342"/>
                </a:lnTo>
                <a:cubicBezTo>
                  <a:pt x="81" y="270"/>
                  <a:pt x="48" y="157"/>
                  <a:pt x="0" y="0"/>
                </a:cubicBezTo>
                <a:close/>
                <a:moveTo>
                  <a:pt x="102" y="342"/>
                </a:moveTo>
                <a:cubicBezTo>
                  <a:pt x="123" y="412"/>
                  <a:pt x="134" y="445"/>
                  <a:pt x="138" y="445"/>
                </a:cubicBezTo>
                <a:cubicBezTo>
                  <a:pt x="139" y="445"/>
                  <a:pt x="140" y="441"/>
                  <a:pt x="140" y="433"/>
                </a:cubicBezTo>
                <a:cubicBezTo>
                  <a:pt x="128" y="406"/>
                  <a:pt x="115" y="376"/>
                  <a:pt x="102" y="34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57"/>
          <p:cNvSpPr/>
          <p:nvPr/>
        </p:nvSpPr>
        <p:spPr>
          <a:xfrm>
            <a:off x="9877053" y="2007220"/>
            <a:ext cx="61752" cy="5894"/>
          </a:xfrm>
          <a:custGeom>
            <a:avLst/>
            <a:gdLst/>
            <a:ahLst/>
            <a:cxnLst/>
            <a:rect l="l" t="t" r="r" b="b"/>
            <a:pathLst>
              <a:path w="880" h="84" extrusionOk="0">
                <a:moveTo>
                  <a:pt x="0" y="0"/>
                </a:moveTo>
                <a:lnTo>
                  <a:pt x="0" y="0"/>
                </a:lnTo>
                <a:cubicBezTo>
                  <a:pt x="5" y="5"/>
                  <a:pt x="45" y="8"/>
                  <a:pt x="122" y="14"/>
                </a:cubicBezTo>
                <a:lnTo>
                  <a:pt x="122" y="14"/>
                </a:lnTo>
                <a:cubicBezTo>
                  <a:pt x="73" y="8"/>
                  <a:pt x="33" y="3"/>
                  <a:pt x="0" y="0"/>
                </a:cubicBezTo>
                <a:close/>
                <a:moveTo>
                  <a:pt x="122" y="14"/>
                </a:moveTo>
                <a:lnTo>
                  <a:pt x="122" y="14"/>
                </a:lnTo>
                <a:cubicBezTo>
                  <a:pt x="284" y="33"/>
                  <a:pt x="536" y="62"/>
                  <a:pt x="879" y="84"/>
                </a:cubicBezTo>
                <a:cubicBezTo>
                  <a:pt x="506" y="39"/>
                  <a:pt x="257" y="23"/>
                  <a:pt x="122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7"/>
          <p:cNvSpPr/>
          <p:nvPr/>
        </p:nvSpPr>
        <p:spPr>
          <a:xfrm>
            <a:off x="8204301" y="1180107"/>
            <a:ext cx="3017" cy="4000"/>
          </a:xfrm>
          <a:custGeom>
            <a:avLst/>
            <a:gdLst/>
            <a:ahLst/>
            <a:cxnLst/>
            <a:rect l="l" t="t" r="r" b="b"/>
            <a:pathLst>
              <a:path w="43" h="57" extrusionOk="0">
                <a:moveTo>
                  <a:pt x="42" y="1"/>
                </a:moveTo>
                <a:lnTo>
                  <a:pt x="42" y="1"/>
                </a:lnTo>
                <a:cubicBezTo>
                  <a:pt x="28" y="14"/>
                  <a:pt x="0" y="42"/>
                  <a:pt x="0" y="56"/>
                </a:cubicBezTo>
                <a:cubicBezTo>
                  <a:pt x="28" y="42"/>
                  <a:pt x="28" y="14"/>
                  <a:pt x="4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57"/>
          <p:cNvSpPr/>
          <p:nvPr/>
        </p:nvSpPr>
        <p:spPr>
          <a:xfrm>
            <a:off x="9887790" y="2050235"/>
            <a:ext cx="24560" cy="32420"/>
          </a:xfrm>
          <a:custGeom>
            <a:avLst/>
            <a:gdLst/>
            <a:ahLst/>
            <a:cxnLst/>
            <a:rect l="l" t="t" r="r" b="b"/>
            <a:pathLst>
              <a:path w="350" h="462" extrusionOk="0">
                <a:moveTo>
                  <a:pt x="1" y="1"/>
                </a:moveTo>
                <a:lnTo>
                  <a:pt x="1" y="1"/>
                </a:lnTo>
                <a:cubicBezTo>
                  <a:pt x="98" y="112"/>
                  <a:pt x="210" y="280"/>
                  <a:pt x="350" y="461"/>
                </a:cubicBezTo>
                <a:cubicBezTo>
                  <a:pt x="140" y="168"/>
                  <a:pt x="57" y="29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57"/>
          <p:cNvSpPr/>
          <p:nvPr/>
        </p:nvSpPr>
        <p:spPr>
          <a:xfrm>
            <a:off x="9896631" y="2045394"/>
            <a:ext cx="22596" cy="19648"/>
          </a:xfrm>
          <a:custGeom>
            <a:avLst/>
            <a:gdLst/>
            <a:ahLst/>
            <a:cxnLst/>
            <a:rect l="l" t="t" r="r" b="b"/>
            <a:pathLst>
              <a:path w="322" h="280" extrusionOk="0">
                <a:moveTo>
                  <a:pt x="0" y="0"/>
                </a:moveTo>
                <a:lnTo>
                  <a:pt x="0" y="0"/>
                </a:lnTo>
                <a:cubicBezTo>
                  <a:pt x="84" y="84"/>
                  <a:pt x="196" y="167"/>
                  <a:pt x="321" y="279"/>
                </a:cubicBezTo>
                <a:cubicBezTo>
                  <a:pt x="196" y="167"/>
                  <a:pt x="84" y="70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7"/>
          <p:cNvSpPr/>
          <p:nvPr/>
        </p:nvSpPr>
        <p:spPr>
          <a:xfrm>
            <a:off x="8154339" y="1192808"/>
            <a:ext cx="1053" cy="5965"/>
          </a:xfrm>
          <a:custGeom>
            <a:avLst/>
            <a:gdLst/>
            <a:ahLst/>
            <a:cxnLst/>
            <a:rect l="l" t="t" r="r" b="b"/>
            <a:pathLst>
              <a:path w="15" h="85" extrusionOk="0">
                <a:moveTo>
                  <a:pt x="15" y="1"/>
                </a:moveTo>
                <a:cubicBezTo>
                  <a:pt x="1" y="29"/>
                  <a:pt x="1" y="43"/>
                  <a:pt x="1" y="85"/>
                </a:cubicBezTo>
                <a:cubicBezTo>
                  <a:pt x="1" y="71"/>
                  <a:pt x="1" y="29"/>
                  <a:pt x="1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57"/>
          <p:cNvSpPr/>
          <p:nvPr/>
        </p:nvSpPr>
        <p:spPr>
          <a:xfrm>
            <a:off x="8154339" y="1198702"/>
            <a:ext cx="3017" cy="2035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1" y="1"/>
                </a:moveTo>
                <a:cubicBezTo>
                  <a:pt x="1" y="14"/>
                  <a:pt x="15" y="14"/>
                  <a:pt x="43" y="28"/>
                </a:cubicBezTo>
                <a:cubicBezTo>
                  <a:pt x="15" y="14"/>
                  <a:pt x="15" y="1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57"/>
          <p:cNvSpPr/>
          <p:nvPr/>
        </p:nvSpPr>
        <p:spPr>
          <a:xfrm>
            <a:off x="8162198" y="1174212"/>
            <a:ext cx="11789" cy="15719"/>
          </a:xfrm>
          <a:custGeom>
            <a:avLst/>
            <a:gdLst/>
            <a:ahLst/>
            <a:cxnLst/>
            <a:rect l="l" t="t" r="r" b="b"/>
            <a:pathLst>
              <a:path w="168" h="224" extrusionOk="0">
                <a:moveTo>
                  <a:pt x="0" y="1"/>
                </a:moveTo>
                <a:cubicBezTo>
                  <a:pt x="14" y="126"/>
                  <a:pt x="84" y="196"/>
                  <a:pt x="168" y="224"/>
                </a:cubicBezTo>
                <a:lnTo>
                  <a:pt x="168" y="224"/>
                </a:lnTo>
                <a:cubicBezTo>
                  <a:pt x="84" y="196"/>
                  <a:pt x="14" y="126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57"/>
          <p:cNvSpPr/>
          <p:nvPr/>
        </p:nvSpPr>
        <p:spPr>
          <a:xfrm>
            <a:off x="8167110" y="1165441"/>
            <a:ext cx="16701" cy="15719"/>
          </a:xfrm>
          <a:custGeom>
            <a:avLst/>
            <a:gdLst/>
            <a:ahLst/>
            <a:cxnLst/>
            <a:rect l="l" t="t" r="r" b="b"/>
            <a:pathLst>
              <a:path w="238" h="224" extrusionOk="0">
                <a:moveTo>
                  <a:pt x="0" y="0"/>
                </a:moveTo>
                <a:cubicBezTo>
                  <a:pt x="42" y="126"/>
                  <a:pt x="154" y="196"/>
                  <a:pt x="237" y="223"/>
                </a:cubicBezTo>
                <a:lnTo>
                  <a:pt x="223" y="209"/>
                </a:lnTo>
                <a:cubicBezTo>
                  <a:pt x="140" y="182"/>
                  <a:pt x="42" y="112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57"/>
          <p:cNvSpPr/>
          <p:nvPr/>
        </p:nvSpPr>
        <p:spPr>
          <a:xfrm>
            <a:off x="8201354" y="1180107"/>
            <a:ext cx="2035" cy="3017"/>
          </a:xfrm>
          <a:custGeom>
            <a:avLst/>
            <a:gdLst/>
            <a:ahLst/>
            <a:cxnLst/>
            <a:rect l="l" t="t" r="r" b="b"/>
            <a:pathLst>
              <a:path w="29" h="43" extrusionOk="0">
                <a:moveTo>
                  <a:pt x="28" y="0"/>
                </a:moveTo>
                <a:cubicBezTo>
                  <a:pt x="28" y="14"/>
                  <a:pt x="14" y="42"/>
                  <a:pt x="0" y="42"/>
                </a:cubicBezTo>
                <a:lnTo>
                  <a:pt x="0" y="42"/>
                </a:lnTo>
                <a:cubicBezTo>
                  <a:pt x="14" y="42"/>
                  <a:pt x="28" y="14"/>
                  <a:pt x="2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57"/>
          <p:cNvSpPr/>
          <p:nvPr/>
        </p:nvSpPr>
        <p:spPr>
          <a:xfrm>
            <a:off x="9891860" y="2060130"/>
            <a:ext cx="18526" cy="43086"/>
          </a:xfrm>
          <a:custGeom>
            <a:avLst/>
            <a:gdLst/>
            <a:ahLst/>
            <a:cxnLst/>
            <a:rect l="l" t="t" r="r" b="b"/>
            <a:pathLst>
              <a:path w="264" h="614" extrusionOk="0">
                <a:moveTo>
                  <a:pt x="6" y="1"/>
                </a:moveTo>
                <a:lnTo>
                  <a:pt x="6" y="1"/>
                </a:lnTo>
                <a:cubicBezTo>
                  <a:pt x="1" y="1"/>
                  <a:pt x="25" y="91"/>
                  <a:pt x="54" y="236"/>
                </a:cubicBezTo>
                <a:cubicBezTo>
                  <a:pt x="82" y="278"/>
                  <a:pt x="152" y="362"/>
                  <a:pt x="264" y="613"/>
                </a:cubicBezTo>
                <a:cubicBezTo>
                  <a:pt x="77" y="175"/>
                  <a:pt x="13" y="1"/>
                  <a:pt x="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57"/>
          <p:cNvSpPr/>
          <p:nvPr/>
        </p:nvSpPr>
        <p:spPr>
          <a:xfrm>
            <a:off x="8178829" y="1171265"/>
            <a:ext cx="9894" cy="11859"/>
          </a:xfrm>
          <a:custGeom>
            <a:avLst/>
            <a:gdLst/>
            <a:ahLst/>
            <a:cxnLst/>
            <a:rect l="l" t="t" r="r" b="b"/>
            <a:pathLst>
              <a:path w="141" h="169" extrusionOk="0">
                <a:moveTo>
                  <a:pt x="1" y="1"/>
                </a:moveTo>
                <a:cubicBezTo>
                  <a:pt x="15" y="57"/>
                  <a:pt x="42" y="99"/>
                  <a:pt x="70" y="126"/>
                </a:cubicBezTo>
                <a:cubicBezTo>
                  <a:pt x="80" y="136"/>
                  <a:pt x="103" y="139"/>
                  <a:pt x="121" y="150"/>
                </a:cubicBezTo>
                <a:lnTo>
                  <a:pt x="121" y="150"/>
                </a:lnTo>
                <a:cubicBezTo>
                  <a:pt x="75" y="103"/>
                  <a:pt x="38" y="63"/>
                  <a:pt x="1" y="1"/>
                </a:cubicBezTo>
                <a:close/>
                <a:moveTo>
                  <a:pt x="121" y="150"/>
                </a:moveTo>
                <a:lnTo>
                  <a:pt x="121" y="150"/>
                </a:lnTo>
                <a:cubicBezTo>
                  <a:pt x="127" y="156"/>
                  <a:pt x="134" y="162"/>
                  <a:pt x="140" y="168"/>
                </a:cubicBezTo>
                <a:cubicBezTo>
                  <a:pt x="136" y="160"/>
                  <a:pt x="129" y="154"/>
                  <a:pt x="121" y="15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7"/>
          <p:cNvSpPr/>
          <p:nvPr/>
        </p:nvSpPr>
        <p:spPr>
          <a:xfrm>
            <a:off x="8198407" y="1180107"/>
            <a:ext cx="1053" cy="3017"/>
          </a:xfrm>
          <a:custGeom>
            <a:avLst/>
            <a:gdLst/>
            <a:ahLst/>
            <a:cxnLst/>
            <a:rect l="l" t="t" r="r" b="b"/>
            <a:pathLst>
              <a:path w="15" h="43" extrusionOk="0">
                <a:moveTo>
                  <a:pt x="14" y="0"/>
                </a:moveTo>
                <a:cubicBezTo>
                  <a:pt x="1" y="0"/>
                  <a:pt x="1" y="14"/>
                  <a:pt x="1" y="42"/>
                </a:cubicBezTo>
                <a:cubicBezTo>
                  <a:pt x="1" y="14"/>
                  <a:pt x="14" y="14"/>
                  <a:pt x="1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7"/>
          <p:cNvSpPr/>
          <p:nvPr/>
        </p:nvSpPr>
        <p:spPr>
          <a:xfrm>
            <a:off x="8171952" y="1164458"/>
            <a:ext cx="26525" cy="19648"/>
          </a:xfrm>
          <a:custGeom>
            <a:avLst/>
            <a:gdLst/>
            <a:ahLst/>
            <a:cxnLst/>
            <a:rect l="l" t="t" r="r" b="b"/>
            <a:pathLst>
              <a:path w="378" h="280" extrusionOk="0">
                <a:moveTo>
                  <a:pt x="1" y="0"/>
                </a:moveTo>
                <a:cubicBezTo>
                  <a:pt x="85" y="140"/>
                  <a:pt x="224" y="223"/>
                  <a:pt x="364" y="279"/>
                </a:cubicBezTo>
                <a:lnTo>
                  <a:pt x="378" y="265"/>
                </a:lnTo>
                <a:cubicBezTo>
                  <a:pt x="238" y="210"/>
                  <a:pt x="99" y="14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57"/>
          <p:cNvSpPr/>
          <p:nvPr/>
        </p:nvSpPr>
        <p:spPr>
          <a:xfrm>
            <a:off x="9882667" y="2211069"/>
            <a:ext cx="9122" cy="11508"/>
          </a:xfrm>
          <a:custGeom>
            <a:avLst/>
            <a:gdLst/>
            <a:ahLst/>
            <a:cxnLst/>
            <a:rect l="l" t="t" r="r" b="b"/>
            <a:pathLst>
              <a:path w="130" h="164" extrusionOk="0">
                <a:moveTo>
                  <a:pt x="6" y="1"/>
                </a:moveTo>
                <a:cubicBezTo>
                  <a:pt x="1" y="1"/>
                  <a:pt x="0" y="9"/>
                  <a:pt x="4" y="24"/>
                </a:cubicBezTo>
                <a:cubicBezTo>
                  <a:pt x="46" y="66"/>
                  <a:pt x="74" y="108"/>
                  <a:pt x="130" y="164"/>
                </a:cubicBezTo>
                <a:cubicBezTo>
                  <a:pt x="59" y="53"/>
                  <a:pt x="18" y="1"/>
                  <a:pt x="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7"/>
          <p:cNvSpPr/>
          <p:nvPr/>
        </p:nvSpPr>
        <p:spPr>
          <a:xfrm>
            <a:off x="9909332" y="2253874"/>
            <a:ext cx="9894" cy="30385"/>
          </a:xfrm>
          <a:custGeom>
            <a:avLst/>
            <a:gdLst/>
            <a:ahLst/>
            <a:cxnLst/>
            <a:rect l="l" t="t" r="r" b="b"/>
            <a:pathLst>
              <a:path w="141" h="433" extrusionOk="0">
                <a:moveTo>
                  <a:pt x="1" y="0"/>
                </a:moveTo>
                <a:lnTo>
                  <a:pt x="1" y="42"/>
                </a:lnTo>
                <a:cubicBezTo>
                  <a:pt x="43" y="126"/>
                  <a:pt x="84" y="265"/>
                  <a:pt x="140" y="433"/>
                </a:cubicBezTo>
                <a:cubicBezTo>
                  <a:pt x="84" y="251"/>
                  <a:pt x="29" y="112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7"/>
          <p:cNvSpPr/>
          <p:nvPr/>
        </p:nvSpPr>
        <p:spPr>
          <a:xfrm>
            <a:off x="8099535" y="1248594"/>
            <a:ext cx="1053" cy="14806"/>
          </a:xfrm>
          <a:custGeom>
            <a:avLst/>
            <a:gdLst/>
            <a:ahLst/>
            <a:cxnLst/>
            <a:rect l="l" t="t" r="r" b="b"/>
            <a:pathLst>
              <a:path w="15" h="211" extrusionOk="0">
                <a:moveTo>
                  <a:pt x="1" y="1"/>
                </a:moveTo>
                <a:lnTo>
                  <a:pt x="1" y="57"/>
                </a:lnTo>
                <a:cubicBezTo>
                  <a:pt x="1" y="62"/>
                  <a:pt x="1" y="68"/>
                  <a:pt x="1" y="73"/>
                </a:cubicBezTo>
                <a:lnTo>
                  <a:pt x="1" y="73"/>
                </a:lnTo>
                <a:cubicBezTo>
                  <a:pt x="1" y="50"/>
                  <a:pt x="1" y="26"/>
                  <a:pt x="1" y="1"/>
                </a:cubicBezTo>
                <a:close/>
                <a:moveTo>
                  <a:pt x="1" y="73"/>
                </a:moveTo>
                <a:cubicBezTo>
                  <a:pt x="2" y="125"/>
                  <a:pt x="5" y="171"/>
                  <a:pt x="15" y="210"/>
                </a:cubicBezTo>
                <a:cubicBezTo>
                  <a:pt x="15" y="160"/>
                  <a:pt x="3" y="121"/>
                  <a:pt x="1" y="73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7"/>
          <p:cNvSpPr/>
          <p:nvPr/>
        </p:nvSpPr>
        <p:spPr>
          <a:xfrm>
            <a:off x="8211108" y="1183054"/>
            <a:ext cx="4982" cy="1053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71" y="0"/>
                </a:moveTo>
                <a:lnTo>
                  <a:pt x="71" y="0"/>
                </a:lnTo>
                <a:cubicBezTo>
                  <a:pt x="43" y="0"/>
                  <a:pt x="16" y="14"/>
                  <a:pt x="2" y="14"/>
                </a:cubicBezTo>
                <a:lnTo>
                  <a:pt x="2" y="14"/>
                </a:lnTo>
                <a:cubicBezTo>
                  <a:pt x="5" y="14"/>
                  <a:pt x="23" y="13"/>
                  <a:pt x="50" y="6"/>
                </a:cubicBezTo>
                <a:lnTo>
                  <a:pt x="50" y="6"/>
                </a:lnTo>
                <a:cubicBezTo>
                  <a:pt x="51" y="6"/>
                  <a:pt x="51" y="7"/>
                  <a:pt x="52" y="7"/>
                </a:cubicBezTo>
                <a:cubicBezTo>
                  <a:pt x="55" y="7"/>
                  <a:pt x="61" y="5"/>
                  <a:pt x="71" y="0"/>
                </a:cubicBezTo>
                <a:lnTo>
                  <a:pt x="71" y="0"/>
                </a:lnTo>
                <a:cubicBezTo>
                  <a:pt x="63" y="3"/>
                  <a:pt x="57" y="5"/>
                  <a:pt x="50" y="6"/>
                </a:cubicBezTo>
                <a:lnTo>
                  <a:pt x="50" y="6"/>
                </a:lnTo>
                <a:cubicBezTo>
                  <a:pt x="47" y="5"/>
                  <a:pt x="54" y="0"/>
                  <a:pt x="71" y="0"/>
                </a:cubicBezTo>
                <a:close/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2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7"/>
          <p:cNvSpPr/>
          <p:nvPr/>
        </p:nvSpPr>
        <p:spPr>
          <a:xfrm>
            <a:off x="9907368" y="2246997"/>
            <a:ext cx="8912" cy="13754"/>
          </a:xfrm>
          <a:custGeom>
            <a:avLst/>
            <a:gdLst/>
            <a:ahLst/>
            <a:cxnLst/>
            <a:rect l="l" t="t" r="r" b="b"/>
            <a:pathLst>
              <a:path w="127" h="196" extrusionOk="0">
                <a:moveTo>
                  <a:pt x="1" y="0"/>
                </a:moveTo>
                <a:lnTo>
                  <a:pt x="1" y="14"/>
                </a:lnTo>
                <a:cubicBezTo>
                  <a:pt x="22" y="41"/>
                  <a:pt x="41" y="65"/>
                  <a:pt x="58" y="88"/>
                </a:cubicBezTo>
                <a:lnTo>
                  <a:pt x="58" y="88"/>
                </a:lnTo>
                <a:cubicBezTo>
                  <a:pt x="42" y="60"/>
                  <a:pt x="26" y="32"/>
                  <a:pt x="1" y="0"/>
                </a:cubicBezTo>
                <a:close/>
                <a:moveTo>
                  <a:pt x="58" y="88"/>
                </a:moveTo>
                <a:cubicBezTo>
                  <a:pt x="78" y="123"/>
                  <a:pt x="96" y="157"/>
                  <a:pt x="126" y="196"/>
                </a:cubicBezTo>
                <a:cubicBezTo>
                  <a:pt x="109" y="161"/>
                  <a:pt x="86" y="126"/>
                  <a:pt x="58" y="8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7"/>
          <p:cNvSpPr/>
          <p:nvPr/>
        </p:nvSpPr>
        <p:spPr>
          <a:xfrm>
            <a:off x="8214055" y="1183054"/>
            <a:ext cx="2035" cy="1053"/>
          </a:xfrm>
          <a:custGeom>
            <a:avLst/>
            <a:gdLst/>
            <a:ahLst/>
            <a:cxnLst/>
            <a:rect l="l" t="t" r="r" b="b"/>
            <a:pathLst>
              <a:path w="29" h="15" extrusionOk="0">
                <a:moveTo>
                  <a:pt x="1" y="14"/>
                </a:moveTo>
                <a:lnTo>
                  <a:pt x="29" y="0"/>
                </a:lnTo>
                <a:lnTo>
                  <a:pt x="1" y="14"/>
                </a:lnTo>
                <a:cubicBezTo>
                  <a:pt x="29" y="0"/>
                  <a:pt x="1" y="14"/>
                  <a:pt x="1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7"/>
          <p:cNvSpPr/>
          <p:nvPr/>
        </p:nvSpPr>
        <p:spPr>
          <a:xfrm>
            <a:off x="9897123" y="2222998"/>
            <a:ext cx="4491" cy="8421"/>
          </a:xfrm>
          <a:custGeom>
            <a:avLst/>
            <a:gdLst/>
            <a:ahLst/>
            <a:cxnLst/>
            <a:rect l="l" t="t" r="r" b="b"/>
            <a:pathLst>
              <a:path w="64" h="120" extrusionOk="0">
                <a:moveTo>
                  <a:pt x="6" y="1"/>
                </a:moveTo>
                <a:cubicBezTo>
                  <a:pt x="1" y="1"/>
                  <a:pt x="1" y="22"/>
                  <a:pt x="7" y="64"/>
                </a:cubicBezTo>
                <a:lnTo>
                  <a:pt x="63" y="119"/>
                </a:lnTo>
                <a:cubicBezTo>
                  <a:pt x="31" y="39"/>
                  <a:pt x="13" y="1"/>
                  <a:pt x="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7"/>
          <p:cNvSpPr/>
          <p:nvPr/>
        </p:nvSpPr>
        <p:spPr>
          <a:xfrm>
            <a:off x="9894667" y="2078655"/>
            <a:ext cx="2035" cy="14736"/>
          </a:xfrm>
          <a:custGeom>
            <a:avLst/>
            <a:gdLst/>
            <a:ahLst/>
            <a:cxnLst/>
            <a:rect l="l" t="t" r="r" b="b"/>
            <a:pathLst>
              <a:path w="29" h="210" extrusionOk="0">
                <a:moveTo>
                  <a:pt x="0" y="0"/>
                </a:moveTo>
                <a:cubicBezTo>
                  <a:pt x="0" y="70"/>
                  <a:pt x="14" y="140"/>
                  <a:pt x="28" y="210"/>
                </a:cubicBezTo>
                <a:cubicBezTo>
                  <a:pt x="14" y="112"/>
                  <a:pt x="14" y="42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7"/>
          <p:cNvSpPr/>
          <p:nvPr/>
        </p:nvSpPr>
        <p:spPr>
          <a:xfrm>
            <a:off x="8212090" y="1184036"/>
            <a:ext cx="2035" cy="2035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29" y="0"/>
                </a:moveTo>
                <a:cubicBezTo>
                  <a:pt x="29" y="14"/>
                  <a:pt x="15" y="28"/>
                  <a:pt x="1" y="28"/>
                </a:cubicBezTo>
                <a:lnTo>
                  <a:pt x="1" y="28"/>
                </a:lnTo>
                <a:cubicBezTo>
                  <a:pt x="15" y="28"/>
                  <a:pt x="29" y="14"/>
                  <a:pt x="29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7"/>
          <p:cNvSpPr/>
          <p:nvPr/>
        </p:nvSpPr>
        <p:spPr>
          <a:xfrm>
            <a:off x="9882948" y="2213735"/>
            <a:ext cx="8842" cy="8842"/>
          </a:xfrm>
          <a:custGeom>
            <a:avLst/>
            <a:gdLst/>
            <a:ahLst/>
            <a:cxnLst/>
            <a:rect l="l" t="t" r="r" b="b"/>
            <a:pathLst>
              <a:path w="126" h="126" extrusionOk="0">
                <a:moveTo>
                  <a:pt x="0" y="0"/>
                </a:moveTo>
                <a:cubicBezTo>
                  <a:pt x="1" y="1"/>
                  <a:pt x="28" y="28"/>
                  <a:pt x="28" y="42"/>
                </a:cubicBezTo>
                <a:cubicBezTo>
                  <a:pt x="56" y="70"/>
                  <a:pt x="98" y="112"/>
                  <a:pt x="126" y="126"/>
                </a:cubicBez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7"/>
          <p:cNvSpPr/>
          <p:nvPr/>
        </p:nvSpPr>
        <p:spPr>
          <a:xfrm>
            <a:off x="9889755" y="2134441"/>
            <a:ext cx="5965" cy="8842"/>
          </a:xfrm>
          <a:custGeom>
            <a:avLst/>
            <a:gdLst/>
            <a:ahLst/>
            <a:cxnLst/>
            <a:rect l="l" t="t" r="r" b="b"/>
            <a:pathLst>
              <a:path w="85" h="126" extrusionOk="0">
                <a:moveTo>
                  <a:pt x="1" y="0"/>
                </a:moveTo>
                <a:lnTo>
                  <a:pt x="1" y="0"/>
                </a:lnTo>
                <a:cubicBezTo>
                  <a:pt x="29" y="42"/>
                  <a:pt x="43" y="70"/>
                  <a:pt x="84" y="126"/>
                </a:cubicBezTo>
                <a:cubicBezTo>
                  <a:pt x="70" y="70"/>
                  <a:pt x="29" y="42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7"/>
          <p:cNvSpPr/>
          <p:nvPr/>
        </p:nvSpPr>
        <p:spPr>
          <a:xfrm>
            <a:off x="9899579" y="2131494"/>
            <a:ext cx="5894" cy="11789"/>
          </a:xfrm>
          <a:custGeom>
            <a:avLst/>
            <a:gdLst/>
            <a:ahLst/>
            <a:cxnLst/>
            <a:rect l="l" t="t" r="r" b="b"/>
            <a:pathLst>
              <a:path w="84" h="168" extrusionOk="0">
                <a:moveTo>
                  <a:pt x="0" y="1"/>
                </a:moveTo>
                <a:cubicBezTo>
                  <a:pt x="14" y="42"/>
                  <a:pt x="42" y="98"/>
                  <a:pt x="84" y="168"/>
                </a:cubicBezTo>
                <a:cubicBezTo>
                  <a:pt x="42" y="98"/>
                  <a:pt x="28" y="42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7"/>
          <p:cNvSpPr/>
          <p:nvPr/>
        </p:nvSpPr>
        <p:spPr>
          <a:xfrm>
            <a:off x="9882948" y="2132196"/>
            <a:ext cx="6877" cy="2316"/>
          </a:xfrm>
          <a:custGeom>
            <a:avLst/>
            <a:gdLst/>
            <a:ahLst/>
            <a:cxnLst/>
            <a:rect l="l" t="t" r="r" b="b"/>
            <a:pathLst>
              <a:path w="98" h="33" extrusionOk="0">
                <a:moveTo>
                  <a:pt x="23" y="1"/>
                </a:moveTo>
                <a:cubicBezTo>
                  <a:pt x="16" y="1"/>
                  <a:pt x="8" y="2"/>
                  <a:pt x="0" y="4"/>
                </a:cubicBezTo>
                <a:cubicBezTo>
                  <a:pt x="42" y="4"/>
                  <a:pt x="70" y="18"/>
                  <a:pt x="98" y="32"/>
                </a:cubicBezTo>
                <a:cubicBezTo>
                  <a:pt x="75" y="21"/>
                  <a:pt x="53" y="1"/>
                  <a:pt x="23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7"/>
          <p:cNvSpPr/>
          <p:nvPr/>
        </p:nvSpPr>
        <p:spPr>
          <a:xfrm>
            <a:off x="9873124" y="2200964"/>
            <a:ext cx="31367" cy="22596"/>
          </a:xfrm>
          <a:custGeom>
            <a:avLst/>
            <a:gdLst/>
            <a:ahLst/>
            <a:cxnLst/>
            <a:rect l="l" t="t" r="r" b="b"/>
            <a:pathLst>
              <a:path w="447" h="322" extrusionOk="0">
                <a:moveTo>
                  <a:pt x="1" y="1"/>
                </a:moveTo>
                <a:cubicBezTo>
                  <a:pt x="112" y="85"/>
                  <a:pt x="252" y="182"/>
                  <a:pt x="447" y="322"/>
                </a:cubicBezTo>
                <a:cubicBezTo>
                  <a:pt x="266" y="182"/>
                  <a:pt x="126" y="85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7"/>
          <p:cNvSpPr/>
          <p:nvPr/>
        </p:nvSpPr>
        <p:spPr>
          <a:xfrm>
            <a:off x="9878036" y="2204894"/>
            <a:ext cx="26455" cy="19648"/>
          </a:xfrm>
          <a:custGeom>
            <a:avLst/>
            <a:gdLst/>
            <a:ahLst/>
            <a:cxnLst/>
            <a:rect l="l" t="t" r="r" b="b"/>
            <a:pathLst>
              <a:path w="377" h="280" extrusionOk="0">
                <a:moveTo>
                  <a:pt x="0" y="1"/>
                </a:moveTo>
                <a:cubicBezTo>
                  <a:pt x="112" y="98"/>
                  <a:pt x="237" y="182"/>
                  <a:pt x="377" y="280"/>
                </a:cubicBezTo>
                <a:cubicBezTo>
                  <a:pt x="237" y="182"/>
                  <a:pt x="112" y="98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7"/>
          <p:cNvSpPr/>
          <p:nvPr/>
        </p:nvSpPr>
        <p:spPr>
          <a:xfrm>
            <a:off x="9881965" y="2148125"/>
            <a:ext cx="15719" cy="4982"/>
          </a:xfrm>
          <a:custGeom>
            <a:avLst/>
            <a:gdLst/>
            <a:ahLst/>
            <a:cxnLst/>
            <a:rect l="l" t="t" r="r" b="b"/>
            <a:pathLst>
              <a:path w="224" h="71" extrusionOk="0">
                <a:moveTo>
                  <a:pt x="0" y="1"/>
                </a:moveTo>
                <a:cubicBezTo>
                  <a:pt x="70" y="15"/>
                  <a:pt x="154" y="29"/>
                  <a:pt x="223" y="70"/>
                </a:cubicBezTo>
                <a:cubicBezTo>
                  <a:pt x="154" y="29"/>
                  <a:pt x="84" y="15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7"/>
          <p:cNvSpPr/>
          <p:nvPr/>
        </p:nvSpPr>
        <p:spPr>
          <a:xfrm>
            <a:off x="8215037" y="1183054"/>
            <a:ext cx="5965" cy="1053"/>
          </a:xfrm>
          <a:custGeom>
            <a:avLst/>
            <a:gdLst/>
            <a:ahLst/>
            <a:cxnLst/>
            <a:rect l="l" t="t" r="r" b="b"/>
            <a:pathLst>
              <a:path w="85" h="15" extrusionOk="0">
                <a:moveTo>
                  <a:pt x="29" y="0"/>
                </a:moveTo>
                <a:lnTo>
                  <a:pt x="1" y="14"/>
                </a:lnTo>
                <a:cubicBezTo>
                  <a:pt x="29" y="14"/>
                  <a:pt x="43" y="0"/>
                  <a:pt x="8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7"/>
          <p:cNvSpPr/>
          <p:nvPr/>
        </p:nvSpPr>
        <p:spPr>
          <a:xfrm>
            <a:off x="9905403" y="2254856"/>
            <a:ext cx="1053" cy="105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0"/>
                </a:moveTo>
                <a:lnTo>
                  <a:pt x="15" y="14"/>
                </a:lnTo>
                <a:cubicBezTo>
                  <a:pt x="15" y="0"/>
                  <a:pt x="1" y="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7"/>
          <p:cNvSpPr/>
          <p:nvPr/>
        </p:nvSpPr>
        <p:spPr>
          <a:xfrm>
            <a:off x="9858458" y="2148125"/>
            <a:ext cx="15719" cy="2035"/>
          </a:xfrm>
          <a:custGeom>
            <a:avLst/>
            <a:gdLst/>
            <a:ahLst/>
            <a:cxnLst/>
            <a:rect l="l" t="t" r="r" b="b"/>
            <a:pathLst>
              <a:path w="224" h="29" extrusionOk="0">
                <a:moveTo>
                  <a:pt x="223" y="1"/>
                </a:moveTo>
                <a:cubicBezTo>
                  <a:pt x="140" y="1"/>
                  <a:pt x="70" y="15"/>
                  <a:pt x="28" y="15"/>
                </a:cubicBezTo>
                <a:lnTo>
                  <a:pt x="0" y="29"/>
                </a:lnTo>
                <a:cubicBezTo>
                  <a:pt x="70" y="15"/>
                  <a:pt x="140" y="1"/>
                  <a:pt x="223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7"/>
          <p:cNvSpPr/>
          <p:nvPr/>
        </p:nvSpPr>
        <p:spPr>
          <a:xfrm>
            <a:off x="9884913" y="2096058"/>
            <a:ext cx="10807" cy="16912"/>
          </a:xfrm>
          <a:custGeom>
            <a:avLst/>
            <a:gdLst/>
            <a:ahLst/>
            <a:cxnLst/>
            <a:rect l="l" t="t" r="r" b="b"/>
            <a:pathLst>
              <a:path w="154" h="241" extrusionOk="0">
                <a:moveTo>
                  <a:pt x="137" y="1"/>
                </a:moveTo>
                <a:cubicBezTo>
                  <a:pt x="100" y="1"/>
                  <a:pt x="62" y="37"/>
                  <a:pt x="14" y="73"/>
                </a:cubicBezTo>
                <a:cubicBezTo>
                  <a:pt x="14" y="129"/>
                  <a:pt x="14" y="185"/>
                  <a:pt x="0" y="241"/>
                </a:cubicBezTo>
                <a:cubicBezTo>
                  <a:pt x="42" y="87"/>
                  <a:pt x="98" y="3"/>
                  <a:pt x="153" y="3"/>
                </a:cubicBezTo>
                <a:cubicBezTo>
                  <a:pt x="148" y="2"/>
                  <a:pt x="142" y="1"/>
                  <a:pt x="137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7"/>
          <p:cNvSpPr/>
          <p:nvPr/>
        </p:nvSpPr>
        <p:spPr>
          <a:xfrm>
            <a:off x="8194477" y="1189861"/>
            <a:ext cx="3017" cy="3017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43" y="1"/>
                </a:moveTo>
                <a:cubicBezTo>
                  <a:pt x="29" y="15"/>
                  <a:pt x="1" y="15"/>
                  <a:pt x="1" y="43"/>
                </a:cubicBezTo>
                <a:lnTo>
                  <a:pt x="29" y="43"/>
                </a:lnTo>
                <a:cubicBezTo>
                  <a:pt x="29" y="15"/>
                  <a:pt x="42" y="1"/>
                  <a:pt x="43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7"/>
          <p:cNvSpPr/>
          <p:nvPr/>
        </p:nvSpPr>
        <p:spPr>
          <a:xfrm>
            <a:off x="9844634" y="2150090"/>
            <a:ext cx="13894" cy="6105"/>
          </a:xfrm>
          <a:custGeom>
            <a:avLst/>
            <a:gdLst/>
            <a:ahLst/>
            <a:cxnLst/>
            <a:rect l="l" t="t" r="r" b="b"/>
            <a:pathLst>
              <a:path w="198" h="87" extrusionOk="0">
                <a:moveTo>
                  <a:pt x="197" y="1"/>
                </a:moveTo>
                <a:lnTo>
                  <a:pt x="197" y="1"/>
                </a:lnTo>
                <a:cubicBezTo>
                  <a:pt x="128" y="28"/>
                  <a:pt x="86" y="42"/>
                  <a:pt x="30" y="56"/>
                </a:cubicBezTo>
                <a:cubicBezTo>
                  <a:pt x="0" y="71"/>
                  <a:pt x="2" y="86"/>
                  <a:pt x="32" y="86"/>
                </a:cubicBezTo>
                <a:cubicBezTo>
                  <a:pt x="58" y="86"/>
                  <a:pt x="105" y="75"/>
                  <a:pt x="169" y="42"/>
                </a:cubicBezTo>
                <a:cubicBezTo>
                  <a:pt x="183" y="42"/>
                  <a:pt x="183" y="28"/>
                  <a:pt x="197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7"/>
          <p:cNvSpPr/>
          <p:nvPr/>
        </p:nvSpPr>
        <p:spPr>
          <a:xfrm>
            <a:off x="8182758" y="1192808"/>
            <a:ext cx="10807" cy="4982"/>
          </a:xfrm>
          <a:custGeom>
            <a:avLst/>
            <a:gdLst/>
            <a:ahLst/>
            <a:cxnLst/>
            <a:rect l="l" t="t" r="r" b="b"/>
            <a:pathLst>
              <a:path w="154" h="71" extrusionOk="0">
                <a:moveTo>
                  <a:pt x="140" y="1"/>
                </a:moveTo>
                <a:cubicBezTo>
                  <a:pt x="136" y="3"/>
                  <a:pt x="132" y="6"/>
                  <a:pt x="128" y="8"/>
                </a:cubicBezTo>
                <a:lnTo>
                  <a:pt x="128" y="8"/>
                </a:lnTo>
                <a:cubicBezTo>
                  <a:pt x="137" y="5"/>
                  <a:pt x="145" y="3"/>
                  <a:pt x="154" y="1"/>
                </a:cubicBezTo>
                <a:close/>
                <a:moveTo>
                  <a:pt x="128" y="8"/>
                </a:moveTo>
                <a:lnTo>
                  <a:pt x="128" y="8"/>
                </a:lnTo>
                <a:cubicBezTo>
                  <a:pt x="81" y="23"/>
                  <a:pt x="36" y="47"/>
                  <a:pt x="0" y="71"/>
                </a:cubicBezTo>
                <a:cubicBezTo>
                  <a:pt x="51" y="45"/>
                  <a:pt x="90" y="31"/>
                  <a:pt x="128" y="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7"/>
          <p:cNvSpPr/>
          <p:nvPr/>
        </p:nvSpPr>
        <p:spPr>
          <a:xfrm>
            <a:off x="9878036" y="2113881"/>
            <a:ext cx="19648" cy="17683"/>
          </a:xfrm>
          <a:custGeom>
            <a:avLst/>
            <a:gdLst/>
            <a:ahLst/>
            <a:cxnLst/>
            <a:rect l="l" t="t" r="r" b="b"/>
            <a:pathLst>
              <a:path w="280" h="252" extrusionOk="0">
                <a:moveTo>
                  <a:pt x="98" y="1"/>
                </a:moveTo>
                <a:cubicBezTo>
                  <a:pt x="70" y="70"/>
                  <a:pt x="42" y="154"/>
                  <a:pt x="0" y="252"/>
                </a:cubicBezTo>
                <a:lnTo>
                  <a:pt x="70" y="252"/>
                </a:lnTo>
                <a:lnTo>
                  <a:pt x="70" y="224"/>
                </a:lnTo>
                <a:cubicBezTo>
                  <a:pt x="70" y="154"/>
                  <a:pt x="70" y="70"/>
                  <a:pt x="98" y="1"/>
                </a:cubicBezTo>
                <a:close/>
                <a:moveTo>
                  <a:pt x="170" y="195"/>
                </a:moveTo>
                <a:cubicBezTo>
                  <a:pt x="136" y="195"/>
                  <a:pt x="101" y="205"/>
                  <a:pt x="70" y="224"/>
                </a:cubicBezTo>
                <a:cubicBezTo>
                  <a:pt x="96" y="219"/>
                  <a:pt x="121" y="215"/>
                  <a:pt x="147" y="215"/>
                </a:cubicBezTo>
                <a:cubicBezTo>
                  <a:pt x="191" y="215"/>
                  <a:pt x="235" y="225"/>
                  <a:pt x="279" y="252"/>
                </a:cubicBezTo>
                <a:cubicBezTo>
                  <a:pt x="256" y="212"/>
                  <a:pt x="214" y="195"/>
                  <a:pt x="170" y="195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57"/>
          <p:cNvSpPr/>
          <p:nvPr/>
        </p:nvSpPr>
        <p:spPr>
          <a:xfrm>
            <a:off x="8211108" y="1184036"/>
            <a:ext cx="3017" cy="2035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43" y="0"/>
                </a:moveTo>
                <a:cubicBezTo>
                  <a:pt x="29" y="14"/>
                  <a:pt x="15" y="28"/>
                  <a:pt x="1" y="28"/>
                </a:cubicBezTo>
                <a:lnTo>
                  <a:pt x="1" y="28"/>
                </a:lnTo>
                <a:cubicBezTo>
                  <a:pt x="15" y="28"/>
                  <a:pt x="29" y="14"/>
                  <a:pt x="43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57"/>
          <p:cNvSpPr/>
          <p:nvPr/>
        </p:nvSpPr>
        <p:spPr>
          <a:xfrm>
            <a:off x="9875089" y="2131494"/>
            <a:ext cx="9824" cy="16701"/>
          </a:xfrm>
          <a:custGeom>
            <a:avLst/>
            <a:gdLst/>
            <a:ahLst/>
            <a:cxnLst/>
            <a:rect l="l" t="t" r="r" b="b"/>
            <a:pathLst>
              <a:path w="140" h="238" extrusionOk="0">
                <a:moveTo>
                  <a:pt x="70" y="1"/>
                </a:moveTo>
                <a:cubicBezTo>
                  <a:pt x="28" y="98"/>
                  <a:pt x="14" y="168"/>
                  <a:pt x="1" y="238"/>
                </a:cubicBezTo>
                <a:lnTo>
                  <a:pt x="112" y="238"/>
                </a:lnTo>
                <a:cubicBezTo>
                  <a:pt x="112" y="168"/>
                  <a:pt x="140" y="98"/>
                  <a:pt x="14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57"/>
          <p:cNvSpPr/>
          <p:nvPr/>
        </p:nvSpPr>
        <p:spPr>
          <a:xfrm>
            <a:off x="9837898" y="2152055"/>
            <a:ext cx="10807" cy="2737"/>
          </a:xfrm>
          <a:custGeom>
            <a:avLst/>
            <a:gdLst/>
            <a:ahLst/>
            <a:cxnLst/>
            <a:rect l="l" t="t" r="r" b="b"/>
            <a:pathLst>
              <a:path w="154" h="39" extrusionOk="0">
                <a:moveTo>
                  <a:pt x="154" y="0"/>
                </a:moveTo>
                <a:cubicBezTo>
                  <a:pt x="84" y="14"/>
                  <a:pt x="42" y="28"/>
                  <a:pt x="0" y="28"/>
                </a:cubicBezTo>
                <a:cubicBezTo>
                  <a:pt x="0" y="35"/>
                  <a:pt x="11" y="39"/>
                  <a:pt x="32" y="39"/>
                </a:cubicBezTo>
                <a:cubicBezTo>
                  <a:pt x="53" y="39"/>
                  <a:pt x="84" y="35"/>
                  <a:pt x="126" y="28"/>
                </a:cubicBezTo>
                <a:cubicBezTo>
                  <a:pt x="140" y="14"/>
                  <a:pt x="154" y="14"/>
                  <a:pt x="154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57"/>
          <p:cNvSpPr/>
          <p:nvPr/>
        </p:nvSpPr>
        <p:spPr>
          <a:xfrm>
            <a:off x="8157286" y="1199685"/>
            <a:ext cx="3017" cy="3017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15" y="14"/>
                </a:moveTo>
                <a:cubicBezTo>
                  <a:pt x="15" y="42"/>
                  <a:pt x="15" y="42"/>
                  <a:pt x="15" y="14"/>
                </a:cubicBezTo>
                <a:cubicBezTo>
                  <a:pt x="15" y="42"/>
                  <a:pt x="15" y="42"/>
                  <a:pt x="15" y="14"/>
                </a:cubicBezTo>
                <a:cubicBezTo>
                  <a:pt x="15" y="42"/>
                  <a:pt x="15" y="14"/>
                  <a:pt x="15" y="14"/>
                </a:cubicBezTo>
                <a:lnTo>
                  <a:pt x="15" y="14"/>
                </a:lnTo>
                <a:cubicBezTo>
                  <a:pt x="15" y="14"/>
                  <a:pt x="15" y="42"/>
                  <a:pt x="15" y="14"/>
                </a:cubicBezTo>
                <a:cubicBezTo>
                  <a:pt x="15" y="42"/>
                  <a:pt x="15" y="42"/>
                  <a:pt x="15" y="14"/>
                </a:cubicBezTo>
                <a:cubicBezTo>
                  <a:pt x="15" y="42"/>
                  <a:pt x="15" y="42"/>
                  <a:pt x="15" y="14"/>
                </a:cubicBezTo>
                <a:lnTo>
                  <a:pt x="43" y="14"/>
                </a:lnTo>
                <a:lnTo>
                  <a:pt x="43" y="14"/>
                </a:lnTo>
                <a:lnTo>
                  <a:pt x="15" y="14"/>
                </a:lnTo>
                <a:cubicBezTo>
                  <a:pt x="29" y="14"/>
                  <a:pt x="29" y="14"/>
                  <a:pt x="29" y="0"/>
                </a:cubicBezTo>
                <a:lnTo>
                  <a:pt x="29" y="0"/>
                </a:lnTo>
                <a:cubicBezTo>
                  <a:pt x="29" y="14"/>
                  <a:pt x="29" y="14"/>
                  <a:pt x="15" y="14"/>
                </a:cubicBezTo>
                <a:cubicBezTo>
                  <a:pt x="29" y="14"/>
                  <a:pt x="29" y="14"/>
                  <a:pt x="15" y="14"/>
                </a:cubicBezTo>
                <a:lnTo>
                  <a:pt x="15" y="14"/>
                </a:lnTo>
                <a:lnTo>
                  <a:pt x="15" y="14"/>
                </a:lnTo>
                <a:lnTo>
                  <a:pt x="15" y="14"/>
                </a:lnTo>
                <a:lnTo>
                  <a:pt x="15" y="14"/>
                </a:lnTo>
                <a:cubicBezTo>
                  <a:pt x="1" y="14"/>
                  <a:pt x="1" y="14"/>
                  <a:pt x="15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7"/>
          <p:cNvSpPr/>
          <p:nvPr/>
        </p:nvSpPr>
        <p:spPr>
          <a:xfrm>
            <a:off x="8133779" y="1204597"/>
            <a:ext cx="5965" cy="3017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85" y="0"/>
                </a:moveTo>
                <a:cubicBezTo>
                  <a:pt x="43" y="14"/>
                  <a:pt x="15" y="42"/>
                  <a:pt x="1" y="42"/>
                </a:cubicBezTo>
                <a:cubicBezTo>
                  <a:pt x="15" y="42"/>
                  <a:pt x="57" y="14"/>
                  <a:pt x="85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57"/>
          <p:cNvSpPr/>
          <p:nvPr/>
        </p:nvSpPr>
        <p:spPr>
          <a:xfrm>
            <a:off x="9836003" y="2155002"/>
            <a:ext cx="10736" cy="1053"/>
          </a:xfrm>
          <a:custGeom>
            <a:avLst/>
            <a:gdLst/>
            <a:ahLst/>
            <a:cxnLst/>
            <a:rect l="l" t="t" r="r" b="b"/>
            <a:pathLst>
              <a:path w="153" h="15" extrusionOk="0">
                <a:moveTo>
                  <a:pt x="153" y="0"/>
                </a:moveTo>
                <a:cubicBezTo>
                  <a:pt x="151" y="0"/>
                  <a:pt x="149" y="1"/>
                  <a:pt x="147" y="1"/>
                </a:cubicBezTo>
                <a:lnTo>
                  <a:pt x="147" y="1"/>
                </a:lnTo>
                <a:cubicBezTo>
                  <a:pt x="149" y="1"/>
                  <a:pt x="151" y="0"/>
                  <a:pt x="153" y="0"/>
                </a:cubicBezTo>
                <a:close/>
                <a:moveTo>
                  <a:pt x="147" y="1"/>
                </a:moveTo>
                <a:lnTo>
                  <a:pt x="147" y="1"/>
                </a:lnTo>
                <a:cubicBezTo>
                  <a:pt x="13" y="14"/>
                  <a:pt x="1" y="14"/>
                  <a:pt x="97" y="14"/>
                </a:cubicBezTo>
                <a:cubicBezTo>
                  <a:pt x="109" y="14"/>
                  <a:pt x="133" y="3"/>
                  <a:pt x="147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57"/>
          <p:cNvSpPr/>
          <p:nvPr/>
        </p:nvSpPr>
        <p:spPr>
          <a:xfrm>
            <a:off x="8196442" y="1189861"/>
            <a:ext cx="4982" cy="1053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29" y="1"/>
                </a:moveTo>
                <a:cubicBezTo>
                  <a:pt x="23" y="6"/>
                  <a:pt x="20" y="10"/>
                  <a:pt x="17" y="12"/>
                </a:cubicBezTo>
                <a:lnTo>
                  <a:pt x="17" y="12"/>
                </a:lnTo>
                <a:cubicBezTo>
                  <a:pt x="32" y="8"/>
                  <a:pt x="51" y="1"/>
                  <a:pt x="70" y="1"/>
                </a:cubicBezTo>
                <a:close/>
                <a:moveTo>
                  <a:pt x="17" y="12"/>
                </a:moveTo>
                <a:cubicBezTo>
                  <a:pt x="10" y="14"/>
                  <a:pt x="5" y="15"/>
                  <a:pt x="1" y="15"/>
                </a:cubicBezTo>
                <a:cubicBezTo>
                  <a:pt x="9" y="15"/>
                  <a:pt x="12" y="15"/>
                  <a:pt x="17" y="1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57"/>
          <p:cNvSpPr/>
          <p:nvPr/>
        </p:nvSpPr>
        <p:spPr>
          <a:xfrm>
            <a:off x="9846739" y="2131494"/>
            <a:ext cx="30385" cy="23578"/>
          </a:xfrm>
          <a:custGeom>
            <a:avLst/>
            <a:gdLst/>
            <a:ahLst/>
            <a:cxnLst/>
            <a:rect l="l" t="t" r="r" b="b"/>
            <a:pathLst>
              <a:path w="433" h="336" extrusionOk="0">
                <a:moveTo>
                  <a:pt x="432" y="1"/>
                </a:moveTo>
                <a:cubicBezTo>
                  <a:pt x="363" y="42"/>
                  <a:pt x="307" y="98"/>
                  <a:pt x="237" y="154"/>
                </a:cubicBezTo>
                <a:cubicBezTo>
                  <a:pt x="307" y="98"/>
                  <a:pt x="377" y="42"/>
                  <a:pt x="432" y="1"/>
                </a:cubicBezTo>
                <a:close/>
                <a:moveTo>
                  <a:pt x="279" y="84"/>
                </a:moveTo>
                <a:cubicBezTo>
                  <a:pt x="195" y="154"/>
                  <a:pt x="98" y="238"/>
                  <a:pt x="56" y="280"/>
                </a:cubicBezTo>
                <a:lnTo>
                  <a:pt x="84" y="280"/>
                </a:lnTo>
                <a:cubicBezTo>
                  <a:pt x="126" y="280"/>
                  <a:pt x="153" y="266"/>
                  <a:pt x="167" y="266"/>
                </a:cubicBezTo>
                <a:cubicBezTo>
                  <a:pt x="209" y="238"/>
                  <a:pt x="223" y="196"/>
                  <a:pt x="237" y="154"/>
                </a:cubicBezTo>
                <a:cubicBezTo>
                  <a:pt x="265" y="126"/>
                  <a:pt x="265" y="112"/>
                  <a:pt x="279" y="84"/>
                </a:cubicBezTo>
                <a:close/>
                <a:moveTo>
                  <a:pt x="84" y="280"/>
                </a:moveTo>
                <a:cubicBezTo>
                  <a:pt x="79" y="286"/>
                  <a:pt x="75" y="292"/>
                  <a:pt x="70" y="297"/>
                </a:cubicBezTo>
                <a:lnTo>
                  <a:pt x="70" y="297"/>
                </a:lnTo>
                <a:cubicBezTo>
                  <a:pt x="76" y="292"/>
                  <a:pt x="80" y="286"/>
                  <a:pt x="84" y="280"/>
                </a:cubicBezTo>
                <a:close/>
                <a:moveTo>
                  <a:pt x="70" y="297"/>
                </a:moveTo>
                <a:cubicBezTo>
                  <a:pt x="52" y="313"/>
                  <a:pt x="25" y="321"/>
                  <a:pt x="14" y="321"/>
                </a:cubicBezTo>
                <a:lnTo>
                  <a:pt x="0" y="335"/>
                </a:lnTo>
                <a:cubicBezTo>
                  <a:pt x="12" y="335"/>
                  <a:pt x="44" y="325"/>
                  <a:pt x="70" y="297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57"/>
          <p:cNvSpPr/>
          <p:nvPr/>
        </p:nvSpPr>
        <p:spPr>
          <a:xfrm>
            <a:off x="9878036" y="2131494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7"/>
          <p:cNvSpPr/>
          <p:nvPr/>
        </p:nvSpPr>
        <p:spPr>
          <a:xfrm>
            <a:off x="8183741" y="1181089"/>
            <a:ext cx="4000" cy="3017"/>
          </a:xfrm>
          <a:custGeom>
            <a:avLst/>
            <a:gdLst/>
            <a:ahLst/>
            <a:cxnLst/>
            <a:rect l="l" t="t" r="r" b="b"/>
            <a:pathLst>
              <a:path w="57" h="43" extrusionOk="0">
                <a:moveTo>
                  <a:pt x="0" y="0"/>
                </a:moveTo>
                <a:lnTo>
                  <a:pt x="0" y="0"/>
                </a:lnTo>
                <a:cubicBezTo>
                  <a:pt x="14" y="28"/>
                  <a:pt x="14" y="42"/>
                  <a:pt x="42" y="42"/>
                </a:cubicBezTo>
                <a:lnTo>
                  <a:pt x="56" y="28"/>
                </a:lnTo>
                <a:cubicBezTo>
                  <a:pt x="42" y="28"/>
                  <a:pt x="14" y="28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7"/>
          <p:cNvSpPr/>
          <p:nvPr/>
        </p:nvSpPr>
        <p:spPr>
          <a:xfrm>
            <a:off x="9866247" y="2131494"/>
            <a:ext cx="10877" cy="6947"/>
          </a:xfrm>
          <a:custGeom>
            <a:avLst/>
            <a:gdLst/>
            <a:ahLst/>
            <a:cxnLst/>
            <a:rect l="l" t="t" r="r" b="b"/>
            <a:pathLst>
              <a:path w="155" h="99" extrusionOk="0">
                <a:moveTo>
                  <a:pt x="154" y="1"/>
                </a:moveTo>
                <a:cubicBezTo>
                  <a:pt x="113" y="1"/>
                  <a:pt x="71" y="28"/>
                  <a:pt x="15" y="56"/>
                </a:cubicBezTo>
                <a:cubicBezTo>
                  <a:pt x="15" y="84"/>
                  <a:pt x="1" y="84"/>
                  <a:pt x="1" y="98"/>
                </a:cubicBezTo>
                <a:cubicBezTo>
                  <a:pt x="57" y="42"/>
                  <a:pt x="99" y="28"/>
                  <a:pt x="15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7"/>
          <p:cNvSpPr/>
          <p:nvPr/>
        </p:nvSpPr>
        <p:spPr>
          <a:xfrm>
            <a:off x="8189635" y="1184036"/>
            <a:ext cx="3930" cy="4000"/>
          </a:xfrm>
          <a:custGeom>
            <a:avLst/>
            <a:gdLst/>
            <a:ahLst/>
            <a:cxnLst/>
            <a:rect l="l" t="t" r="r" b="b"/>
            <a:pathLst>
              <a:path w="56" h="57" extrusionOk="0">
                <a:moveTo>
                  <a:pt x="28" y="0"/>
                </a:moveTo>
                <a:lnTo>
                  <a:pt x="0" y="14"/>
                </a:lnTo>
                <a:cubicBezTo>
                  <a:pt x="0" y="28"/>
                  <a:pt x="28" y="56"/>
                  <a:pt x="42" y="56"/>
                </a:cubicBezTo>
                <a:lnTo>
                  <a:pt x="56" y="28"/>
                </a:lnTo>
                <a:cubicBezTo>
                  <a:pt x="42" y="28"/>
                  <a:pt x="28" y="14"/>
                  <a:pt x="2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7"/>
          <p:cNvSpPr/>
          <p:nvPr/>
        </p:nvSpPr>
        <p:spPr>
          <a:xfrm>
            <a:off x="8160233" y="1199685"/>
            <a:ext cx="2035" cy="70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28" y="0"/>
                </a:moveTo>
                <a:cubicBezTo>
                  <a:pt x="28" y="0"/>
                  <a:pt x="1" y="0"/>
                  <a:pt x="28" y="0"/>
                </a:cubicBezTo>
                <a:cubicBezTo>
                  <a:pt x="1" y="0"/>
                  <a:pt x="1" y="0"/>
                  <a:pt x="28" y="0"/>
                </a:cubicBezTo>
                <a:cubicBezTo>
                  <a:pt x="1" y="0"/>
                  <a:pt x="28" y="0"/>
                  <a:pt x="28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57"/>
          <p:cNvSpPr/>
          <p:nvPr/>
        </p:nvSpPr>
        <p:spPr>
          <a:xfrm>
            <a:off x="8174899" y="1194773"/>
            <a:ext cx="4000" cy="70"/>
          </a:xfrm>
          <a:custGeom>
            <a:avLst/>
            <a:gdLst/>
            <a:ahLst/>
            <a:cxnLst/>
            <a:rect l="l" t="t" r="r" b="b"/>
            <a:pathLst>
              <a:path w="57" h="1" extrusionOk="0">
                <a:moveTo>
                  <a:pt x="1" y="1"/>
                </a:moveTo>
                <a:lnTo>
                  <a:pt x="43" y="1"/>
                </a:lnTo>
                <a:lnTo>
                  <a:pt x="57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57"/>
          <p:cNvSpPr/>
          <p:nvPr/>
        </p:nvSpPr>
        <p:spPr>
          <a:xfrm>
            <a:off x="8184723" y="1190843"/>
            <a:ext cx="2035" cy="2035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28" y="29"/>
                </a:moveTo>
                <a:cubicBezTo>
                  <a:pt x="28" y="29"/>
                  <a:pt x="28" y="1"/>
                  <a:pt x="28" y="29"/>
                </a:cubicBezTo>
                <a:cubicBezTo>
                  <a:pt x="28" y="1"/>
                  <a:pt x="28" y="29"/>
                  <a:pt x="28" y="29"/>
                </a:cubicBezTo>
                <a:cubicBezTo>
                  <a:pt x="0" y="29"/>
                  <a:pt x="0" y="29"/>
                  <a:pt x="28" y="29"/>
                </a:cubicBezTo>
                <a:cubicBezTo>
                  <a:pt x="0" y="29"/>
                  <a:pt x="28" y="29"/>
                  <a:pt x="28" y="29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57"/>
          <p:cNvSpPr/>
          <p:nvPr/>
        </p:nvSpPr>
        <p:spPr>
          <a:xfrm>
            <a:off x="8184723" y="1192808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7"/>
          <p:cNvSpPr/>
          <p:nvPr/>
        </p:nvSpPr>
        <p:spPr>
          <a:xfrm>
            <a:off x="9895649" y="2096268"/>
            <a:ext cx="10807" cy="32350"/>
          </a:xfrm>
          <a:custGeom>
            <a:avLst/>
            <a:gdLst/>
            <a:ahLst/>
            <a:cxnLst/>
            <a:rect l="l" t="t" r="r" b="b"/>
            <a:pathLst>
              <a:path w="154" h="461" extrusionOk="0">
                <a:moveTo>
                  <a:pt x="0" y="0"/>
                </a:moveTo>
                <a:lnTo>
                  <a:pt x="0" y="0"/>
                </a:lnTo>
                <a:cubicBezTo>
                  <a:pt x="70" y="56"/>
                  <a:pt x="126" y="168"/>
                  <a:pt x="154" y="377"/>
                </a:cubicBezTo>
                <a:cubicBezTo>
                  <a:pt x="126" y="140"/>
                  <a:pt x="70" y="42"/>
                  <a:pt x="0" y="0"/>
                </a:cubicBezTo>
                <a:close/>
                <a:moveTo>
                  <a:pt x="0" y="1"/>
                </a:moveTo>
                <a:cubicBezTo>
                  <a:pt x="28" y="140"/>
                  <a:pt x="28" y="307"/>
                  <a:pt x="28" y="461"/>
                </a:cubicBezTo>
                <a:cubicBezTo>
                  <a:pt x="56" y="307"/>
                  <a:pt x="28" y="140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7"/>
          <p:cNvSpPr/>
          <p:nvPr/>
        </p:nvSpPr>
        <p:spPr>
          <a:xfrm>
            <a:off x="8174899" y="1189861"/>
            <a:ext cx="4982" cy="1053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1" y="1"/>
                </a:moveTo>
                <a:cubicBezTo>
                  <a:pt x="29" y="15"/>
                  <a:pt x="29" y="15"/>
                  <a:pt x="43" y="15"/>
                </a:cubicBezTo>
                <a:lnTo>
                  <a:pt x="71" y="15"/>
                </a:lnTo>
                <a:cubicBezTo>
                  <a:pt x="43" y="15"/>
                  <a:pt x="29" y="1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7"/>
          <p:cNvSpPr/>
          <p:nvPr/>
        </p:nvSpPr>
        <p:spPr>
          <a:xfrm>
            <a:off x="8164163" y="1174212"/>
            <a:ext cx="47016" cy="16701"/>
          </a:xfrm>
          <a:custGeom>
            <a:avLst/>
            <a:gdLst/>
            <a:ahLst/>
            <a:cxnLst/>
            <a:rect l="l" t="t" r="r" b="b"/>
            <a:pathLst>
              <a:path w="670" h="238" extrusionOk="0">
                <a:moveTo>
                  <a:pt x="391" y="126"/>
                </a:moveTo>
                <a:lnTo>
                  <a:pt x="405" y="140"/>
                </a:lnTo>
                <a:lnTo>
                  <a:pt x="433" y="140"/>
                </a:lnTo>
                <a:cubicBezTo>
                  <a:pt x="419" y="140"/>
                  <a:pt x="405" y="140"/>
                  <a:pt x="391" y="126"/>
                </a:cubicBezTo>
                <a:close/>
                <a:moveTo>
                  <a:pt x="433" y="140"/>
                </a:moveTo>
                <a:cubicBezTo>
                  <a:pt x="461" y="154"/>
                  <a:pt x="475" y="154"/>
                  <a:pt x="489" y="154"/>
                </a:cubicBezTo>
                <a:cubicBezTo>
                  <a:pt x="475" y="154"/>
                  <a:pt x="461" y="140"/>
                  <a:pt x="433" y="140"/>
                </a:cubicBezTo>
                <a:close/>
                <a:moveTo>
                  <a:pt x="502" y="140"/>
                </a:moveTo>
                <a:lnTo>
                  <a:pt x="502" y="140"/>
                </a:lnTo>
                <a:cubicBezTo>
                  <a:pt x="489" y="140"/>
                  <a:pt x="489" y="154"/>
                  <a:pt x="489" y="154"/>
                </a:cubicBezTo>
                <a:lnTo>
                  <a:pt x="502" y="140"/>
                </a:lnTo>
                <a:close/>
                <a:moveTo>
                  <a:pt x="489" y="154"/>
                </a:moveTo>
                <a:cubicBezTo>
                  <a:pt x="475" y="168"/>
                  <a:pt x="475" y="168"/>
                  <a:pt x="475" y="196"/>
                </a:cubicBezTo>
                <a:lnTo>
                  <a:pt x="502" y="154"/>
                </a:lnTo>
                <a:close/>
                <a:moveTo>
                  <a:pt x="555" y="174"/>
                </a:moveTo>
                <a:lnTo>
                  <a:pt x="544" y="196"/>
                </a:lnTo>
                <a:cubicBezTo>
                  <a:pt x="540" y="196"/>
                  <a:pt x="534" y="197"/>
                  <a:pt x="527" y="199"/>
                </a:cubicBezTo>
                <a:lnTo>
                  <a:pt x="527" y="199"/>
                </a:lnTo>
                <a:cubicBezTo>
                  <a:pt x="539" y="191"/>
                  <a:pt x="548" y="182"/>
                  <a:pt x="555" y="174"/>
                </a:cubicBezTo>
                <a:close/>
                <a:moveTo>
                  <a:pt x="405" y="196"/>
                </a:moveTo>
                <a:lnTo>
                  <a:pt x="405" y="196"/>
                </a:lnTo>
                <a:cubicBezTo>
                  <a:pt x="394" y="196"/>
                  <a:pt x="392" y="204"/>
                  <a:pt x="378" y="215"/>
                </a:cubicBezTo>
                <a:lnTo>
                  <a:pt x="378" y="215"/>
                </a:lnTo>
                <a:cubicBezTo>
                  <a:pt x="388" y="209"/>
                  <a:pt x="398" y="203"/>
                  <a:pt x="405" y="196"/>
                </a:cubicBezTo>
                <a:close/>
                <a:moveTo>
                  <a:pt x="420" y="223"/>
                </a:moveTo>
                <a:lnTo>
                  <a:pt x="420" y="223"/>
                </a:lnTo>
                <a:cubicBezTo>
                  <a:pt x="415" y="224"/>
                  <a:pt x="410" y="224"/>
                  <a:pt x="405" y="224"/>
                </a:cubicBezTo>
                <a:lnTo>
                  <a:pt x="419" y="224"/>
                </a:lnTo>
                <a:lnTo>
                  <a:pt x="420" y="223"/>
                </a:lnTo>
                <a:close/>
                <a:moveTo>
                  <a:pt x="530" y="154"/>
                </a:moveTo>
                <a:lnTo>
                  <a:pt x="489" y="196"/>
                </a:lnTo>
                <a:lnTo>
                  <a:pt x="475" y="196"/>
                </a:lnTo>
                <a:cubicBezTo>
                  <a:pt x="465" y="206"/>
                  <a:pt x="447" y="216"/>
                  <a:pt x="428" y="221"/>
                </a:cubicBezTo>
                <a:lnTo>
                  <a:pt x="428" y="221"/>
                </a:lnTo>
                <a:cubicBezTo>
                  <a:pt x="430" y="219"/>
                  <a:pt x="433" y="216"/>
                  <a:pt x="433" y="210"/>
                </a:cubicBezTo>
                <a:lnTo>
                  <a:pt x="433" y="210"/>
                </a:lnTo>
                <a:lnTo>
                  <a:pt x="420" y="223"/>
                </a:lnTo>
                <a:lnTo>
                  <a:pt x="420" y="223"/>
                </a:lnTo>
                <a:cubicBezTo>
                  <a:pt x="423" y="222"/>
                  <a:pt x="425" y="222"/>
                  <a:pt x="428" y="221"/>
                </a:cubicBezTo>
                <a:lnTo>
                  <a:pt x="428" y="221"/>
                </a:lnTo>
                <a:cubicBezTo>
                  <a:pt x="424" y="224"/>
                  <a:pt x="419" y="224"/>
                  <a:pt x="419" y="224"/>
                </a:cubicBezTo>
                <a:lnTo>
                  <a:pt x="475" y="224"/>
                </a:lnTo>
                <a:cubicBezTo>
                  <a:pt x="475" y="210"/>
                  <a:pt x="489" y="210"/>
                  <a:pt x="489" y="210"/>
                </a:cubicBezTo>
                <a:lnTo>
                  <a:pt x="502" y="210"/>
                </a:lnTo>
                <a:lnTo>
                  <a:pt x="509" y="203"/>
                </a:lnTo>
                <a:lnTo>
                  <a:pt x="509" y="203"/>
                </a:lnTo>
                <a:cubicBezTo>
                  <a:pt x="509" y="203"/>
                  <a:pt x="510" y="203"/>
                  <a:pt x="510" y="203"/>
                </a:cubicBezTo>
                <a:lnTo>
                  <a:pt x="510" y="203"/>
                </a:lnTo>
                <a:cubicBezTo>
                  <a:pt x="516" y="201"/>
                  <a:pt x="521" y="200"/>
                  <a:pt x="527" y="199"/>
                </a:cubicBezTo>
                <a:lnTo>
                  <a:pt x="527" y="199"/>
                </a:lnTo>
                <a:cubicBezTo>
                  <a:pt x="520" y="203"/>
                  <a:pt x="512" y="207"/>
                  <a:pt x="502" y="210"/>
                </a:cubicBezTo>
                <a:cubicBezTo>
                  <a:pt x="530" y="210"/>
                  <a:pt x="530" y="224"/>
                  <a:pt x="544" y="224"/>
                </a:cubicBezTo>
                <a:cubicBezTo>
                  <a:pt x="600" y="210"/>
                  <a:pt x="628" y="182"/>
                  <a:pt x="670" y="168"/>
                </a:cubicBezTo>
                <a:lnTo>
                  <a:pt x="560" y="168"/>
                </a:lnTo>
                <a:cubicBezTo>
                  <a:pt x="559" y="170"/>
                  <a:pt x="557" y="172"/>
                  <a:pt x="555" y="174"/>
                </a:cubicBezTo>
                <a:lnTo>
                  <a:pt x="555" y="174"/>
                </a:lnTo>
                <a:lnTo>
                  <a:pt x="558" y="168"/>
                </a:lnTo>
                <a:lnTo>
                  <a:pt x="560" y="168"/>
                </a:lnTo>
                <a:cubicBezTo>
                  <a:pt x="565" y="163"/>
                  <a:pt x="568" y="158"/>
                  <a:pt x="572" y="154"/>
                </a:cubicBezTo>
                <a:lnTo>
                  <a:pt x="572" y="154"/>
                </a:lnTo>
                <a:cubicBezTo>
                  <a:pt x="558" y="154"/>
                  <a:pt x="558" y="168"/>
                  <a:pt x="544" y="168"/>
                </a:cubicBezTo>
                <a:lnTo>
                  <a:pt x="544" y="168"/>
                </a:lnTo>
                <a:lnTo>
                  <a:pt x="558" y="154"/>
                </a:lnTo>
                <a:close/>
                <a:moveTo>
                  <a:pt x="0" y="1"/>
                </a:moveTo>
                <a:cubicBezTo>
                  <a:pt x="0" y="126"/>
                  <a:pt x="70" y="196"/>
                  <a:pt x="154" y="224"/>
                </a:cubicBezTo>
                <a:cubicBezTo>
                  <a:pt x="182" y="224"/>
                  <a:pt x="182" y="238"/>
                  <a:pt x="196" y="238"/>
                </a:cubicBezTo>
                <a:lnTo>
                  <a:pt x="321" y="238"/>
                </a:lnTo>
                <a:cubicBezTo>
                  <a:pt x="335" y="238"/>
                  <a:pt x="363" y="238"/>
                  <a:pt x="391" y="224"/>
                </a:cubicBezTo>
                <a:lnTo>
                  <a:pt x="363" y="224"/>
                </a:lnTo>
                <a:cubicBezTo>
                  <a:pt x="369" y="221"/>
                  <a:pt x="374" y="218"/>
                  <a:pt x="378" y="215"/>
                </a:cubicBezTo>
                <a:lnTo>
                  <a:pt x="378" y="215"/>
                </a:lnTo>
                <a:cubicBezTo>
                  <a:pt x="367" y="220"/>
                  <a:pt x="356" y="224"/>
                  <a:pt x="349" y="224"/>
                </a:cubicBezTo>
                <a:lnTo>
                  <a:pt x="293" y="224"/>
                </a:lnTo>
                <a:cubicBezTo>
                  <a:pt x="321" y="210"/>
                  <a:pt x="335" y="196"/>
                  <a:pt x="349" y="154"/>
                </a:cubicBezTo>
                <a:lnTo>
                  <a:pt x="349" y="154"/>
                </a:lnTo>
                <a:cubicBezTo>
                  <a:pt x="335" y="168"/>
                  <a:pt x="321" y="210"/>
                  <a:pt x="293" y="224"/>
                </a:cubicBezTo>
                <a:cubicBezTo>
                  <a:pt x="265" y="224"/>
                  <a:pt x="251" y="224"/>
                  <a:pt x="210" y="210"/>
                </a:cubicBezTo>
                <a:cubicBezTo>
                  <a:pt x="112" y="168"/>
                  <a:pt x="14" y="126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57"/>
          <p:cNvSpPr/>
          <p:nvPr/>
        </p:nvSpPr>
        <p:spPr>
          <a:xfrm>
            <a:off x="8185706" y="1184036"/>
            <a:ext cx="3930" cy="2035"/>
          </a:xfrm>
          <a:custGeom>
            <a:avLst/>
            <a:gdLst/>
            <a:ahLst/>
            <a:cxnLst/>
            <a:rect l="l" t="t" r="r" b="b"/>
            <a:pathLst>
              <a:path w="56" h="29" extrusionOk="0">
                <a:moveTo>
                  <a:pt x="28" y="0"/>
                </a:moveTo>
                <a:lnTo>
                  <a:pt x="0" y="14"/>
                </a:lnTo>
                <a:cubicBezTo>
                  <a:pt x="28" y="14"/>
                  <a:pt x="42" y="14"/>
                  <a:pt x="42" y="28"/>
                </a:cubicBezTo>
                <a:lnTo>
                  <a:pt x="56" y="14"/>
                </a:lnTo>
                <a:lnTo>
                  <a:pt x="42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57"/>
          <p:cNvSpPr/>
          <p:nvPr/>
        </p:nvSpPr>
        <p:spPr>
          <a:xfrm>
            <a:off x="8158269" y="1202632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57"/>
          <p:cNvSpPr/>
          <p:nvPr/>
        </p:nvSpPr>
        <p:spPr>
          <a:xfrm>
            <a:off x="8157286" y="1202632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7"/>
          <p:cNvSpPr/>
          <p:nvPr/>
        </p:nvSpPr>
        <p:spPr>
          <a:xfrm>
            <a:off x="8182758" y="1192808"/>
            <a:ext cx="2035" cy="70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14" y="1"/>
                </a:moveTo>
                <a:cubicBezTo>
                  <a:pt x="0" y="1"/>
                  <a:pt x="0" y="1"/>
                  <a:pt x="14" y="1"/>
                </a:cubicBezTo>
                <a:lnTo>
                  <a:pt x="28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57"/>
          <p:cNvSpPr/>
          <p:nvPr/>
        </p:nvSpPr>
        <p:spPr>
          <a:xfrm>
            <a:off x="8157286" y="1202632"/>
            <a:ext cx="1053" cy="7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5" y="0"/>
                  <a:pt x="1" y="0"/>
                </a:cubicBezTo>
                <a:cubicBezTo>
                  <a:pt x="15" y="0"/>
                  <a:pt x="15" y="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/>
          <p:nvPr/>
        </p:nvSpPr>
        <p:spPr>
          <a:xfrm>
            <a:off x="8181776" y="1192808"/>
            <a:ext cx="3017" cy="842"/>
          </a:xfrm>
          <a:custGeom>
            <a:avLst/>
            <a:gdLst/>
            <a:ahLst/>
            <a:cxnLst/>
            <a:rect l="l" t="t" r="r" b="b"/>
            <a:pathLst>
              <a:path w="43" h="12" extrusionOk="0">
                <a:moveTo>
                  <a:pt x="0" y="1"/>
                </a:moveTo>
                <a:cubicBezTo>
                  <a:pt x="0" y="8"/>
                  <a:pt x="4" y="11"/>
                  <a:pt x="11" y="11"/>
                </a:cubicBezTo>
                <a:cubicBezTo>
                  <a:pt x="18" y="11"/>
                  <a:pt x="28" y="8"/>
                  <a:pt x="42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57"/>
          <p:cNvSpPr/>
          <p:nvPr/>
        </p:nvSpPr>
        <p:spPr>
          <a:xfrm>
            <a:off x="8192512" y="1187966"/>
            <a:ext cx="4982" cy="1053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29" y="0"/>
                </a:moveTo>
                <a:cubicBezTo>
                  <a:pt x="15" y="0"/>
                  <a:pt x="1" y="0"/>
                  <a:pt x="15" y="14"/>
                </a:cubicBezTo>
                <a:lnTo>
                  <a:pt x="71" y="14"/>
                </a:lnTo>
                <a:cubicBezTo>
                  <a:pt x="57" y="14"/>
                  <a:pt x="57" y="0"/>
                  <a:pt x="29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57"/>
          <p:cNvSpPr/>
          <p:nvPr/>
        </p:nvSpPr>
        <p:spPr>
          <a:xfrm>
            <a:off x="8165145" y="1199685"/>
            <a:ext cx="11789" cy="3017"/>
          </a:xfrm>
          <a:custGeom>
            <a:avLst/>
            <a:gdLst/>
            <a:ahLst/>
            <a:cxnLst/>
            <a:rect l="l" t="t" r="r" b="b"/>
            <a:pathLst>
              <a:path w="168" h="43" extrusionOk="0">
                <a:moveTo>
                  <a:pt x="168" y="0"/>
                </a:moveTo>
                <a:cubicBezTo>
                  <a:pt x="140" y="0"/>
                  <a:pt x="112" y="14"/>
                  <a:pt x="98" y="14"/>
                </a:cubicBezTo>
                <a:cubicBezTo>
                  <a:pt x="126" y="14"/>
                  <a:pt x="140" y="0"/>
                  <a:pt x="168" y="0"/>
                </a:cubicBezTo>
                <a:close/>
                <a:moveTo>
                  <a:pt x="98" y="14"/>
                </a:moveTo>
                <a:cubicBezTo>
                  <a:pt x="56" y="14"/>
                  <a:pt x="42" y="42"/>
                  <a:pt x="0" y="42"/>
                </a:cubicBezTo>
                <a:cubicBezTo>
                  <a:pt x="42" y="42"/>
                  <a:pt x="70" y="14"/>
                  <a:pt x="98" y="1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57"/>
          <p:cNvSpPr/>
          <p:nvPr/>
        </p:nvSpPr>
        <p:spPr>
          <a:xfrm>
            <a:off x="8189635" y="1192808"/>
            <a:ext cx="4912" cy="1053"/>
          </a:xfrm>
          <a:custGeom>
            <a:avLst/>
            <a:gdLst/>
            <a:ahLst/>
            <a:cxnLst/>
            <a:rect l="l" t="t" r="r" b="b"/>
            <a:pathLst>
              <a:path w="70" h="15" extrusionOk="0">
                <a:moveTo>
                  <a:pt x="28" y="1"/>
                </a:moveTo>
                <a:lnTo>
                  <a:pt x="0" y="15"/>
                </a:lnTo>
                <a:cubicBezTo>
                  <a:pt x="28" y="1"/>
                  <a:pt x="42" y="1"/>
                  <a:pt x="7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7"/>
          <p:cNvSpPr/>
          <p:nvPr/>
        </p:nvSpPr>
        <p:spPr>
          <a:xfrm>
            <a:off x="9875089" y="2206859"/>
            <a:ext cx="5965" cy="5965"/>
          </a:xfrm>
          <a:custGeom>
            <a:avLst/>
            <a:gdLst/>
            <a:ahLst/>
            <a:cxnLst/>
            <a:rect l="l" t="t" r="r" b="b"/>
            <a:pathLst>
              <a:path w="85" h="85" extrusionOk="0">
                <a:moveTo>
                  <a:pt x="1" y="1"/>
                </a:moveTo>
                <a:cubicBezTo>
                  <a:pt x="14" y="28"/>
                  <a:pt x="42" y="56"/>
                  <a:pt x="70" y="70"/>
                </a:cubicBezTo>
                <a:lnTo>
                  <a:pt x="14" y="15"/>
                </a:lnTo>
                <a:lnTo>
                  <a:pt x="1" y="1"/>
                </a:lnTo>
                <a:close/>
                <a:moveTo>
                  <a:pt x="70" y="70"/>
                </a:moveTo>
                <a:cubicBezTo>
                  <a:pt x="70" y="84"/>
                  <a:pt x="84" y="84"/>
                  <a:pt x="84" y="84"/>
                </a:cubicBezTo>
                <a:lnTo>
                  <a:pt x="70" y="7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7"/>
          <p:cNvSpPr/>
          <p:nvPr/>
        </p:nvSpPr>
        <p:spPr>
          <a:xfrm>
            <a:off x="9881965" y="2217665"/>
            <a:ext cx="7859" cy="10807"/>
          </a:xfrm>
          <a:custGeom>
            <a:avLst/>
            <a:gdLst/>
            <a:ahLst/>
            <a:cxnLst/>
            <a:rect l="l" t="t" r="r" b="b"/>
            <a:pathLst>
              <a:path w="112" h="154" extrusionOk="0">
                <a:moveTo>
                  <a:pt x="0" y="0"/>
                </a:moveTo>
                <a:lnTo>
                  <a:pt x="0" y="0"/>
                </a:lnTo>
                <a:cubicBezTo>
                  <a:pt x="10" y="31"/>
                  <a:pt x="28" y="46"/>
                  <a:pt x="42" y="58"/>
                </a:cubicBezTo>
                <a:lnTo>
                  <a:pt x="42" y="58"/>
                </a:lnTo>
                <a:lnTo>
                  <a:pt x="0" y="0"/>
                </a:lnTo>
                <a:close/>
                <a:moveTo>
                  <a:pt x="42" y="58"/>
                </a:moveTo>
                <a:lnTo>
                  <a:pt x="61" y="83"/>
                </a:lnTo>
                <a:lnTo>
                  <a:pt x="61" y="83"/>
                </a:lnTo>
                <a:cubicBezTo>
                  <a:pt x="59" y="79"/>
                  <a:pt x="57" y="74"/>
                  <a:pt x="56" y="70"/>
                </a:cubicBezTo>
                <a:cubicBezTo>
                  <a:pt x="52" y="66"/>
                  <a:pt x="48" y="62"/>
                  <a:pt x="42" y="58"/>
                </a:cubicBezTo>
                <a:close/>
                <a:moveTo>
                  <a:pt x="61" y="83"/>
                </a:moveTo>
                <a:lnTo>
                  <a:pt x="61" y="83"/>
                </a:lnTo>
                <a:cubicBezTo>
                  <a:pt x="73" y="118"/>
                  <a:pt x="87" y="141"/>
                  <a:pt x="112" y="153"/>
                </a:cubicBezTo>
                <a:lnTo>
                  <a:pt x="61" y="83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>
            <a:off x="9901543" y="2252891"/>
            <a:ext cx="1053" cy="393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0" y="0"/>
                </a:moveTo>
                <a:lnTo>
                  <a:pt x="0" y="14"/>
                </a:lnTo>
                <a:cubicBezTo>
                  <a:pt x="1" y="16"/>
                  <a:pt x="2" y="17"/>
                  <a:pt x="2" y="18"/>
                </a:cubicBezTo>
                <a:lnTo>
                  <a:pt x="2" y="18"/>
                </a:lnTo>
                <a:cubicBezTo>
                  <a:pt x="1" y="13"/>
                  <a:pt x="0" y="7"/>
                  <a:pt x="0" y="0"/>
                </a:cubicBezTo>
                <a:close/>
                <a:moveTo>
                  <a:pt x="2" y="18"/>
                </a:moveTo>
                <a:cubicBezTo>
                  <a:pt x="6" y="35"/>
                  <a:pt x="14" y="45"/>
                  <a:pt x="14" y="56"/>
                </a:cubicBezTo>
                <a:cubicBezTo>
                  <a:pt x="14" y="43"/>
                  <a:pt x="14" y="42"/>
                  <a:pt x="2" y="1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57"/>
          <p:cNvSpPr/>
          <p:nvPr/>
        </p:nvSpPr>
        <p:spPr>
          <a:xfrm>
            <a:off x="8201354" y="1181089"/>
            <a:ext cx="16701" cy="4982"/>
          </a:xfrm>
          <a:custGeom>
            <a:avLst/>
            <a:gdLst/>
            <a:ahLst/>
            <a:cxnLst/>
            <a:rect l="l" t="t" r="r" b="b"/>
            <a:pathLst>
              <a:path w="238" h="71" extrusionOk="0">
                <a:moveTo>
                  <a:pt x="112" y="0"/>
                </a:moveTo>
                <a:lnTo>
                  <a:pt x="70" y="56"/>
                </a:lnTo>
                <a:lnTo>
                  <a:pt x="84" y="56"/>
                </a:lnTo>
                <a:cubicBezTo>
                  <a:pt x="98" y="42"/>
                  <a:pt x="112" y="14"/>
                  <a:pt x="112" y="0"/>
                </a:cubicBezTo>
                <a:close/>
                <a:moveTo>
                  <a:pt x="112" y="0"/>
                </a:moveTo>
                <a:cubicBezTo>
                  <a:pt x="140" y="0"/>
                  <a:pt x="154" y="0"/>
                  <a:pt x="168" y="14"/>
                </a:cubicBezTo>
                <a:cubicBezTo>
                  <a:pt x="168" y="15"/>
                  <a:pt x="167" y="15"/>
                  <a:pt x="167" y="15"/>
                </a:cubicBezTo>
                <a:lnTo>
                  <a:pt x="167" y="15"/>
                </a:lnTo>
                <a:cubicBezTo>
                  <a:pt x="163" y="14"/>
                  <a:pt x="158" y="14"/>
                  <a:pt x="154" y="14"/>
                </a:cubicBezTo>
                <a:cubicBezTo>
                  <a:pt x="126" y="42"/>
                  <a:pt x="98" y="42"/>
                  <a:pt x="84" y="56"/>
                </a:cubicBezTo>
                <a:cubicBezTo>
                  <a:pt x="112" y="56"/>
                  <a:pt x="153" y="43"/>
                  <a:pt x="167" y="15"/>
                </a:cubicBezTo>
                <a:lnTo>
                  <a:pt x="167" y="15"/>
                </a:lnTo>
                <a:cubicBezTo>
                  <a:pt x="177" y="17"/>
                  <a:pt x="186" y="23"/>
                  <a:pt x="196" y="42"/>
                </a:cubicBezTo>
                <a:lnTo>
                  <a:pt x="196" y="14"/>
                </a:lnTo>
                <a:lnTo>
                  <a:pt x="238" y="14"/>
                </a:lnTo>
                <a:cubicBezTo>
                  <a:pt x="224" y="14"/>
                  <a:pt x="182" y="14"/>
                  <a:pt x="168" y="0"/>
                </a:cubicBezTo>
                <a:close/>
                <a:moveTo>
                  <a:pt x="196" y="42"/>
                </a:moveTo>
                <a:cubicBezTo>
                  <a:pt x="196" y="42"/>
                  <a:pt x="182" y="42"/>
                  <a:pt x="182" y="56"/>
                </a:cubicBezTo>
                <a:lnTo>
                  <a:pt x="196" y="42"/>
                </a:lnTo>
                <a:close/>
                <a:moveTo>
                  <a:pt x="28" y="42"/>
                </a:moveTo>
                <a:cubicBezTo>
                  <a:pt x="0" y="42"/>
                  <a:pt x="0" y="42"/>
                  <a:pt x="0" y="56"/>
                </a:cubicBezTo>
                <a:cubicBezTo>
                  <a:pt x="14" y="56"/>
                  <a:pt x="14" y="70"/>
                  <a:pt x="28" y="70"/>
                </a:cubicBezTo>
                <a:lnTo>
                  <a:pt x="42" y="56"/>
                </a:lnTo>
                <a:lnTo>
                  <a:pt x="42" y="56"/>
                </a:lnTo>
                <a:cubicBezTo>
                  <a:pt x="42" y="56"/>
                  <a:pt x="42" y="70"/>
                  <a:pt x="28" y="70"/>
                </a:cubicBezTo>
                <a:cubicBezTo>
                  <a:pt x="42" y="70"/>
                  <a:pt x="42" y="70"/>
                  <a:pt x="70" y="56"/>
                </a:cubicBezTo>
                <a:cubicBezTo>
                  <a:pt x="42" y="56"/>
                  <a:pt x="28" y="56"/>
                  <a:pt x="28" y="4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57"/>
          <p:cNvSpPr/>
          <p:nvPr/>
        </p:nvSpPr>
        <p:spPr>
          <a:xfrm>
            <a:off x="9876071" y="2208823"/>
            <a:ext cx="8842" cy="11789"/>
          </a:xfrm>
          <a:custGeom>
            <a:avLst/>
            <a:gdLst/>
            <a:ahLst/>
            <a:cxnLst/>
            <a:rect l="l" t="t" r="r" b="b"/>
            <a:pathLst>
              <a:path w="126" h="168" extrusionOk="0">
                <a:moveTo>
                  <a:pt x="0" y="0"/>
                </a:moveTo>
                <a:cubicBezTo>
                  <a:pt x="14" y="28"/>
                  <a:pt x="14" y="42"/>
                  <a:pt x="28" y="56"/>
                </a:cubicBezTo>
                <a:cubicBezTo>
                  <a:pt x="56" y="98"/>
                  <a:pt x="84" y="126"/>
                  <a:pt x="126" y="168"/>
                </a:cubicBezTo>
                <a:cubicBezTo>
                  <a:pt x="98" y="140"/>
                  <a:pt x="84" y="112"/>
                  <a:pt x="70" y="7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57"/>
          <p:cNvSpPr/>
          <p:nvPr/>
        </p:nvSpPr>
        <p:spPr>
          <a:xfrm>
            <a:off x="8193495" y="1192808"/>
            <a:ext cx="1053" cy="105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"/>
                </a:moveTo>
                <a:cubicBezTo>
                  <a:pt x="15" y="1"/>
                  <a:pt x="1" y="1"/>
                  <a:pt x="1" y="15"/>
                </a:cubicBezTo>
                <a:lnTo>
                  <a:pt x="15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7"/>
          <p:cNvSpPr/>
          <p:nvPr/>
        </p:nvSpPr>
        <p:spPr>
          <a:xfrm>
            <a:off x="8127463" y="1207544"/>
            <a:ext cx="21122" cy="6877"/>
          </a:xfrm>
          <a:custGeom>
            <a:avLst/>
            <a:gdLst/>
            <a:ahLst/>
            <a:cxnLst/>
            <a:rect l="l" t="t" r="r" b="b"/>
            <a:pathLst>
              <a:path w="301" h="98" extrusionOk="0">
                <a:moveTo>
                  <a:pt x="21" y="42"/>
                </a:moveTo>
                <a:lnTo>
                  <a:pt x="21" y="42"/>
                </a:lnTo>
                <a:cubicBezTo>
                  <a:pt x="2" y="61"/>
                  <a:pt x="0" y="74"/>
                  <a:pt x="11" y="82"/>
                </a:cubicBezTo>
                <a:lnTo>
                  <a:pt x="11" y="82"/>
                </a:lnTo>
                <a:cubicBezTo>
                  <a:pt x="12" y="73"/>
                  <a:pt x="15" y="60"/>
                  <a:pt x="21" y="42"/>
                </a:cubicBezTo>
                <a:close/>
                <a:moveTo>
                  <a:pt x="119" y="84"/>
                </a:moveTo>
                <a:lnTo>
                  <a:pt x="119" y="84"/>
                </a:lnTo>
                <a:cubicBezTo>
                  <a:pt x="118" y="84"/>
                  <a:pt x="117" y="84"/>
                  <a:pt x="115" y="84"/>
                </a:cubicBezTo>
                <a:lnTo>
                  <a:pt x="115" y="84"/>
                </a:lnTo>
                <a:cubicBezTo>
                  <a:pt x="115" y="84"/>
                  <a:pt x="115" y="84"/>
                  <a:pt x="115" y="84"/>
                </a:cubicBezTo>
                <a:lnTo>
                  <a:pt x="115" y="84"/>
                </a:lnTo>
                <a:cubicBezTo>
                  <a:pt x="117" y="84"/>
                  <a:pt x="118" y="84"/>
                  <a:pt x="119" y="84"/>
                </a:cubicBezTo>
                <a:close/>
                <a:moveTo>
                  <a:pt x="300" y="0"/>
                </a:moveTo>
                <a:cubicBezTo>
                  <a:pt x="218" y="27"/>
                  <a:pt x="137" y="49"/>
                  <a:pt x="90" y="49"/>
                </a:cubicBezTo>
                <a:cubicBezTo>
                  <a:pt x="64" y="49"/>
                  <a:pt x="49" y="43"/>
                  <a:pt x="49" y="28"/>
                </a:cubicBezTo>
                <a:cubicBezTo>
                  <a:pt x="49" y="28"/>
                  <a:pt x="49" y="14"/>
                  <a:pt x="77" y="0"/>
                </a:cubicBezTo>
                <a:lnTo>
                  <a:pt x="77" y="0"/>
                </a:lnTo>
                <a:cubicBezTo>
                  <a:pt x="35" y="14"/>
                  <a:pt x="35" y="28"/>
                  <a:pt x="21" y="42"/>
                </a:cubicBezTo>
                <a:cubicBezTo>
                  <a:pt x="21" y="42"/>
                  <a:pt x="21" y="42"/>
                  <a:pt x="21" y="42"/>
                </a:cubicBezTo>
                <a:lnTo>
                  <a:pt x="21" y="42"/>
                </a:lnTo>
                <a:cubicBezTo>
                  <a:pt x="21" y="70"/>
                  <a:pt x="49" y="70"/>
                  <a:pt x="105" y="70"/>
                </a:cubicBezTo>
                <a:cubicBezTo>
                  <a:pt x="118" y="70"/>
                  <a:pt x="134" y="66"/>
                  <a:pt x="151" y="60"/>
                </a:cubicBezTo>
                <a:lnTo>
                  <a:pt x="151" y="60"/>
                </a:lnTo>
                <a:cubicBezTo>
                  <a:pt x="129" y="70"/>
                  <a:pt x="109" y="78"/>
                  <a:pt x="91" y="84"/>
                </a:cubicBezTo>
                <a:cubicBezTo>
                  <a:pt x="74" y="87"/>
                  <a:pt x="58" y="89"/>
                  <a:pt x="45" y="89"/>
                </a:cubicBezTo>
                <a:cubicBezTo>
                  <a:pt x="29" y="89"/>
                  <a:pt x="18" y="87"/>
                  <a:pt x="11" y="82"/>
                </a:cubicBezTo>
                <a:lnTo>
                  <a:pt x="11" y="82"/>
                </a:lnTo>
                <a:cubicBezTo>
                  <a:pt x="10" y="93"/>
                  <a:pt x="13" y="98"/>
                  <a:pt x="21" y="98"/>
                </a:cubicBezTo>
                <a:cubicBezTo>
                  <a:pt x="35" y="98"/>
                  <a:pt x="75" y="84"/>
                  <a:pt x="115" y="84"/>
                </a:cubicBezTo>
                <a:lnTo>
                  <a:pt x="115" y="84"/>
                </a:lnTo>
                <a:cubicBezTo>
                  <a:pt x="153" y="72"/>
                  <a:pt x="194" y="54"/>
                  <a:pt x="237" y="28"/>
                </a:cubicBezTo>
                <a:lnTo>
                  <a:pt x="237" y="28"/>
                </a:lnTo>
                <a:cubicBezTo>
                  <a:pt x="253" y="22"/>
                  <a:pt x="270" y="17"/>
                  <a:pt x="286" y="14"/>
                </a:cubicBezTo>
                <a:lnTo>
                  <a:pt x="300" y="0"/>
                </a:lnTo>
                <a:close/>
                <a:moveTo>
                  <a:pt x="115" y="84"/>
                </a:moveTo>
                <a:cubicBezTo>
                  <a:pt x="87" y="85"/>
                  <a:pt x="48" y="98"/>
                  <a:pt x="21" y="98"/>
                </a:cubicBezTo>
                <a:lnTo>
                  <a:pt x="35" y="98"/>
                </a:lnTo>
                <a:cubicBezTo>
                  <a:pt x="58" y="98"/>
                  <a:pt x="85" y="93"/>
                  <a:pt x="115" y="8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7"/>
          <p:cNvSpPr/>
          <p:nvPr/>
        </p:nvSpPr>
        <p:spPr>
          <a:xfrm>
            <a:off x="9889825" y="2229454"/>
            <a:ext cx="2947" cy="6877"/>
          </a:xfrm>
          <a:custGeom>
            <a:avLst/>
            <a:gdLst/>
            <a:ahLst/>
            <a:cxnLst/>
            <a:rect l="l" t="t" r="r" b="b"/>
            <a:pathLst>
              <a:path w="42" h="98" extrusionOk="0">
                <a:moveTo>
                  <a:pt x="0" y="1"/>
                </a:moveTo>
                <a:lnTo>
                  <a:pt x="0" y="1"/>
                </a:lnTo>
                <a:cubicBezTo>
                  <a:pt x="14" y="28"/>
                  <a:pt x="28" y="56"/>
                  <a:pt x="42" y="97"/>
                </a:cubicBezTo>
                <a:cubicBezTo>
                  <a:pt x="42" y="83"/>
                  <a:pt x="28" y="55"/>
                  <a:pt x="14" y="27"/>
                </a:cubicBez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57"/>
          <p:cNvSpPr/>
          <p:nvPr/>
        </p:nvSpPr>
        <p:spPr>
          <a:xfrm>
            <a:off x="8124025" y="1214351"/>
            <a:ext cx="4982" cy="1053"/>
          </a:xfrm>
          <a:custGeom>
            <a:avLst/>
            <a:gdLst/>
            <a:ahLst/>
            <a:cxnLst/>
            <a:rect l="l" t="t" r="r" b="b"/>
            <a:pathLst>
              <a:path w="71" h="15" extrusionOk="0">
                <a:moveTo>
                  <a:pt x="70" y="1"/>
                </a:moveTo>
                <a:lnTo>
                  <a:pt x="70" y="1"/>
                </a:lnTo>
                <a:cubicBezTo>
                  <a:pt x="28" y="15"/>
                  <a:pt x="0" y="15"/>
                  <a:pt x="0" y="15"/>
                </a:cubicBezTo>
                <a:cubicBezTo>
                  <a:pt x="14" y="15"/>
                  <a:pt x="28" y="15"/>
                  <a:pt x="7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57"/>
          <p:cNvSpPr/>
          <p:nvPr/>
        </p:nvSpPr>
        <p:spPr>
          <a:xfrm>
            <a:off x="9897614" y="2232331"/>
            <a:ext cx="6877" cy="10807"/>
          </a:xfrm>
          <a:custGeom>
            <a:avLst/>
            <a:gdLst/>
            <a:ahLst/>
            <a:cxnLst/>
            <a:rect l="l" t="t" r="r" b="b"/>
            <a:pathLst>
              <a:path w="98" h="154" extrusionOk="0">
                <a:moveTo>
                  <a:pt x="0" y="0"/>
                </a:moveTo>
                <a:cubicBezTo>
                  <a:pt x="0" y="42"/>
                  <a:pt x="28" y="56"/>
                  <a:pt x="28" y="84"/>
                </a:cubicBezTo>
                <a:cubicBezTo>
                  <a:pt x="42" y="126"/>
                  <a:pt x="56" y="140"/>
                  <a:pt x="98" y="154"/>
                </a:cubicBezTo>
                <a:cubicBezTo>
                  <a:pt x="98" y="140"/>
                  <a:pt x="98" y="126"/>
                  <a:pt x="70" y="112"/>
                </a:cubicBezTo>
                <a:cubicBezTo>
                  <a:pt x="56" y="70"/>
                  <a:pt x="42" y="42"/>
                  <a:pt x="0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57"/>
          <p:cNvSpPr/>
          <p:nvPr/>
        </p:nvSpPr>
        <p:spPr>
          <a:xfrm>
            <a:off x="8208231" y="1180107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7"/>
          <p:cNvSpPr/>
          <p:nvPr/>
        </p:nvSpPr>
        <p:spPr>
          <a:xfrm>
            <a:off x="9886807" y="2218577"/>
            <a:ext cx="9894" cy="16771"/>
          </a:xfrm>
          <a:custGeom>
            <a:avLst/>
            <a:gdLst/>
            <a:ahLst/>
            <a:cxnLst/>
            <a:rect l="l" t="t" r="r" b="b"/>
            <a:pathLst>
              <a:path w="141" h="239" extrusionOk="0">
                <a:moveTo>
                  <a:pt x="1" y="1"/>
                </a:moveTo>
                <a:cubicBezTo>
                  <a:pt x="1" y="43"/>
                  <a:pt x="15" y="71"/>
                  <a:pt x="43" y="113"/>
                </a:cubicBezTo>
                <a:cubicBezTo>
                  <a:pt x="71" y="140"/>
                  <a:pt x="112" y="196"/>
                  <a:pt x="140" y="238"/>
                </a:cubicBezTo>
                <a:cubicBezTo>
                  <a:pt x="126" y="182"/>
                  <a:pt x="126" y="140"/>
                  <a:pt x="112" y="113"/>
                </a:cubicBezTo>
                <a:lnTo>
                  <a:pt x="1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7"/>
          <p:cNvSpPr/>
          <p:nvPr/>
        </p:nvSpPr>
        <p:spPr>
          <a:xfrm>
            <a:off x="8123042" y="1218280"/>
            <a:ext cx="4982" cy="70"/>
          </a:xfrm>
          <a:custGeom>
            <a:avLst/>
            <a:gdLst/>
            <a:ahLst/>
            <a:cxnLst/>
            <a:rect l="l" t="t" r="r" b="b"/>
            <a:pathLst>
              <a:path w="71" h="1" extrusionOk="0">
                <a:moveTo>
                  <a:pt x="42" y="0"/>
                </a:moveTo>
                <a:cubicBezTo>
                  <a:pt x="42" y="0"/>
                  <a:pt x="70" y="0"/>
                  <a:pt x="42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57"/>
          <p:cNvSpPr/>
          <p:nvPr/>
        </p:nvSpPr>
        <p:spPr>
          <a:xfrm>
            <a:off x="9880001" y="2211771"/>
            <a:ext cx="4912" cy="4982"/>
          </a:xfrm>
          <a:custGeom>
            <a:avLst/>
            <a:gdLst/>
            <a:ahLst/>
            <a:cxnLst/>
            <a:rect l="l" t="t" r="r" b="b"/>
            <a:pathLst>
              <a:path w="70" h="71" extrusionOk="0">
                <a:moveTo>
                  <a:pt x="70" y="70"/>
                </a:moveTo>
                <a:lnTo>
                  <a:pt x="0" y="0"/>
                </a:lnTo>
                <a:lnTo>
                  <a:pt x="0" y="0"/>
                </a:lnTo>
                <a:lnTo>
                  <a:pt x="70" y="7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57"/>
          <p:cNvSpPr/>
          <p:nvPr/>
        </p:nvSpPr>
        <p:spPr>
          <a:xfrm>
            <a:off x="8201354" y="1189861"/>
            <a:ext cx="1053" cy="7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0" y="1"/>
                </a:moveTo>
                <a:lnTo>
                  <a:pt x="14" y="1"/>
                </a:lnTo>
                <a:lnTo>
                  <a:pt x="0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7"/>
          <p:cNvSpPr/>
          <p:nvPr/>
        </p:nvSpPr>
        <p:spPr>
          <a:xfrm>
            <a:off x="9882948" y="2216683"/>
            <a:ext cx="9824" cy="9824"/>
          </a:xfrm>
          <a:custGeom>
            <a:avLst/>
            <a:gdLst/>
            <a:ahLst/>
            <a:cxnLst/>
            <a:rect l="l" t="t" r="r" b="b"/>
            <a:pathLst>
              <a:path w="140" h="140" extrusionOk="0">
                <a:moveTo>
                  <a:pt x="0" y="0"/>
                </a:moveTo>
                <a:lnTo>
                  <a:pt x="0" y="0"/>
                </a:lnTo>
                <a:cubicBezTo>
                  <a:pt x="7" y="4"/>
                  <a:pt x="14" y="6"/>
                  <a:pt x="19" y="9"/>
                </a:cubicBezTo>
                <a:lnTo>
                  <a:pt x="19" y="9"/>
                </a:lnTo>
                <a:cubicBezTo>
                  <a:pt x="13" y="5"/>
                  <a:pt x="7" y="2"/>
                  <a:pt x="0" y="0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27" y="13"/>
                  <a:pt x="34" y="18"/>
                  <a:pt x="42" y="24"/>
                </a:cubicBezTo>
                <a:lnTo>
                  <a:pt x="42" y="24"/>
                </a:lnTo>
                <a:cubicBezTo>
                  <a:pt x="40" y="17"/>
                  <a:pt x="32" y="14"/>
                  <a:pt x="19" y="9"/>
                </a:cubicBezTo>
                <a:close/>
                <a:moveTo>
                  <a:pt x="42" y="24"/>
                </a:moveTo>
                <a:cubicBezTo>
                  <a:pt x="42" y="25"/>
                  <a:pt x="42" y="27"/>
                  <a:pt x="42" y="28"/>
                </a:cubicBezTo>
                <a:lnTo>
                  <a:pt x="140" y="140"/>
                </a:lnTo>
                <a:cubicBezTo>
                  <a:pt x="140" y="126"/>
                  <a:pt x="126" y="98"/>
                  <a:pt x="126" y="98"/>
                </a:cubicBezTo>
                <a:lnTo>
                  <a:pt x="112" y="84"/>
                </a:lnTo>
                <a:cubicBezTo>
                  <a:pt x="85" y="66"/>
                  <a:pt x="64" y="43"/>
                  <a:pt x="42" y="24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57"/>
          <p:cNvSpPr/>
          <p:nvPr/>
        </p:nvSpPr>
        <p:spPr>
          <a:xfrm>
            <a:off x="8132796" y="1205579"/>
            <a:ext cx="6947" cy="3930"/>
          </a:xfrm>
          <a:custGeom>
            <a:avLst/>
            <a:gdLst/>
            <a:ahLst/>
            <a:cxnLst/>
            <a:rect l="l" t="t" r="r" b="b"/>
            <a:pathLst>
              <a:path w="99" h="56" extrusionOk="0">
                <a:moveTo>
                  <a:pt x="99" y="0"/>
                </a:moveTo>
                <a:cubicBezTo>
                  <a:pt x="43" y="28"/>
                  <a:pt x="15" y="42"/>
                  <a:pt x="1" y="56"/>
                </a:cubicBezTo>
                <a:lnTo>
                  <a:pt x="99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/>
          <p:cNvSpPr/>
          <p:nvPr/>
        </p:nvSpPr>
        <p:spPr>
          <a:xfrm>
            <a:off x="8196442" y="1181089"/>
            <a:ext cx="3017" cy="3017"/>
          </a:xfrm>
          <a:custGeom>
            <a:avLst/>
            <a:gdLst/>
            <a:ahLst/>
            <a:cxnLst/>
            <a:rect l="l" t="t" r="r" b="b"/>
            <a:pathLst>
              <a:path w="43" h="43" extrusionOk="0">
                <a:moveTo>
                  <a:pt x="15" y="0"/>
                </a:moveTo>
                <a:cubicBezTo>
                  <a:pt x="15" y="0"/>
                  <a:pt x="15" y="28"/>
                  <a:pt x="1" y="28"/>
                </a:cubicBezTo>
                <a:cubicBezTo>
                  <a:pt x="29" y="42"/>
                  <a:pt x="29" y="42"/>
                  <a:pt x="42" y="42"/>
                </a:cubicBezTo>
                <a:cubicBezTo>
                  <a:pt x="42" y="28"/>
                  <a:pt x="29" y="0"/>
                  <a:pt x="15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/>
          <p:cNvSpPr/>
          <p:nvPr/>
        </p:nvSpPr>
        <p:spPr>
          <a:xfrm>
            <a:off x="9872212" y="2202789"/>
            <a:ext cx="6877" cy="9052"/>
          </a:xfrm>
          <a:custGeom>
            <a:avLst/>
            <a:gdLst/>
            <a:ahLst/>
            <a:cxnLst/>
            <a:rect l="l" t="t" r="r" b="b"/>
            <a:pathLst>
              <a:path w="98" h="129" extrusionOk="0">
                <a:moveTo>
                  <a:pt x="6" y="1"/>
                </a:moveTo>
                <a:cubicBezTo>
                  <a:pt x="0" y="1"/>
                  <a:pt x="8" y="19"/>
                  <a:pt x="28" y="59"/>
                </a:cubicBezTo>
                <a:cubicBezTo>
                  <a:pt x="55" y="73"/>
                  <a:pt x="83" y="86"/>
                  <a:pt x="97" y="128"/>
                </a:cubicBezTo>
                <a:cubicBezTo>
                  <a:pt x="83" y="86"/>
                  <a:pt x="69" y="73"/>
                  <a:pt x="69" y="59"/>
                </a:cubicBezTo>
                <a:cubicBezTo>
                  <a:pt x="33" y="22"/>
                  <a:pt x="12" y="1"/>
                  <a:pt x="6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57"/>
          <p:cNvSpPr/>
          <p:nvPr/>
        </p:nvSpPr>
        <p:spPr>
          <a:xfrm>
            <a:off x="9876632" y="2205525"/>
            <a:ext cx="6386" cy="7298"/>
          </a:xfrm>
          <a:custGeom>
            <a:avLst/>
            <a:gdLst/>
            <a:ahLst/>
            <a:cxnLst/>
            <a:rect l="l" t="t" r="r" b="b"/>
            <a:pathLst>
              <a:path w="91" h="104" extrusionOk="0">
                <a:moveTo>
                  <a:pt x="3" y="1"/>
                </a:moveTo>
                <a:lnTo>
                  <a:pt x="3" y="1"/>
                </a:lnTo>
                <a:cubicBezTo>
                  <a:pt x="1" y="1"/>
                  <a:pt x="2" y="7"/>
                  <a:pt x="6" y="20"/>
                </a:cubicBezTo>
                <a:lnTo>
                  <a:pt x="90" y="103"/>
                </a:lnTo>
                <a:cubicBezTo>
                  <a:pt x="32" y="35"/>
                  <a:pt x="7" y="1"/>
                  <a:pt x="3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57"/>
          <p:cNvSpPr/>
          <p:nvPr/>
        </p:nvSpPr>
        <p:spPr>
          <a:xfrm>
            <a:off x="9900561" y="2238155"/>
            <a:ext cx="4912" cy="14806"/>
          </a:xfrm>
          <a:custGeom>
            <a:avLst/>
            <a:gdLst/>
            <a:ahLst/>
            <a:cxnLst/>
            <a:rect l="l" t="t" r="r" b="b"/>
            <a:pathLst>
              <a:path w="70" h="211" extrusionOk="0">
                <a:moveTo>
                  <a:pt x="0" y="1"/>
                </a:moveTo>
                <a:cubicBezTo>
                  <a:pt x="0" y="43"/>
                  <a:pt x="0" y="99"/>
                  <a:pt x="14" y="140"/>
                </a:cubicBezTo>
                <a:cubicBezTo>
                  <a:pt x="28" y="182"/>
                  <a:pt x="56" y="196"/>
                  <a:pt x="70" y="210"/>
                </a:cubicBezTo>
                <a:cubicBezTo>
                  <a:pt x="70" y="154"/>
                  <a:pt x="42" y="113"/>
                  <a:pt x="42" y="71"/>
                </a:cubicBezTo>
                <a:cubicBezTo>
                  <a:pt x="28" y="57"/>
                  <a:pt x="14" y="43"/>
                  <a:pt x="0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57"/>
          <p:cNvSpPr/>
          <p:nvPr/>
        </p:nvSpPr>
        <p:spPr>
          <a:xfrm>
            <a:off x="8197424" y="1189861"/>
            <a:ext cx="1053" cy="7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5" y="1"/>
                </a:moveTo>
                <a:cubicBezTo>
                  <a:pt x="1" y="1"/>
                  <a:pt x="1" y="1"/>
                  <a:pt x="15" y="1"/>
                </a:cubicBezTo>
                <a:cubicBezTo>
                  <a:pt x="1" y="1"/>
                  <a:pt x="1" y="1"/>
                  <a:pt x="15" y="1"/>
                </a:cubicBezTo>
                <a:cubicBezTo>
                  <a:pt x="1" y="1"/>
                  <a:pt x="1" y="1"/>
                  <a:pt x="15" y="1"/>
                </a:cubicBezTo>
                <a:cubicBezTo>
                  <a:pt x="1" y="1"/>
                  <a:pt x="1" y="1"/>
                  <a:pt x="1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57"/>
          <p:cNvSpPr/>
          <p:nvPr/>
        </p:nvSpPr>
        <p:spPr>
          <a:xfrm>
            <a:off x="9857405" y="2191631"/>
            <a:ext cx="24631" cy="26104"/>
          </a:xfrm>
          <a:custGeom>
            <a:avLst/>
            <a:gdLst/>
            <a:ahLst/>
            <a:cxnLst/>
            <a:rect l="l" t="t" r="r" b="b"/>
            <a:pathLst>
              <a:path w="351" h="372" extrusionOk="0">
                <a:moveTo>
                  <a:pt x="2" y="0"/>
                </a:moveTo>
                <a:cubicBezTo>
                  <a:pt x="1" y="0"/>
                  <a:pt x="5" y="3"/>
                  <a:pt x="15" y="8"/>
                </a:cubicBezTo>
                <a:lnTo>
                  <a:pt x="71" y="64"/>
                </a:lnTo>
                <a:cubicBezTo>
                  <a:pt x="71" y="64"/>
                  <a:pt x="71" y="78"/>
                  <a:pt x="85" y="78"/>
                </a:cubicBezTo>
                <a:cubicBezTo>
                  <a:pt x="75" y="47"/>
                  <a:pt x="64" y="31"/>
                  <a:pt x="60" y="31"/>
                </a:cubicBezTo>
                <a:cubicBezTo>
                  <a:pt x="58" y="31"/>
                  <a:pt x="57" y="33"/>
                  <a:pt x="57" y="36"/>
                </a:cubicBezTo>
                <a:cubicBezTo>
                  <a:pt x="22" y="10"/>
                  <a:pt x="3" y="0"/>
                  <a:pt x="2" y="0"/>
                </a:cubicBezTo>
                <a:close/>
                <a:moveTo>
                  <a:pt x="176" y="116"/>
                </a:moveTo>
                <a:lnTo>
                  <a:pt x="176" y="116"/>
                </a:lnTo>
                <a:cubicBezTo>
                  <a:pt x="172" y="116"/>
                  <a:pt x="176" y="127"/>
                  <a:pt x="197" y="148"/>
                </a:cubicBezTo>
                <a:cubicBezTo>
                  <a:pt x="190" y="127"/>
                  <a:pt x="179" y="116"/>
                  <a:pt x="176" y="116"/>
                </a:cubicBezTo>
                <a:close/>
                <a:moveTo>
                  <a:pt x="256" y="182"/>
                </a:moveTo>
                <a:lnTo>
                  <a:pt x="266" y="190"/>
                </a:lnTo>
                <a:cubicBezTo>
                  <a:pt x="264" y="187"/>
                  <a:pt x="260" y="184"/>
                  <a:pt x="256" y="182"/>
                </a:cubicBezTo>
                <a:close/>
                <a:moveTo>
                  <a:pt x="85" y="78"/>
                </a:moveTo>
                <a:lnTo>
                  <a:pt x="160" y="145"/>
                </a:lnTo>
                <a:lnTo>
                  <a:pt x="160" y="145"/>
                </a:lnTo>
                <a:cubicBezTo>
                  <a:pt x="153" y="142"/>
                  <a:pt x="146" y="139"/>
                  <a:pt x="141" y="134"/>
                </a:cubicBezTo>
                <a:lnTo>
                  <a:pt x="141" y="134"/>
                </a:lnTo>
                <a:cubicBezTo>
                  <a:pt x="148" y="141"/>
                  <a:pt x="159" y="148"/>
                  <a:pt x="170" y="154"/>
                </a:cubicBezTo>
                <a:lnTo>
                  <a:pt x="170" y="154"/>
                </a:lnTo>
                <a:lnTo>
                  <a:pt x="211" y="190"/>
                </a:lnTo>
                <a:cubicBezTo>
                  <a:pt x="225" y="232"/>
                  <a:pt x="266" y="273"/>
                  <a:pt x="294" y="315"/>
                </a:cubicBezTo>
                <a:lnTo>
                  <a:pt x="350" y="371"/>
                </a:lnTo>
                <a:cubicBezTo>
                  <a:pt x="336" y="357"/>
                  <a:pt x="322" y="343"/>
                  <a:pt x="322" y="301"/>
                </a:cubicBezTo>
                <a:cubicBezTo>
                  <a:pt x="280" y="273"/>
                  <a:pt x="266" y="232"/>
                  <a:pt x="253" y="190"/>
                </a:cubicBezTo>
                <a:lnTo>
                  <a:pt x="253" y="190"/>
                </a:lnTo>
                <a:lnTo>
                  <a:pt x="280" y="232"/>
                </a:lnTo>
                <a:lnTo>
                  <a:pt x="280" y="218"/>
                </a:lnTo>
                <a:lnTo>
                  <a:pt x="232" y="169"/>
                </a:lnTo>
                <a:lnTo>
                  <a:pt x="232" y="169"/>
                </a:lnTo>
                <a:cubicBezTo>
                  <a:pt x="240" y="173"/>
                  <a:pt x="249" y="177"/>
                  <a:pt x="256" y="182"/>
                </a:cubicBezTo>
                <a:lnTo>
                  <a:pt x="256" y="182"/>
                </a:lnTo>
                <a:lnTo>
                  <a:pt x="211" y="148"/>
                </a:lnTo>
                <a:lnTo>
                  <a:pt x="225" y="162"/>
                </a:lnTo>
                <a:lnTo>
                  <a:pt x="232" y="169"/>
                </a:lnTo>
                <a:lnTo>
                  <a:pt x="232" y="169"/>
                </a:lnTo>
                <a:cubicBezTo>
                  <a:pt x="218" y="162"/>
                  <a:pt x="204" y="155"/>
                  <a:pt x="197" y="148"/>
                </a:cubicBezTo>
                <a:cubicBezTo>
                  <a:pt x="141" y="134"/>
                  <a:pt x="127" y="92"/>
                  <a:pt x="85" y="78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57"/>
          <p:cNvSpPr/>
          <p:nvPr/>
        </p:nvSpPr>
        <p:spPr>
          <a:xfrm>
            <a:off x="8153357" y="1204597"/>
            <a:ext cx="70" cy="105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0"/>
                </a:moveTo>
                <a:lnTo>
                  <a:pt x="1" y="0"/>
                </a:lnTo>
                <a:cubicBezTo>
                  <a:pt x="1" y="14"/>
                  <a:pt x="1" y="14"/>
                  <a:pt x="1" y="0"/>
                </a:cubicBezTo>
                <a:cubicBezTo>
                  <a:pt x="1" y="14"/>
                  <a:pt x="1" y="0"/>
                  <a:pt x="1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7"/>
          <p:cNvSpPr/>
          <p:nvPr/>
        </p:nvSpPr>
        <p:spPr>
          <a:xfrm>
            <a:off x="9889684" y="2215700"/>
            <a:ext cx="8000" cy="16701"/>
          </a:xfrm>
          <a:custGeom>
            <a:avLst/>
            <a:gdLst/>
            <a:ahLst/>
            <a:cxnLst/>
            <a:rect l="l" t="t" r="r" b="b"/>
            <a:pathLst>
              <a:path w="114" h="238" extrusionOk="0">
                <a:moveTo>
                  <a:pt x="5" y="1"/>
                </a:moveTo>
                <a:cubicBezTo>
                  <a:pt x="1" y="1"/>
                  <a:pt x="12" y="36"/>
                  <a:pt x="44" y="112"/>
                </a:cubicBezTo>
                <a:cubicBezTo>
                  <a:pt x="67" y="147"/>
                  <a:pt x="81" y="162"/>
                  <a:pt x="93" y="183"/>
                </a:cubicBezTo>
                <a:lnTo>
                  <a:pt x="93" y="183"/>
                </a:lnTo>
                <a:cubicBezTo>
                  <a:pt x="87" y="179"/>
                  <a:pt x="79" y="175"/>
                  <a:pt x="72" y="168"/>
                </a:cubicBezTo>
                <a:lnTo>
                  <a:pt x="72" y="168"/>
                </a:lnTo>
                <a:lnTo>
                  <a:pt x="99" y="195"/>
                </a:lnTo>
                <a:cubicBezTo>
                  <a:pt x="97" y="191"/>
                  <a:pt x="95" y="187"/>
                  <a:pt x="93" y="183"/>
                </a:cubicBezTo>
                <a:lnTo>
                  <a:pt x="93" y="183"/>
                </a:lnTo>
                <a:cubicBezTo>
                  <a:pt x="97" y="186"/>
                  <a:pt x="99" y="189"/>
                  <a:pt x="99" y="195"/>
                </a:cubicBezTo>
                <a:cubicBezTo>
                  <a:pt x="99" y="223"/>
                  <a:pt x="113" y="237"/>
                  <a:pt x="113" y="237"/>
                </a:cubicBezTo>
                <a:lnTo>
                  <a:pt x="113" y="223"/>
                </a:lnTo>
                <a:lnTo>
                  <a:pt x="113" y="195"/>
                </a:lnTo>
                <a:lnTo>
                  <a:pt x="113" y="181"/>
                </a:lnTo>
                <a:lnTo>
                  <a:pt x="99" y="168"/>
                </a:lnTo>
                <a:lnTo>
                  <a:pt x="85" y="154"/>
                </a:lnTo>
                <a:cubicBezTo>
                  <a:pt x="39" y="54"/>
                  <a:pt x="10" y="1"/>
                  <a:pt x="5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57"/>
          <p:cNvSpPr/>
          <p:nvPr/>
        </p:nvSpPr>
        <p:spPr>
          <a:xfrm>
            <a:off x="9900842" y="2226577"/>
            <a:ext cx="5614" cy="21473"/>
          </a:xfrm>
          <a:custGeom>
            <a:avLst/>
            <a:gdLst/>
            <a:ahLst/>
            <a:cxnLst/>
            <a:rect l="l" t="t" r="r" b="b"/>
            <a:pathLst>
              <a:path w="80" h="306" extrusionOk="0">
                <a:moveTo>
                  <a:pt x="24" y="180"/>
                </a:moveTo>
                <a:lnTo>
                  <a:pt x="24" y="208"/>
                </a:lnTo>
                <a:cubicBezTo>
                  <a:pt x="29" y="210"/>
                  <a:pt x="33" y="213"/>
                  <a:pt x="37" y="216"/>
                </a:cubicBezTo>
                <a:lnTo>
                  <a:pt x="37" y="216"/>
                </a:lnTo>
                <a:cubicBezTo>
                  <a:pt x="30" y="205"/>
                  <a:pt x="24" y="192"/>
                  <a:pt x="24" y="180"/>
                </a:cubicBezTo>
                <a:close/>
                <a:moveTo>
                  <a:pt x="37" y="216"/>
                </a:moveTo>
                <a:cubicBezTo>
                  <a:pt x="43" y="225"/>
                  <a:pt x="51" y="234"/>
                  <a:pt x="57" y="241"/>
                </a:cubicBezTo>
                <a:lnTo>
                  <a:pt x="57" y="241"/>
                </a:lnTo>
                <a:cubicBezTo>
                  <a:pt x="53" y="231"/>
                  <a:pt x="46" y="223"/>
                  <a:pt x="37" y="216"/>
                </a:cubicBezTo>
                <a:close/>
                <a:moveTo>
                  <a:pt x="1" y="1"/>
                </a:moveTo>
                <a:cubicBezTo>
                  <a:pt x="0" y="1"/>
                  <a:pt x="4" y="26"/>
                  <a:pt x="10" y="82"/>
                </a:cubicBezTo>
                <a:cubicBezTo>
                  <a:pt x="10" y="96"/>
                  <a:pt x="10" y="124"/>
                  <a:pt x="24" y="124"/>
                </a:cubicBezTo>
                <a:lnTo>
                  <a:pt x="24" y="138"/>
                </a:lnTo>
                <a:lnTo>
                  <a:pt x="24" y="152"/>
                </a:lnTo>
                <a:cubicBezTo>
                  <a:pt x="52" y="180"/>
                  <a:pt x="52" y="222"/>
                  <a:pt x="66" y="250"/>
                </a:cubicBezTo>
                <a:cubicBezTo>
                  <a:pt x="63" y="247"/>
                  <a:pt x="60" y="244"/>
                  <a:pt x="57" y="241"/>
                </a:cubicBezTo>
                <a:lnTo>
                  <a:pt x="57" y="241"/>
                </a:lnTo>
                <a:cubicBezTo>
                  <a:pt x="63" y="252"/>
                  <a:pt x="66" y="265"/>
                  <a:pt x="66" y="278"/>
                </a:cubicBezTo>
                <a:cubicBezTo>
                  <a:pt x="66" y="291"/>
                  <a:pt x="80" y="305"/>
                  <a:pt x="80" y="305"/>
                </a:cubicBezTo>
                <a:lnTo>
                  <a:pt x="80" y="291"/>
                </a:lnTo>
                <a:cubicBezTo>
                  <a:pt x="66" y="250"/>
                  <a:pt x="66" y="222"/>
                  <a:pt x="52" y="180"/>
                </a:cubicBezTo>
                <a:lnTo>
                  <a:pt x="52" y="166"/>
                </a:lnTo>
                <a:cubicBezTo>
                  <a:pt x="52" y="152"/>
                  <a:pt x="24" y="138"/>
                  <a:pt x="24" y="110"/>
                </a:cubicBezTo>
                <a:cubicBezTo>
                  <a:pt x="9" y="40"/>
                  <a:pt x="2" y="1"/>
                  <a:pt x="1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57"/>
          <p:cNvSpPr/>
          <p:nvPr/>
        </p:nvSpPr>
        <p:spPr>
          <a:xfrm>
            <a:off x="8176864" y="1197720"/>
            <a:ext cx="5965" cy="2035"/>
          </a:xfrm>
          <a:custGeom>
            <a:avLst/>
            <a:gdLst/>
            <a:ahLst/>
            <a:cxnLst/>
            <a:rect l="l" t="t" r="r" b="b"/>
            <a:pathLst>
              <a:path w="85" h="29" extrusionOk="0">
                <a:moveTo>
                  <a:pt x="84" y="1"/>
                </a:moveTo>
                <a:lnTo>
                  <a:pt x="84" y="1"/>
                </a:lnTo>
                <a:cubicBezTo>
                  <a:pt x="43" y="15"/>
                  <a:pt x="29" y="15"/>
                  <a:pt x="1" y="28"/>
                </a:cubicBezTo>
                <a:cubicBezTo>
                  <a:pt x="29" y="15"/>
                  <a:pt x="70" y="15"/>
                  <a:pt x="84" y="1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57"/>
          <p:cNvSpPr/>
          <p:nvPr/>
        </p:nvSpPr>
        <p:spPr>
          <a:xfrm>
            <a:off x="9906385" y="2246997"/>
            <a:ext cx="3017" cy="5894"/>
          </a:xfrm>
          <a:custGeom>
            <a:avLst/>
            <a:gdLst/>
            <a:ahLst/>
            <a:cxnLst/>
            <a:rect l="l" t="t" r="r" b="b"/>
            <a:pathLst>
              <a:path w="43" h="84" extrusionOk="0">
                <a:moveTo>
                  <a:pt x="1" y="0"/>
                </a:moveTo>
                <a:lnTo>
                  <a:pt x="1" y="0"/>
                </a:lnTo>
                <a:cubicBezTo>
                  <a:pt x="15" y="42"/>
                  <a:pt x="42" y="56"/>
                  <a:pt x="43" y="84"/>
                </a:cubicBezTo>
                <a:lnTo>
                  <a:pt x="43" y="84"/>
                </a:lnTo>
                <a:cubicBezTo>
                  <a:pt x="42" y="56"/>
                  <a:pt x="15" y="28"/>
                  <a:pt x="15" y="14"/>
                </a:cubicBezTo>
                <a:lnTo>
                  <a:pt x="1" y="0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57"/>
          <p:cNvSpPr/>
          <p:nvPr/>
        </p:nvSpPr>
        <p:spPr>
          <a:xfrm>
            <a:off x="8198407" y="1189861"/>
            <a:ext cx="1053" cy="70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1" y="1"/>
                </a:moveTo>
                <a:lnTo>
                  <a:pt x="1" y="1"/>
                </a:lnTo>
                <a:cubicBezTo>
                  <a:pt x="14" y="1"/>
                  <a:pt x="1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57"/>
          <p:cNvSpPr/>
          <p:nvPr/>
        </p:nvSpPr>
        <p:spPr>
          <a:xfrm>
            <a:off x="8147532" y="1207544"/>
            <a:ext cx="3017" cy="982"/>
          </a:xfrm>
          <a:custGeom>
            <a:avLst/>
            <a:gdLst/>
            <a:ahLst/>
            <a:cxnLst/>
            <a:rect l="l" t="t" r="r" b="b"/>
            <a:pathLst>
              <a:path w="43" h="14" extrusionOk="0">
                <a:moveTo>
                  <a:pt x="28" y="0"/>
                </a:moveTo>
                <a:cubicBezTo>
                  <a:pt x="28" y="1"/>
                  <a:pt x="27" y="1"/>
                  <a:pt x="26" y="2"/>
                </a:cubicBezTo>
                <a:lnTo>
                  <a:pt x="26" y="2"/>
                </a:lnTo>
                <a:cubicBezTo>
                  <a:pt x="32" y="0"/>
                  <a:pt x="35" y="0"/>
                  <a:pt x="42" y="0"/>
                </a:cubicBezTo>
                <a:close/>
                <a:moveTo>
                  <a:pt x="26" y="2"/>
                </a:moveTo>
                <a:cubicBezTo>
                  <a:pt x="21" y="4"/>
                  <a:pt x="14" y="7"/>
                  <a:pt x="0" y="14"/>
                </a:cubicBezTo>
                <a:cubicBezTo>
                  <a:pt x="14" y="14"/>
                  <a:pt x="14" y="14"/>
                  <a:pt x="26" y="2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7"/>
          <p:cNvSpPr/>
          <p:nvPr/>
        </p:nvSpPr>
        <p:spPr>
          <a:xfrm>
            <a:off x="9909332" y="2284188"/>
            <a:ext cx="70" cy="7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7"/>
          <p:cNvSpPr/>
          <p:nvPr/>
        </p:nvSpPr>
        <p:spPr>
          <a:xfrm>
            <a:off x="8149497" y="1205579"/>
            <a:ext cx="3930" cy="2035"/>
          </a:xfrm>
          <a:custGeom>
            <a:avLst/>
            <a:gdLst/>
            <a:ahLst/>
            <a:cxnLst/>
            <a:rect l="l" t="t" r="r" b="b"/>
            <a:pathLst>
              <a:path w="56" h="29" extrusionOk="0">
                <a:moveTo>
                  <a:pt x="42" y="0"/>
                </a:moveTo>
                <a:cubicBezTo>
                  <a:pt x="14" y="0"/>
                  <a:pt x="14" y="28"/>
                  <a:pt x="0" y="28"/>
                </a:cubicBezTo>
                <a:cubicBezTo>
                  <a:pt x="14" y="28"/>
                  <a:pt x="42" y="0"/>
                  <a:pt x="56" y="0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7"/>
          <p:cNvSpPr/>
          <p:nvPr/>
        </p:nvSpPr>
        <p:spPr>
          <a:xfrm>
            <a:off x="9906385" y="2244330"/>
            <a:ext cx="1053" cy="3719"/>
          </a:xfrm>
          <a:custGeom>
            <a:avLst/>
            <a:gdLst/>
            <a:ahLst/>
            <a:cxnLst/>
            <a:rect l="l" t="t" r="r" b="b"/>
            <a:pathLst>
              <a:path w="15" h="53" extrusionOk="0">
                <a:moveTo>
                  <a:pt x="2" y="0"/>
                </a:moveTo>
                <a:cubicBezTo>
                  <a:pt x="1" y="0"/>
                  <a:pt x="1" y="8"/>
                  <a:pt x="1" y="25"/>
                </a:cubicBezTo>
                <a:lnTo>
                  <a:pt x="1" y="38"/>
                </a:lnTo>
                <a:cubicBezTo>
                  <a:pt x="5" y="34"/>
                  <a:pt x="8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lnTo>
                  <a:pt x="10" y="33"/>
                </a:lnTo>
                <a:cubicBezTo>
                  <a:pt x="5" y="12"/>
                  <a:pt x="3" y="0"/>
                  <a:pt x="2" y="0"/>
                </a:cubicBezTo>
                <a:close/>
                <a:moveTo>
                  <a:pt x="10" y="33"/>
                </a:moveTo>
                <a:cubicBezTo>
                  <a:pt x="11" y="39"/>
                  <a:pt x="13" y="45"/>
                  <a:pt x="15" y="52"/>
                </a:cubicBezTo>
                <a:cubicBezTo>
                  <a:pt x="15" y="43"/>
                  <a:pt x="15" y="33"/>
                  <a:pt x="10" y="33"/>
                </a:cubicBezTo>
                <a:close/>
              </a:path>
            </a:pathLst>
          </a:custGeom>
          <a:solidFill>
            <a:srgbClr val="65A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7" name="Google Shape;1657;p57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58" name="Google Shape;1658;p57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659" name="Google Shape;1659;p57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57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662" name="Google Shape;1662;p57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4" name="Google Shape;1664;p57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5" name="Google Shape;1665;p57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Прямоугольник 14"/>
          <p:cNvSpPr/>
          <p:nvPr/>
        </p:nvSpPr>
        <p:spPr>
          <a:xfrm>
            <a:off x="2307734" y="200442"/>
            <a:ext cx="4838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GOST Type BU" panose="02010603020201000205" pitchFamily="2" charset="2"/>
              </a:rPr>
              <a:t>Как развивался первый стилус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55619" y="1248594"/>
            <a:ext cx="614241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Разумеется, ни о какой беспроводной передаче данных в те времена речи не шло. Разорвать световое перо и системны блок было невозможно. Аксессуар требовал питания и ежесекундно отправлял в компьютер данные для обработки.</a:t>
            </a:r>
          </a:p>
          <a:p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Создать беспроводной аналог гаджета в то время не позволяли имеющиеся технологии.</a:t>
            </a:r>
          </a:p>
          <a:p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Вместо этого разработчики начали совершенствовать способ взаимодействия пера с дисплеем. Мониторы, которые разрабатывались специально для работы со световым устройством ввода, оснащали дополнительным покрытием. Оно светилось в невидимом для человека ИК-диапазоне, такое свечение позволяло световому перу точнее и быстрее определять позицию своего касания к экрану</a:t>
            </a: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.</a:t>
            </a:r>
            <a:endParaRPr lang="ru-RU" sz="1600" dirty="0">
              <a:solidFill>
                <a:srgbClr val="444444"/>
              </a:solidFill>
              <a:latin typeface="GOST Type BU" panose="02010603020201000205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580" y="146388"/>
            <a:ext cx="82753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GOST Type BU" panose="02010603020201000205" pitchFamily="2" charset="2"/>
              </a:rPr>
              <a:t>Развивающееся программное обеспечение предоставляло возможность рисовать при помощи светового пера. И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  <a:latin typeface="GOST Type BU" panose="02010603020201000205" pitchFamily="2" charset="2"/>
              </a:rPr>
              <a:t>спользование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GOST Type BU" panose="02010603020201000205" pitchFamily="2" charset="2"/>
              </a:rPr>
              <a:t>специальной “указки” позволяло нарисовать даже самую примитивную картинку в разы быстрее, чем при банальном описании координат для построения фигур и заливки их цветом.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GOST Type BU" panose="02010603020201000205" pitchFamily="2" charset="2"/>
            </a:endParaRPr>
          </a:p>
        </p:txBody>
      </p:sp>
      <p:pic>
        <p:nvPicPr>
          <p:cNvPr id="7170" name="Picture 2" descr="https://www.iphones.ru/wp-content/uploads/2021/06/s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41" y="1777604"/>
            <a:ext cx="4120197" cy="32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142;p72"/>
          <p:cNvSpPr/>
          <p:nvPr/>
        </p:nvSpPr>
        <p:spPr>
          <a:xfrm rot="20560223">
            <a:off x="1573221" y="1629310"/>
            <a:ext cx="1086315" cy="987718"/>
          </a:xfrm>
          <a:custGeom>
            <a:avLst/>
            <a:gdLst/>
            <a:ahLst/>
            <a:cxnLst/>
            <a:rect l="l" t="t" r="r" b="b"/>
            <a:pathLst>
              <a:path w="15326" h="14766" extrusionOk="0">
                <a:moveTo>
                  <a:pt x="10139" y="1"/>
                </a:moveTo>
                <a:cubicBezTo>
                  <a:pt x="6837" y="1"/>
                  <a:pt x="3538" y="221"/>
                  <a:pt x="264" y="648"/>
                </a:cubicBezTo>
                <a:cubicBezTo>
                  <a:pt x="350" y="5287"/>
                  <a:pt x="259" y="9925"/>
                  <a:pt x="0" y="14555"/>
                </a:cubicBezTo>
                <a:cubicBezTo>
                  <a:pt x="150" y="14600"/>
                  <a:pt x="359" y="14591"/>
                  <a:pt x="482" y="14605"/>
                </a:cubicBezTo>
                <a:cubicBezTo>
                  <a:pt x="637" y="14628"/>
                  <a:pt x="796" y="14641"/>
                  <a:pt x="955" y="14659"/>
                </a:cubicBezTo>
                <a:cubicBezTo>
                  <a:pt x="1246" y="14687"/>
                  <a:pt x="1542" y="14709"/>
                  <a:pt x="1833" y="14723"/>
                </a:cubicBezTo>
                <a:cubicBezTo>
                  <a:pt x="2371" y="14754"/>
                  <a:pt x="2906" y="14765"/>
                  <a:pt x="3443" y="14765"/>
                </a:cubicBezTo>
                <a:cubicBezTo>
                  <a:pt x="3541" y="14765"/>
                  <a:pt x="3640" y="14765"/>
                  <a:pt x="3738" y="14764"/>
                </a:cubicBezTo>
                <a:cubicBezTo>
                  <a:pt x="5016" y="14755"/>
                  <a:pt x="6289" y="14687"/>
                  <a:pt x="7563" y="14632"/>
                </a:cubicBezTo>
                <a:cubicBezTo>
                  <a:pt x="10105" y="14523"/>
                  <a:pt x="12642" y="14414"/>
                  <a:pt x="15180" y="14305"/>
                </a:cubicBezTo>
                <a:cubicBezTo>
                  <a:pt x="15135" y="12240"/>
                  <a:pt x="15225" y="10180"/>
                  <a:pt x="15275" y="8115"/>
                </a:cubicBezTo>
                <a:cubicBezTo>
                  <a:pt x="15321" y="6278"/>
                  <a:pt x="15326" y="4432"/>
                  <a:pt x="15153" y="2599"/>
                </a:cubicBezTo>
                <a:cubicBezTo>
                  <a:pt x="15103" y="2094"/>
                  <a:pt x="15044" y="1594"/>
                  <a:pt x="14966" y="1094"/>
                </a:cubicBezTo>
                <a:cubicBezTo>
                  <a:pt x="14934" y="880"/>
                  <a:pt x="14916" y="635"/>
                  <a:pt x="14853" y="430"/>
                </a:cubicBezTo>
                <a:cubicBezTo>
                  <a:pt x="14748" y="94"/>
                  <a:pt x="14502" y="130"/>
                  <a:pt x="14207" y="112"/>
                </a:cubicBezTo>
                <a:cubicBezTo>
                  <a:pt x="13275" y="62"/>
                  <a:pt x="12342" y="30"/>
                  <a:pt x="11405" y="12"/>
                </a:cubicBezTo>
                <a:cubicBezTo>
                  <a:pt x="10983" y="4"/>
                  <a:pt x="10561" y="1"/>
                  <a:pt x="10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43;p72"/>
          <p:cNvSpPr/>
          <p:nvPr/>
        </p:nvSpPr>
        <p:spPr>
          <a:xfrm rot="20560223">
            <a:off x="1686984" y="1752176"/>
            <a:ext cx="849432" cy="589580"/>
          </a:xfrm>
          <a:custGeom>
            <a:avLst/>
            <a:gdLst/>
            <a:ahLst/>
            <a:cxnLst/>
            <a:rect l="l" t="t" r="r" b="b"/>
            <a:pathLst>
              <a:path w="11984" h="8814" extrusionOk="0">
                <a:moveTo>
                  <a:pt x="9333" y="1"/>
                </a:moveTo>
                <a:cubicBezTo>
                  <a:pt x="7066" y="1"/>
                  <a:pt x="4799" y="84"/>
                  <a:pt x="2533" y="168"/>
                </a:cubicBezTo>
                <a:cubicBezTo>
                  <a:pt x="1697" y="199"/>
                  <a:pt x="860" y="231"/>
                  <a:pt x="23" y="263"/>
                </a:cubicBezTo>
                <a:cubicBezTo>
                  <a:pt x="0" y="2796"/>
                  <a:pt x="41" y="5329"/>
                  <a:pt x="132" y="7858"/>
                </a:cubicBezTo>
                <a:lnTo>
                  <a:pt x="110" y="7917"/>
                </a:lnTo>
                <a:cubicBezTo>
                  <a:pt x="91" y="8080"/>
                  <a:pt x="100" y="8249"/>
                  <a:pt x="141" y="8412"/>
                </a:cubicBezTo>
                <a:cubicBezTo>
                  <a:pt x="810" y="8549"/>
                  <a:pt x="1488" y="8640"/>
                  <a:pt x="2170" y="8681"/>
                </a:cubicBezTo>
                <a:cubicBezTo>
                  <a:pt x="3166" y="8743"/>
                  <a:pt x="4211" y="8814"/>
                  <a:pt x="5241" y="8814"/>
                </a:cubicBezTo>
                <a:cubicBezTo>
                  <a:pt x="5781" y="8814"/>
                  <a:pt x="6318" y="8794"/>
                  <a:pt x="6840" y="8744"/>
                </a:cubicBezTo>
                <a:cubicBezTo>
                  <a:pt x="8559" y="8576"/>
                  <a:pt x="10255" y="8694"/>
                  <a:pt x="11938" y="8303"/>
                </a:cubicBezTo>
                <a:cubicBezTo>
                  <a:pt x="11983" y="8294"/>
                  <a:pt x="11942" y="8021"/>
                  <a:pt x="11938" y="7976"/>
                </a:cubicBezTo>
                <a:cubicBezTo>
                  <a:pt x="11847" y="6930"/>
                  <a:pt x="11770" y="5588"/>
                  <a:pt x="11783" y="4556"/>
                </a:cubicBezTo>
                <a:cubicBezTo>
                  <a:pt x="11792" y="4060"/>
                  <a:pt x="11815" y="3401"/>
                  <a:pt x="11797" y="2910"/>
                </a:cubicBezTo>
                <a:cubicBezTo>
                  <a:pt x="11774" y="2350"/>
                  <a:pt x="11701" y="1968"/>
                  <a:pt x="11620" y="1414"/>
                </a:cubicBezTo>
                <a:cubicBezTo>
                  <a:pt x="11556" y="950"/>
                  <a:pt x="11488" y="490"/>
                  <a:pt x="11420" y="27"/>
                </a:cubicBezTo>
                <a:cubicBezTo>
                  <a:pt x="10724" y="8"/>
                  <a:pt x="10028" y="1"/>
                  <a:pt x="9333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44;p72"/>
          <p:cNvSpPr/>
          <p:nvPr/>
        </p:nvSpPr>
        <p:spPr>
          <a:xfrm rot="20560223">
            <a:off x="1652120" y="1529618"/>
            <a:ext cx="204419" cy="345694"/>
          </a:xfrm>
          <a:custGeom>
            <a:avLst/>
            <a:gdLst/>
            <a:ahLst/>
            <a:cxnLst/>
            <a:rect l="l" t="t" r="r" b="b"/>
            <a:pathLst>
              <a:path w="2884" h="5168" extrusionOk="0">
                <a:moveTo>
                  <a:pt x="133" y="1"/>
                </a:moveTo>
                <a:cubicBezTo>
                  <a:pt x="133" y="1"/>
                  <a:pt x="1" y="46"/>
                  <a:pt x="10" y="96"/>
                </a:cubicBezTo>
                <a:cubicBezTo>
                  <a:pt x="19" y="146"/>
                  <a:pt x="28" y="665"/>
                  <a:pt x="28" y="665"/>
                </a:cubicBezTo>
                <a:lnTo>
                  <a:pt x="42" y="2179"/>
                </a:lnTo>
                <a:lnTo>
                  <a:pt x="10" y="5167"/>
                </a:lnTo>
                <a:cubicBezTo>
                  <a:pt x="11" y="5167"/>
                  <a:pt x="12" y="5167"/>
                  <a:pt x="13" y="5167"/>
                </a:cubicBezTo>
                <a:cubicBezTo>
                  <a:pt x="102" y="5167"/>
                  <a:pt x="761" y="4274"/>
                  <a:pt x="838" y="4189"/>
                </a:cubicBezTo>
                <a:cubicBezTo>
                  <a:pt x="915" y="4103"/>
                  <a:pt x="1351" y="3525"/>
                  <a:pt x="1351" y="3525"/>
                </a:cubicBezTo>
                <a:lnTo>
                  <a:pt x="1588" y="3862"/>
                </a:lnTo>
                <a:cubicBezTo>
                  <a:pt x="1824" y="4198"/>
                  <a:pt x="2588" y="5167"/>
                  <a:pt x="2588" y="5167"/>
                </a:cubicBezTo>
                <a:lnTo>
                  <a:pt x="2652" y="4848"/>
                </a:lnTo>
                <a:lnTo>
                  <a:pt x="2807" y="2920"/>
                </a:lnTo>
                <a:cubicBezTo>
                  <a:pt x="2807" y="2920"/>
                  <a:pt x="2884" y="1092"/>
                  <a:pt x="2875" y="969"/>
                </a:cubicBezTo>
                <a:cubicBezTo>
                  <a:pt x="2866" y="851"/>
                  <a:pt x="2816" y="1"/>
                  <a:pt x="28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5;p72"/>
          <p:cNvSpPr/>
          <p:nvPr/>
        </p:nvSpPr>
        <p:spPr>
          <a:xfrm rot="20560223">
            <a:off x="1652882" y="1914076"/>
            <a:ext cx="131909" cy="51774"/>
          </a:xfrm>
          <a:custGeom>
            <a:avLst/>
            <a:gdLst/>
            <a:ahLst/>
            <a:cxnLst/>
            <a:rect l="l" t="t" r="r" b="b"/>
            <a:pathLst>
              <a:path w="1861" h="774" extrusionOk="0">
                <a:moveTo>
                  <a:pt x="1383" y="1"/>
                </a:moveTo>
                <a:cubicBezTo>
                  <a:pt x="919" y="187"/>
                  <a:pt x="460" y="383"/>
                  <a:pt x="0" y="583"/>
                </a:cubicBezTo>
                <a:cubicBezTo>
                  <a:pt x="5" y="628"/>
                  <a:pt x="5" y="665"/>
                  <a:pt x="5" y="665"/>
                </a:cubicBezTo>
                <a:lnTo>
                  <a:pt x="5" y="774"/>
                </a:lnTo>
                <a:cubicBezTo>
                  <a:pt x="619" y="505"/>
                  <a:pt x="1237" y="246"/>
                  <a:pt x="1860" y="1"/>
                </a:cubicBezTo>
                <a:close/>
              </a:path>
            </a:pathLst>
          </a:custGeom>
          <a:solidFill>
            <a:srgbClr val="D8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46;p72"/>
          <p:cNvSpPr/>
          <p:nvPr/>
        </p:nvSpPr>
        <p:spPr>
          <a:xfrm rot="20560223">
            <a:off x="1661894" y="1912814"/>
            <a:ext cx="197685" cy="97729"/>
          </a:xfrm>
          <a:custGeom>
            <a:avLst/>
            <a:gdLst/>
            <a:ahLst/>
            <a:cxnLst/>
            <a:rect l="l" t="t" r="r" b="b"/>
            <a:pathLst>
              <a:path w="2789" h="1461" extrusionOk="0">
                <a:moveTo>
                  <a:pt x="2497" y="1"/>
                </a:moveTo>
                <a:cubicBezTo>
                  <a:pt x="1656" y="410"/>
                  <a:pt x="828" y="828"/>
                  <a:pt x="1" y="1260"/>
                </a:cubicBezTo>
                <a:lnTo>
                  <a:pt x="1" y="1460"/>
                </a:lnTo>
                <a:cubicBezTo>
                  <a:pt x="924" y="978"/>
                  <a:pt x="1851" y="510"/>
                  <a:pt x="2788" y="55"/>
                </a:cubicBezTo>
                <a:cubicBezTo>
                  <a:pt x="2788" y="23"/>
                  <a:pt x="2784" y="1"/>
                  <a:pt x="2784" y="1"/>
                </a:cubicBezTo>
                <a:close/>
              </a:path>
            </a:pathLst>
          </a:custGeom>
          <a:solidFill>
            <a:srgbClr val="D8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47;p72"/>
          <p:cNvSpPr/>
          <p:nvPr/>
        </p:nvSpPr>
        <p:spPr>
          <a:xfrm rot="20560223">
            <a:off x="1662346" y="1563804"/>
            <a:ext cx="199600" cy="105020"/>
          </a:xfrm>
          <a:custGeom>
            <a:avLst/>
            <a:gdLst/>
            <a:ahLst/>
            <a:cxnLst/>
            <a:rect l="l" t="t" r="r" b="b"/>
            <a:pathLst>
              <a:path w="2816" h="1570" extrusionOk="0">
                <a:moveTo>
                  <a:pt x="2806" y="1"/>
                </a:moveTo>
                <a:lnTo>
                  <a:pt x="0" y="1374"/>
                </a:lnTo>
                <a:lnTo>
                  <a:pt x="5" y="1570"/>
                </a:lnTo>
                <a:cubicBezTo>
                  <a:pt x="941" y="1110"/>
                  <a:pt x="1878" y="651"/>
                  <a:pt x="2815" y="192"/>
                </a:cubicBezTo>
                <a:cubicBezTo>
                  <a:pt x="2815" y="133"/>
                  <a:pt x="2811" y="64"/>
                  <a:pt x="2806" y="1"/>
                </a:cubicBezTo>
                <a:close/>
              </a:path>
            </a:pathLst>
          </a:custGeom>
          <a:solidFill>
            <a:srgbClr val="D8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48;p72"/>
          <p:cNvSpPr/>
          <p:nvPr/>
        </p:nvSpPr>
        <p:spPr>
          <a:xfrm rot="20560223">
            <a:off x="1662248" y="1609476"/>
            <a:ext cx="201159" cy="115053"/>
          </a:xfrm>
          <a:custGeom>
            <a:avLst/>
            <a:gdLst/>
            <a:ahLst/>
            <a:cxnLst/>
            <a:rect l="l" t="t" r="r" b="b"/>
            <a:pathLst>
              <a:path w="2838" h="1720" extrusionOk="0">
                <a:moveTo>
                  <a:pt x="2838" y="1"/>
                </a:moveTo>
                <a:lnTo>
                  <a:pt x="2838" y="1"/>
                </a:lnTo>
                <a:cubicBezTo>
                  <a:pt x="1892" y="506"/>
                  <a:pt x="946" y="1011"/>
                  <a:pt x="0" y="1520"/>
                </a:cubicBezTo>
                <a:lnTo>
                  <a:pt x="0" y="1720"/>
                </a:lnTo>
                <a:lnTo>
                  <a:pt x="2833" y="206"/>
                </a:lnTo>
                <a:cubicBezTo>
                  <a:pt x="2838" y="110"/>
                  <a:pt x="2838" y="37"/>
                  <a:pt x="2838" y="1"/>
                </a:cubicBezTo>
                <a:close/>
              </a:path>
            </a:pathLst>
          </a:custGeom>
          <a:solidFill>
            <a:srgbClr val="D8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08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96340" y="1448248"/>
            <a:ext cx="3635831" cy="1958136"/>
          </a:xfrm>
        </p:spPr>
        <p:txBody>
          <a:bodyPr/>
          <a:lstStyle/>
          <a:p>
            <a:pPr marL="139700" indent="0">
              <a:buNone/>
            </a:pPr>
            <a:r>
              <a:rPr lang="ru-RU" sz="2000" dirty="0" smtClean="0">
                <a:latin typeface="GOST Type BU" panose="02010603020201000205" pitchFamily="2" charset="2"/>
              </a:rPr>
              <a:t>Не </a:t>
            </a:r>
            <a:r>
              <a:rPr lang="ru-RU" sz="2000" dirty="0">
                <a:latin typeface="GOST Type BU" panose="02010603020201000205" pitchFamily="2" charset="2"/>
              </a:rPr>
              <a:t>все знают, что подобный способ взаимодействия с электроникой придумали и использовали 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U" panose="02010603020201000205" pitchFamily="2" charset="2"/>
              </a:rPr>
              <a:t>66 лет назад</a:t>
            </a:r>
            <a:r>
              <a:rPr lang="ru-RU" sz="2000" dirty="0">
                <a:latin typeface="GOST Type BU" panose="02010603020201000205" pitchFamily="2" charset="2"/>
              </a:rPr>
              <a:t>! Именно тогда начали активно применять световое перо в качестве средства ввода информации</a:t>
            </a:r>
            <a:r>
              <a:rPr lang="ru-RU" sz="2000" dirty="0" smtClean="0">
                <a:latin typeface="GOST Type BU" panose="02010603020201000205" pitchFamily="2" charset="2"/>
              </a:rPr>
              <a:t>.</a:t>
            </a:r>
            <a:endParaRPr lang="ru-RU" sz="2000" dirty="0">
              <a:latin typeface="GOST Type BU" panose="02010603020201000205" pitchFamily="2" charset="2"/>
            </a:endParaRPr>
          </a:p>
        </p:txBody>
      </p:sp>
      <p:pic>
        <p:nvPicPr>
          <p:cNvPr id="2070" name="Picture 22" descr="Военные США придумали световое перо, а теперь это Apple Pencil. Как 60 лет назад появился первый в мире стилу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1" y="1714948"/>
            <a:ext cx="3268263" cy="22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96340" y="363886"/>
            <a:ext cx="644652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0" algn="ctr"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GOST Type BU" panose="02010603020201000205" pitchFamily="2" charset="2"/>
              </a:rPr>
              <a:t>Многие современные гаджеты стали логичным развитием старых устройств и технологий. Так произошло, например, со стилусами.</a:t>
            </a:r>
          </a:p>
          <a:p>
            <a:pPr marL="139700" indent="0">
              <a:buNone/>
            </a:pPr>
            <a:endParaRPr lang="ru-RU" dirty="0">
              <a:solidFill>
                <a:schemeClr val="tx2">
                  <a:lumMod val="50000"/>
                </a:schemeClr>
              </a:solidFill>
              <a:latin typeface="GOST Type BU" panose="02010603020201000205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7" name="Google Shape;1787;p63"/>
          <p:cNvGrpSpPr/>
          <p:nvPr/>
        </p:nvGrpSpPr>
        <p:grpSpPr>
          <a:xfrm>
            <a:off x="1895066" y="359101"/>
            <a:ext cx="5353862" cy="4800501"/>
            <a:chOff x="3492059" y="206704"/>
            <a:chExt cx="4934890" cy="5074525"/>
          </a:xfrm>
        </p:grpSpPr>
        <p:sp>
          <p:nvSpPr>
            <p:cNvPr id="1788" name="Google Shape;1788;p63"/>
            <p:cNvSpPr/>
            <p:nvPr/>
          </p:nvSpPr>
          <p:spPr>
            <a:xfrm rot="293623">
              <a:off x="3740427" y="594577"/>
              <a:ext cx="4502672" cy="4502802"/>
            </a:xfrm>
            <a:custGeom>
              <a:avLst/>
              <a:gdLst/>
              <a:ahLst/>
              <a:cxnLst/>
              <a:rect l="l" t="t" r="r" b="b"/>
              <a:pathLst>
                <a:path w="51995" h="51995" extrusionOk="0">
                  <a:moveTo>
                    <a:pt x="48204" y="0"/>
                  </a:moveTo>
                  <a:lnTo>
                    <a:pt x="0" y="3791"/>
                  </a:lnTo>
                  <a:lnTo>
                    <a:pt x="3790" y="51994"/>
                  </a:lnTo>
                  <a:lnTo>
                    <a:pt x="51994" y="48204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3"/>
            <p:cNvSpPr/>
            <p:nvPr/>
          </p:nvSpPr>
          <p:spPr>
            <a:xfrm rot="293623">
              <a:off x="3675863" y="517815"/>
              <a:ext cx="4501547" cy="4501676"/>
            </a:xfrm>
            <a:custGeom>
              <a:avLst/>
              <a:gdLst/>
              <a:ahLst/>
              <a:cxnLst/>
              <a:rect l="l" t="t" r="r" b="b"/>
              <a:pathLst>
                <a:path w="51982" h="51982" extrusionOk="0">
                  <a:moveTo>
                    <a:pt x="48204" y="1"/>
                  </a:moveTo>
                  <a:lnTo>
                    <a:pt x="0" y="3791"/>
                  </a:lnTo>
                  <a:lnTo>
                    <a:pt x="3777" y="51981"/>
                  </a:lnTo>
                  <a:lnTo>
                    <a:pt x="51981" y="48204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3"/>
            <p:cNvSpPr/>
            <p:nvPr/>
          </p:nvSpPr>
          <p:spPr>
            <a:xfrm rot="293623">
              <a:off x="3852166" y="829219"/>
              <a:ext cx="4174465" cy="335231"/>
            </a:xfrm>
            <a:custGeom>
              <a:avLst/>
              <a:gdLst/>
              <a:ahLst/>
              <a:cxnLst/>
              <a:rect l="l" t="t" r="r" b="b"/>
              <a:pathLst>
                <a:path w="48205" h="3871" extrusionOk="0">
                  <a:moveTo>
                    <a:pt x="48205" y="1"/>
                  </a:moveTo>
                  <a:lnTo>
                    <a:pt x="47544" y="40"/>
                  </a:lnTo>
                  <a:lnTo>
                    <a:pt x="47373" y="67"/>
                  </a:lnTo>
                  <a:lnTo>
                    <a:pt x="46884" y="93"/>
                  </a:lnTo>
                  <a:lnTo>
                    <a:pt x="46712" y="106"/>
                  </a:lnTo>
                  <a:lnTo>
                    <a:pt x="46224" y="159"/>
                  </a:lnTo>
                  <a:lnTo>
                    <a:pt x="46052" y="159"/>
                  </a:lnTo>
                  <a:lnTo>
                    <a:pt x="45563" y="212"/>
                  </a:lnTo>
                  <a:lnTo>
                    <a:pt x="45392" y="225"/>
                  </a:lnTo>
                  <a:lnTo>
                    <a:pt x="44903" y="265"/>
                  </a:lnTo>
                  <a:lnTo>
                    <a:pt x="44731" y="278"/>
                  </a:lnTo>
                  <a:lnTo>
                    <a:pt x="44256" y="305"/>
                  </a:lnTo>
                  <a:lnTo>
                    <a:pt x="44084" y="331"/>
                  </a:lnTo>
                  <a:lnTo>
                    <a:pt x="43596" y="357"/>
                  </a:lnTo>
                  <a:lnTo>
                    <a:pt x="43424" y="371"/>
                  </a:lnTo>
                  <a:lnTo>
                    <a:pt x="42935" y="410"/>
                  </a:lnTo>
                  <a:lnTo>
                    <a:pt x="42764" y="423"/>
                  </a:lnTo>
                  <a:lnTo>
                    <a:pt x="42275" y="463"/>
                  </a:lnTo>
                  <a:lnTo>
                    <a:pt x="42103" y="476"/>
                  </a:lnTo>
                  <a:lnTo>
                    <a:pt x="41615" y="529"/>
                  </a:lnTo>
                  <a:lnTo>
                    <a:pt x="41443" y="529"/>
                  </a:lnTo>
                  <a:lnTo>
                    <a:pt x="40954" y="569"/>
                  </a:lnTo>
                  <a:lnTo>
                    <a:pt x="40783" y="569"/>
                  </a:lnTo>
                  <a:lnTo>
                    <a:pt x="40294" y="622"/>
                  </a:lnTo>
                  <a:lnTo>
                    <a:pt x="40122" y="635"/>
                  </a:lnTo>
                  <a:lnTo>
                    <a:pt x="39647" y="674"/>
                  </a:lnTo>
                  <a:lnTo>
                    <a:pt x="39475" y="688"/>
                  </a:lnTo>
                  <a:lnTo>
                    <a:pt x="38987" y="727"/>
                  </a:lnTo>
                  <a:lnTo>
                    <a:pt x="38815" y="740"/>
                  </a:lnTo>
                  <a:lnTo>
                    <a:pt x="38326" y="767"/>
                  </a:lnTo>
                  <a:lnTo>
                    <a:pt x="38155" y="793"/>
                  </a:lnTo>
                  <a:lnTo>
                    <a:pt x="37666" y="820"/>
                  </a:lnTo>
                  <a:lnTo>
                    <a:pt x="37494" y="833"/>
                  </a:lnTo>
                  <a:lnTo>
                    <a:pt x="37006" y="872"/>
                  </a:lnTo>
                  <a:lnTo>
                    <a:pt x="36834" y="886"/>
                  </a:lnTo>
                  <a:lnTo>
                    <a:pt x="36345" y="938"/>
                  </a:lnTo>
                  <a:lnTo>
                    <a:pt x="36174" y="938"/>
                  </a:lnTo>
                  <a:lnTo>
                    <a:pt x="35685" y="991"/>
                  </a:lnTo>
                  <a:lnTo>
                    <a:pt x="35513" y="1005"/>
                  </a:lnTo>
                  <a:lnTo>
                    <a:pt x="35025" y="1031"/>
                  </a:lnTo>
                  <a:lnTo>
                    <a:pt x="34879" y="1057"/>
                  </a:lnTo>
                  <a:lnTo>
                    <a:pt x="34377" y="1084"/>
                  </a:lnTo>
                  <a:lnTo>
                    <a:pt x="34219" y="1097"/>
                  </a:lnTo>
                  <a:lnTo>
                    <a:pt x="33717" y="1137"/>
                  </a:lnTo>
                  <a:lnTo>
                    <a:pt x="33559" y="1150"/>
                  </a:lnTo>
                  <a:lnTo>
                    <a:pt x="33057" y="1189"/>
                  </a:lnTo>
                  <a:lnTo>
                    <a:pt x="32898" y="1203"/>
                  </a:lnTo>
                  <a:lnTo>
                    <a:pt x="32396" y="1229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8" y="1295"/>
                  </a:lnTo>
                  <a:lnTo>
                    <a:pt x="31076" y="1348"/>
                  </a:lnTo>
                  <a:lnTo>
                    <a:pt x="30917" y="1348"/>
                  </a:lnTo>
                  <a:lnTo>
                    <a:pt x="30416" y="1401"/>
                  </a:lnTo>
                  <a:lnTo>
                    <a:pt x="30257" y="1414"/>
                  </a:lnTo>
                  <a:lnTo>
                    <a:pt x="29782" y="1454"/>
                  </a:lnTo>
                  <a:lnTo>
                    <a:pt x="29610" y="1467"/>
                  </a:lnTo>
                  <a:lnTo>
                    <a:pt x="29121" y="1493"/>
                  </a:lnTo>
                  <a:lnTo>
                    <a:pt x="28950" y="1520"/>
                  </a:lnTo>
                  <a:lnTo>
                    <a:pt x="28461" y="1546"/>
                  </a:lnTo>
                  <a:lnTo>
                    <a:pt x="28289" y="1559"/>
                  </a:lnTo>
                  <a:lnTo>
                    <a:pt x="27801" y="1599"/>
                  </a:lnTo>
                  <a:lnTo>
                    <a:pt x="27629" y="1612"/>
                  </a:lnTo>
                  <a:lnTo>
                    <a:pt x="27140" y="1652"/>
                  </a:lnTo>
                  <a:lnTo>
                    <a:pt x="26969" y="1665"/>
                  </a:lnTo>
                  <a:lnTo>
                    <a:pt x="26480" y="1718"/>
                  </a:lnTo>
                  <a:lnTo>
                    <a:pt x="26308" y="1718"/>
                  </a:lnTo>
                  <a:lnTo>
                    <a:pt x="25820" y="1757"/>
                  </a:lnTo>
                  <a:lnTo>
                    <a:pt x="25648" y="1757"/>
                  </a:lnTo>
                  <a:lnTo>
                    <a:pt x="25173" y="1810"/>
                  </a:lnTo>
                  <a:lnTo>
                    <a:pt x="25001" y="1823"/>
                  </a:lnTo>
                  <a:lnTo>
                    <a:pt x="24512" y="1863"/>
                  </a:lnTo>
                  <a:lnTo>
                    <a:pt x="24341" y="1876"/>
                  </a:lnTo>
                  <a:lnTo>
                    <a:pt x="23852" y="1916"/>
                  </a:lnTo>
                  <a:lnTo>
                    <a:pt x="23680" y="1929"/>
                  </a:lnTo>
                  <a:lnTo>
                    <a:pt x="23192" y="1955"/>
                  </a:lnTo>
                  <a:lnTo>
                    <a:pt x="23020" y="1982"/>
                  </a:lnTo>
                  <a:lnTo>
                    <a:pt x="22531" y="2008"/>
                  </a:lnTo>
                  <a:lnTo>
                    <a:pt x="22360" y="2021"/>
                  </a:lnTo>
                  <a:lnTo>
                    <a:pt x="21871" y="2074"/>
                  </a:lnTo>
                  <a:lnTo>
                    <a:pt x="21699" y="2074"/>
                  </a:lnTo>
                  <a:lnTo>
                    <a:pt x="21211" y="2127"/>
                  </a:lnTo>
                  <a:lnTo>
                    <a:pt x="21039" y="2127"/>
                  </a:lnTo>
                  <a:lnTo>
                    <a:pt x="20550" y="2180"/>
                  </a:lnTo>
                  <a:lnTo>
                    <a:pt x="20405" y="2193"/>
                  </a:lnTo>
                  <a:lnTo>
                    <a:pt x="19903" y="2219"/>
                  </a:lnTo>
                  <a:lnTo>
                    <a:pt x="19745" y="2246"/>
                  </a:lnTo>
                  <a:lnTo>
                    <a:pt x="19243" y="2272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62" y="2418"/>
                  </a:lnTo>
                  <a:lnTo>
                    <a:pt x="17103" y="2444"/>
                  </a:lnTo>
                  <a:lnTo>
                    <a:pt x="16601" y="2484"/>
                  </a:lnTo>
                  <a:lnTo>
                    <a:pt x="16443" y="2484"/>
                  </a:lnTo>
                  <a:lnTo>
                    <a:pt x="15941" y="2536"/>
                  </a:lnTo>
                  <a:lnTo>
                    <a:pt x="15796" y="2536"/>
                  </a:lnTo>
                  <a:lnTo>
                    <a:pt x="15294" y="2589"/>
                  </a:lnTo>
                  <a:lnTo>
                    <a:pt x="15136" y="2602"/>
                  </a:lnTo>
                  <a:lnTo>
                    <a:pt x="14634" y="2642"/>
                  </a:lnTo>
                  <a:lnTo>
                    <a:pt x="14475" y="2655"/>
                  </a:lnTo>
                  <a:lnTo>
                    <a:pt x="13973" y="2682"/>
                  </a:lnTo>
                  <a:lnTo>
                    <a:pt x="13815" y="2708"/>
                  </a:lnTo>
                  <a:lnTo>
                    <a:pt x="13313" y="2735"/>
                  </a:lnTo>
                  <a:lnTo>
                    <a:pt x="13155" y="2748"/>
                  </a:lnTo>
                  <a:lnTo>
                    <a:pt x="12653" y="2787"/>
                  </a:lnTo>
                  <a:lnTo>
                    <a:pt x="12494" y="2801"/>
                  </a:lnTo>
                  <a:lnTo>
                    <a:pt x="11992" y="2840"/>
                  </a:lnTo>
                  <a:lnTo>
                    <a:pt x="11834" y="2853"/>
                  </a:lnTo>
                  <a:lnTo>
                    <a:pt x="11332" y="2906"/>
                  </a:lnTo>
                  <a:lnTo>
                    <a:pt x="11174" y="2906"/>
                  </a:lnTo>
                  <a:lnTo>
                    <a:pt x="10698" y="2946"/>
                  </a:lnTo>
                  <a:lnTo>
                    <a:pt x="10526" y="2972"/>
                  </a:lnTo>
                  <a:lnTo>
                    <a:pt x="10038" y="2999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6" y="3065"/>
                  </a:lnTo>
                  <a:lnTo>
                    <a:pt x="8717" y="3104"/>
                  </a:lnTo>
                  <a:lnTo>
                    <a:pt x="8545" y="3118"/>
                  </a:lnTo>
                  <a:lnTo>
                    <a:pt x="8057" y="3144"/>
                  </a:lnTo>
                  <a:lnTo>
                    <a:pt x="7885" y="3170"/>
                  </a:lnTo>
                  <a:lnTo>
                    <a:pt x="7397" y="3197"/>
                  </a:lnTo>
                  <a:lnTo>
                    <a:pt x="7225" y="3210"/>
                  </a:lnTo>
                  <a:lnTo>
                    <a:pt x="6736" y="3263"/>
                  </a:lnTo>
                  <a:lnTo>
                    <a:pt x="6564" y="3263"/>
                  </a:lnTo>
                  <a:lnTo>
                    <a:pt x="6089" y="3316"/>
                  </a:lnTo>
                  <a:lnTo>
                    <a:pt x="5917" y="3316"/>
                  </a:lnTo>
                  <a:lnTo>
                    <a:pt x="5429" y="3368"/>
                  </a:lnTo>
                  <a:lnTo>
                    <a:pt x="5257" y="3382"/>
                  </a:lnTo>
                  <a:lnTo>
                    <a:pt x="4768" y="3408"/>
                  </a:lnTo>
                  <a:lnTo>
                    <a:pt x="4597" y="3434"/>
                  </a:lnTo>
                  <a:lnTo>
                    <a:pt x="4108" y="3461"/>
                  </a:lnTo>
                  <a:lnTo>
                    <a:pt x="3936" y="3474"/>
                  </a:lnTo>
                  <a:lnTo>
                    <a:pt x="3448" y="3514"/>
                  </a:lnTo>
                  <a:lnTo>
                    <a:pt x="3276" y="3527"/>
                  </a:lnTo>
                  <a:lnTo>
                    <a:pt x="2787" y="3567"/>
                  </a:lnTo>
                  <a:lnTo>
                    <a:pt x="2616" y="3580"/>
                  </a:lnTo>
                  <a:lnTo>
                    <a:pt x="2127" y="3606"/>
                  </a:lnTo>
                  <a:lnTo>
                    <a:pt x="1955" y="3633"/>
                  </a:lnTo>
                  <a:lnTo>
                    <a:pt x="1467" y="3672"/>
                  </a:lnTo>
                  <a:lnTo>
                    <a:pt x="1321" y="3672"/>
                  </a:lnTo>
                  <a:lnTo>
                    <a:pt x="820" y="3725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" y="3870"/>
                  </a:lnTo>
                  <a:lnTo>
                    <a:pt x="661" y="3831"/>
                  </a:lnTo>
                  <a:lnTo>
                    <a:pt x="820" y="3804"/>
                  </a:lnTo>
                  <a:lnTo>
                    <a:pt x="1321" y="3765"/>
                  </a:lnTo>
                  <a:lnTo>
                    <a:pt x="1480" y="3765"/>
                  </a:lnTo>
                  <a:lnTo>
                    <a:pt x="1982" y="3712"/>
                  </a:lnTo>
                  <a:lnTo>
                    <a:pt x="2140" y="3699"/>
                  </a:lnTo>
                  <a:lnTo>
                    <a:pt x="2642" y="3659"/>
                  </a:lnTo>
                  <a:lnTo>
                    <a:pt x="2801" y="3646"/>
                  </a:lnTo>
                  <a:lnTo>
                    <a:pt x="3276" y="3606"/>
                  </a:lnTo>
                  <a:lnTo>
                    <a:pt x="3448" y="3593"/>
                  </a:lnTo>
                  <a:lnTo>
                    <a:pt x="3936" y="3567"/>
                  </a:lnTo>
                  <a:lnTo>
                    <a:pt x="4108" y="3540"/>
                  </a:lnTo>
                  <a:lnTo>
                    <a:pt x="4597" y="3514"/>
                  </a:lnTo>
                  <a:lnTo>
                    <a:pt x="4768" y="3501"/>
                  </a:lnTo>
                  <a:lnTo>
                    <a:pt x="5257" y="3461"/>
                  </a:lnTo>
                  <a:lnTo>
                    <a:pt x="5429" y="3448"/>
                  </a:lnTo>
                  <a:lnTo>
                    <a:pt x="5917" y="3395"/>
                  </a:lnTo>
                  <a:lnTo>
                    <a:pt x="6089" y="3395"/>
                  </a:lnTo>
                  <a:lnTo>
                    <a:pt x="6578" y="3342"/>
                  </a:lnTo>
                  <a:lnTo>
                    <a:pt x="6749" y="3342"/>
                  </a:lnTo>
                  <a:lnTo>
                    <a:pt x="7238" y="3302"/>
                  </a:lnTo>
                  <a:lnTo>
                    <a:pt x="7410" y="3276"/>
                  </a:lnTo>
                  <a:lnTo>
                    <a:pt x="7898" y="3250"/>
                  </a:lnTo>
                  <a:lnTo>
                    <a:pt x="8057" y="3236"/>
                  </a:lnTo>
                  <a:lnTo>
                    <a:pt x="8545" y="3197"/>
                  </a:lnTo>
                  <a:lnTo>
                    <a:pt x="8717" y="3184"/>
                  </a:lnTo>
                  <a:lnTo>
                    <a:pt x="9206" y="3144"/>
                  </a:lnTo>
                  <a:lnTo>
                    <a:pt x="9377" y="3131"/>
                  </a:lnTo>
                  <a:lnTo>
                    <a:pt x="9866" y="3104"/>
                  </a:lnTo>
                  <a:lnTo>
                    <a:pt x="10038" y="3078"/>
                  </a:lnTo>
                  <a:lnTo>
                    <a:pt x="10526" y="3052"/>
                  </a:lnTo>
                  <a:lnTo>
                    <a:pt x="10698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3"/>
                  </a:lnTo>
                  <a:lnTo>
                    <a:pt x="12019" y="2919"/>
                  </a:lnTo>
                  <a:lnTo>
                    <a:pt x="12507" y="2880"/>
                  </a:lnTo>
                  <a:lnTo>
                    <a:pt x="12679" y="2867"/>
                  </a:lnTo>
                  <a:lnTo>
                    <a:pt x="13155" y="2840"/>
                  </a:lnTo>
                  <a:lnTo>
                    <a:pt x="13313" y="2814"/>
                  </a:lnTo>
                  <a:lnTo>
                    <a:pt x="13815" y="2787"/>
                  </a:lnTo>
                  <a:lnTo>
                    <a:pt x="13973" y="2774"/>
                  </a:lnTo>
                  <a:lnTo>
                    <a:pt x="14475" y="2735"/>
                  </a:lnTo>
                  <a:lnTo>
                    <a:pt x="14634" y="2721"/>
                  </a:lnTo>
                  <a:lnTo>
                    <a:pt x="15136" y="2682"/>
                  </a:lnTo>
                  <a:lnTo>
                    <a:pt x="15294" y="2669"/>
                  </a:lnTo>
                  <a:lnTo>
                    <a:pt x="15796" y="2616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5" y="2576"/>
                  </a:lnTo>
                  <a:lnTo>
                    <a:pt x="17117" y="2523"/>
                  </a:lnTo>
                  <a:lnTo>
                    <a:pt x="17275" y="2510"/>
                  </a:lnTo>
                  <a:lnTo>
                    <a:pt x="17764" y="2470"/>
                  </a:lnTo>
                  <a:lnTo>
                    <a:pt x="17922" y="2457"/>
                  </a:lnTo>
                  <a:lnTo>
                    <a:pt x="18424" y="2418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3" y="2352"/>
                  </a:lnTo>
                  <a:lnTo>
                    <a:pt x="19745" y="2325"/>
                  </a:lnTo>
                  <a:lnTo>
                    <a:pt x="19903" y="2312"/>
                  </a:lnTo>
                  <a:lnTo>
                    <a:pt x="20405" y="2272"/>
                  </a:lnTo>
                  <a:lnTo>
                    <a:pt x="20563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31" y="2087"/>
                  </a:lnTo>
                  <a:lnTo>
                    <a:pt x="23020" y="2061"/>
                  </a:lnTo>
                  <a:lnTo>
                    <a:pt x="23192" y="2048"/>
                  </a:lnTo>
                  <a:lnTo>
                    <a:pt x="23680" y="2008"/>
                  </a:lnTo>
                  <a:lnTo>
                    <a:pt x="23852" y="1995"/>
                  </a:lnTo>
                  <a:lnTo>
                    <a:pt x="24341" y="1955"/>
                  </a:lnTo>
                  <a:lnTo>
                    <a:pt x="24512" y="1942"/>
                  </a:lnTo>
                  <a:lnTo>
                    <a:pt x="25001" y="1916"/>
                  </a:lnTo>
                  <a:lnTo>
                    <a:pt x="25173" y="1889"/>
                  </a:lnTo>
                  <a:lnTo>
                    <a:pt x="25661" y="1850"/>
                  </a:lnTo>
                  <a:lnTo>
                    <a:pt x="25833" y="1850"/>
                  </a:lnTo>
                  <a:lnTo>
                    <a:pt x="26321" y="1797"/>
                  </a:lnTo>
                  <a:lnTo>
                    <a:pt x="26493" y="1797"/>
                  </a:lnTo>
                  <a:lnTo>
                    <a:pt x="26982" y="1744"/>
                  </a:lnTo>
                  <a:lnTo>
                    <a:pt x="27153" y="1731"/>
                  </a:lnTo>
                  <a:lnTo>
                    <a:pt x="27629" y="1691"/>
                  </a:lnTo>
                  <a:lnTo>
                    <a:pt x="27801" y="1678"/>
                  </a:lnTo>
                  <a:lnTo>
                    <a:pt x="28289" y="1652"/>
                  </a:lnTo>
                  <a:lnTo>
                    <a:pt x="28461" y="1625"/>
                  </a:lnTo>
                  <a:lnTo>
                    <a:pt x="28950" y="1599"/>
                  </a:lnTo>
                  <a:lnTo>
                    <a:pt x="29121" y="1586"/>
                  </a:lnTo>
                  <a:lnTo>
                    <a:pt x="29610" y="1546"/>
                  </a:lnTo>
                  <a:lnTo>
                    <a:pt x="29782" y="1533"/>
                  </a:lnTo>
                  <a:lnTo>
                    <a:pt x="30270" y="1493"/>
                  </a:lnTo>
                  <a:lnTo>
                    <a:pt x="30442" y="1480"/>
                  </a:lnTo>
                  <a:lnTo>
                    <a:pt x="30931" y="1427"/>
                  </a:lnTo>
                  <a:lnTo>
                    <a:pt x="31102" y="1427"/>
                  </a:lnTo>
                  <a:lnTo>
                    <a:pt x="31591" y="1387"/>
                  </a:lnTo>
                  <a:lnTo>
                    <a:pt x="31763" y="1387"/>
                  </a:lnTo>
                  <a:lnTo>
                    <a:pt x="32238" y="1335"/>
                  </a:lnTo>
                  <a:lnTo>
                    <a:pt x="32396" y="1321"/>
                  </a:lnTo>
                  <a:lnTo>
                    <a:pt x="32898" y="1282"/>
                  </a:lnTo>
                  <a:lnTo>
                    <a:pt x="33057" y="1269"/>
                  </a:lnTo>
                  <a:lnTo>
                    <a:pt x="33559" y="1229"/>
                  </a:lnTo>
                  <a:lnTo>
                    <a:pt x="33717" y="1216"/>
                  </a:lnTo>
                  <a:lnTo>
                    <a:pt x="34219" y="1189"/>
                  </a:lnTo>
                  <a:lnTo>
                    <a:pt x="34377" y="1163"/>
                  </a:lnTo>
                  <a:lnTo>
                    <a:pt x="34879" y="1137"/>
                  </a:lnTo>
                  <a:lnTo>
                    <a:pt x="35038" y="1123"/>
                  </a:lnTo>
                  <a:lnTo>
                    <a:pt x="35540" y="1071"/>
                  </a:lnTo>
                  <a:lnTo>
                    <a:pt x="35698" y="1071"/>
                  </a:lnTo>
                  <a:lnTo>
                    <a:pt x="36200" y="1018"/>
                  </a:lnTo>
                  <a:lnTo>
                    <a:pt x="36358" y="1018"/>
                  </a:lnTo>
                  <a:lnTo>
                    <a:pt x="36860" y="965"/>
                  </a:lnTo>
                  <a:lnTo>
                    <a:pt x="37006" y="952"/>
                  </a:lnTo>
                  <a:lnTo>
                    <a:pt x="37494" y="925"/>
                  </a:lnTo>
                  <a:lnTo>
                    <a:pt x="37666" y="899"/>
                  </a:lnTo>
                  <a:lnTo>
                    <a:pt x="38155" y="872"/>
                  </a:lnTo>
                  <a:lnTo>
                    <a:pt x="38326" y="859"/>
                  </a:lnTo>
                  <a:lnTo>
                    <a:pt x="38815" y="820"/>
                  </a:lnTo>
                  <a:lnTo>
                    <a:pt x="38987" y="806"/>
                  </a:lnTo>
                  <a:lnTo>
                    <a:pt x="39475" y="767"/>
                  </a:lnTo>
                  <a:lnTo>
                    <a:pt x="39647" y="754"/>
                  </a:lnTo>
                  <a:lnTo>
                    <a:pt x="40136" y="727"/>
                  </a:lnTo>
                  <a:lnTo>
                    <a:pt x="40307" y="701"/>
                  </a:lnTo>
                  <a:lnTo>
                    <a:pt x="40796" y="661"/>
                  </a:lnTo>
                  <a:lnTo>
                    <a:pt x="40968" y="661"/>
                  </a:lnTo>
                  <a:lnTo>
                    <a:pt x="41456" y="608"/>
                  </a:lnTo>
                  <a:lnTo>
                    <a:pt x="41628" y="608"/>
                  </a:lnTo>
                  <a:lnTo>
                    <a:pt x="42103" y="555"/>
                  </a:lnTo>
                  <a:lnTo>
                    <a:pt x="42275" y="542"/>
                  </a:lnTo>
                  <a:lnTo>
                    <a:pt x="42764" y="503"/>
                  </a:lnTo>
                  <a:lnTo>
                    <a:pt x="42935" y="489"/>
                  </a:lnTo>
                  <a:lnTo>
                    <a:pt x="43424" y="463"/>
                  </a:lnTo>
                  <a:lnTo>
                    <a:pt x="43596" y="437"/>
                  </a:lnTo>
                  <a:lnTo>
                    <a:pt x="44084" y="410"/>
                  </a:lnTo>
                  <a:lnTo>
                    <a:pt x="44256" y="397"/>
                  </a:lnTo>
                  <a:lnTo>
                    <a:pt x="44745" y="357"/>
                  </a:lnTo>
                  <a:lnTo>
                    <a:pt x="44916" y="344"/>
                  </a:lnTo>
                  <a:lnTo>
                    <a:pt x="45405" y="305"/>
                  </a:lnTo>
                  <a:lnTo>
                    <a:pt x="45577" y="291"/>
                  </a:lnTo>
                  <a:lnTo>
                    <a:pt x="46065" y="239"/>
                  </a:lnTo>
                  <a:lnTo>
                    <a:pt x="46237" y="239"/>
                  </a:lnTo>
                  <a:lnTo>
                    <a:pt x="46712" y="199"/>
                  </a:lnTo>
                  <a:lnTo>
                    <a:pt x="46884" y="172"/>
                  </a:lnTo>
                  <a:lnTo>
                    <a:pt x="47373" y="146"/>
                  </a:lnTo>
                  <a:lnTo>
                    <a:pt x="47544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3"/>
            <p:cNvSpPr/>
            <p:nvPr/>
          </p:nvSpPr>
          <p:spPr>
            <a:xfrm rot="293623">
              <a:off x="3849371" y="1144651"/>
              <a:ext cx="4174465" cy="334019"/>
            </a:xfrm>
            <a:custGeom>
              <a:avLst/>
              <a:gdLst/>
              <a:ahLst/>
              <a:cxnLst/>
              <a:rect l="l" t="t" r="r" b="b"/>
              <a:pathLst>
                <a:path w="48205" h="3857" extrusionOk="0">
                  <a:moveTo>
                    <a:pt x="48204" y="1"/>
                  </a:moveTo>
                  <a:lnTo>
                    <a:pt x="47544" y="40"/>
                  </a:lnTo>
                  <a:lnTo>
                    <a:pt x="47372" y="40"/>
                  </a:lnTo>
                  <a:lnTo>
                    <a:pt x="46883" y="93"/>
                  </a:lnTo>
                  <a:lnTo>
                    <a:pt x="46712" y="106"/>
                  </a:lnTo>
                  <a:lnTo>
                    <a:pt x="46223" y="146"/>
                  </a:lnTo>
                  <a:lnTo>
                    <a:pt x="46051" y="159"/>
                  </a:lnTo>
                  <a:lnTo>
                    <a:pt x="45576" y="199"/>
                  </a:lnTo>
                  <a:lnTo>
                    <a:pt x="45417" y="212"/>
                  </a:lnTo>
                  <a:lnTo>
                    <a:pt x="44916" y="238"/>
                  </a:lnTo>
                  <a:lnTo>
                    <a:pt x="44757" y="265"/>
                  </a:lnTo>
                  <a:lnTo>
                    <a:pt x="44255" y="291"/>
                  </a:lnTo>
                  <a:lnTo>
                    <a:pt x="44097" y="304"/>
                  </a:lnTo>
                  <a:lnTo>
                    <a:pt x="43595" y="344"/>
                  </a:lnTo>
                  <a:lnTo>
                    <a:pt x="43437" y="357"/>
                  </a:lnTo>
                  <a:lnTo>
                    <a:pt x="42935" y="410"/>
                  </a:lnTo>
                  <a:lnTo>
                    <a:pt x="42776" y="410"/>
                  </a:lnTo>
                  <a:lnTo>
                    <a:pt x="42274" y="463"/>
                  </a:lnTo>
                  <a:lnTo>
                    <a:pt x="42116" y="476"/>
                  </a:lnTo>
                  <a:lnTo>
                    <a:pt x="41614" y="502"/>
                  </a:lnTo>
                  <a:lnTo>
                    <a:pt x="41456" y="529"/>
                  </a:lnTo>
                  <a:lnTo>
                    <a:pt x="40954" y="555"/>
                  </a:lnTo>
                  <a:lnTo>
                    <a:pt x="40808" y="568"/>
                  </a:lnTo>
                  <a:lnTo>
                    <a:pt x="40307" y="608"/>
                  </a:lnTo>
                  <a:lnTo>
                    <a:pt x="40148" y="621"/>
                  </a:lnTo>
                  <a:lnTo>
                    <a:pt x="39646" y="661"/>
                  </a:lnTo>
                  <a:lnTo>
                    <a:pt x="39488" y="674"/>
                  </a:lnTo>
                  <a:lnTo>
                    <a:pt x="38986" y="701"/>
                  </a:lnTo>
                  <a:lnTo>
                    <a:pt x="38827" y="727"/>
                  </a:lnTo>
                  <a:lnTo>
                    <a:pt x="38326" y="767"/>
                  </a:lnTo>
                  <a:lnTo>
                    <a:pt x="38167" y="767"/>
                  </a:lnTo>
                  <a:lnTo>
                    <a:pt x="37665" y="819"/>
                  </a:lnTo>
                  <a:lnTo>
                    <a:pt x="37507" y="819"/>
                  </a:lnTo>
                  <a:lnTo>
                    <a:pt x="37005" y="872"/>
                  </a:lnTo>
                  <a:lnTo>
                    <a:pt x="36846" y="885"/>
                  </a:lnTo>
                  <a:lnTo>
                    <a:pt x="36345" y="925"/>
                  </a:lnTo>
                  <a:lnTo>
                    <a:pt x="36199" y="938"/>
                  </a:lnTo>
                  <a:lnTo>
                    <a:pt x="35711" y="965"/>
                  </a:lnTo>
                  <a:lnTo>
                    <a:pt x="35539" y="991"/>
                  </a:lnTo>
                  <a:lnTo>
                    <a:pt x="35050" y="1017"/>
                  </a:lnTo>
                  <a:lnTo>
                    <a:pt x="34879" y="1031"/>
                  </a:lnTo>
                  <a:lnTo>
                    <a:pt x="34390" y="1070"/>
                  </a:lnTo>
                  <a:lnTo>
                    <a:pt x="34218" y="1084"/>
                  </a:lnTo>
                  <a:lnTo>
                    <a:pt x="33730" y="1123"/>
                  </a:lnTo>
                  <a:lnTo>
                    <a:pt x="33558" y="1136"/>
                  </a:lnTo>
                  <a:lnTo>
                    <a:pt x="33069" y="1189"/>
                  </a:lnTo>
                  <a:lnTo>
                    <a:pt x="32898" y="1189"/>
                  </a:lnTo>
                  <a:lnTo>
                    <a:pt x="32409" y="1229"/>
                  </a:lnTo>
                  <a:lnTo>
                    <a:pt x="32237" y="1255"/>
                  </a:lnTo>
                  <a:lnTo>
                    <a:pt x="31749" y="1282"/>
                  </a:lnTo>
                  <a:lnTo>
                    <a:pt x="31577" y="1295"/>
                  </a:lnTo>
                  <a:lnTo>
                    <a:pt x="31102" y="1334"/>
                  </a:lnTo>
                  <a:lnTo>
                    <a:pt x="30930" y="1348"/>
                  </a:lnTo>
                  <a:lnTo>
                    <a:pt x="30441" y="1387"/>
                  </a:lnTo>
                  <a:lnTo>
                    <a:pt x="30270" y="1400"/>
                  </a:lnTo>
                  <a:lnTo>
                    <a:pt x="29781" y="1427"/>
                  </a:lnTo>
                  <a:lnTo>
                    <a:pt x="29609" y="1453"/>
                  </a:lnTo>
                  <a:lnTo>
                    <a:pt x="29121" y="1480"/>
                  </a:lnTo>
                  <a:lnTo>
                    <a:pt x="28949" y="1493"/>
                  </a:lnTo>
                  <a:lnTo>
                    <a:pt x="28460" y="1546"/>
                  </a:lnTo>
                  <a:lnTo>
                    <a:pt x="28289" y="1546"/>
                  </a:lnTo>
                  <a:lnTo>
                    <a:pt x="27800" y="1599"/>
                  </a:lnTo>
                  <a:lnTo>
                    <a:pt x="27628" y="1599"/>
                  </a:lnTo>
                  <a:lnTo>
                    <a:pt x="27140" y="1651"/>
                  </a:lnTo>
                  <a:lnTo>
                    <a:pt x="26968" y="1665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2" y="1744"/>
                  </a:lnTo>
                  <a:lnTo>
                    <a:pt x="25660" y="1757"/>
                  </a:lnTo>
                  <a:lnTo>
                    <a:pt x="25172" y="1797"/>
                  </a:lnTo>
                  <a:lnTo>
                    <a:pt x="25000" y="1810"/>
                  </a:lnTo>
                  <a:lnTo>
                    <a:pt x="24512" y="1850"/>
                  </a:lnTo>
                  <a:lnTo>
                    <a:pt x="24340" y="1863"/>
                  </a:lnTo>
                  <a:lnTo>
                    <a:pt x="23851" y="1889"/>
                  </a:lnTo>
                  <a:lnTo>
                    <a:pt x="23680" y="1916"/>
                  </a:lnTo>
                  <a:lnTo>
                    <a:pt x="23191" y="1955"/>
                  </a:lnTo>
                  <a:lnTo>
                    <a:pt x="23019" y="1955"/>
                  </a:lnTo>
                  <a:lnTo>
                    <a:pt x="22531" y="2008"/>
                  </a:lnTo>
                  <a:lnTo>
                    <a:pt x="22359" y="2021"/>
                  </a:lnTo>
                  <a:lnTo>
                    <a:pt x="21870" y="2061"/>
                  </a:lnTo>
                  <a:lnTo>
                    <a:pt x="21725" y="2074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4" y="2180"/>
                  </a:lnTo>
                  <a:lnTo>
                    <a:pt x="19902" y="2206"/>
                  </a:lnTo>
                  <a:lnTo>
                    <a:pt x="19744" y="2219"/>
                  </a:lnTo>
                  <a:lnTo>
                    <a:pt x="19242" y="2259"/>
                  </a:lnTo>
                  <a:lnTo>
                    <a:pt x="19084" y="2272"/>
                  </a:lnTo>
                  <a:lnTo>
                    <a:pt x="18582" y="2325"/>
                  </a:lnTo>
                  <a:lnTo>
                    <a:pt x="18423" y="2325"/>
                  </a:lnTo>
                  <a:lnTo>
                    <a:pt x="17921" y="2378"/>
                  </a:lnTo>
                  <a:lnTo>
                    <a:pt x="17763" y="2378"/>
                  </a:lnTo>
                  <a:lnTo>
                    <a:pt x="17261" y="2417"/>
                  </a:lnTo>
                  <a:lnTo>
                    <a:pt x="17103" y="2444"/>
                  </a:lnTo>
                  <a:lnTo>
                    <a:pt x="16627" y="2470"/>
                  </a:lnTo>
                  <a:lnTo>
                    <a:pt x="16456" y="2483"/>
                  </a:lnTo>
                  <a:lnTo>
                    <a:pt x="15967" y="2523"/>
                  </a:lnTo>
                  <a:lnTo>
                    <a:pt x="15795" y="2536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6" y="2615"/>
                  </a:lnTo>
                  <a:lnTo>
                    <a:pt x="14475" y="2642"/>
                  </a:lnTo>
                  <a:lnTo>
                    <a:pt x="13986" y="2668"/>
                  </a:lnTo>
                  <a:lnTo>
                    <a:pt x="13814" y="2682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5" y="2787"/>
                  </a:lnTo>
                  <a:lnTo>
                    <a:pt x="12494" y="2800"/>
                  </a:lnTo>
                  <a:lnTo>
                    <a:pt x="12018" y="2840"/>
                  </a:lnTo>
                  <a:lnTo>
                    <a:pt x="11846" y="2853"/>
                  </a:lnTo>
                  <a:lnTo>
                    <a:pt x="11358" y="2880"/>
                  </a:lnTo>
                  <a:lnTo>
                    <a:pt x="11186" y="2906"/>
                  </a:lnTo>
                  <a:lnTo>
                    <a:pt x="10697" y="2932"/>
                  </a:lnTo>
                  <a:lnTo>
                    <a:pt x="10526" y="2946"/>
                  </a:lnTo>
                  <a:lnTo>
                    <a:pt x="10037" y="2985"/>
                  </a:lnTo>
                  <a:lnTo>
                    <a:pt x="9865" y="2998"/>
                  </a:lnTo>
                  <a:lnTo>
                    <a:pt x="9377" y="3038"/>
                  </a:lnTo>
                  <a:lnTo>
                    <a:pt x="9205" y="3051"/>
                  </a:lnTo>
                  <a:lnTo>
                    <a:pt x="8716" y="3104"/>
                  </a:lnTo>
                  <a:lnTo>
                    <a:pt x="8545" y="3104"/>
                  </a:lnTo>
                  <a:lnTo>
                    <a:pt x="8056" y="3144"/>
                  </a:lnTo>
                  <a:lnTo>
                    <a:pt x="7884" y="3144"/>
                  </a:lnTo>
                  <a:lnTo>
                    <a:pt x="7396" y="3197"/>
                  </a:lnTo>
                  <a:lnTo>
                    <a:pt x="7251" y="3210"/>
                  </a:lnTo>
                  <a:lnTo>
                    <a:pt x="6749" y="3249"/>
                  </a:lnTo>
                  <a:lnTo>
                    <a:pt x="6590" y="3263"/>
                  </a:lnTo>
                  <a:lnTo>
                    <a:pt x="6088" y="3302"/>
                  </a:lnTo>
                  <a:lnTo>
                    <a:pt x="5930" y="3315"/>
                  </a:lnTo>
                  <a:lnTo>
                    <a:pt x="5428" y="3342"/>
                  </a:lnTo>
                  <a:lnTo>
                    <a:pt x="5270" y="3355"/>
                  </a:lnTo>
                  <a:lnTo>
                    <a:pt x="4768" y="3395"/>
                  </a:lnTo>
                  <a:lnTo>
                    <a:pt x="4609" y="3408"/>
                  </a:lnTo>
                  <a:lnTo>
                    <a:pt x="4107" y="3447"/>
                  </a:lnTo>
                  <a:lnTo>
                    <a:pt x="3949" y="3461"/>
                  </a:lnTo>
                  <a:lnTo>
                    <a:pt x="3447" y="3514"/>
                  </a:lnTo>
                  <a:lnTo>
                    <a:pt x="3289" y="3514"/>
                  </a:lnTo>
                  <a:lnTo>
                    <a:pt x="2787" y="3566"/>
                  </a:lnTo>
                  <a:lnTo>
                    <a:pt x="2628" y="3566"/>
                  </a:lnTo>
                  <a:lnTo>
                    <a:pt x="2140" y="3606"/>
                  </a:lnTo>
                  <a:lnTo>
                    <a:pt x="1981" y="3632"/>
                  </a:lnTo>
                  <a:lnTo>
                    <a:pt x="1479" y="3659"/>
                  </a:lnTo>
                  <a:lnTo>
                    <a:pt x="1321" y="3672"/>
                  </a:lnTo>
                  <a:lnTo>
                    <a:pt x="819" y="3712"/>
                  </a:lnTo>
                  <a:lnTo>
                    <a:pt x="661" y="3725"/>
                  </a:lnTo>
                  <a:lnTo>
                    <a:pt x="0" y="3778"/>
                  </a:lnTo>
                  <a:lnTo>
                    <a:pt x="0" y="3857"/>
                  </a:lnTo>
                  <a:lnTo>
                    <a:pt x="661" y="3804"/>
                  </a:lnTo>
                  <a:lnTo>
                    <a:pt x="819" y="3791"/>
                  </a:lnTo>
                  <a:lnTo>
                    <a:pt x="1321" y="3764"/>
                  </a:lnTo>
                  <a:lnTo>
                    <a:pt x="1479" y="3738"/>
                  </a:lnTo>
                  <a:lnTo>
                    <a:pt x="1981" y="3712"/>
                  </a:lnTo>
                  <a:lnTo>
                    <a:pt x="2140" y="3685"/>
                  </a:lnTo>
                  <a:lnTo>
                    <a:pt x="2641" y="3646"/>
                  </a:lnTo>
                  <a:lnTo>
                    <a:pt x="2800" y="3646"/>
                  </a:lnTo>
                  <a:lnTo>
                    <a:pt x="3302" y="3593"/>
                  </a:lnTo>
                  <a:lnTo>
                    <a:pt x="3460" y="3593"/>
                  </a:lnTo>
                  <a:lnTo>
                    <a:pt x="3962" y="3540"/>
                  </a:lnTo>
                  <a:lnTo>
                    <a:pt x="4121" y="3527"/>
                  </a:lnTo>
                  <a:lnTo>
                    <a:pt x="4609" y="3500"/>
                  </a:lnTo>
                  <a:lnTo>
                    <a:pt x="4768" y="3474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5"/>
                  </a:lnTo>
                  <a:lnTo>
                    <a:pt x="6088" y="3381"/>
                  </a:lnTo>
                  <a:lnTo>
                    <a:pt x="6590" y="3342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76"/>
                  </a:lnTo>
                  <a:lnTo>
                    <a:pt x="7911" y="3236"/>
                  </a:lnTo>
                  <a:lnTo>
                    <a:pt x="8069" y="3236"/>
                  </a:lnTo>
                  <a:lnTo>
                    <a:pt x="8571" y="3183"/>
                  </a:lnTo>
                  <a:lnTo>
                    <a:pt x="8730" y="3183"/>
                  </a:lnTo>
                  <a:lnTo>
                    <a:pt x="9232" y="3131"/>
                  </a:lnTo>
                  <a:lnTo>
                    <a:pt x="9377" y="3117"/>
                  </a:lnTo>
                  <a:lnTo>
                    <a:pt x="9865" y="3078"/>
                  </a:lnTo>
                  <a:lnTo>
                    <a:pt x="10037" y="3064"/>
                  </a:lnTo>
                  <a:lnTo>
                    <a:pt x="10526" y="3038"/>
                  </a:lnTo>
                  <a:lnTo>
                    <a:pt x="10697" y="3012"/>
                  </a:lnTo>
                  <a:lnTo>
                    <a:pt x="11186" y="2985"/>
                  </a:lnTo>
                  <a:lnTo>
                    <a:pt x="11358" y="2972"/>
                  </a:lnTo>
                  <a:lnTo>
                    <a:pt x="11846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78" y="2866"/>
                  </a:lnTo>
                  <a:lnTo>
                    <a:pt x="13167" y="2814"/>
                  </a:lnTo>
                  <a:lnTo>
                    <a:pt x="13339" y="2814"/>
                  </a:lnTo>
                  <a:lnTo>
                    <a:pt x="13827" y="2774"/>
                  </a:lnTo>
                  <a:lnTo>
                    <a:pt x="13986" y="2748"/>
                  </a:lnTo>
                  <a:lnTo>
                    <a:pt x="14475" y="2721"/>
                  </a:lnTo>
                  <a:lnTo>
                    <a:pt x="14646" y="2708"/>
                  </a:lnTo>
                  <a:lnTo>
                    <a:pt x="15135" y="2668"/>
                  </a:lnTo>
                  <a:lnTo>
                    <a:pt x="15307" y="2655"/>
                  </a:lnTo>
                  <a:lnTo>
                    <a:pt x="15795" y="2615"/>
                  </a:lnTo>
                  <a:lnTo>
                    <a:pt x="15967" y="2602"/>
                  </a:lnTo>
                  <a:lnTo>
                    <a:pt x="16456" y="2576"/>
                  </a:lnTo>
                  <a:lnTo>
                    <a:pt x="16627" y="2549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6" y="2457"/>
                  </a:lnTo>
                  <a:lnTo>
                    <a:pt x="17948" y="2457"/>
                  </a:lnTo>
                  <a:lnTo>
                    <a:pt x="18437" y="2404"/>
                  </a:lnTo>
                  <a:lnTo>
                    <a:pt x="18608" y="2404"/>
                  </a:lnTo>
                  <a:lnTo>
                    <a:pt x="19084" y="2351"/>
                  </a:lnTo>
                  <a:lnTo>
                    <a:pt x="19242" y="2338"/>
                  </a:lnTo>
                  <a:lnTo>
                    <a:pt x="19744" y="2312"/>
                  </a:lnTo>
                  <a:lnTo>
                    <a:pt x="19902" y="2285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06"/>
                  </a:lnTo>
                  <a:lnTo>
                    <a:pt x="21223" y="2193"/>
                  </a:lnTo>
                  <a:lnTo>
                    <a:pt x="21725" y="2153"/>
                  </a:lnTo>
                  <a:lnTo>
                    <a:pt x="21883" y="2140"/>
                  </a:lnTo>
                  <a:lnTo>
                    <a:pt x="22385" y="2087"/>
                  </a:lnTo>
                  <a:lnTo>
                    <a:pt x="22544" y="2087"/>
                  </a:lnTo>
                  <a:lnTo>
                    <a:pt x="23046" y="2048"/>
                  </a:lnTo>
                  <a:lnTo>
                    <a:pt x="23204" y="2048"/>
                  </a:lnTo>
                  <a:lnTo>
                    <a:pt x="23680" y="1995"/>
                  </a:lnTo>
                  <a:lnTo>
                    <a:pt x="23851" y="1982"/>
                  </a:lnTo>
                  <a:lnTo>
                    <a:pt x="24340" y="1942"/>
                  </a:lnTo>
                  <a:lnTo>
                    <a:pt x="24512" y="1929"/>
                  </a:lnTo>
                  <a:lnTo>
                    <a:pt x="25000" y="1889"/>
                  </a:lnTo>
                  <a:lnTo>
                    <a:pt x="25172" y="1876"/>
                  </a:lnTo>
                  <a:lnTo>
                    <a:pt x="25660" y="1850"/>
                  </a:lnTo>
                  <a:lnTo>
                    <a:pt x="25832" y="1823"/>
                  </a:lnTo>
                  <a:lnTo>
                    <a:pt x="26321" y="1797"/>
                  </a:lnTo>
                  <a:lnTo>
                    <a:pt x="26493" y="1783"/>
                  </a:lnTo>
                  <a:lnTo>
                    <a:pt x="26981" y="1744"/>
                  </a:lnTo>
                  <a:lnTo>
                    <a:pt x="27153" y="1731"/>
                  </a:lnTo>
                  <a:lnTo>
                    <a:pt x="27641" y="1678"/>
                  </a:lnTo>
                  <a:lnTo>
                    <a:pt x="27813" y="1678"/>
                  </a:lnTo>
                  <a:lnTo>
                    <a:pt x="28302" y="1625"/>
                  </a:lnTo>
                  <a:lnTo>
                    <a:pt x="28460" y="1625"/>
                  </a:lnTo>
                  <a:lnTo>
                    <a:pt x="28949" y="1585"/>
                  </a:lnTo>
                  <a:lnTo>
                    <a:pt x="29121" y="1559"/>
                  </a:lnTo>
                  <a:lnTo>
                    <a:pt x="29609" y="1533"/>
                  </a:lnTo>
                  <a:lnTo>
                    <a:pt x="29781" y="1519"/>
                  </a:lnTo>
                  <a:lnTo>
                    <a:pt x="30270" y="1480"/>
                  </a:lnTo>
                  <a:lnTo>
                    <a:pt x="30441" y="1467"/>
                  </a:lnTo>
                  <a:lnTo>
                    <a:pt x="30930" y="1427"/>
                  </a:lnTo>
                  <a:lnTo>
                    <a:pt x="31102" y="1414"/>
                  </a:lnTo>
                  <a:lnTo>
                    <a:pt x="31590" y="1387"/>
                  </a:lnTo>
                  <a:lnTo>
                    <a:pt x="31762" y="1361"/>
                  </a:lnTo>
                  <a:lnTo>
                    <a:pt x="32251" y="1334"/>
                  </a:lnTo>
                  <a:lnTo>
                    <a:pt x="32422" y="1321"/>
                  </a:lnTo>
                  <a:lnTo>
                    <a:pt x="32911" y="1268"/>
                  </a:lnTo>
                  <a:lnTo>
                    <a:pt x="33083" y="1268"/>
                  </a:lnTo>
                  <a:lnTo>
                    <a:pt x="33558" y="1216"/>
                  </a:lnTo>
                  <a:lnTo>
                    <a:pt x="33730" y="1202"/>
                  </a:lnTo>
                  <a:lnTo>
                    <a:pt x="34218" y="1163"/>
                  </a:lnTo>
                  <a:lnTo>
                    <a:pt x="34390" y="1150"/>
                  </a:lnTo>
                  <a:lnTo>
                    <a:pt x="34879" y="1123"/>
                  </a:lnTo>
                  <a:lnTo>
                    <a:pt x="35050" y="1097"/>
                  </a:lnTo>
                  <a:lnTo>
                    <a:pt x="35539" y="1070"/>
                  </a:lnTo>
                  <a:lnTo>
                    <a:pt x="35711" y="1057"/>
                  </a:lnTo>
                  <a:lnTo>
                    <a:pt x="36199" y="1017"/>
                  </a:lnTo>
                  <a:lnTo>
                    <a:pt x="36371" y="1004"/>
                  </a:lnTo>
                  <a:lnTo>
                    <a:pt x="36860" y="965"/>
                  </a:lnTo>
                  <a:lnTo>
                    <a:pt x="37031" y="951"/>
                  </a:lnTo>
                  <a:lnTo>
                    <a:pt x="37520" y="899"/>
                  </a:lnTo>
                  <a:lnTo>
                    <a:pt x="37692" y="899"/>
                  </a:lnTo>
                  <a:lnTo>
                    <a:pt x="38167" y="859"/>
                  </a:lnTo>
                  <a:lnTo>
                    <a:pt x="38326" y="859"/>
                  </a:lnTo>
                  <a:lnTo>
                    <a:pt x="38827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6" y="740"/>
                  </a:lnTo>
                  <a:lnTo>
                    <a:pt x="40148" y="701"/>
                  </a:lnTo>
                  <a:lnTo>
                    <a:pt x="40307" y="687"/>
                  </a:lnTo>
                  <a:lnTo>
                    <a:pt x="40808" y="661"/>
                  </a:lnTo>
                  <a:lnTo>
                    <a:pt x="40967" y="635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89" y="489"/>
                  </a:lnTo>
                  <a:lnTo>
                    <a:pt x="42935" y="489"/>
                  </a:lnTo>
                  <a:lnTo>
                    <a:pt x="43437" y="436"/>
                  </a:lnTo>
                  <a:lnTo>
                    <a:pt x="43595" y="423"/>
                  </a:lnTo>
                  <a:lnTo>
                    <a:pt x="44097" y="397"/>
                  </a:lnTo>
                  <a:lnTo>
                    <a:pt x="44255" y="370"/>
                  </a:lnTo>
                  <a:lnTo>
                    <a:pt x="44757" y="344"/>
                  </a:lnTo>
                  <a:lnTo>
                    <a:pt x="44916" y="331"/>
                  </a:lnTo>
                  <a:lnTo>
                    <a:pt x="45417" y="291"/>
                  </a:lnTo>
                  <a:lnTo>
                    <a:pt x="45576" y="278"/>
                  </a:lnTo>
                  <a:lnTo>
                    <a:pt x="46078" y="238"/>
                  </a:lnTo>
                  <a:lnTo>
                    <a:pt x="46236" y="225"/>
                  </a:lnTo>
                  <a:lnTo>
                    <a:pt x="46738" y="199"/>
                  </a:lnTo>
                  <a:lnTo>
                    <a:pt x="46897" y="172"/>
                  </a:lnTo>
                  <a:lnTo>
                    <a:pt x="47398" y="133"/>
                  </a:lnTo>
                  <a:lnTo>
                    <a:pt x="47557" y="133"/>
                  </a:lnTo>
                  <a:lnTo>
                    <a:pt x="48204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3"/>
            <p:cNvSpPr/>
            <p:nvPr/>
          </p:nvSpPr>
          <p:spPr>
            <a:xfrm rot="293623">
              <a:off x="3846584" y="1457790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204" y="1"/>
                  </a:moveTo>
                  <a:lnTo>
                    <a:pt x="47544" y="54"/>
                  </a:lnTo>
                  <a:lnTo>
                    <a:pt x="47386" y="67"/>
                  </a:lnTo>
                  <a:lnTo>
                    <a:pt x="46897" y="107"/>
                  </a:lnTo>
                  <a:lnTo>
                    <a:pt x="46738" y="120"/>
                  </a:lnTo>
                  <a:lnTo>
                    <a:pt x="46237" y="159"/>
                  </a:lnTo>
                  <a:lnTo>
                    <a:pt x="46078" y="173"/>
                  </a:lnTo>
                  <a:lnTo>
                    <a:pt x="45576" y="199"/>
                  </a:lnTo>
                  <a:lnTo>
                    <a:pt x="45418" y="225"/>
                  </a:lnTo>
                  <a:lnTo>
                    <a:pt x="44916" y="265"/>
                  </a:lnTo>
                  <a:lnTo>
                    <a:pt x="44757" y="265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71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37"/>
                  </a:lnTo>
                  <a:lnTo>
                    <a:pt x="42275" y="463"/>
                  </a:lnTo>
                  <a:lnTo>
                    <a:pt x="42129" y="490"/>
                  </a:lnTo>
                  <a:lnTo>
                    <a:pt x="41641" y="516"/>
                  </a:lnTo>
                  <a:lnTo>
                    <a:pt x="41469" y="529"/>
                  </a:lnTo>
                  <a:lnTo>
                    <a:pt x="40980" y="569"/>
                  </a:lnTo>
                  <a:lnTo>
                    <a:pt x="40809" y="582"/>
                  </a:lnTo>
                  <a:lnTo>
                    <a:pt x="40320" y="635"/>
                  </a:lnTo>
                  <a:lnTo>
                    <a:pt x="40148" y="635"/>
                  </a:lnTo>
                  <a:lnTo>
                    <a:pt x="39660" y="688"/>
                  </a:lnTo>
                  <a:lnTo>
                    <a:pt x="39488" y="688"/>
                  </a:lnTo>
                  <a:lnTo>
                    <a:pt x="38999" y="727"/>
                  </a:lnTo>
                  <a:lnTo>
                    <a:pt x="38828" y="741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32" y="886"/>
                  </a:lnTo>
                  <a:lnTo>
                    <a:pt x="36860" y="899"/>
                  </a:lnTo>
                  <a:lnTo>
                    <a:pt x="36371" y="925"/>
                  </a:lnTo>
                  <a:lnTo>
                    <a:pt x="36200" y="952"/>
                  </a:lnTo>
                  <a:lnTo>
                    <a:pt x="35711" y="978"/>
                  </a:lnTo>
                  <a:lnTo>
                    <a:pt x="35539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0" y="1097"/>
                  </a:lnTo>
                  <a:lnTo>
                    <a:pt x="34219" y="1097"/>
                  </a:lnTo>
                  <a:lnTo>
                    <a:pt x="33730" y="1150"/>
                  </a:lnTo>
                  <a:lnTo>
                    <a:pt x="33558" y="1163"/>
                  </a:lnTo>
                  <a:lnTo>
                    <a:pt x="33070" y="1190"/>
                  </a:lnTo>
                  <a:lnTo>
                    <a:pt x="32898" y="1216"/>
                  </a:lnTo>
                  <a:lnTo>
                    <a:pt x="32423" y="1242"/>
                  </a:lnTo>
                  <a:lnTo>
                    <a:pt x="32264" y="1256"/>
                  </a:lnTo>
                  <a:lnTo>
                    <a:pt x="31762" y="1295"/>
                  </a:lnTo>
                  <a:lnTo>
                    <a:pt x="31604" y="1308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2" y="1401"/>
                  </a:lnTo>
                  <a:lnTo>
                    <a:pt x="30283" y="1401"/>
                  </a:lnTo>
                  <a:lnTo>
                    <a:pt x="29781" y="1454"/>
                  </a:lnTo>
                  <a:lnTo>
                    <a:pt x="29623" y="1454"/>
                  </a:lnTo>
                  <a:lnTo>
                    <a:pt x="29121" y="1507"/>
                  </a:lnTo>
                  <a:lnTo>
                    <a:pt x="28962" y="1520"/>
                  </a:lnTo>
                  <a:lnTo>
                    <a:pt x="28461" y="1559"/>
                  </a:lnTo>
                  <a:lnTo>
                    <a:pt x="28302" y="1573"/>
                  </a:lnTo>
                  <a:lnTo>
                    <a:pt x="27800" y="1612"/>
                  </a:lnTo>
                  <a:lnTo>
                    <a:pt x="27655" y="1625"/>
                  </a:lnTo>
                  <a:lnTo>
                    <a:pt x="27153" y="1652"/>
                  </a:lnTo>
                  <a:lnTo>
                    <a:pt x="26995" y="1678"/>
                  </a:lnTo>
                  <a:lnTo>
                    <a:pt x="26493" y="1705"/>
                  </a:lnTo>
                  <a:lnTo>
                    <a:pt x="26334" y="1718"/>
                  </a:lnTo>
                  <a:lnTo>
                    <a:pt x="25833" y="1757"/>
                  </a:lnTo>
                  <a:lnTo>
                    <a:pt x="25674" y="1771"/>
                  </a:lnTo>
                  <a:lnTo>
                    <a:pt x="25172" y="1823"/>
                  </a:lnTo>
                  <a:lnTo>
                    <a:pt x="25014" y="1823"/>
                  </a:lnTo>
                  <a:lnTo>
                    <a:pt x="24512" y="1876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42"/>
                  </a:lnTo>
                  <a:lnTo>
                    <a:pt x="23191" y="1969"/>
                  </a:lnTo>
                  <a:lnTo>
                    <a:pt x="23033" y="1982"/>
                  </a:lnTo>
                  <a:lnTo>
                    <a:pt x="22557" y="2022"/>
                  </a:lnTo>
                  <a:lnTo>
                    <a:pt x="22386" y="2035"/>
                  </a:lnTo>
                  <a:lnTo>
                    <a:pt x="21897" y="2061"/>
                  </a:lnTo>
                  <a:lnTo>
                    <a:pt x="21725" y="2088"/>
                  </a:lnTo>
                  <a:lnTo>
                    <a:pt x="21237" y="2114"/>
                  </a:lnTo>
                  <a:lnTo>
                    <a:pt x="21065" y="2140"/>
                  </a:lnTo>
                  <a:lnTo>
                    <a:pt x="20576" y="2167"/>
                  </a:lnTo>
                  <a:lnTo>
                    <a:pt x="20405" y="2180"/>
                  </a:lnTo>
                  <a:lnTo>
                    <a:pt x="19916" y="2233"/>
                  </a:lnTo>
                  <a:lnTo>
                    <a:pt x="19744" y="2233"/>
                  </a:lnTo>
                  <a:lnTo>
                    <a:pt x="19256" y="2286"/>
                  </a:lnTo>
                  <a:lnTo>
                    <a:pt x="19084" y="2299"/>
                  </a:lnTo>
                  <a:lnTo>
                    <a:pt x="18595" y="2339"/>
                  </a:lnTo>
                  <a:lnTo>
                    <a:pt x="18424" y="2352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84"/>
                  </a:lnTo>
                  <a:lnTo>
                    <a:pt x="16456" y="2497"/>
                  </a:lnTo>
                  <a:lnTo>
                    <a:pt x="15967" y="2537"/>
                  </a:lnTo>
                  <a:lnTo>
                    <a:pt x="15796" y="2550"/>
                  </a:lnTo>
                  <a:lnTo>
                    <a:pt x="15307" y="2603"/>
                  </a:lnTo>
                  <a:lnTo>
                    <a:pt x="15135" y="2603"/>
                  </a:lnTo>
                  <a:lnTo>
                    <a:pt x="14647" y="2642"/>
                  </a:lnTo>
                  <a:lnTo>
                    <a:pt x="14475" y="2642"/>
                  </a:lnTo>
                  <a:lnTo>
                    <a:pt x="13986" y="2695"/>
                  </a:lnTo>
                  <a:lnTo>
                    <a:pt x="13815" y="2708"/>
                  </a:lnTo>
                  <a:lnTo>
                    <a:pt x="13326" y="2748"/>
                  </a:lnTo>
                  <a:lnTo>
                    <a:pt x="13181" y="2761"/>
                  </a:lnTo>
                  <a:lnTo>
                    <a:pt x="12679" y="2801"/>
                  </a:lnTo>
                  <a:lnTo>
                    <a:pt x="12520" y="2814"/>
                  </a:lnTo>
                  <a:lnTo>
                    <a:pt x="12018" y="2840"/>
                  </a:lnTo>
                  <a:lnTo>
                    <a:pt x="11860" y="2867"/>
                  </a:lnTo>
                  <a:lnTo>
                    <a:pt x="11358" y="2893"/>
                  </a:lnTo>
                  <a:lnTo>
                    <a:pt x="11200" y="2906"/>
                  </a:lnTo>
                  <a:lnTo>
                    <a:pt x="10698" y="2946"/>
                  </a:lnTo>
                  <a:lnTo>
                    <a:pt x="10539" y="2959"/>
                  </a:lnTo>
                  <a:lnTo>
                    <a:pt x="10037" y="3012"/>
                  </a:lnTo>
                  <a:lnTo>
                    <a:pt x="9879" y="3012"/>
                  </a:lnTo>
                  <a:lnTo>
                    <a:pt x="9377" y="3052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70" y="3157"/>
                  </a:lnTo>
                  <a:lnTo>
                    <a:pt x="7911" y="3171"/>
                  </a:lnTo>
                  <a:lnTo>
                    <a:pt x="7409" y="3210"/>
                  </a:lnTo>
                  <a:lnTo>
                    <a:pt x="7251" y="3223"/>
                  </a:lnTo>
                  <a:lnTo>
                    <a:pt x="6749" y="3263"/>
                  </a:lnTo>
                  <a:lnTo>
                    <a:pt x="6591" y="3276"/>
                  </a:lnTo>
                  <a:lnTo>
                    <a:pt x="6089" y="3303"/>
                  </a:lnTo>
                  <a:lnTo>
                    <a:pt x="5930" y="3329"/>
                  </a:lnTo>
                  <a:lnTo>
                    <a:pt x="5428" y="3369"/>
                  </a:lnTo>
                  <a:lnTo>
                    <a:pt x="5270" y="3369"/>
                  </a:lnTo>
                  <a:lnTo>
                    <a:pt x="4768" y="3421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74" y="3527"/>
                  </a:lnTo>
                  <a:lnTo>
                    <a:pt x="3302" y="3540"/>
                  </a:lnTo>
                  <a:lnTo>
                    <a:pt x="2814" y="3567"/>
                  </a:lnTo>
                  <a:lnTo>
                    <a:pt x="2642" y="3593"/>
                  </a:lnTo>
                  <a:lnTo>
                    <a:pt x="2153" y="3620"/>
                  </a:lnTo>
                  <a:lnTo>
                    <a:pt x="1981" y="3633"/>
                  </a:lnTo>
                  <a:lnTo>
                    <a:pt x="1493" y="3672"/>
                  </a:lnTo>
                  <a:lnTo>
                    <a:pt x="1321" y="3686"/>
                  </a:lnTo>
                  <a:lnTo>
                    <a:pt x="833" y="3712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4" y="3870"/>
                  </a:lnTo>
                  <a:lnTo>
                    <a:pt x="674" y="3818"/>
                  </a:lnTo>
                  <a:lnTo>
                    <a:pt x="833" y="3804"/>
                  </a:lnTo>
                  <a:lnTo>
                    <a:pt x="1321" y="3765"/>
                  </a:lnTo>
                  <a:lnTo>
                    <a:pt x="1493" y="3752"/>
                  </a:lnTo>
                  <a:lnTo>
                    <a:pt x="1981" y="3712"/>
                  </a:lnTo>
                  <a:lnTo>
                    <a:pt x="2153" y="3699"/>
                  </a:lnTo>
                  <a:lnTo>
                    <a:pt x="2642" y="3672"/>
                  </a:lnTo>
                  <a:lnTo>
                    <a:pt x="2814" y="3659"/>
                  </a:lnTo>
                  <a:lnTo>
                    <a:pt x="3302" y="3620"/>
                  </a:lnTo>
                  <a:lnTo>
                    <a:pt x="3474" y="3606"/>
                  </a:lnTo>
                  <a:lnTo>
                    <a:pt x="3962" y="3567"/>
                  </a:lnTo>
                  <a:lnTo>
                    <a:pt x="4134" y="3554"/>
                  </a:lnTo>
                  <a:lnTo>
                    <a:pt x="4623" y="3501"/>
                  </a:lnTo>
                  <a:lnTo>
                    <a:pt x="4794" y="3501"/>
                  </a:lnTo>
                  <a:lnTo>
                    <a:pt x="5283" y="3461"/>
                  </a:lnTo>
                  <a:lnTo>
                    <a:pt x="5455" y="3461"/>
                  </a:lnTo>
                  <a:lnTo>
                    <a:pt x="5930" y="3408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3"/>
                  </a:lnTo>
                  <a:lnTo>
                    <a:pt x="7409" y="3289"/>
                  </a:lnTo>
                  <a:lnTo>
                    <a:pt x="7911" y="3263"/>
                  </a:lnTo>
                  <a:lnTo>
                    <a:pt x="8070" y="3237"/>
                  </a:lnTo>
                  <a:lnTo>
                    <a:pt x="8572" y="3210"/>
                  </a:lnTo>
                  <a:lnTo>
                    <a:pt x="8730" y="3197"/>
                  </a:lnTo>
                  <a:lnTo>
                    <a:pt x="9232" y="3157"/>
                  </a:lnTo>
                  <a:lnTo>
                    <a:pt x="9390" y="3144"/>
                  </a:lnTo>
                  <a:lnTo>
                    <a:pt x="9892" y="3091"/>
                  </a:lnTo>
                  <a:lnTo>
                    <a:pt x="10051" y="3091"/>
                  </a:lnTo>
                  <a:lnTo>
                    <a:pt x="10539" y="3038"/>
                  </a:lnTo>
                  <a:lnTo>
                    <a:pt x="10698" y="3025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3"/>
                  </a:lnTo>
                  <a:lnTo>
                    <a:pt x="12520" y="2893"/>
                  </a:lnTo>
                  <a:lnTo>
                    <a:pt x="12679" y="2880"/>
                  </a:lnTo>
                  <a:lnTo>
                    <a:pt x="13181" y="2840"/>
                  </a:lnTo>
                  <a:lnTo>
                    <a:pt x="13339" y="2827"/>
                  </a:lnTo>
                  <a:lnTo>
                    <a:pt x="13841" y="2801"/>
                  </a:lnTo>
                  <a:lnTo>
                    <a:pt x="13999" y="2774"/>
                  </a:lnTo>
                  <a:lnTo>
                    <a:pt x="14501" y="2721"/>
                  </a:lnTo>
                  <a:lnTo>
                    <a:pt x="14660" y="2721"/>
                  </a:lnTo>
                  <a:lnTo>
                    <a:pt x="15162" y="2682"/>
                  </a:lnTo>
                  <a:lnTo>
                    <a:pt x="15307" y="2682"/>
                  </a:lnTo>
                  <a:lnTo>
                    <a:pt x="15796" y="2629"/>
                  </a:lnTo>
                  <a:lnTo>
                    <a:pt x="15967" y="2616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37"/>
                  </a:lnTo>
                  <a:lnTo>
                    <a:pt x="17288" y="2510"/>
                  </a:lnTo>
                  <a:lnTo>
                    <a:pt x="17777" y="2484"/>
                  </a:lnTo>
                  <a:lnTo>
                    <a:pt x="17948" y="2471"/>
                  </a:lnTo>
                  <a:lnTo>
                    <a:pt x="18437" y="2431"/>
                  </a:lnTo>
                  <a:lnTo>
                    <a:pt x="18609" y="2418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12"/>
                  </a:lnTo>
                  <a:lnTo>
                    <a:pt x="19929" y="2312"/>
                  </a:lnTo>
                  <a:lnTo>
                    <a:pt x="20405" y="2272"/>
                  </a:lnTo>
                  <a:lnTo>
                    <a:pt x="20576" y="2246"/>
                  </a:lnTo>
                  <a:lnTo>
                    <a:pt x="21065" y="2220"/>
                  </a:lnTo>
                  <a:lnTo>
                    <a:pt x="21237" y="2206"/>
                  </a:lnTo>
                  <a:lnTo>
                    <a:pt x="21725" y="2167"/>
                  </a:lnTo>
                  <a:lnTo>
                    <a:pt x="21897" y="2154"/>
                  </a:lnTo>
                  <a:lnTo>
                    <a:pt x="22386" y="2114"/>
                  </a:lnTo>
                  <a:lnTo>
                    <a:pt x="22557" y="2101"/>
                  </a:lnTo>
                  <a:lnTo>
                    <a:pt x="23046" y="2061"/>
                  </a:lnTo>
                  <a:lnTo>
                    <a:pt x="23218" y="2048"/>
                  </a:lnTo>
                  <a:lnTo>
                    <a:pt x="23706" y="2022"/>
                  </a:lnTo>
                  <a:lnTo>
                    <a:pt x="23878" y="2008"/>
                  </a:lnTo>
                  <a:lnTo>
                    <a:pt x="24367" y="1956"/>
                  </a:lnTo>
                  <a:lnTo>
                    <a:pt x="24538" y="1956"/>
                  </a:lnTo>
                  <a:lnTo>
                    <a:pt x="25014" y="1903"/>
                  </a:lnTo>
                  <a:lnTo>
                    <a:pt x="25172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95" y="1757"/>
                  </a:lnTo>
                  <a:lnTo>
                    <a:pt x="27153" y="1731"/>
                  </a:lnTo>
                  <a:lnTo>
                    <a:pt x="27655" y="1705"/>
                  </a:lnTo>
                  <a:lnTo>
                    <a:pt x="27813" y="1691"/>
                  </a:lnTo>
                  <a:lnTo>
                    <a:pt x="28315" y="1652"/>
                  </a:lnTo>
                  <a:lnTo>
                    <a:pt x="28474" y="1639"/>
                  </a:lnTo>
                  <a:lnTo>
                    <a:pt x="28976" y="1612"/>
                  </a:lnTo>
                  <a:lnTo>
                    <a:pt x="29134" y="1586"/>
                  </a:lnTo>
                  <a:lnTo>
                    <a:pt x="29636" y="1546"/>
                  </a:lnTo>
                  <a:lnTo>
                    <a:pt x="29781" y="1546"/>
                  </a:lnTo>
                  <a:lnTo>
                    <a:pt x="30283" y="1493"/>
                  </a:lnTo>
                  <a:lnTo>
                    <a:pt x="30442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8"/>
                  </a:lnTo>
                  <a:lnTo>
                    <a:pt x="31762" y="1374"/>
                  </a:lnTo>
                  <a:lnTo>
                    <a:pt x="32264" y="1348"/>
                  </a:lnTo>
                  <a:lnTo>
                    <a:pt x="32423" y="1322"/>
                  </a:lnTo>
                  <a:lnTo>
                    <a:pt x="32924" y="1295"/>
                  </a:lnTo>
                  <a:lnTo>
                    <a:pt x="33083" y="1282"/>
                  </a:lnTo>
                  <a:lnTo>
                    <a:pt x="33585" y="1242"/>
                  </a:lnTo>
                  <a:lnTo>
                    <a:pt x="33743" y="1229"/>
                  </a:lnTo>
                  <a:lnTo>
                    <a:pt x="34245" y="1176"/>
                  </a:lnTo>
                  <a:lnTo>
                    <a:pt x="34390" y="1176"/>
                  </a:lnTo>
                  <a:lnTo>
                    <a:pt x="34879" y="1124"/>
                  </a:lnTo>
                  <a:lnTo>
                    <a:pt x="35051" y="1124"/>
                  </a:lnTo>
                  <a:lnTo>
                    <a:pt x="35539" y="1071"/>
                  </a:lnTo>
                  <a:lnTo>
                    <a:pt x="35711" y="1057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60" y="978"/>
                  </a:lnTo>
                  <a:lnTo>
                    <a:pt x="37032" y="965"/>
                  </a:lnTo>
                  <a:lnTo>
                    <a:pt x="37520" y="925"/>
                  </a:lnTo>
                  <a:lnTo>
                    <a:pt x="37692" y="912"/>
                  </a:lnTo>
                  <a:lnTo>
                    <a:pt x="38181" y="886"/>
                  </a:lnTo>
                  <a:lnTo>
                    <a:pt x="38352" y="859"/>
                  </a:lnTo>
                  <a:lnTo>
                    <a:pt x="38841" y="833"/>
                  </a:lnTo>
                  <a:lnTo>
                    <a:pt x="39013" y="820"/>
                  </a:lnTo>
                  <a:lnTo>
                    <a:pt x="39488" y="767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01"/>
                  </a:lnTo>
                  <a:lnTo>
                    <a:pt x="40809" y="661"/>
                  </a:lnTo>
                  <a:lnTo>
                    <a:pt x="40980" y="648"/>
                  </a:lnTo>
                  <a:lnTo>
                    <a:pt x="41469" y="622"/>
                  </a:lnTo>
                  <a:lnTo>
                    <a:pt x="41641" y="595"/>
                  </a:lnTo>
                  <a:lnTo>
                    <a:pt x="42129" y="569"/>
                  </a:lnTo>
                  <a:lnTo>
                    <a:pt x="42301" y="556"/>
                  </a:lnTo>
                  <a:lnTo>
                    <a:pt x="42790" y="516"/>
                  </a:lnTo>
                  <a:lnTo>
                    <a:pt x="42961" y="503"/>
                  </a:lnTo>
                  <a:lnTo>
                    <a:pt x="43450" y="463"/>
                  </a:lnTo>
                  <a:lnTo>
                    <a:pt x="43622" y="450"/>
                  </a:lnTo>
                  <a:lnTo>
                    <a:pt x="44097" y="397"/>
                  </a:lnTo>
                  <a:lnTo>
                    <a:pt x="44256" y="397"/>
                  </a:lnTo>
                  <a:lnTo>
                    <a:pt x="44757" y="358"/>
                  </a:lnTo>
                  <a:lnTo>
                    <a:pt x="44916" y="358"/>
                  </a:lnTo>
                  <a:lnTo>
                    <a:pt x="45418" y="305"/>
                  </a:lnTo>
                  <a:lnTo>
                    <a:pt x="45576" y="292"/>
                  </a:lnTo>
                  <a:lnTo>
                    <a:pt x="46078" y="252"/>
                  </a:lnTo>
                  <a:lnTo>
                    <a:pt x="46237" y="239"/>
                  </a:lnTo>
                  <a:lnTo>
                    <a:pt x="46738" y="199"/>
                  </a:lnTo>
                  <a:lnTo>
                    <a:pt x="46897" y="186"/>
                  </a:lnTo>
                  <a:lnTo>
                    <a:pt x="47399" y="159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3"/>
            <p:cNvSpPr/>
            <p:nvPr/>
          </p:nvSpPr>
          <p:spPr>
            <a:xfrm rot="293623">
              <a:off x="3846033" y="1772188"/>
              <a:ext cx="4173253" cy="336357"/>
            </a:xfrm>
            <a:custGeom>
              <a:avLst/>
              <a:gdLst/>
              <a:ahLst/>
              <a:cxnLst/>
              <a:rect l="l" t="t" r="r" b="b"/>
              <a:pathLst>
                <a:path w="48191" h="3884" extrusionOk="0">
                  <a:moveTo>
                    <a:pt x="48178" y="1"/>
                  </a:moveTo>
                  <a:lnTo>
                    <a:pt x="47531" y="53"/>
                  </a:lnTo>
                  <a:lnTo>
                    <a:pt x="47372" y="67"/>
                  </a:lnTo>
                  <a:lnTo>
                    <a:pt x="46870" y="119"/>
                  </a:lnTo>
                  <a:lnTo>
                    <a:pt x="46712" y="119"/>
                  </a:lnTo>
                  <a:lnTo>
                    <a:pt x="46210" y="172"/>
                  </a:lnTo>
                  <a:lnTo>
                    <a:pt x="46051" y="172"/>
                  </a:lnTo>
                  <a:lnTo>
                    <a:pt x="45550" y="212"/>
                  </a:lnTo>
                  <a:lnTo>
                    <a:pt x="45391" y="238"/>
                  </a:lnTo>
                  <a:lnTo>
                    <a:pt x="44889" y="265"/>
                  </a:lnTo>
                  <a:lnTo>
                    <a:pt x="44731" y="278"/>
                  </a:lnTo>
                  <a:lnTo>
                    <a:pt x="44229" y="317"/>
                  </a:lnTo>
                  <a:lnTo>
                    <a:pt x="44071" y="331"/>
                  </a:lnTo>
                  <a:lnTo>
                    <a:pt x="43569" y="370"/>
                  </a:lnTo>
                  <a:lnTo>
                    <a:pt x="43410" y="384"/>
                  </a:lnTo>
                  <a:lnTo>
                    <a:pt x="42935" y="410"/>
                  </a:lnTo>
                  <a:lnTo>
                    <a:pt x="42763" y="423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14" y="529"/>
                  </a:lnTo>
                  <a:lnTo>
                    <a:pt x="41442" y="529"/>
                  </a:lnTo>
                  <a:lnTo>
                    <a:pt x="40954" y="582"/>
                  </a:lnTo>
                  <a:lnTo>
                    <a:pt x="40782" y="595"/>
                  </a:lnTo>
                  <a:lnTo>
                    <a:pt x="40293" y="634"/>
                  </a:lnTo>
                  <a:lnTo>
                    <a:pt x="40122" y="648"/>
                  </a:lnTo>
                  <a:lnTo>
                    <a:pt x="39633" y="674"/>
                  </a:lnTo>
                  <a:lnTo>
                    <a:pt x="39461" y="700"/>
                  </a:lnTo>
                  <a:lnTo>
                    <a:pt x="38973" y="727"/>
                  </a:lnTo>
                  <a:lnTo>
                    <a:pt x="38801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99"/>
                  </a:lnTo>
                  <a:lnTo>
                    <a:pt x="36847" y="899"/>
                  </a:lnTo>
                  <a:lnTo>
                    <a:pt x="36345" y="938"/>
                  </a:lnTo>
                  <a:lnTo>
                    <a:pt x="36186" y="938"/>
                  </a:lnTo>
                  <a:lnTo>
                    <a:pt x="35684" y="991"/>
                  </a:lnTo>
                  <a:lnTo>
                    <a:pt x="35526" y="1004"/>
                  </a:lnTo>
                  <a:lnTo>
                    <a:pt x="35024" y="1044"/>
                  </a:lnTo>
                  <a:lnTo>
                    <a:pt x="34866" y="1057"/>
                  </a:lnTo>
                  <a:lnTo>
                    <a:pt x="34364" y="1083"/>
                  </a:lnTo>
                  <a:lnTo>
                    <a:pt x="34205" y="1110"/>
                  </a:lnTo>
                  <a:lnTo>
                    <a:pt x="33703" y="1136"/>
                  </a:lnTo>
                  <a:lnTo>
                    <a:pt x="33558" y="1163"/>
                  </a:lnTo>
                  <a:lnTo>
                    <a:pt x="33056" y="1189"/>
                  </a:lnTo>
                  <a:lnTo>
                    <a:pt x="32898" y="1202"/>
                  </a:lnTo>
                  <a:lnTo>
                    <a:pt x="32396" y="1242"/>
                  </a:lnTo>
                  <a:lnTo>
                    <a:pt x="32237" y="1255"/>
                  </a:lnTo>
                  <a:lnTo>
                    <a:pt x="31736" y="1308"/>
                  </a:lnTo>
                  <a:lnTo>
                    <a:pt x="31577" y="1308"/>
                  </a:lnTo>
                  <a:lnTo>
                    <a:pt x="31075" y="1361"/>
                  </a:lnTo>
                  <a:lnTo>
                    <a:pt x="30917" y="1374"/>
                  </a:lnTo>
                  <a:lnTo>
                    <a:pt x="30415" y="1400"/>
                  </a:lnTo>
                  <a:lnTo>
                    <a:pt x="30256" y="1414"/>
                  </a:lnTo>
                  <a:lnTo>
                    <a:pt x="29755" y="1453"/>
                  </a:lnTo>
                  <a:lnTo>
                    <a:pt x="29596" y="1466"/>
                  </a:lnTo>
                  <a:lnTo>
                    <a:pt x="29094" y="1506"/>
                  </a:lnTo>
                  <a:lnTo>
                    <a:pt x="28936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40" y="1665"/>
                  </a:lnTo>
                  <a:lnTo>
                    <a:pt x="26968" y="1665"/>
                  </a:lnTo>
                  <a:lnTo>
                    <a:pt x="26479" y="1717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83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498" y="1863"/>
                  </a:lnTo>
                  <a:lnTo>
                    <a:pt x="24327" y="1889"/>
                  </a:lnTo>
                  <a:lnTo>
                    <a:pt x="23851" y="1915"/>
                  </a:lnTo>
                  <a:lnTo>
                    <a:pt x="23680" y="1929"/>
                  </a:lnTo>
                  <a:lnTo>
                    <a:pt x="23191" y="1968"/>
                  </a:lnTo>
                  <a:lnTo>
                    <a:pt x="23019" y="1982"/>
                  </a:lnTo>
                  <a:lnTo>
                    <a:pt x="22531" y="2021"/>
                  </a:lnTo>
                  <a:lnTo>
                    <a:pt x="22359" y="2034"/>
                  </a:lnTo>
                  <a:lnTo>
                    <a:pt x="21870" y="2074"/>
                  </a:lnTo>
                  <a:lnTo>
                    <a:pt x="21699" y="2074"/>
                  </a:lnTo>
                  <a:lnTo>
                    <a:pt x="21210" y="2127"/>
                  </a:lnTo>
                  <a:lnTo>
                    <a:pt x="21038" y="2153"/>
                  </a:lnTo>
                  <a:lnTo>
                    <a:pt x="20550" y="2180"/>
                  </a:lnTo>
                  <a:lnTo>
                    <a:pt x="20378" y="2193"/>
                  </a:lnTo>
                  <a:lnTo>
                    <a:pt x="19889" y="2232"/>
                  </a:lnTo>
                  <a:lnTo>
                    <a:pt x="19718" y="2246"/>
                  </a:lnTo>
                  <a:lnTo>
                    <a:pt x="19229" y="2285"/>
                  </a:lnTo>
                  <a:lnTo>
                    <a:pt x="19084" y="2298"/>
                  </a:lnTo>
                  <a:lnTo>
                    <a:pt x="18582" y="2325"/>
                  </a:lnTo>
                  <a:lnTo>
                    <a:pt x="18423" y="2351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61" y="2444"/>
                  </a:lnTo>
                  <a:lnTo>
                    <a:pt x="17103" y="2444"/>
                  </a:lnTo>
                  <a:lnTo>
                    <a:pt x="16601" y="2497"/>
                  </a:lnTo>
                  <a:lnTo>
                    <a:pt x="16442" y="2497"/>
                  </a:lnTo>
                  <a:lnTo>
                    <a:pt x="15941" y="2549"/>
                  </a:lnTo>
                  <a:lnTo>
                    <a:pt x="15782" y="2563"/>
                  </a:lnTo>
                  <a:lnTo>
                    <a:pt x="15280" y="2589"/>
                  </a:lnTo>
                  <a:lnTo>
                    <a:pt x="15122" y="2615"/>
                  </a:lnTo>
                  <a:lnTo>
                    <a:pt x="14620" y="2642"/>
                  </a:lnTo>
                  <a:lnTo>
                    <a:pt x="14461" y="2655"/>
                  </a:lnTo>
                  <a:lnTo>
                    <a:pt x="13973" y="2695"/>
                  </a:lnTo>
                  <a:lnTo>
                    <a:pt x="13814" y="2708"/>
                  </a:lnTo>
                  <a:lnTo>
                    <a:pt x="13312" y="2734"/>
                  </a:lnTo>
                  <a:lnTo>
                    <a:pt x="13154" y="2761"/>
                  </a:lnTo>
                  <a:lnTo>
                    <a:pt x="12652" y="2787"/>
                  </a:lnTo>
                  <a:lnTo>
                    <a:pt x="12494" y="2814"/>
                  </a:lnTo>
                  <a:lnTo>
                    <a:pt x="11992" y="2853"/>
                  </a:lnTo>
                  <a:lnTo>
                    <a:pt x="11833" y="2853"/>
                  </a:lnTo>
                  <a:lnTo>
                    <a:pt x="11331" y="2906"/>
                  </a:lnTo>
                  <a:lnTo>
                    <a:pt x="11173" y="2906"/>
                  </a:lnTo>
                  <a:lnTo>
                    <a:pt x="10671" y="2959"/>
                  </a:lnTo>
                  <a:lnTo>
                    <a:pt x="10513" y="2972"/>
                  </a:lnTo>
                  <a:lnTo>
                    <a:pt x="10011" y="3012"/>
                  </a:lnTo>
                  <a:lnTo>
                    <a:pt x="9852" y="3025"/>
                  </a:lnTo>
                  <a:lnTo>
                    <a:pt x="9377" y="3051"/>
                  </a:lnTo>
                  <a:lnTo>
                    <a:pt x="9205" y="3064"/>
                  </a:lnTo>
                  <a:lnTo>
                    <a:pt x="8717" y="3104"/>
                  </a:lnTo>
                  <a:lnTo>
                    <a:pt x="8545" y="3117"/>
                  </a:lnTo>
                  <a:lnTo>
                    <a:pt x="8056" y="3157"/>
                  </a:lnTo>
                  <a:lnTo>
                    <a:pt x="7885" y="3170"/>
                  </a:lnTo>
                  <a:lnTo>
                    <a:pt x="7396" y="3223"/>
                  </a:lnTo>
                  <a:lnTo>
                    <a:pt x="7224" y="3223"/>
                  </a:lnTo>
                  <a:lnTo>
                    <a:pt x="6736" y="3276"/>
                  </a:lnTo>
                  <a:lnTo>
                    <a:pt x="6564" y="3276"/>
                  </a:lnTo>
                  <a:lnTo>
                    <a:pt x="6075" y="3315"/>
                  </a:lnTo>
                  <a:lnTo>
                    <a:pt x="5904" y="3342"/>
                  </a:lnTo>
                  <a:lnTo>
                    <a:pt x="5415" y="3368"/>
                  </a:lnTo>
                  <a:lnTo>
                    <a:pt x="5243" y="3381"/>
                  </a:lnTo>
                  <a:lnTo>
                    <a:pt x="4755" y="3421"/>
                  </a:lnTo>
                  <a:lnTo>
                    <a:pt x="4596" y="3434"/>
                  </a:lnTo>
                  <a:lnTo>
                    <a:pt x="4108" y="3474"/>
                  </a:lnTo>
                  <a:lnTo>
                    <a:pt x="3936" y="3487"/>
                  </a:lnTo>
                  <a:lnTo>
                    <a:pt x="3447" y="3513"/>
                  </a:lnTo>
                  <a:lnTo>
                    <a:pt x="3275" y="3540"/>
                  </a:lnTo>
                  <a:lnTo>
                    <a:pt x="2787" y="3566"/>
                  </a:lnTo>
                  <a:lnTo>
                    <a:pt x="2615" y="3579"/>
                  </a:lnTo>
                  <a:lnTo>
                    <a:pt x="2127" y="3632"/>
                  </a:lnTo>
                  <a:lnTo>
                    <a:pt x="1955" y="3632"/>
                  </a:lnTo>
                  <a:lnTo>
                    <a:pt x="1466" y="3685"/>
                  </a:lnTo>
                  <a:lnTo>
                    <a:pt x="1295" y="3685"/>
                  </a:lnTo>
                  <a:lnTo>
                    <a:pt x="806" y="3725"/>
                  </a:lnTo>
                  <a:lnTo>
                    <a:pt x="634" y="3751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30"/>
                  </a:lnTo>
                  <a:lnTo>
                    <a:pt x="819" y="3817"/>
                  </a:lnTo>
                  <a:lnTo>
                    <a:pt x="1321" y="3764"/>
                  </a:lnTo>
                  <a:lnTo>
                    <a:pt x="1479" y="3764"/>
                  </a:lnTo>
                  <a:lnTo>
                    <a:pt x="1955" y="3712"/>
                  </a:lnTo>
                  <a:lnTo>
                    <a:pt x="2127" y="3712"/>
                  </a:lnTo>
                  <a:lnTo>
                    <a:pt x="2615" y="3672"/>
                  </a:lnTo>
                  <a:lnTo>
                    <a:pt x="2787" y="3646"/>
                  </a:lnTo>
                  <a:lnTo>
                    <a:pt x="3275" y="3619"/>
                  </a:lnTo>
                  <a:lnTo>
                    <a:pt x="3447" y="3606"/>
                  </a:lnTo>
                  <a:lnTo>
                    <a:pt x="3936" y="3566"/>
                  </a:lnTo>
                  <a:lnTo>
                    <a:pt x="4108" y="3553"/>
                  </a:lnTo>
                  <a:lnTo>
                    <a:pt x="4596" y="3513"/>
                  </a:lnTo>
                  <a:lnTo>
                    <a:pt x="4768" y="3500"/>
                  </a:lnTo>
                  <a:lnTo>
                    <a:pt x="5256" y="3474"/>
                  </a:lnTo>
                  <a:lnTo>
                    <a:pt x="5428" y="3447"/>
                  </a:lnTo>
                  <a:lnTo>
                    <a:pt x="5917" y="3421"/>
                  </a:lnTo>
                  <a:lnTo>
                    <a:pt x="6088" y="3395"/>
                  </a:lnTo>
                  <a:lnTo>
                    <a:pt x="6577" y="3355"/>
                  </a:lnTo>
                  <a:lnTo>
                    <a:pt x="6736" y="3355"/>
                  </a:lnTo>
                  <a:lnTo>
                    <a:pt x="7224" y="3302"/>
                  </a:lnTo>
                  <a:lnTo>
                    <a:pt x="7396" y="3289"/>
                  </a:lnTo>
                  <a:lnTo>
                    <a:pt x="7885" y="3249"/>
                  </a:lnTo>
                  <a:lnTo>
                    <a:pt x="8056" y="3236"/>
                  </a:lnTo>
                  <a:lnTo>
                    <a:pt x="8545" y="3210"/>
                  </a:lnTo>
                  <a:lnTo>
                    <a:pt x="8717" y="3183"/>
                  </a:lnTo>
                  <a:lnTo>
                    <a:pt x="9205" y="3157"/>
                  </a:lnTo>
                  <a:lnTo>
                    <a:pt x="9377" y="3144"/>
                  </a:lnTo>
                  <a:lnTo>
                    <a:pt x="9866" y="3104"/>
                  </a:lnTo>
                  <a:lnTo>
                    <a:pt x="10037" y="3091"/>
                  </a:lnTo>
                  <a:lnTo>
                    <a:pt x="10526" y="3051"/>
                  </a:lnTo>
                  <a:lnTo>
                    <a:pt x="10698" y="3038"/>
                  </a:lnTo>
                  <a:lnTo>
                    <a:pt x="11186" y="2985"/>
                  </a:lnTo>
                  <a:lnTo>
                    <a:pt x="11358" y="2985"/>
                  </a:lnTo>
                  <a:lnTo>
                    <a:pt x="11833" y="2946"/>
                  </a:lnTo>
                  <a:lnTo>
                    <a:pt x="11992" y="2946"/>
                  </a:lnTo>
                  <a:lnTo>
                    <a:pt x="12494" y="2893"/>
                  </a:lnTo>
                  <a:lnTo>
                    <a:pt x="12652" y="2880"/>
                  </a:lnTo>
                  <a:lnTo>
                    <a:pt x="13154" y="2840"/>
                  </a:lnTo>
                  <a:lnTo>
                    <a:pt x="13312" y="2827"/>
                  </a:lnTo>
                  <a:lnTo>
                    <a:pt x="13814" y="2787"/>
                  </a:lnTo>
                  <a:lnTo>
                    <a:pt x="13973" y="2774"/>
                  </a:lnTo>
                  <a:lnTo>
                    <a:pt x="14475" y="2734"/>
                  </a:lnTo>
                  <a:lnTo>
                    <a:pt x="14633" y="2721"/>
                  </a:lnTo>
                  <a:lnTo>
                    <a:pt x="15135" y="2695"/>
                  </a:lnTo>
                  <a:lnTo>
                    <a:pt x="15293" y="2681"/>
                  </a:lnTo>
                  <a:lnTo>
                    <a:pt x="15795" y="2642"/>
                  </a:lnTo>
                  <a:lnTo>
                    <a:pt x="15954" y="2629"/>
                  </a:lnTo>
                  <a:lnTo>
                    <a:pt x="16442" y="2576"/>
                  </a:lnTo>
                  <a:lnTo>
                    <a:pt x="16601" y="2576"/>
                  </a:lnTo>
                  <a:lnTo>
                    <a:pt x="17103" y="2523"/>
                  </a:lnTo>
                  <a:lnTo>
                    <a:pt x="17261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3" y="2431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2" y="2365"/>
                  </a:lnTo>
                  <a:lnTo>
                    <a:pt x="19744" y="2325"/>
                  </a:lnTo>
                  <a:lnTo>
                    <a:pt x="19903" y="2312"/>
                  </a:lnTo>
                  <a:lnTo>
                    <a:pt x="20404" y="2285"/>
                  </a:lnTo>
                  <a:lnTo>
                    <a:pt x="20563" y="2259"/>
                  </a:lnTo>
                  <a:lnTo>
                    <a:pt x="21065" y="2219"/>
                  </a:lnTo>
                  <a:lnTo>
                    <a:pt x="21210" y="2219"/>
                  </a:lnTo>
                  <a:lnTo>
                    <a:pt x="21699" y="2166"/>
                  </a:lnTo>
                  <a:lnTo>
                    <a:pt x="21870" y="2166"/>
                  </a:lnTo>
                  <a:lnTo>
                    <a:pt x="22359" y="2114"/>
                  </a:lnTo>
                  <a:lnTo>
                    <a:pt x="22531" y="2100"/>
                  </a:lnTo>
                  <a:lnTo>
                    <a:pt x="23019" y="2061"/>
                  </a:lnTo>
                  <a:lnTo>
                    <a:pt x="23191" y="2048"/>
                  </a:lnTo>
                  <a:lnTo>
                    <a:pt x="23680" y="2021"/>
                  </a:lnTo>
                  <a:lnTo>
                    <a:pt x="23851" y="1995"/>
                  </a:lnTo>
                  <a:lnTo>
                    <a:pt x="24340" y="1968"/>
                  </a:lnTo>
                  <a:lnTo>
                    <a:pt x="24512" y="1955"/>
                  </a:lnTo>
                  <a:lnTo>
                    <a:pt x="25000" y="1915"/>
                  </a:lnTo>
                  <a:lnTo>
                    <a:pt x="25172" y="1902"/>
                  </a:lnTo>
                  <a:lnTo>
                    <a:pt x="25661" y="1863"/>
                  </a:lnTo>
                  <a:lnTo>
                    <a:pt x="25832" y="1849"/>
                  </a:lnTo>
                  <a:lnTo>
                    <a:pt x="26308" y="1797"/>
                  </a:lnTo>
                  <a:lnTo>
                    <a:pt x="26479" y="1797"/>
                  </a:lnTo>
                  <a:lnTo>
                    <a:pt x="26968" y="1744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599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32"/>
                  </a:lnTo>
                  <a:lnTo>
                    <a:pt x="30270" y="1506"/>
                  </a:lnTo>
                  <a:lnTo>
                    <a:pt x="30441" y="1493"/>
                  </a:lnTo>
                  <a:lnTo>
                    <a:pt x="30917" y="1440"/>
                  </a:lnTo>
                  <a:lnTo>
                    <a:pt x="31075" y="1440"/>
                  </a:lnTo>
                  <a:lnTo>
                    <a:pt x="31577" y="1387"/>
                  </a:lnTo>
                  <a:lnTo>
                    <a:pt x="31736" y="1387"/>
                  </a:lnTo>
                  <a:lnTo>
                    <a:pt x="32237" y="1334"/>
                  </a:lnTo>
                  <a:lnTo>
                    <a:pt x="32396" y="1321"/>
                  </a:lnTo>
                  <a:lnTo>
                    <a:pt x="32898" y="1295"/>
                  </a:lnTo>
                  <a:lnTo>
                    <a:pt x="33056" y="1268"/>
                  </a:lnTo>
                  <a:lnTo>
                    <a:pt x="33558" y="1242"/>
                  </a:lnTo>
                  <a:lnTo>
                    <a:pt x="33717" y="1229"/>
                  </a:lnTo>
                  <a:lnTo>
                    <a:pt x="34218" y="1189"/>
                  </a:lnTo>
                  <a:lnTo>
                    <a:pt x="34377" y="1176"/>
                  </a:lnTo>
                  <a:lnTo>
                    <a:pt x="34879" y="1136"/>
                  </a:lnTo>
                  <a:lnTo>
                    <a:pt x="35037" y="1123"/>
                  </a:lnTo>
                  <a:lnTo>
                    <a:pt x="35539" y="1083"/>
                  </a:lnTo>
                  <a:lnTo>
                    <a:pt x="35684" y="1070"/>
                  </a:lnTo>
                  <a:lnTo>
                    <a:pt x="36186" y="1031"/>
                  </a:lnTo>
                  <a:lnTo>
                    <a:pt x="36345" y="1031"/>
                  </a:lnTo>
                  <a:lnTo>
                    <a:pt x="36847" y="978"/>
                  </a:lnTo>
                  <a:lnTo>
                    <a:pt x="37005" y="978"/>
                  </a:lnTo>
                  <a:lnTo>
                    <a:pt x="37507" y="925"/>
                  </a:lnTo>
                  <a:lnTo>
                    <a:pt x="37665" y="912"/>
                  </a:lnTo>
                  <a:lnTo>
                    <a:pt x="38167" y="872"/>
                  </a:lnTo>
                  <a:lnTo>
                    <a:pt x="38326" y="859"/>
                  </a:lnTo>
                  <a:lnTo>
                    <a:pt x="38828" y="833"/>
                  </a:lnTo>
                  <a:lnTo>
                    <a:pt x="38986" y="806"/>
                  </a:lnTo>
                  <a:lnTo>
                    <a:pt x="39488" y="780"/>
                  </a:lnTo>
                  <a:lnTo>
                    <a:pt x="39646" y="753"/>
                  </a:lnTo>
                  <a:lnTo>
                    <a:pt x="40148" y="727"/>
                  </a:lnTo>
                  <a:lnTo>
                    <a:pt x="40293" y="714"/>
                  </a:lnTo>
                  <a:lnTo>
                    <a:pt x="40782" y="674"/>
                  </a:lnTo>
                  <a:lnTo>
                    <a:pt x="40954" y="661"/>
                  </a:lnTo>
                  <a:lnTo>
                    <a:pt x="41442" y="608"/>
                  </a:lnTo>
                  <a:lnTo>
                    <a:pt x="41614" y="608"/>
                  </a:lnTo>
                  <a:lnTo>
                    <a:pt x="42103" y="568"/>
                  </a:lnTo>
                  <a:lnTo>
                    <a:pt x="42274" y="542"/>
                  </a:lnTo>
                  <a:lnTo>
                    <a:pt x="42763" y="516"/>
                  </a:lnTo>
                  <a:lnTo>
                    <a:pt x="42935" y="502"/>
                  </a:lnTo>
                  <a:lnTo>
                    <a:pt x="43423" y="463"/>
                  </a:lnTo>
                  <a:lnTo>
                    <a:pt x="43595" y="450"/>
                  </a:lnTo>
                  <a:lnTo>
                    <a:pt x="44084" y="410"/>
                  </a:lnTo>
                  <a:lnTo>
                    <a:pt x="44255" y="397"/>
                  </a:lnTo>
                  <a:lnTo>
                    <a:pt x="44744" y="370"/>
                  </a:lnTo>
                  <a:lnTo>
                    <a:pt x="44916" y="344"/>
                  </a:lnTo>
                  <a:lnTo>
                    <a:pt x="45391" y="317"/>
                  </a:lnTo>
                  <a:lnTo>
                    <a:pt x="45550" y="304"/>
                  </a:lnTo>
                  <a:lnTo>
                    <a:pt x="46051" y="251"/>
                  </a:lnTo>
                  <a:lnTo>
                    <a:pt x="46210" y="251"/>
                  </a:lnTo>
                  <a:lnTo>
                    <a:pt x="46712" y="199"/>
                  </a:lnTo>
                  <a:lnTo>
                    <a:pt x="46870" y="199"/>
                  </a:lnTo>
                  <a:lnTo>
                    <a:pt x="47372" y="146"/>
                  </a:lnTo>
                  <a:lnTo>
                    <a:pt x="47531" y="133"/>
                  </a:lnTo>
                  <a:lnTo>
                    <a:pt x="48191" y="80"/>
                  </a:lnTo>
                  <a:lnTo>
                    <a:pt x="48178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3"/>
            <p:cNvSpPr/>
            <p:nvPr/>
          </p:nvSpPr>
          <p:spPr>
            <a:xfrm rot="293623">
              <a:off x="3843150" y="2087664"/>
              <a:ext cx="4174465" cy="335145"/>
            </a:xfrm>
            <a:custGeom>
              <a:avLst/>
              <a:gdLst/>
              <a:ahLst/>
              <a:cxnLst/>
              <a:rect l="l" t="t" r="r" b="b"/>
              <a:pathLst>
                <a:path w="48205" h="3870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72" y="66"/>
                  </a:lnTo>
                  <a:lnTo>
                    <a:pt x="46884" y="93"/>
                  </a:lnTo>
                  <a:lnTo>
                    <a:pt x="46712" y="119"/>
                  </a:lnTo>
                  <a:lnTo>
                    <a:pt x="46224" y="146"/>
                  </a:lnTo>
                  <a:lnTo>
                    <a:pt x="46052" y="172"/>
                  </a:lnTo>
                  <a:lnTo>
                    <a:pt x="45563" y="198"/>
                  </a:lnTo>
                  <a:lnTo>
                    <a:pt x="45391" y="212"/>
                  </a:lnTo>
                  <a:lnTo>
                    <a:pt x="44903" y="251"/>
                  </a:lnTo>
                  <a:lnTo>
                    <a:pt x="44731" y="264"/>
                  </a:lnTo>
                  <a:lnTo>
                    <a:pt x="44256" y="304"/>
                  </a:lnTo>
                  <a:lnTo>
                    <a:pt x="44097" y="317"/>
                  </a:lnTo>
                  <a:lnTo>
                    <a:pt x="43595" y="370"/>
                  </a:lnTo>
                  <a:lnTo>
                    <a:pt x="43437" y="370"/>
                  </a:lnTo>
                  <a:lnTo>
                    <a:pt x="42935" y="410"/>
                  </a:lnTo>
                  <a:lnTo>
                    <a:pt x="42777" y="410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5"/>
                  </a:lnTo>
                  <a:lnTo>
                    <a:pt x="41456" y="529"/>
                  </a:lnTo>
                  <a:lnTo>
                    <a:pt x="40954" y="568"/>
                  </a:lnTo>
                  <a:lnTo>
                    <a:pt x="40796" y="581"/>
                  </a:lnTo>
                  <a:lnTo>
                    <a:pt x="40294" y="608"/>
                  </a:lnTo>
                  <a:lnTo>
                    <a:pt x="40135" y="634"/>
                  </a:lnTo>
                  <a:lnTo>
                    <a:pt x="39633" y="661"/>
                  </a:lnTo>
                  <a:lnTo>
                    <a:pt x="39488" y="674"/>
                  </a:lnTo>
                  <a:lnTo>
                    <a:pt x="38986" y="727"/>
                  </a:lnTo>
                  <a:lnTo>
                    <a:pt x="38828" y="727"/>
                  </a:lnTo>
                  <a:lnTo>
                    <a:pt x="38326" y="780"/>
                  </a:lnTo>
                  <a:lnTo>
                    <a:pt x="38168" y="780"/>
                  </a:lnTo>
                  <a:lnTo>
                    <a:pt x="37666" y="832"/>
                  </a:lnTo>
                  <a:lnTo>
                    <a:pt x="37507" y="846"/>
                  </a:lnTo>
                  <a:lnTo>
                    <a:pt x="37005" y="872"/>
                  </a:lnTo>
                  <a:lnTo>
                    <a:pt x="36847" y="898"/>
                  </a:lnTo>
                  <a:lnTo>
                    <a:pt x="36345" y="925"/>
                  </a:lnTo>
                  <a:lnTo>
                    <a:pt x="36187" y="938"/>
                  </a:lnTo>
                  <a:lnTo>
                    <a:pt x="35685" y="978"/>
                  </a:lnTo>
                  <a:lnTo>
                    <a:pt x="35526" y="991"/>
                  </a:lnTo>
                  <a:lnTo>
                    <a:pt x="35024" y="1030"/>
                  </a:lnTo>
                  <a:lnTo>
                    <a:pt x="34866" y="1044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8" y="1136"/>
                  </a:lnTo>
                  <a:lnTo>
                    <a:pt x="33057" y="1189"/>
                  </a:lnTo>
                  <a:lnTo>
                    <a:pt x="32898" y="1189"/>
                  </a:lnTo>
                  <a:lnTo>
                    <a:pt x="32396" y="1242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7" y="1308"/>
                  </a:lnTo>
                  <a:lnTo>
                    <a:pt x="31076" y="1334"/>
                  </a:lnTo>
                  <a:lnTo>
                    <a:pt x="30917" y="1361"/>
                  </a:lnTo>
                  <a:lnTo>
                    <a:pt x="30415" y="1387"/>
                  </a:lnTo>
                  <a:lnTo>
                    <a:pt x="30257" y="1400"/>
                  </a:lnTo>
                  <a:lnTo>
                    <a:pt x="29781" y="1440"/>
                  </a:lnTo>
                  <a:lnTo>
                    <a:pt x="29610" y="1453"/>
                  </a:lnTo>
                  <a:lnTo>
                    <a:pt x="29121" y="1493"/>
                  </a:lnTo>
                  <a:lnTo>
                    <a:pt x="28949" y="1506"/>
                  </a:lnTo>
                  <a:lnTo>
                    <a:pt x="28461" y="1559"/>
                  </a:lnTo>
                  <a:lnTo>
                    <a:pt x="28289" y="1559"/>
                  </a:lnTo>
                  <a:lnTo>
                    <a:pt x="27800" y="1598"/>
                  </a:lnTo>
                  <a:lnTo>
                    <a:pt x="27629" y="1625"/>
                  </a:lnTo>
                  <a:lnTo>
                    <a:pt x="27140" y="1651"/>
                  </a:lnTo>
                  <a:lnTo>
                    <a:pt x="26968" y="1664"/>
                  </a:lnTo>
                  <a:lnTo>
                    <a:pt x="26480" y="1704"/>
                  </a:lnTo>
                  <a:lnTo>
                    <a:pt x="26308" y="1717"/>
                  </a:lnTo>
                  <a:lnTo>
                    <a:pt x="25819" y="1744"/>
                  </a:lnTo>
                  <a:lnTo>
                    <a:pt x="25648" y="1770"/>
                  </a:lnTo>
                  <a:lnTo>
                    <a:pt x="25159" y="1796"/>
                  </a:lnTo>
                  <a:lnTo>
                    <a:pt x="25014" y="1823"/>
                  </a:lnTo>
                  <a:lnTo>
                    <a:pt x="24512" y="1849"/>
                  </a:lnTo>
                  <a:lnTo>
                    <a:pt x="24353" y="1862"/>
                  </a:lnTo>
                  <a:lnTo>
                    <a:pt x="23852" y="1915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3" y="1968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2" y="2127"/>
                  </a:lnTo>
                  <a:lnTo>
                    <a:pt x="20550" y="2166"/>
                  </a:lnTo>
                  <a:lnTo>
                    <a:pt x="20392" y="2179"/>
                  </a:lnTo>
                  <a:lnTo>
                    <a:pt x="19903" y="2219"/>
                  </a:lnTo>
                  <a:lnTo>
                    <a:pt x="19744" y="2232"/>
                  </a:lnTo>
                  <a:lnTo>
                    <a:pt x="19243" y="2259"/>
                  </a:lnTo>
                  <a:lnTo>
                    <a:pt x="19084" y="2285"/>
                  </a:lnTo>
                  <a:lnTo>
                    <a:pt x="18582" y="2325"/>
                  </a:lnTo>
                  <a:lnTo>
                    <a:pt x="18424" y="2325"/>
                  </a:lnTo>
                  <a:lnTo>
                    <a:pt x="17922" y="2377"/>
                  </a:lnTo>
                  <a:lnTo>
                    <a:pt x="17763" y="2391"/>
                  </a:lnTo>
                  <a:lnTo>
                    <a:pt x="17262" y="2430"/>
                  </a:lnTo>
                  <a:lnTo>
                    <a:pt x="17103" y="2444"/>
                  </a:lnTo>
                  <a:lnTo>
                    <a:pt x="16601" y="2483"/>
                  </a:lnTo>
                  <a:lnTo>
                    <a:pt x="16443" y="2496"/>
                  </a:lnTo>
                  <a:lnTo>
                    <a:pt x="15941" y="2523"/>
                  </a:lnTo>
                  <a:lnTo>
                    <a:pt x="15782" y="2549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7" y="2628"/>
                  </a:lnTo>
                  <a:lnTo>
                    <a:pt x="14475" y="2642"/>
                  </a:lnTo>
                  <a:lnTo>
                    <a:pt x="13986" y="2694"/>
                  </a:lnTo>
                  <a:lnTo>
                    <a:pt x="13815" y="2694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6" y="2787"/>
                  </a:lnTo>
                  <a:lnTo>
                    <a:pt x="12494" y="2813"/>
                  </a:lnTo>
                  <a:lnTo>
                    <a:pt x="12005" y="2840"/>
                  </a:lnTo>
                  <a:lnTo>
                    <a:pt x="11834" y="2853"/>
                  </a:lnTo>
                  <a:lnTo>
                    <a:pt x="11345" y="2893"/>
                  </a:lnTo>
                  <a:lnTo>
                    <a:pt x="11173" y="2906"/>
                  </a:lnTo>
                  <a:lnTo>
                    <a:pt x="10698" y="2945"/>
                  </a:lnTo>
                  <a:lnTo>
                    <a:pt x="10526" y="2959"/>
                  </a:lnTo>
                  <a:lnTo>
                    <a:pt x="10038" y="2985"/>
                  </a:lnTo>
                  <a:lnTo>
                    <a:pt x="9866" y="3011"/>
                  </a:lnTo>
                  <a:lnTo>
                    <a:pt x="9377" y="3038"/>
                  </a:lnTo>
                  <a:lnTo>
                    <a:pt x="9206" y="3051"/>
                  </a:lnTo>
                  <a:lnTo>
                    <a:pt x="8717" y="3104"/>
                  </a:lnTo>
                  <a:lnTo>
                    <a:pt x="8545" y="3104"/>
                  </a:lnTo>
                  <a:lnTo>
                    <a:pt x="8057" y="3157"/>
                  </a:lnTo>
                  <a:lnTo>
                    <a:pt x="7885" y="3170"/>
                  </a:lnTo>
                  <a:lnTo>
                    <a:pt x="7396" y="3209"/>
                  </a:lnTo>
                  <a:lnTo>
                    <a:pt x="7225" y="3223"/>
                  </a:lnTo>
                  <a:lnTo>
                    <a:pt x="6736" y="3249"/>
                  </a:lnTo>
                  <a:lnTo>
                    <a:pt x="6564" y="3276"/>
                  </a:lnTo>
                  <a:lnTo>
                    <a:pt x="6076" y="3302"/>
                  </a:lnTo>
                  <a:lnTo>
                    <a:pt x="5930" y="3315"/>
                  </a:lnTo>
                  <a:lnTo>
                    <a:pt x="5428" y="3355"/>
                  </a:lnTo>
                  <a:lnTo>
                    <a:pt x="5270" y="3368"/>
                  </a:lnTo>
                  <a:lnTo>
                    <a:pt x="4768" y="3394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74"/>
                  </a:lnTo>
                  <a:lnTo>
                    <a:pt x="3448" y="3513"/>
                  </a:lnTo>
                  <a:lnTo>
                    <a:pt x="3289" y="3513"/>
                  </a:lnTo>
                  <a:lnTo>
                    <a:pt x="2787" y="3566"/>
                  </a:lnTo>
                  <a:lnTo>
                    <a:pt x="2629" y="3579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7" y="3672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1" y="3725"/>
                  </a:lnTo>
                  <a:lnTo>
                    <a:pt x="1" y="3777"/>
                  </a:lnTo>
                  <a:lnTo>
                    <a:pt x="1" y="3870"/>
                  </a:lnTo>
                  <a:lnTo>
                    <a:pt x="661" y="3817"/>
                  </a:lnTo>
                  <a:lnTo>
                    <a:pt x="819" y="3804"/>
                  </a:lnTo>
                  <a:lnTo>
                    <a:pt x="1321" y="3764"/>
                  </a:lnTo>
                  <a:lnTo>
                    <a:pt x="1480" y="3751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72"/>
                  </a:lnTo>
                  <a:lnTo>
                    <a:pt x="2800" y="3645"/>
                  </a:lnTo>
                  <a:lnTo>
                    <a:pt x="3289" y="3606"/>
                  </a:lnTo>
                  <a:lnTo>
                    <a:pt x="3448" y="3606"/>
                  </a:lnTo>
                  <a:lnTo>
                    <a:pt x="3949" y="3553"/>
                  </a:lnTo>
                  <a:lnTo>
                    <a:pt x="4108" y="3553"/>
                  </a:lnTo>
                  <a:lnTo>
                    <a:pt x="4610" y="3500"/>
                  </a:lnTo>
                  <a:lnTo>
                    <a:pt x="4768" y="3487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4"/>
                  </a:lnTo>
                  <a:lnTo>
                    <a:pt x="6089" y="3381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85" y="3236"/>
                  </a:lnTo>
                  <a:lnTo>
                    <a:pt x="8057" y="3236"/>
                  </a:lnTo>
                  <a:lnTo>
                    <a:pt x="8545" y="3183"/>
                  </a:lnTo>
                  <a:lnTo>
                    <a:pt x="8717" y="3183"/>
                  </a:lnTo>
                  <a:lnTo>
                    <a:pt x="9206" y="3143"/>
                  </a:lnTo>
                  <a:lnTo>
                    <a:pt x="9377" y="3117"/>
                  </a:lnTo>
                  <a:lnTo>
                    <a:pt x="9866" y="3091"/>
                  </a:lnTo>
                  <a:lnTo>
                    <a:pt x="10038" y="3064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7" y="2985"/>
                  </a:lnTo>
                  <a:lnTo>
                    <a:pt x="11358" y="2972"/>
                  </a:lnTo>
                  <a:lnTo>
                    <a:pt x="11847" y="2945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66" y="2879"/>
                  </a:lnTo>
                  <a:lnTo>
                    <a:pt x="13154" y="2827"/>
                  </a:lnTo>
                  <a:lnTo>
                    <a:pt x="13326" y="2827"/>
                  </a:lnTo>
                  <a:lnTo>
                    <a:pt x="13815" y="2774"/>
                  </a:lnTo>
                  <a:lnTo>
                    <a:pt x="13986" y="2774"/>
                  </a:lnTo>
                  <a:lnTo>
                    <a:pt x="14475" y="2721"/>
                  </a:lnTo>
                  <a:lnTo>
                    <a:pt x="14647" y="2708"/>
                  </a:lnTo>
                  <a:lnTo>
                    <a:pt x="15135" y="2681"/>
                  </a:lnTo>
                  <a:lnTo>
                    <a:pt x="15307" y="2655"/>
                  </a:lnTo>
                  <a:lnTo>
                    <a:pt x="15796" y="2628"/>
                  </a:lnTo>
                  <a:lnTo>
                    <a:pt x="15967" y="2615"/>
                  </a:lnTo>
                  <a:lnTo>
                    <a:pt x="16456" y="2576"/>
                  </a:lnTo>
                  <a:lnTo>
                    <a:pt x="16628" y="2562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4" y="2404"/>
                  </a:lnTo>
                  <a:lnTo>
                    <a:pt x="18582" y="2404"/>
                  </a:lnTo>
                  <a:lnTo>
                    <a:pt x="19084" y="2364"/>
                  </a:lnTo>
                  <a:lnTo>
                    <a:pt x="19243" y="2351"/>
                  </a:lnTo>
                  <a:lnTo>
                    <a:pt x="19744" y="2311"/>
                  </a:lnTo>
                  <a:lnTo>
                    <a:pt x="19903" y="2298"/>
                  </a:lnTo>
                  <a:lnTo>
                    <a:pt x="20405" y="2259"/>
                  </a:lnTo>
                  <a:lnTo>
                    <a:pt x="20563" y="2245"/>
                  </a:lnTo>
                  <a:lnTo>
                    <a:pt x="21065" y="2219"/>
                  </a:lnTo>
                  <a:lnTo>
                    <a:pt x="21224" y="2193"/>
                  </a:lnTo>
                  <a:lnTo>
                    <a:pt x="21725" y="2166"/>
                  </a:lnTo>
                  <a:lnTo>
                    <a:pt x="21884" y="2153"/>
                  </a:lnTo>
                  <a:lnTo>
                    <a:pt x="22372" y="2113"/>
                  </a:lnTo>
                  <a:lnTo>
                    <a:pt x="22531" y="2100"/>
                  </a:lnTo>
                  <a:lnTo>
                    <a:pt x="23033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2" y="1995"/>
                  </a:lnTo>
                  <a:lnTo>
                    <a:pt x="24353" y="1955"/>
                  </a:lnTo>
                  <a:lnTo>
                    <a:pt x="24512" y="1928"/>
                  </a:lnTo>
                  <a:lnTo>
                    <a:pt x="25014" y="1902"/>
                  </a:lnTo>
                  <a:lnTo>
                    <a:pt x="25172" y="1889"/>
                  </a:lnTo>
                  <a:lnTo>
                    <a:pt x="25674" y="1849"/>
                  </a:lnTo>
                  <a:lnTo>
                    <a:pt x="25833" y="1836"/>
                  </a:lnTo>
                  <a:lnTo>
                    <a:pt x="26334" y="1796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40" y="1730"/>
                  </a:lnTo>
                  <a:lnTo>
                    <a:pt x="27629" y="1704"/>
                  </a:lnTo>
                  <a:lnTo>
                    <a:pt x="27800" y="1691"/>
                  </a:lnTo>
                  <a:lnTo>
                    <a:pt x="28289" y="1638"/>
                  </a:lnTo>
                  <a:lnTo>
                    <a:pt x="28461" y="1638"/>
                  </a:lnTo>
                  <a:lnTo>
                    <a:pt x="28949" y="1585"/>
                  </a:lnTo>
                  <a:lnTo>
                    <a:pt x="29121" y="1572"/>
                  </a:lnTo>
                  <a:lnTo>
                    <a:pt x="29610" y="1532"/>
                  </a:lnTo>
                  <a:lnTo>
                    <a:pt x="29781" y="1519"/>
                  </a:lnTo>
                  <a:lnTo>
                    <a:pt x="30270" y="1493"/>
                  </a:lnTo>
                  <a:lnTo>
                    <a:pt x="30442" y="1466"/>
                  </a:lnTo>
                  <a:lnTo>
                    <a:pt x="30930" y="1440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38" y="1334"/>
                  </a:lnTo>
                  <a:lnTo>
                    <a:pt x="32396" y="1321"/>
                  </a:lnTo>
                  <a:lnTo>
                    <a:pt x="32898" y="1268"/>
                  </a:lnTo>
                  <a:lnTo>
                    <a:pt x="33057" y="1268"/>
                  </a:lnTo>
                  <a:lnTo>
                    <a:pt x="33558" y="1229"/>
                  </a:lnTo>
                  <a:lnTo>
                    <a:pt x="33717" y="1229"/>
                  </a:lnTo>
                  <a:lnTo>
                    <a:pt x="34219" y="1176"/>
                  </a:lnTo>
                  <a:lnTo>
                    <a:pt x="34377" y="1162"/>
                  </a:lnTo>
                  <a:lnTo>
                    <a:pt x="34879" y="1123"/>
                  </a:lnTo>
                  <a:lnTo>
                    <a:pt x="35038" y="1110"/>
                  </a:lnTo>
                  <a:lnTo>
                    <a:pt x="35539" y="1070"/>
                  </a:lnTo>
                  <a:lnTo>
                    <a:pt x="35698" y="1057"/>
                  </a:lnTo>
                  <a:lnTo>
                    <a:pt x="36200" y="1030"/>
                  </a:lnTo>
                  <a:lnTo>
                    <a:pt x="36358" y="1004"/>
                  </a:lnTo>
                  <a:lnTo>
                    <a:pt x="36847" y="978"/>
                  </a:lnTo>
                  <a:lnTo>
                    <a:pt x="37005" y="964"/>
                  </a:lnTo>
                  <a:lnTo>
                    <a:pt x="37507" y="925"/>
                  </a:lnTo>
                  <a:lnTo>
                    <a:pt x="37666" y="912"/>
                  </a:lnTo>
                  <a:lnTo>
                    <a:pt x="38168" y="859"/>
                  </a:lnTo>
                  <a:lnTo>
                    <a:pt x="38326" y="859"/>
                  </a:lnTo>
                  <a:lnTo>
                    <a:pt x="38828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7" y="740"/>
                  </a:lnTo>
                  <a:lnTo>
                    <a:pt x="40148" y="713"/>
                  </a:lnTo>
                  <a:lnTo>
                    <a:pt x="40307" y="700"/>
                  </a:lnTo>
                  <a:lnTo>
                    <a:pt x="40809" y="661"/>
                  </a:lnTo>
                  <a:lnTo>
                    <a:pt x="40967" y="647"/>
                  </a:lnTo>
                  <a:lnTo>
                    <a:pt x="41469" y="608"/>
                  </a:lnTo>
                  <a:lnTo>
                    <a:pt x="41614" y="595"/>
                  </a:lnTo>
                  <a:lnTo>
                    <a:pt x="42116" y="568"/>
                  </a:lnTo>
                  <a:lnTo>
                    <a:pt x="42275" y="542"/>
                  </a:lnTo>
                  <a:lnTo>
                    <a:pt x="42777" y="502"/>
                  </a:lnTo>
                  <a:lnTo>
                    <a:pt x="42935" y="502"/>
                  </a:lnTo>
                  <a:lnTo>
                    <a:pt x="43437" y="449"/>
                  </a:lnTo>
                  <a:lnTo>
                    <a:pt x="43595" y="449"/>
                  </a:lnTo>
                  <a:lnTo>
                    <a:pt x="44097" y="397"/>
                  </a:lnTo>
                  <a:lnTo>
                    <a:pt x="44256" y="383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18" y="304"/>
                  </a:lnTo>
                  <a:lnTo>
                    <a:pt x="45576" y="278"/>
                  </a:lnTo>
                  <a:lnTo>
                    <a:pt x="46078" y="251"/>
                  </a:lnTo>
                  <a:lnTo>
                    <a:pt x="46237" y="238"/>
                  </a:lnTo>
                  <a:lnTo>
                    <a:pt x="46712" y="198"/>
                  </a:lnTo>
                  <a:lnTo>
                    <a:pt x="46884" y="185"/>
                  </a:lnTo>
                  <a:lnTo>
                    <a:pt x="47372" y="146"/>
                  </a:lnTo>
                  <a:lnTo>
                    <a:pt x="47544" y="132"/>
                  </a:lnTo>
                  <a:lnTo>
                    <a:pt x="48204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3"/>
            <p:cNvSpPr/>
            <p:nvPr/>
          </p:nvSpPr>
          <p:spPr>
            <a:xfrm rot="293623">
              <a:off x="3840365" y="2401880"/>
              <a:ext cx="4174465" cy="334105"/>
            </a:xfrm>
            <a:custGeom>
              <a:avLst/>
              <a:gdLst/>
              <a:ahLst/>
              <a:cxnLst/>
              <a:rect l="l" t="t" r="r" b="b"/>
              <a:pathLst>
                <a:path w="48205" h="3858" extrusionOk="0">
                  <a:moveTo>
                    <a:pt x="48205" y="1"/>
                  </a:moveTo>
                  <a:lnTo>
                    <a:pt x="47545" y="54"/>
                  </a:lnTo>
                  <a:lnTo>
                    <a:pt x="47386" y="67"/>
                  </a:lnTo>
                  <a:lnTo>
                    <a:pt x="46884" y="93"/>
                  </a:lnTo>
                  <a:lnTo>
                    <a:pt x="46726" y="107"/>
                  </a:lnTo>
                  <a:lnTo>
                    <a:pt x="46224" y="146"/>
                  </a:lnTo>
                  <a:lnTo>
                    <a:pt x="46065" y="159"/>
                  </a:lnTo>
                  <a:lnTo>
                    <a:pt x="45564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65"/>
                  </a:lnTo>
                  <a:lnTo>
                    <a:pt x="44256" y="318"/>
                  </a:lnTo>
                  <a:lnTo>
                    <a:pt x="44098" y="331"/>
                  </a:lnTo>
                  <a:lnTo>
                    <a:pt x="43596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24"/>
                  </a:lnTo>
                  <a:lnTo>
                    <a:pt x="42275" y="463"/>
                  </a:lnTo>
                  <a:lnTo>
                    <a:pt x="42117" y="476"/>
                  </a:lnTo>
                  <a:lnTo>
                    <a:pt x="41615" y="516"/>
                  </a:lnTo>
                  <a:lnTo>
                    <a:pt x="41456" y="529"/>
                  </a:lnTo>
                  <a:lnTo>
                    <a:pt x="40954" y="556"/>
                  </a:lnTo>
                  <a:lnTo>
                    <a:pt x="40796" y="582"/>
                  </a:lnTo>
                  <a:lnTo>
                    <a:pt x="40321" y="622"/>
                  </a:lnTo>
                  <a:lnTo>
                    <a:pt x="40149" y="622"/>
                  </a:lnTo>
                  <a:lnTo>
                    <a:pt x="39660" y="674"/>
                  </a:lnTo>
                  <a:lnTo>
                    <a:pt x="39489" y="688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40" y="767"/>
                  </a:lnTo>
                  <a:lnTo>
                    <a:pt x="38168" y="793"/>
                  </a:lnTo>
                  <a:lnTo>
                    <a:pt x="37679" y="820"/>
                  </a:lnTo>
                  <a:lnTo>
                    <a:pt x="37508" y="846"/>
                  </a:lnTo>
                  <a:lnTo>
                    <a:pt x="37019" y="873"/>
                  </a:lnTo>
                  <a:lnTo>
                    <a:pt x="36847" y="886"/>
                  </a:lnTo>
                  <a:lnTo>
                    <a:pt x="36359" y="925"/>
                  </a:lnTo>
                  <a:lnTo>
                    <a:pt x="36187" y="939"/>
                  </a:lnTo>
                  <a:lnTo>
                    <a:pt x="35711" y="991"/>
                  </a:lnTo>
                  <a:lnTo>
                    <a:pt x="35540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1" y="1084"/>
                  </a:lnTo>
                  <a:lnTo>
                    <a:pt x="34219" y="1097"/>
                  </a:lnTo>
                  <a:lnTo>
                    <a:pt x="33730" y="1137"/>
                  </a:lnTo>
                  <a:lnTo>
                    <a:pt x="33559" y="1150"/>
                  </a:lnTo>
                  <a:lnTo>
                    <a:pt x="33070" y="1189"/>
                  </a:lnTo>
                  <a:lnTo>
                    <a:pt x="32898" y="1203"/>
                  </a:lnTo>
                  <a:lnTo>
                    <a:pt x="32410" y="1242"/>
                  </a:lnTo>
                  <a:lnTo>
                    <a:pt x="32238" y="1256"/>
                  </a:lnTo>
                  <a:lnTo>
                    <a:pt x="31749" y="1282"/>
                  </a:lnTo>
                  <a:lnTo>
                    <a:pt x="31578" y="1308"/>
                  </a:lnTo>
                  <a:lnTo>
                    <a:pt x="31089" y="1335"/>
                  </a:lnTo>
                  <a:lnTo>
                    <a:pt x="30944" y="1348"/>
                  </a:lnTo>
                  <a:lnTo>
                    <a:pt x="30442" y="1401"/>
                  </a:lnTo>
                  <a:lnTo>
                    <a:pt x="30284" y="1401"/>
                  </a:lnTo>
                  <a:lnTo>
                    <a:pt x="29782" y="1454"/>
                  </a:lnTo>
                  <a:lnTo>
                    <a:pt x="29623" y="1454"/>
                  </a:lnTo>
                  <a:lnTo>
                    <a:pt x="29121" y="1506"/>
                  </a:lnTo>
                  <a:lnTo>
                    <a:pt x="28963" y="1520"/>
                  </a:lnTo>
                  <a:lnTo>
                    <a:pt x="28461" y="1546"/>
                  </a:lnTo>
                  <a:lnTo>
                    <a:pt x="28303" y="1572"/>
                  </a:lnTo>
                  <a:lnTo>
                    <a:pt x="27801" y="1599"/>
                  </a:lnTo>
                  <a:lnTo>
                    <a:pt x="27642" y="1612"/>
                  </a:lnTo>
                  <a:lnTo>
                    <a:pt x="27140" y="1652"/>
                  </a:lnTo>
                  <a:lnTo>
                    <a:pt x="26982" y="1665"/>
                  </a:lnTo>
                  <a:lnTo>
                    <a:pt x="26480" y="1705"/>
                  </a:lnTo>
                  <a:lnTo>
                    <a:pt x="26335" y="1718"/>
                  </a:lnTo>
                  <a:lnTo>
                    <a:pt x="25833" y="1757"/>
                  </a:lnTo>
                  <a:lnTo>
                    <a:pt x="25674" y="1757"/>
                  </a:lnTo>
                  <a:lnTo>
                    <a:pt x="25173" y="1810"/>
                  </a:lnTo>
                  <a:lnTo>
                    <a:pt x="25014" y="1810"/>
                  </a:lnTo>
                  <a:lnTo>
                    <a:pt x="24512" y="1863"/>
                  </a:lnTo>
                  <a:lnTo>
                    <a:pt x="24354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192" y="1969"/>
                  </a:lnTo>
                  <a:lnTo>
                    <a:pt x="23033" y="1982"/>
                  </a:lnTo>
                  <a:lnTo>
                    <a:pt x="22531" y="2008"/>
                  </a:lnTo>
                  <a:lnTo>
                    <a:pt x="22373" y="2035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24" y="2114"/>
                  </a:lnTo>
                  <a:lnTo>
                    <a:pt x="21065" y="2127"/>
                  </a:lnTo>
                  <a:lnTo>
                    <a:pt x="20564" y="2180"/>
                  </a:lnTo>
                  <a:lnTo>
                    <a:pt x="20405" y="2180"/>
                  </a:lnTo>
                  <a:lnTo>
                    <a:pt x="19903" y="2233"/>
                  </a:lnTo>
                  <a:lnTo>
                    <a:pt x="19745" y="2233"/>
                  </a:lnTo>
                  <a:lnTo>
                    <a:pt x="19243" y="2272"/>
                  </a:lnTo>
                  <a:lnTo>
                    <a:pt x="19084" y="2299"/>
                  </a:lnTo>
                  <a:lnTo>
                    <a:pt x="18583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75" y="2418"/>
                  </a:lnTo>
                  <a:lnTo>
                    <a:pt x="17103" y="2444"/>
                  </a:lnTo>
                  <a:lnTo>
                    <a:pt x="16628" y="2471"/>
                  </a:lnTo>
                  <a:lnTo>
                    <a:pt x="16456" y="2497"/>
                  </a:lnTo>
                  <a:lnTo>
                    <a:pt x="15968" y="2523"/>
                  </a:lnTo>
                  <a:lnTo>
                    <a:pt x="15796" y="2537"/>
                  </a:lnTo>
                  <a:lnTo>
                    <a:pt x="15307" y="2589"/>
                  </a:lnTo>
                  <a:lnTo>
                    <a:pt x="15136" y="2589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7" y="2695"/>
                  </a:lnTo>
                  <a:lnTo>
                    <a:pt x="13815" y="2708"/>
                  </a:lnTo>
                  <a:lnTo>
                    <a:pt x="13326" y="2735"/>
                  </a:lnTo>
                  <a:lnTo>
                    <a:pt x="13155" y="2748"/>
                  </a:lnTo>
                  <a:lnTo>
                    <a:pt x="12666" y="2787"/>
                  </a:lnTo>
                  <a:lnTo>
                    <a:pt x="12494" y="2801"/>
                  </a:lnTo>
                  <a:lnTo>
                    <a:pt x="12006" y="2840"/>
                  </a:lnTo>
                  <a:lnTo>
                    <a:pt x="11860" y="2853"/>
                  </a:lnTo>
                  <a:lnTo>
                    <a:pt x="11359" y="2893"/>
                  </a:lnTo>
                  <a:lnTo>
                    <a:pt x="11200" y="2906"/>
                  </a:lnTo>
                  <a:lnTo>
                    <a:pt x="10698" y="2959"/>
                  </a:lnTo>
                  <a:lnTo>
                    <a:pt x="10540" y="2959"/>
                  </a:lnTo>
                  <a:lnTo>
                    <a:pt x="10038" y="2999"/>
                  </a:lnTo>
                  <a:lnTo>
                    <a:pt x="9879" y="2999"/>
                  </a:lnTo>
                  <a:lnTo>
                    <a:pt x="9378" y="3052"/>
                  </a:lnTo>
                  <a:lnTo>
                    <a:pt x="9219" y="3065"/>
                  </a:lnTo>
                  <a:lnTo>
                    <a:pt x="8717" y="3104"/>
                  </a:lnTo>
                  <a:lnTo>
                    <a:pt x="8559" y="3118"/>
                  </a:lnTo>
                  <a:lnTo>
                    <a:pt x="8057" y="3157"/>
                  </a:lnTo>
                  <a:lnTo>
                    <a:pt x="7898" y="3170"/>
                  </a:lnTo>
                  <a:lnTo>
                    <a:pt x="7397" y="3197"/>
                  </a:lnTo>
                  <a:lnTo>
                    <a:pt x="7238" y="3223"/>
                  </a:lnTo>
                  <a:lnTo>
                    <a:pt x="6749" y="3250"/>
                  </a:lnTo>
                  <a:lnTo>
                    <a:pt x="6591" y="3263"/>
                  </a:lnTo>
                  <a:lnTo>
                    <a:pt x="6089" y="3303"/>
                  </a:lnTo>
                  <a:lnTo>
                    <a:pt x="5931" y="3316"/>
                  </a:lnTo>
                  <a:lnTo>
                    <a:pt x="5429" y="3369"/>
                  </a:lnTo>
                  <a:lnTo>
                    <a:pt x="5270" y="3369"/>
                  </a:lnTo>
                  <a:lnTo>
                    <a:pt x="4769" y="3408"/>
                  </a:lnTo>
                  <a:lnTo>
                    <a:pt x="4610" y="3435"/>
                  </a:lnTo>
                  <a:lnTo>
                    <a:pt x="4108" y="3461"/>
                  </a:lnTo>
                  <a:lnTo>
                    <a:pt x="3950" y="3487"/>
                  </a:lnTo>
                  <a:lnTo>
                    <a:pt x="3448" y="3514"/>
                  </a:lnTo>
                  <a:lnTo>
                    <a:pt x="3289" y="3527"/>
                  </a:lnTo>
                  <a:lnTo>
                    <a:pt x="2788" y="3567"/>
                  </a:lnTo>
                  <a:lnTo>
                    <a:pt x="2629" y="3580"/>
                  </a:lnTo>
                  <a:lnTo>
                    <a:pt x="2154" y="3619"/>
                  </a:lnTo>
                  <a:lnTo>
                    <a:pt x="1982" y="3633"/>
                  </a:lnTo>
                  <a:lnTo>
                    <a:pt x="1493" y="3659"/>
                  </a:lnTo>
                  <a:lnTo>
                    <a:pt x="1322" y="3686"/>
                  </a:lnTo>
                  <a:lnTo>
                    <a:pt x="833" y="3725"/>
                  </a:lnTo>
                  <a:lnTo>
                    <a:pt x="661" y="3725"/>
                  </a:lnTo>
                  <a:lnTo>
                    <a:pt x="1" y="3778"/>
                  </a:lnTo>
                  <a:lnTo>
                    <a:pt x="1" y="3857"/>
                  </a:lnTo>
                  <a:lnTo>
                    <a:pt x="661" y="3818"/>
                  </a:lnTo>
                  <a:lnTo>
                    <a:pt x="833" y="3818"/>
                  </a:lnTo>
                  <a:lnTo>
                    <a:pt x="1322" y="3765"/>
                  </a:lnTo>
                  <a:lnTo>
                    <a:pt x="1493" y="3738"/>
                  </a:lnTo>
                  <a:lnTo>
                    <a:pt x="1982" y="3712"/>
                  </a:lnTo>
                  <a:lnTo>
                    <a:pt x="2154" y="3699"/>
                  </a:lnTo>
                  <a:lnTo>
                    <a:pt x="2642" y="3659"/>
                  </a:lnTo>
                  <a:lnTo>
                    <a:pt x="2814" y="3646"/>
                  </a:lnTo>
                  <a:lnTo>
                    <a:pt x="3303" y="3619"/>
                  </a:lnTo>
                  <a:lnTo>
                    <a:pt x="3474" y="3593"/>
                  </a:lnTo>
                  <a:lnTo>
                    <a:pt x="3963" y="3567"/>
                  </a:lnTo>
                  <a:lnTo>
                    <a:pt x="4135" y="3553"/>
                  </a:lnTo>
                  <a:lnTo>
                    <a:pt x="4610" y="3514"/>
                  </a:lnTo>
                  <a:lnTo>
                    <a:pt x="4769" y="3501"/>
                  </a:lnTo>
                  <a:lnTo>
                    <a:pt x="5270" y="3448"/>
                  </a:lnTo>
                  <a:lnTo>
                    <a:pt x="5429" y="3448"/>
                  </a:lnTo>
                  <a:lnTo>
                    <a:pt x="5931" y="3395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3"/>
                  </a:lnTo>
                  <a:lnTo>
                    <a:pt x="7410" y="3289"/>
                  </a:lnTo>
                  <a:lnTo>
                    <a:pt x="7912" y="3250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4"/>
                  </a:lnTo>
                  <a:lnTo>
                    <a:pt x="9219" y="3157"/>
                  </a:lnTo>
                  <a:lnTo>
                    <a:pt x="9378" y="3131"/>
                  </a:lnTo>
                  <a:lnTo>
                    <a:pt x="9879" y="3078"/>
                  </a:lnTo>
                  <a:lnTo>
                    <a:pt x="10038" y="3078"/>
                  </a:lnTo>
                  <a:lnTo>
                    <a:pt x="10540" y="3038"/>
                  </a:lnTo>
                  <a:lnTo>
                    <a:pt x="10698" y="3038"/>
                  </a:lnTo>
                  <a:lnTo>
                    <a:pt x="11200" y="2986"/>
                  </a:lnTo>
                  <a:lnTo>
                    <a:pt x="11359" y="2972"/>
                  </a:lnTo>
                  <a:lnTo>
                    <a:pt x="11860" y="2933"/>
                  </a:lnTo>
                  <a:lnTo>
                    <a:pt x="12019" y="2920"/>
                  </a:lnTo>
                  <a:lnTo>
                    <a:pt x="12521" y="2893"/>
                  </a:lnTo>
                  <a:lnTo>
                    <a:pt x="12679" y="2867"/>
                  </a:lnTo>
                  <a:lnTo>
                    <a:pt x="13181" y="2840"/>
                  </a:lnTo>
                  <a:lnTo>
                    <a:pt x="13340" y="2827"/>
                  </a:lnTo>
                  <a:lnTo>
                    <a:pt x="13815" y="2787"/>
                  </a:lnTo>
                  <a:lnTo>
                    <a:pt x="13987" y="2774"/>
                  </a:lnTo>
                  <a:lnTo>
                    <a:pt x="14475" y="2735"/>
                  </a:lnTo>
                  <a:lnTo>
                    <a:pt x="14647" y="2721"/>
                  </a:lnTo>
                  <a:lnTo>
                    <a:pt x="15136" y="2669"/>
                  </a:lnTo>
                  <a:lnTo>
                    <a:pt x="15307" y="2669"/>
                  </a:lnTo>
                  <a:lnTo>
                    <a:pt x="15796" y="2629"/>
                  </a:lnTo>
                  <a:lnTo>
                    <a:pt x="15968" y="2603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7" y="2523"/>
                  </a:lnTo>
                  <a:lnTo>
                    <a:pt x="17288" y="2510"/>
                  </a:lnTo>
                  <a:lnTo>
                    <a:pt x="17777" y="2471"/>
                  </a:lnTo>
                  <a:lnTo>
                    <a:pt x="17949" y="2457"/>
                  </a:lnTo>
                  <a:lnTo>
                    <a:pt x="18437" y="2418"/>
                  </a:lnTo>
                  <a:lnTo>
                    <a:pt x="18583" y="2404"/>
                  </a:lnTo>
                  <a:lnTo>
                    <a:pt x="19084" y="2378"/>
                  </a:lnTo>
                  <a:lnTo>
                    <a:pt x="19243" y="2365"/>
                  </a:lnTo>
                  <a:lnTo>
                    <a:pt x="19745" y="2312"/>
                  </a:lnTo>
                  <a:lnTo>
                    <a:pt x="19903" y="2312"/>
                  </a:lnTo>
                  <a:lnTo>
                    <a:pt x="20405" y="2259"/>
                  </a:lnTo>
                  <a:lnTo>
                    <a:pt x="20564" y="2259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67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5" y="2088"/>
                  </a:lnTo>
                  <a:lnTo>
                    <a:pt x="23046" y="2061"/>
                  </a:lnTo>
                  <a:lnTo>
                    <a:pt x="23205" y="2048"/>
                  </a:lnTo>
                  <a:lnTo>
                    <a:pt x="23693" y="2008"/>
                  </a:lnTo>
                  <a:lnTo>
                    <a:pt x="23852" y="1995"/>
                  </a:lnTo>
                  <a:lnTo>
                    <a:pt x="24354" y="1969"/>
                  </a:lnTo>
                  <a:lnTo>
                    <a:pt x="24512" y="1942"/>
                  </a:lnTo>
                  <a:lnTo>
                    <a:pt x="25014" y="1903"/>
                  </a:lnTo>
                  <a:lnTo>
                    <a:pt x="25173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5" y="1797"/>
                  </a:lnTo>
                  <a:lnTo>
                    <a:pt x="26493" y="1784"/>
                  </a:lnTo>
                  <a:lnTo>
                    <a:pt x="26995" y="1744"/>
                  </a:lnTo>
                  <a:lnTo>
                    <a:pt x="27154" y="1731"/>
                  </a:lnTo>
                  <a:lnTo>
                    <a:pt x="27655" y="1705"/>
                  </a:lnTo>
                  <a:lnTo>
                    <a:pt x="27814" y="1678"/>
                  </a:lnTo>
                  <a:lnTo>
                    <a:pt x="28303" y="1652"/>
                  </a:lnTo>
                  <a:lnTo>
                    <a:pt x="28461" y="1639"/>
                  </a:lnTo>
                  <a:lnTo>
                    <a:pt x="28963" y="1599"/>
                  </a:lnTo>
                  <a:lnTo>
                    <a:pt x="29121" y="1586"/>
                  </a:lnTo>
                  <a:lnTo>
                    <a:pt x="29623" y="1533"/>
                  </a:lnTo>
                  <a:lnTo>
                    <a:pt x="29782" y="1533"/>
                  </a:lnTo>
                  <a:lnTo>
                    <a:pt x="30284" y="1480"/>
                  </a:lnTo>
                  <a:lnTo>
                    <a:pt x="30442" y="1480"/>
                  </a:lnTo>
                  <a:lnTo>
                    <a:pt x="30944" y="1427"/>
                  </a:lnTo>
                  <a:lnTo>
                    <a:pt x="31102" y="1414"/>
                  </a:lnTo>
                  <a:lnTo>
                    <a:pt x="31604" y="1388"/>
                  </a:lnTo>
                  <a:lnTo>
                    <a:pt x="31763" y="1374"/>
                  </a:lnTo>
                  <a:lnTo>
                    <a:pt x="32265" y="1335"/>
                  </a:lnTo>
                  <a:lnTo>
                    <a:pt x="32423" y="1322"/>
                  </a:lnTo>
                  <a:lnTo>
                    <a:pt x="32925" y="1282"/>
                  </a:lnTo>
                  <a:lnTo>
                    <a:pt x="33070" y="1269"/>
                  </a:lnTo>
                  <a:lnTo>
                    <a:pt x="33559" y="1242"/>
                  </a:lnTo>
                  <a:lnTo>
                    <a:pt x="33730" y="1216"/>
                  </a:lnTo>
                  <a:lnTo>
                    <a:pt x="34219" y="1189"/>
                  </a:lnTo>
                  <a:lnTo>
                    <a:pt x="34391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40" y="1071"/>
                  </a:lnTo>
                  <a:lnTo>
                    <a:pt x="35711" y="1057"/>
                  </a:lnTo>
                  <a:lnTo>
                    <a:pt x="36200" y="1018"/>
                  </a:lnTo>
                  <a:lnTo>
                    <a:pt x="36372" y="1005"/>
                  </a:lnTo>
                  <a:lnTo>
                    <a:pt x="36860" y="978"/>
                  </a:lnTo>
                  <a:lnTo>
                    <a:pt x="37032" y="952"/>
                  </a:lnTo>
                  <a:lnTo>
                    <a:pt x="37521" y="925"/>
                  </a:lnTo>
                  <a:lnTo>
                    <a:pt x="37692" y="912"/>
                  </a:lnTo>
                  <a:lnTo>
                    <a:pt x="38168" y="873"/>
                  </a:lnTo>
                  <a:lnTo>
                    <a:pt x="38340" y="859"/>
                  </a:lnTo>
                  <a:lnTo>
                    <a:pt x="38828" y="820"/>
                  </a:lnTo>
                  <a:lnTo>
                    <a:pt x="39000" y="806"/>
                  </a:lnTo>
                  <a:lnTo>
                    <a:pt x="39489" y="754"/>
                  </a:lnTo>
                  <a:lnTo>
                    <a:pt x="39660" y="754"/>
                  </a:lnTo>
                  <a:lnTo>
                    <a:pt x="40149" y="714"/>
                  </a:lnTo>
                  <a:lnTo>
                    <a:pt x="40321" y="714"/>
                  </a:lnTo>
                  <a:lnTo>
                    <a:pt x="40809" y="661"/>
                  </a:lnTo>
                  <a:lnTo>
                    <a:pt x="40981" y="648"/>
                  </a:lnTo>
                  <a:lnTo>
                    <a:pt x="41469" y="608"/>
                  </a:lnTo>
                  <a:lnTo>
                    <a:pt x="41641" y="595"/>
                  </a:lnTo>
                  <a:lnTo>
                    <a:pt x="42130" y="556"/>
                  </a:lnTo>
                  <a:lnTo>
                    <a:pt x="42302" y="542"/>
                  </a:lnTo>
                  <a:lnTo>
                    <a:pt x="42777" y="516"/>
                  </a:lnTo>
                  <a:lnTo>
                    <a:pt x="42935" y="490"/>
                  </a:lnTo>
                  <a:lnTo>
                    <a:pt x="43437" y="463"/>
                  </a:lnTo>
                  <a:lnTo>
                    <a:pt x="43596" y="437"/>
                  </a:lnTo>
                  <a:lnTo>
                    <a:pt x="44098" y="410"/>
                  </a:lnTo>
                  <a:lnTo>
                    <a:pt x="44256" y="397"/>
                  </a:lnTo>
                  <a:lnTo>
                    <a:pt x="44758" y="344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7" y="291"/>
                  </a:lnTo>
                  <a:lnTo>
                    <a:pt x="46079" y="252"/>
                  </a:lnTo>
                  <a:lnTo>
                    <a:pt x="46237" y="225"/>
                  </a:lnTo>
                  <a:lnTo>
                    <a:pt x="46739" y="199"/>
                  </a:lnTo>
                  <a:lnTo>
                    <a:pt x="46897" y="186"/>
                  </a:lnTo>
                  <a:lnTo>
                    <a:pt x="47399" y="146"/>
                  </a:lnTo>
                  <a:lnTo>
                    <a:pt x="47545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3"/>
            <p:cNvSpPr/>
            <p:nvPr/>
          </p:nvSpPr>
          <p:spPr>
            <a:xfrm rot="293623">
              <a:off x="3837566" y="2716283"/>
              <a:ext cx="4176717" cy="335145"/>
            </a:xfrm>
            <a:custGeom>
              <a:avLst/>
              <a:gdLst/>
              <a:ahLst/>
              <a:cxnLst/>
              <a:rect l="l" t="t" r="r" b="b"/>
              <a:pathLst>
                <a:path w="48231" h="3870" extrusionOk="0">
                  <a:moveTo>
                    <a:pt x="48204" y="0"/>
                  </a:moveTo>
                  <a:lnTo>
                    <a:pt x="47544" y="40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38" y="106"/>
                  </a:lnTo>
                  <a:lnTo>
                    <a:pt x="46250" y="159"/>
                  </a:lnTo>
                  <a:lnTo>
                    <a:pt x="46078" y="172"/>
                  </a:lnTo>
                  <a:lnTo>
                    <a:pt x="45589" y="212"/>
                  </a:lnTo>
                  <a:lnTo>
                    <a:pt x="45418" y="225"/>
                  </a:lnTo>
                  <a:lnTo>
                    <a:pt x="44929" y="265"/>
                  </a:lnTo>
                  <a:lnTo>
                    <a:pt x="44757" y="278"/>
                  </a:lnTo>
                  <a:lnTo>
                    <a:pt x="44269" y="304"/>
                  </a:lnTo>
                  <a:lnTo>
                    <a:pt x="44097" y="331"/>
                  </a:lnTo>
                  <a:lnTo>
                    <a:pt x="43608" y="357"/>
                  </a:lnTo>
                  <a:lnTo>
                    <a:pt x="43437" y="370"/>
                  </a:lnTo>
                  <a:lnTo>
                    <a:pt x="42948" y="410"/>
                  </a:lnTo>
                  <a:lnTo>
                    <a:pt x="42776" y="423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41" y="529"/>
                  </a:lnTo>
                  <a:lnTo>
                    <a:pt x="41469" y="529"/>
                  </a:lnTo>
                  <a:lnTo>
                    <a:pt x="40980" y="568"/>
                  </a:lnTo>
                  <a:lnTo>
                    <a:pt x="40809" y="595"/>
                  </a:lnTo>
                  <a:lnTo>
                    <a:pt x="40320" y="621"/>
                  </a:lnTo>
                  <a:lnTo>
                    <a:pt x="40148" y="634"/>
                  </a:lnTo>
                  <a:lnTo>
                    <a:pt x="39660" y="674"/>
                  </a:lnTo>
                  <a:lnTo>
                    <a:pt x="39488" y="687"/>
                  </a:lnTo>
                  <a:lnTo>
                    <a:pt x="38999" y="727"/>
                  </a:lnTo>
                  <a:lnTo>
                    <a:pt x="38828" y="740"/>
                  </a:lnTo>
                  <a:lnTo>
                    <a:pt x="38339" y="766"/>
                  </a:lnTo>
                  <a:lnTo>
                    <a:pt x="38167" y="780"/>
                  </a:lnTo>
                  <a:lnTo>
                    <a:pt x="37679" y="819"/>
                  </a:lnTo>
                  <a:lnTo>
                    <a:pt x="37507" y="832"/>
                  </a:lnTo>
                  <a:lnTo>
                    <a:pt x="37031" y="885"/>
                  </a:lnTo>
                  <a:lnTo>
                    <a:pt x="36873" y="885"/>
                  </a:lnTo>
                  <a:lnTo>
                    <a:pt x="36371" y="938"/>
                  </a:lnTo>
                  <a:lnTo>
                    <a:pt x="36213" y="951"/>
                  </a:lnTo>
                  <a:lnTo>
                    <a:pt x="35711" y="991"/>
                  </a:lnTo>
                  <a:lnTo>
                    <a:pt x="35552" y="1004"/>
                  </a:lnTo>
                  <a:lnTo>
                    <a:pt x="35050" y="1031"/>
                  </a:lnTo>
                  <a:lnTo>
                    <a:pt x="34892" y="1057"/>
                  </a:lnTo>
                  <a:lnTo>
                    <a:pt x="34390" y="1083"/>
                  </a:lnTo>
                  <a:lnTo>
                    <a:pt x="34232" y="1097"/>
                  </a:lnTo>
                  <a:lnTo>
                    <a:pt x="33730" y="1136"/>
                  </a:lnTo>
                  <a:lnTo>
                    <a:pt x="33571" y="1149"/>
                  </a:lnTo>
                  <a:lnTo>
                    <a:pt x="33069" y="1189"/>
                  </a:lnTo>
                  <a:lnTo>
                    <a:pt x="32911" y="1202"/>
                  </a:lnTo>
                  <a:lnTo>
                    <a:pt x="32409" y="1255"/>
                  </a:lnTo>
                  <a:lnTo>
                    <a:pt x="32264" y="1255"/>
                  </a:lnTo>
                  <a:lnTo>
                    <a:pt x="31762" y="1295"/>
                  </a:lnTo>
                  <a:lnTo>
                    <a:pt x="31604" y="1295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1" y="1400"/>
                  </a:lnTo>
                  <a:lnTo>
                    <a:pt x="30283" y="1414"/>
                  </a:lnTo>
                  <a:lnTo>
                    <a:pt x="29781" y="1440"/>
                  </a:lnTo>
                  <a:lnTo>
                    <a:pt x="29623" y="1466"/>
                  </a:lnTo>
                  <a:lnTo>
                    <a:pt x="29121" y="1493"/>
                  </a:lnTo>
                  <a:lnTo>
                    <a:pt x="28962" y="1519"/>
                  </a:lnTo>
                  <a:lnTo>
                    <a:pt x="28460" y="1546"/>
                  </a:lnTo>
                  <a:lnTo>
                    <a:pt x="28302" y="1559"/>
                  </a:lnTo>
                  <a:lnTo>
                    <a:pt x="27800" y="1598"/>
                  </a:lnTo>
                  <a:lnTo>
                    <a:pt x="27642" y="1612"/>
                  </a:lnTo>
                  <a:lnTo>
                    <a:pt x="27166" y="1664"/>
                  </a:lnTo>
                  <a:lnTo>
                    <a:pt x="26994" y="1664"/>
                  </a:lnTo>
                  <a:lnTo>
                    <a:pt x="26506" y="1717"/>
                  </a:lnTo>
                  <a:lnTo>
                    <a:pt x="26334" y="1731"/>
                  </a:lnTo>
                  <a:lnTo>
                    <a:pt x="25845" y="1757"/>
                  </a:lnTo>
                  <a:lnTo>
                    <a:pt x="25674" y="1770"/>
                  </a:lnTo>
                  <a:lnTo>
                    <a:pt x="25185" y="1810"/>
                  </a:lnTo>
                  <a:lnTo>
                    <a:pt x="25013" y="1823"/>
                  </a:lnTo>
                  <a:lnTo>
                    <a:pt x="24525" y="1863"/>
                  </a:lnTo>
                  <a:lnTo>
                    <a:pt x="24353" y="1876"/>
                  </a:lnTo>
                  <a:lnTo>
                    <a:pt x="23865" y="1915"/>
                  </a:lnTo>
                  <a:lnTo>
                    <a:pt x="23693" y="1929"/>
                  </a:lnTo>
                  <a:lnTo>
                    <a:pt x="23204" y="1955"/>
                  </a:lnTo>
                  <a:lnTo>
                    <a:pt x="23032" y="1981"/>
                  </a:lnTo>
                  <a:lnTo>
                    <a:pt x="22557" y="2021"/>
                  </a:lnTo>
                  <a:lnTo>
                    <a:pt x="22385" y="2021"/>
                  </a:lnTo>
                  <a:lnTo>
                    <a:pt x="21897" y="2074"/>
                  </a:lnTo>
                  <a:lnTo>
                    <a:pt x="21725" y="2074"/>
                  </a:lnTo>
                  <a:lnTo>
                    <a:pt x="21236" y="2127"/>
                  </a:lnTo>
                  <a:lnTo>
                    <a:pt x="21065" y="2140"/>
                  </a:lnTo>
                  <a:lnTo>
                    <a:pt x="20576" y="2180"/>
                  </a:lnTo>
                  <a:lnTo>
                    <a:pt x="20404" y="2193"/>
                  </a:lnTo>
                  <a:lnTo>
                    <a:pt x="19916" y="2219"/>
                  </a:lnTo>
                  <a:lnTo>
                    <a:pt x="19744" y="2246"/>
                  </a:lnTo>
                  <a:lnTo>
                    <a:pt x="19255" y="2272"/>
                  </a:lnTo>
                  <a:lnTo>
                    <a:pt x="19084" y="2285"/>
                  </a:lnTo>
                  <a:lnTo>
                    <a:pt x="18595" y="2325"/>
                  </a:lnTo>
                  <a:lnTo>
                    <a:pt x="18423" y="2338"/>
                  </a:lnTo>
                  <a:lnTo>
                    <a:pt x="17935" y="2378"/>
                  </a:lnTo>
                  <a:lnTo>
                    <a:pt x="17789" y="2391"/>
                  </a:lnTo>
                  <a:lnTo>
                    <a:pt x="17288" y="2430"/>
                  </a:lnTo>
                  <a:lnTo>
                    <a:pt x="17129" y="2430"/>
                  </a:lnTo>
                  <a:lnTo>
                    <a:pt x="16627" y="2483"/>
                  </a:lnTo>
                  <a:lnTo>
                    <a:pt x="16469" y="2510"/>
                  </a:lnTo>
                  <a:lnTo>
                    <a:pt x="15967" y="2536"/>
                  </a:lnTo>
                  <a:lnTo>
                    <a:pt x="15809" y="2549"/>
                  </a:lnTo>
                  <a:lnTo>
                    <a:pt x="15307" y="2589"/>
                  </a:lnTo>
                  <a:lnTo>
                    <a:pt x="15148" y="2602"/>
                  </a:lnTo>
                  <a:lnTo>
                    <a:pt x="14646" y="2642"/>
                  </a:lnTo>
                  <a:lnTo>
                    <a:pt x="14488" y="2655"/>
                  </a:lnTo>
                  <a:lnTo>
                    <a:pt x="13986" y="2681"/>
                  </a:lnTo>
                  <a:lnTo>
                    <a:pt x="13828" y="2708"/>
                  </a:lnTo>
                  <a:lnTo>
                    <a:pt x="13326" y="2734"/>
                  </a:lnTo>
                  <a:lnTo>
                    <a:pt x="13167" y="2747"/>
                  </a:lnTo>
                  <a:lnTo>
                    <a:pt x="12679" y="2800"/>
                  </a:lnTo>
                  <a:lnTo>
                    <a:pt x="12520" y="2800"/>
                  </a:lnTo>
                  <a:lnTo>
                    <a:pt x="12018" y="2853"/>
                  </a:lnTo>
                  <a:lnTo>
                    <a:pt x="11860" y="2853"/>
                  </a:lnTo>
                  <a:lnTo>
                    <a:pt x="11358" y="2906"/>
                  </a:lnTo>
                  <a:lnTo>
                    <a:pt x="11199" y="2919"/>
                  </a:lnTo>
                  <a:lnTo>
                    <a:pt x="10698" y="2946"/>
                  </a:lnTo>
                  <a:lnTo>
                    <a:pt x="10539" y="2972"/>
                  </a:lnTo>
                  <a:lnTo>
                    <a:pt x="10037" y="2998"/>
                  </a:lnTo>
                  <a:lnTo>
                    <a:pt x="9879" y="3012"/>
                  </a:lnTo>
                  <a:lnTo>
                    <a:pt x="9377" y="3051"/>
                  </a:lnTo>
                  <a:lnTo>
                    <a:pt x="9218" y="3064"/>
                  </a:lnTo>
                  <a:lnTo>
                    <a:pt x="8717" y="3091"/>
                  </a:lnTo>
                  <a:lnTo>
                    <a:pt x="8558" y="3117"/>
                  </a:lnTo>
                  <a:lnTo>
                    <a:pt x="8083" y="3144"/>
                  </a:lnTo>
                  <a:lnTo>
                    <a:pt x="7911" y="3170"/>
                  </a:lnTo>
                  <a:lnTo>
                    <a:pt x="7422" y="3210"/>
                  </a:lnTo>
                  <a:lnTo>
                    <a:pt x="7251" y="3210"/>
                  </a:lnTo>
                  <a:lnTo>
                    <a:pt x="6762" y="3262"/>
                  </a:lnTo>
                  <a:lnTo>
                    <a:pt x="6590" y="3262"/>
                  </a:lnTo>
                  <a:lnTo>
                    <a:pt x="6102" y="3315"/>
                  </a:lnTo>
                  <a:lnTo>
                    <a:pt x="5930" y="3329"/>
                  </a:lnTo>
                  <a:lnTo>
                    <a:pt x="5441" y="3368"/>
                  </a:lnTo>
                  <a:lnTo>
                    <a:pt x="5270" y="3381"/>
                  </a:lnTo>
                  <a:lnTo>
                    <a:pt x="4781" y="3408"/>
                  </a:lnTo>
                  <a:lnTo>
                    <a:pt x="4609" y="3421"/>
                  </a:lnTo>
                  <a:lnTo>
                    <a:pt x="4121" y="3461"/>
                  </a:lnTo>
                  <a:lnTo>
                    <a:pt x="3949" y="3474"/>
                  </a:lnTo>
                  <a:lnTo>
                    <a:pt x="3460" y="3513"/>
                  </a:lnTo>
                  <a:lnTo>
                    <a:pt x="3302" y="3527"/>
                  </a:lnTo>
                  <a:lnTo>
                    <a:pt x="2813" y="3579"/>
                  </a:lnTo>
                  <a:lnTo>
                    <a:pt x="2642" y="3579"/>
                  </a:lnTo>
                  <a:lnTo>
                    <a:pt x="2153" y="3632"/>
                  </a:lnTo>
                  <a:lnTo>
                    <a:pt x="1981" y="3632"/>
                  </a:lnTo>
                  <a:lnTo>
                    <a:pt x="1493" y="3672"/>
                  </a:lnTo>
                  <a:lnTo>
                    <a:pt x="1321" y="3698"/>
                  </a:lnTo>
                  <a:lnTo>
                    <a:pt x="832" y="3725"/>
                  </a:lnTo>
                  <a:lnTo>
                    <a:pt x="661" y="3738"/>
                  </a:lnTo>
                  <a:lnTo>
                    <a:pt x="0" y="3791"/>
                  </a:lnTo>
                  <a:lnTo>
                    <a:pt x="27" y="3870"/>
                  </a:lnTo>
                  <a:lnTo>
                    <a:pt x="661" y="3830"/>
                  </a:lnTo>
                  <a:lnTo>
                    <a:pt x="832" y="3804"/>
                  </a:lnTo>
                  <a:lnTo>
                    <a:pt x="1321" y="3778"/>
                  </a:lnTo>
                  <a:lnTo>
                    <a:pt x="1493" y="3751"/>
                  </a:lnTo>
                  <a:lnTo>
                    <a:pt x="1981" y="3711"/>
                  </a:lnTo>
                  <a:lnTo>
                    <a:pt x="2153" y="3711"/>
                  </a:lnTo>
                  <a:lnTo>
                    <a:pt x="2642" y="3659"/>
                  </a:lnTo>
                  <a:lnTo>
                    <a:pt x="2813" y="3645"/>
                  </a:lnTo>
                  <a:lnTo>
                    <a:pt x="3302" y="3606"/>
                  </a:lnTo>
                  <a:lnTo>
                    <a:pt x="3474" y="3593"/>
                  </a:lnTo>
                  <a:lnTo>
                    <a:pt x="3962" y="3566"/>
                  </a:lnTo>
                  <a:lnTo>
                    <a:pt x="4134" y="3540"/>
                  </a:lnTo>
                  <a:lnTo>
                    <a:pt x="4623" y="3513"/>
                  </a:lnTo>
                  <a:lnTo>
                    <a:pt x="4794" y="3500"/>
                  </a:lnTo>
                  <a:lnTo>
                    <a:pt x="5283" y="3461"/>
                  </a:lnTo>
                  <a:lnTo>
                    <a:pt x="5441" y="3447"/>
                  </a:lnTo>
                  <a:lnTo>
                    <a:pt x="5930" y="3408"/>
                  </a:lnTo>
                  <a:lnTo>
                    <a:pt x="6102" y="3395"/>
                  </a:lnTo>
                  <a:lnTo>
                    <a:pt x="6590" y="3342"/>
                  </a:lnTo>
                  <a:lnTo>
                    <a:pt x="6762" y="3342"/>
                  </a:lnTo>
                  <a:lnTo>
                    <a:pt x="7251" y="3302"/>
                  </a:lnTo>
                  <a:lnTo>
                    <a:pt x="7422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1" y="3196"/>
                  </a:lnTo>
                  <a:lnTo>
                    <a:pt x="8743" y="3183"/>
                  </a:lnTo>
                  <a:lnTo>
                    <a:pt x="9232" y="3144"/>
                  </a:lnTo>
                  <a:lnTo>
                    <a:pt x="9403" y="3130"/>
                  </a:lnTo>
                  <a:lnTo>
                    <a:pt x="9892" y="3091"/>
                  </a:lnTo>
                  <a:lnTo>
                    <a:pt x="10064" y="3078"/>
                  </a:lnTo>
                  <a:lnTo>
                    <a:pt x="10539" y="3051"/>
                  </a:lnTo>
                  <a:lnTo>
                    <a:pt x="10698" y="3038"/>
                  </a:lnTo>
                  <a:lnTo>
                    <a:pt x="11199" y="2998"/>
                  </a:lnTo>
                  <a:lnTo>
                    <a:pt x="11358" y="2985"/>
                  </a:lnTo>
                  <a:lnTo>
                    <a:pt x="11860" y="2932"/>
                  </a:lnTo>
                  <a:lnTo>
                    <a:pt x="12018" y="2932"/>
                  </a:lnTo>
                  <a:lnTo>
                    <a:pt x="12520" y="2879"/>
                  </a:lnTo>
                  <a:lnTo>
                    <a:pt x="12679" y="2866"/>
                  </a:lnTo>
                  <a:lnTo>
                    <a:pt x="13180" y="2840"/>
                  </a:lnTo>
                  <a:lnTo>
                    <a:pt x="13339" y="2813"/>
                  </a:lnTo>
                  <a:lnTo>
                    <a:pt x="13841" y="2787"/>
                  </a:lnTo>
                  <a:lnTo>
                    <a:pt x="13999" y="2761"/>
                  </a:lnTo>
                  <a:lnTo>
                    <a:pt x="14501" y="2734"/>
                  </a:lnTo>
                  <a:lnTo>
                    <a:pt x="14660" y="2721"/>
                  </a:lnTo>
                  <a:lnTo>
                    <a:pt x="15148" y="2681"/>
                  </a:lnTo>
                  <a:lnTo>
                    <a:pt x="15307" y="2668"/>
                  </a:lnTo>
                  <a:lnTo>
                    <a:pt x="15809" y="2642"/>
                  </a:lnTo>
                  <a:lnTo>
                    <a:pt x="15967" y="2615"/>
                  </a:lnTo>
                  <a:lnTo>
                    <a:pt x="16469" y="2576"/>
                  </a:lnTo>
                  <a:lnTo>
                    <a:pt x="16627" y="2576"/>
                  </a:lnTo>
                  <a:lnTo>
                    <a:pt x="17129" y="2523"/>
                  </a:lnTo>
                  <a:lnTo>
                    <a:pt x="17288" y="2523"/>
                  </a:lnTo>
                  <a:lnTo>
                    <a:pt x="17789" y="2470"/>
                  </a:lnTo>
                  <a:lnTo>
                    <a:pt x="17948" y="2457"/>
                  </a:lnTo>
                  <a:lnTo>
                    <a:pt x="18450" y="2417"/>
                  </a:lnTo>
                  <a:lnTo>
                    <a:pt x="18608" y="2404"/>
                  </a:lnTo>
                  <a:lnTo>
                    <a:pt x="19110" y="2378"/>
                  </a:lnTo>
                  <a:lnTo>
                    <a:pt x="19269" y="2351"/>
                  </a:lnTo>
                  <a:lnTo>
                    <a:pt x="19744" y="2325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59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53"/>
                  </a:lnTo>
                  <a:lnTo>
                    <a:pt x="21897" y="2153"/>
                  </a:lnTo>
                  <a:lnTo>
                    <a:pt x="22385" y="2100"/>
                  </a:lnTo>
                  <a:lnTo>
                    <a:pt x="22557" y="2100"/>
                  </a:lnTo>
                  <a:lnTo>
                    <a:pt x="23046" y="2061"/>
                  </a:lnTo>
                  <a:lnTo>
                    <a:pt x="23217" y="2047"/>
                  </a:lnTo>
                  <a:lnTo>
                    <a:pt x="23706" y="2008"/>
                  </a:lnTo>
                  <a:lnTo>
                    <a:pt x="23878" y="1995"/>
                  </a:lnTo>
                  <a:lnTo>
                    <a:pt x="24366" y="1955"/>
                  </a:lnTo>
                  <a:lnTo>
                    <a:pt x="24538" y="1942"/>
                  </a:lnTo>
                  <a:lnTo>
                    <a:pt x="25013" y="1915"/>
                  </a:lnTo>
                  <a:lnTo>
                    <a:pt x="25185" y="1889"/>
                  </a:lnTo>
                  <a:lnTo>
                    <a:pt x="25674" y="1863"/>
                  </a:lnTo>
                  <a:lnTo>
                    <a:pt x="25845" y="1849"/>
                  </a:lnTo>
                  <a:lnTo>
                    <a:pt x="26334" y="1797"/>
                  </a:lnTo>
                  <a:lnTo>
                    <a:pt x="26506" y="1797"/>
                  </a:lnTo>
                  <a:lnTo>
                    <a:pt x="26994" y="1744"/>
                  </a:lnTo>
                  <a:lnTo>
                    <a:pt x="27166" y="1744"/>
                  </a:lnTo>
                  <a:lnTo>
                    <a:pt x="27655" y="1691"/>
                  </a:lnTo>
                  <a:lnTo>
                    <a:pt x="27826" y="1678"/>
                  </a:lnTo>
                  <a:lnTo>
                    <a:pt x="28315" y="1651"/>
                  </a:lnTo>
                  <a:lnTo>
                    <a:pt x="28487" y="1625"/>
                  </a:lnTo>
                  <a:lnTo>
                    <a:pt x="28975" y="1598"/>
                  </a:lnTo>
                  <a:lnTo>
                    <a:pt x="29147" y="1585"/>
                  </a:lnTo>
                  <a:lnTo>
                    <a:pt x="29623" y="1546"/>
                  </a:lnTo>
                  <a:lnTo>
                    <a:pt x="29781" y="1532"/>
                  </a:lnTo>
                  <a:lnTo>
                    <a:pt x="30283" y="1493"/>
                  </a:lnTo>
                  <a:lnTo>
                    <a:pt x="30441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7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2" y="1334"/>
                  </a:lnTo>
                  <a:lnTo>
                    <a:pt x="32924" y="1282"/>
                  </a:lnTo>
                  <a:lnTo>
                    <a:pt x="33083" y="1268"/>
                  </a:lnTo>
                  <a:lnTo>
                    <a:pt x="33585" y="1229"/>
                  </a:lnTo>
                  <a:lnTo>
                    <a:pt x="33743" y="1215"/>
                  </a:lnTo>
                  <a:lnTo>
                    <a:pt x="34232" y="1189"/>
                  </a:lnTo>
                  <a:lnTo>
                    <a:pt x="34390" y="1163"/>
                  </a:lnTo>
                  <a:lnTo>
                    <a:pt x="34892" y="1136"/>
                  </a:lnTo>
                  <a:lnTo>
                    <a:pt x="35050" y="1110"/>
                  </a:lnTo>
                  <a:lnTo>
                    <a:pt x="35552" y="1083"/>
                  </a:lnTo>
                  <a:lnTo>
                    <a:pt x="35711" y="1070"/>
                  </a:lnTo>
                  <a:lnTo>
                    <a:pt x="36213" y="1031"/>
                  </a:lnTo>
                  <a:lnTo>
                    <a:pt x="36371" y="1017"/>
                  </a:lnTo>
                  <a:lnTo>
                    <a:pt x="36873" y="965"/>
                  </a:lnTo>
                  <a:lnTo>
                    <a:pt x="37031" y="965"/>
                  </a:lnTo>
                  <a:lnTo>
                    <a:pt x="37533" y="925"/>
                  </a:lnTo>
                  <a:lnTo>
                    <a:pt x="37692" y="899"/>
                  </a:lnTo>
                  <a:lnTo>
                    <a:pt x="38194" y="872"/>
                  </a:lnTo>
                  <a:lnTo>
                    <a:pt x="38352" y="859"/>
                  </a:lnTo>
                  <a:lnTo>
                    <a:pt x="38854" y="819"/>
                  </a:lnTo>
                  <a:lnTo>
                    <a:pt x="38999" y="806"/>
                  </a:lnTo>
                  <a:lnTo>
                    <a:pt x="39488" y="766"/>
                  </a:lnTo>
                  <a:lnTo>
                    <a:pt x="39660" y="753"/>
                  </a:lnTo>
                  <a:lnTo>
                    <a:pt x="40148" y="727"/>
                  </a:lnTo>
                  <a:lnTo>
                    <a:pt x="40320" y="700"/>
                  </a:lnTo>
                  <a:lnTo>
                    <a:pt x="40809" y="674"/>
                  </a:lnTo>
                  <a:lnTo>
                    <a:pt x="40980" y="661"/>
                  </a:lnTo>
                  <a:lnTo>
                    <a:pt x="41469" y="608"/>
                  </a:lnTo>
                  <a:lnTo>
                    <a:pt x="41641" y="608"/>
                  </a:lnTo>
                  <a:lnTo>
                    <a:pt x="42129" y="555"/>
                  </a:lnTo>
                  <a:lnTo>
                    <a:pt x="42301" y="555"/>
                  </a:lnTo>
                  <a:lnTo>
                    <a:pt x="42789" y="502"/>
                  </a:lnTo>
                  <a:lnTo>
                    <a:pt x="42961" y="489"/>
                  </a:lnTo>
                  <a:lnTo>
                    <a:pt x="43450" y="449"/>
                  </a:lnTo>
                  <a:lnTo>
                    <a:pt x="43621" y="436"/>
                  </a:lnTo>
                  <a:lnTo>
                    <a:pt x="44097" y="410"/>
                  </a:lnTo>
                  <a:lnTo>
                    <a:pt x="44269" y="397"/>
                  </a:lnTo>
                  <a:lnTo>
                    <a:pt x="44757" y="357"/>
                  </a:lnTo>
                  <a:lnTo>
                    <a:pt x="44929" y="344"/>
                  </a:lnTo>
                  <a:lnTo>
                    <a:pt x="45418" y="304"/>
                  </a:lnTo>
                  <a:lnTo>
                    <a:pt x="45589" y="291"/>
                  </a:lnTo>
                  <a:lnTo>
                    <a:pt x="46078" y="265"/>
                  </a:lnTo>
                  <a:lnTo>
                    <a:pt x="46250" y="238"/>
                  </a:lnTo>
                  <a:lnTo>
                    <a:pt x="46738" y="199"/>
                  </a:lnTo>
                  <a:lnTo>
                    <a:pt x="46910" y="199"/>
                  </a:lnTo>
                  <a:lnTo>
                    <a:pt x="47399" y="146"/>
                  </a:lnTo>
                  <a:lnTo>
                    <a:pt x="47570" y="119"/>
                  </a:lnTo>
                  <a:lnTo>
                    <a:pt x="48231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3"/>
            <p:cNvSpPr/>
            <p:nvPr/>
          </p:nvSpPr>
          <p:spPr>
            <a:xfrm rot="293623">
              <a:off x="3835805" y="3031755"/>
              <a:ext cx="4175591" cy="334019"/>
            </a:xfrm>
            <a:custGeom>
              <a:avLst/>
              <a:gdLst/>
              <a:ahLst/>
              <a:cxnLst/>
              <a:rect l="l" t="t" r="r" b="b"/>
              <a:pathLst>
                <a:path w="48218" h="3857" extrusionOk="0">
                  <a:moveTo>
                    <a:pt x="48205" y="0"/>
                  </a:moveTo>
                  <a:lnTo>
                    <a:pt x="47558" y="40"/>
                  </a:lnTo>
                  <a:lnTo>
                    <a:pt x="47386" y="66"/>
                  </a:lnTo>
                  <a:lnTo>
                    <a:pt x="46897" y="93"/>
                  </a:lnTo>
                  <a:lnTo>
                    <a:pt x="46726" y="106"/>
                  </a:lnTo>
                  <a:lnTo>
                    <a:pt x="46237" y="146"/>
                  </a:lnTo>
                  <a:lnTo>
                    <a:pt x="46065" y="159"/>
                  </a:lnTo>
                  <a:lnTo>
                    <a:pt x="45577" y="198"/>
                  </a:lnTo>
                  <a:lnTo>
                    <a:pt x="45405" y="212"/>
                  </a:lnTo>
                  <a:lnTo>
                    <a:pt x="44916" y="238"/>
                  </a:lnTo>
                  <a:lnTo>
                    <a:pt x="44745" y="264"/>
                  </a:lnTo>
                  <a:lnTo>
                    <a:pt x="44256" y="304"/>
                  </a:lnTo>
                  <a:lnTo>
                    <a:pt x="44084" y="304"/>
                  </a:lnTo>
                  <a:lnTo>
                    <a:pt x="43596" y="357"/>
                  </a:lnTo>
                  <a:lnTo>
                    <a:pt x="43424" y="357"/>
                  </a:lnTo>
                  <a:lnTo>
                    <a:pt x="42949" y="410"/>
                  </a:lnTo>
                  <a:lnTo>
                    <a:pt x="42777" y="423"/>
                  </a:lnTo>
                  <a:lnTo>
                    <a:pt x="42288" y="449"/>
                  </a:lnTo>
                  <a:lnTo>
                    <a:pt x="42116" y="476"/>
                  </a:lnTo>
                  <a:lnTo>
                    <a:pt x="41628" y="502"/>
                  </a:lnTo>
                  <a:lnTo>
                    <a:pt x="41456" y="529"/>
                  </a:lnTo>
                  <a:lnTo>
                    <a:pt x="40968" y="555"/>
                  </a:lnTo>
                  <a:lnTo>
                    <a:pt x="40796" y="568"/>
                  </a:lnTo>
                  <a:lnTo>
                    <a:pt x="40307" y="608"/>
                  </a:lnTo>
                  <a:lnTo>
                    <a:pt x="40136" y="621"/>
                  </a:lnTo>
                  <a:lnTo>
                    <a:pt x="39647" y="661"/>
                  </a:lnTo>
                  <a:lnTo>
                    <a:pt x="39475" y="674"/>
                  </a:lnTo>
                  <a:lnTo>
                    <a:pt x="38987" y="727"/>
                  </a:lnTo>
                  <a:lnTo>
                    <a:pt x="38815" y="727"/>
                  </a:lnTo>
                  <a:lnTo>
                    <a:pt x="38326" y="766"/>
                  </a:lnTo>
                  <a:lnTo>
                    <a:pt x="38181" y="766"/>
                  </a:lnTo>
                  <a:lnTo>
                    <a:pt x="37679" y="819"/>
                  </a:lnTo>
                  <a:lnTo>
                    <a:pt x="37521" y="832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25"/>
                  </a:lnTo>
                  <a:lnTo>
                    <a:pt x="36200" y="938"/>
                  </a:lnTo>
                  <a:lnTo>
                    <a:pt x="35698" y="964"/>
                  </a:lnTo>
                  <a:lnTo>
                    <a:pt x="35540" y="991"/>
                  </a:lnTo>
                  <a:lnTo>
                    <a:pt x="35038" y="1017"/>
                  </a:lnTo>
                  <a:lnTo>
                    <a:pt x="34879" y="1030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9" y="1136"/>
                  </a:lnTo>
                  <a:lnTo>
                    <a:pt x="33083" y="1189"/>
                  </a:lnTo>
                  <a:lnTo>
                    <a:pt x="32912" y="1202"/>
                  </a:lnTo>
                  <a:lnTo>
                    <a:pt x="32423" y="1228"/>
                  </a:lnTo>
                  <a:lnTo>
                    <a:pt x="32251" y="1255"/>
                  </a:lnTo>
                  <a:lnTo>
                    <a:pt x="31763" y="1281"/>
                  </a:lnTo>
                  <a:lnTo>
                    <a:pt x="31591" y="1294"/>
                  </a:lnTo>
                  <a:lnTo>
                    <a:pt x="31102" y="1334"/>
                  </a:lnTo>
                  <a:lnTo>
                    <a:pt x="30931" y="1347"/>
                  </a:lnTo>
                  <a:lnTo>
                    <a:pt x="30442" y="1387"/>
                  </a:lnTo>
                  <a:lnTo>
                    <a:pt x="30270" y="1400"/>
                  </a:lnTo>
                  <a:lnTo>
                    <a:pt x="29782" y="1427"/>
                  </a:lnTo>
                  <a:lnTo>
                    <a:pt x="29610" y="1440"/>
                  </a:lnTo>
                  <a:lnTo>
                    <a:pt x="29121" y="1493"/>
                  </a:lnTo>
                  <a:lnTo>
                    <a:pt x="28950" y="1493"/>
                  </a:lnTo>
                  <a:lnTo>
                    <a:pt x="28474" y="1545"/>
                  </a:lnTo>
                  <a:lnTo>
                    <a:pt x="28302" y="1545"/>
                  </a:lnTo>
                  <a:lnTo>
                    <a:pt x="27814" y="1598"/>
                  </a:lnTo>
                  <a:lnTo>
                    <a:pt x="27642" y="1611"/>
                  </a:lnTo>
                  <a:lnTo>
                    <a:pt x="27153" y="1651"/>
                  </a:lnTo>
                  <a:lnTo>
                    <a:pt x="26982" y="1664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3" y="1744"/>
                  </a:lnTo>
                  <a:lnTo>
                    <a:pt x="25661" y="1757"/>
                  </a:lnTo>
                  <a:lnTo>
                    <a:pt x="25172" y="1796"/>
                  </a:lnTo>
                  <a:lnTo>
                    <a:pt x="25001" y="1810"/>
                  </a:lnTo>
                  <a:lnTo>
                    <a:pt x="24512" y="1849"/>
                  </a:lnTo>
                  <a:lnTo>
                    <a:pt x="24340" y="1862"/>
                  </a:lnTo>
                  <a:lnTo>
                    <a:pt x="23852" y="1915"/>
                  </a:lnTo>
                  <a:lnTo>
                    <a:pt x="23707" y="1915"/>
                  </a:lnTo>
                  <a:lnTo>
                    <a:pt x="23205" y="1955"/>
                  </a:lnTo>
                  <a:lnTo>
                    <a:pt x="23046" y="1981"/>
                  </a:lnTo>
                  <a:lnTo>
                    <a:pt x="22544" y="2008"/>
                  </a:lnTo>
                  <a:lnTo>
                    <a:pt x="22386" y="2021"/>
                  </a:lnTo>
                  <a:lnTo>
                    <a:pt x="21884" y="2060"/>
                  </a:lnTo>
                  <a:lnTo>
                    <a:pt x="21726" y="2074"/>
                  </a:lnTo>
                  <a:lnTo>
                    <a:pt x="21224" y="2100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5" y="2179"/>
                  </a:lnTo>
                  <a:lnTo>
                    <a:pt x="19903" y="2206"/>
                  </a:lnTo>
                  <a:lnTo>
                    <a:pt x="19745" y="2219"/>
                  </a:lnTo>
                  <a:lnTo>
                    <a:pt x="19243" y="2272"/>
                  </a:lnTo>
                  <a:lnTo>
                    <a:pt x="19084" y="2272"/>
                  </a:lnTo>
                  <a:lnTo>
                    <a:pt x="18596" y="2325"/>
                  </a:lnTo>
                  <a:lnTo>
                    <a:pt x="18437" y="2325"/>
                  </a:lnTo>
                  <a:lnTo>
                    <a:pt x="17935" y="2377"/>
                  </a:lnTo>
                  <a:lnTo>
                    <a:pt x="17777" y="2391"/>
                  </a:lnTo>
                  <a:lnTo>
                    <a:pt x="17275" y="2417"/>
                  </a:lnTo>
                  <a:lnTo>
                    <a:pt x="17117" y="2430"/>
                  </a:lnTo>
                  <a:lnTo>
                    <a:pt x="16615" y="2470"/>
                  </a:lnTo>
                  <a:lnTo>
                    <a:pt x="16456" y="2483"/>
                  </a:lnTo>
                  <a:lnTo>
                    <a:pt x="15954" y="2523"/>
                  </a:lnTo>
                  <a:lnTo>
                    <a:pt x="15796" y="2536"/>
                  </a:lnTo>
                  <a:lnTo>
                    <a:pt x="15294" y="2576"/>
                  </a:lnTo>
                  <a:lnTo>
                    <a:pt x="15136" y="2589"/>
                  </a:lnTo>
                  <a:lnTo>
                    <a:pt x="14634" y="2615"/>
                  </a:lnTo>
                  <a:lnTo>
                    <a:pt x="14475" y="2642"/>
                  </a:lnTo>
                  <a:lnTo>
                    <a:pt x="14000" y="2681"/>
                  </a:lnTo>
                  <a:lnTo>
                    <a:pt x="13828" y="2681"/>
                  </a:lnTo>
                  <a:lnTo>
                    <a:pt x="13339" y="2734"/>
                  </a:lnTo>
                  <a:lnTo>
                    <a:pt x="13168" y="2747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879"/>
                  </a:lnTo>
                  <a:lnTo>
                    <a:pt x="11187" y="2906"/>
                  </a:lnTo>
                  <a:lnTo>
                    <a:pt x="10698" y="2932"/>
                  </a:lnTo>
                  <a:lnTo>
                    <a:pt x="10526" y="2945"/>
                  </a:lnTo>
                  <a:lnTo>
                    <a:pt x="10038" y="2985"/>
                  </a:lnTo>
                  <a:lnTo>
                    <a:pt x="9866" y="2998"/>
                  </a:lnTo>
                  <a:lnTo>
                    <a:pt x="9377" y="3051"/>
                  </a:lnTo>
                  <a:lnTo>
                    <a:pt x="9219" y="3051"/>
                  </a:lnTo>
                  <a:lnTo>
                    <a:pt x="8730" y="3091"/>
                  </a:lnTo>
                  <a:lnTo>
                    <a:pt x="8559" y="3091"/>
                  </a:lnTo>
                  <a:lnTo>
                    <a:pt x="8070" y="3143"/>
                  </a:lnTo>
                  <a:lnTo>
                    <a:pt x="7898" y="3170"/>
                  </a:lnTo>
                  <a:lnTo>
                    <a:pt x="7410" y="3196"/>
                  </a:lnTo>
                  <a:lnTo>
                    <a:pt x="7238" y="3209"/>
                  </a:lnTo>
                  <a:lnTo>
                    <a:pt x="6749" y="3249"/>
                  </a:lnTo>
                  <a:lnTo>
                    <a:pt x="6578" y="3262"/>
                  </a:lnTo>
                  <a:lnTo>
                    <a:pt x="6089" y="3302"/>
                  </a:lnTo>
                  <a:lnTo>
                    <a:pt x="5917" y="3315"/>
                  </a:lnTo>
                  <a:lnTo>
                    <a:pt x="5429" y="3341"/>
                  </a:lnTo>
                  <a:lnTo>
                    <a:pt x="5257" y="3368"/>
                  </a:lnTo>
                  <a:lnTo>
                    <a:pt x="4768" y="3394"/>
                  </a:lnTo>
                  <a:lnTo>
                    <a:pt x="4597" y="3408"/>
                  </a:lnTo>
                  <a:lnTo>
                    <a:pt x="4121" y="3460"/>
                  </a:lnTo>
                  <a:lnTo>
                    <a:pt x="3963" y="3460"/>
                  </a:lnTo>
                  <a:lnTo>
                    <a:pt x="3461" y="3513"/>
                  </a:lnTo>
                  <a:lnTo>
                    <a:pt x="3302" y="3526"/>
                  </a:lnTo>
                  <a:lnTo>
                    <a:pt x="2801" y="3566"/>
                  </a:lnTo>
                  <a:lnTo>
                    <a:pt x="2642" y="3579"/>
                  </a:lnTo>
                  <a:lnTo>
                    <a:pt x="2140" y="3606"/>
                  </a:lnTo>
                  <a:lnTo>
                    <a:pt x="1982" y="3632"/>
                  </a:lnTo>
                  <a:lnTo>
                    <a:pt x="1480" y="3658"/>
                  </a:lnTo>
                  <a:lnTo>
                    <a:pt x="1321" y="3672"/>
                  </a:lnTo>
                  <a:lnTo>
                    <a:pt x="820" y="3711"/>
                  </a:lnTo>
                  <a:lnTo>
                    <a:pt x="661" y="3724"/>
                  </a:lnTo>
                  <a:lnTo>
                    <a:pt x="1" y="3777"/>
                  </a:lnTo>
                  <a:lnTo>
                    <a:pt x="14" y="3857"/>
                  </a:lnTo>
                  <a:lnTo>
                    <a:pt x="674" y="3804"/>
                  </a:lnTo>
                  <a:lnTo>
                    <a:pt x="833" y="3791"/>
                  </a:lnTo>
                  <a:lnTo>
                    <a:pt x="1335" y="3751"/>
                  </a:lnTo>
                  <a:lnTo>
                    <a:pt x="1493" y="3738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58"/>
                  </a:lnTo>
                  <a:lnTo>
                    <a:pt x="2801" y="3645"/>
                  </a:lnTo>
                  <a:lnTo>
                    <a:pt x="3302" y="3592"/>
                  </a:lnTo>
                  <a:lnTo>
                    <a:pt x="3461" y="3592"/>
                  </a:lnTo>
                  <a:lnTo>
                    <a:pt x="3963" y="3540"/>
                  </a:lnTo>
                  <a:lnTo>
                    <a:pt x="4121" y="3540"/>
                  </a:lnTo>
                  <a:lnTo>
                    <a:pt x="4623" y="3500"/>
                  </a:lnTo>
                  <a:lnTo>
                    <a:pt x="4782" y="3474"/>
                  </a:lnTo>
                  <a:lnTo>
                    <a:pt x="5283" y="3447"/>
                  </a:lnTo>
                  <a:lnTo>
                    <a:pt x="5442" y="3421"/>
                  </a:lnTo>
                  <a:lnTo>
                    <a:pt x="5944" y="3394"/>
                  </a:lnTo>
                  <a:lnTo>
                    <a:pt x="6102" y="3381"/>
                  </a:lnTo>
                  <a:lnTo>
                    <a:pt x="6578" y="3341"/>
                  </a:lnTo>
                  <a:lnTo>
                    <a:pt x="6749" y="3328"/>
                  </a:lnTo>
                  <a:lnTo>
                    <a:pt x="7238" y="3302"/>
                  </a:lnTo>
                  <a:lnTo>
                    <a:pt x="7410" y="3275"/>
                  </a:lnTo>
                  <a:lnTo>
                    <a:pt x="7898" y="3249"/>
                  </a:lnTo>
                  <a:lnTo>
                    <a:pt x="8070" y="3236"/>
                  </a:lnTo>
                  <a:lnTo>
                    <a:pt x="8559" y="3183"/>
                  </a:lnTo>
                  <a:lnTo>
                    <a:pt x="8730" y="3183"/>
                  </a:lnTo>
                  <a:lnTo>
                    <a:pt x="9219" y="3130"/>
                  </a:lnTo>
                  <a:lnTo>
                    <a:pt x="9391" y="3130"/>
                  </a:lnTo>
                  <a:lnTo>
                    <a:pt x="9879" y="3077"/>
                  </a:lnTo>
                  <a:lnTo>
                    <a:pt x="10051" y="3064"/>
                  </a:lnTo>
                  <a:lnTo>
                    <a:pt x="10540" y="3038"/>
                  </a:lnTo>
                  <a:lnTo>
                    <a:pt x="10711" y="3011"/>
                  </a:lnTo>
                  <a:lnTo>
                    <a:pt x="11200" y="2985"/>
                  </a:lnTo>
                  <a:lnTo>
                    <a:pt x="11358" y="2972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79"/>
                  </a:lnTo>
                  <a:lnTo>
                    <a:pt x="12679" y="2866"/>
                  </a:lnTo>
                  <a:lnTo>
                    <a:pt x="13168" y="2813"/>
                  </a:lnTo>
                  <a:lnTo>
                    <a:pt x="13339" y="2813"/>
                  </a:lnTo>
                  <a:lnTo>
                    <a:pt x="13828" y="2760"/>
                  </a:lnTo>
                  <a:lnTo>
                    <a:pt x="14000" y="2760"/>
                  </a:lnTo>
                  <a:lnTo>
                    <a:pt x="14488" y="2721"/>
                  </a:lnTo>
                  <a:lnTo>
                    <a:pt x="14660" y="2708"/>
                  </a:lnTo>
                  <a:lnTo>
                    <a:pt x="15149" y="2668"/>
                  </a:lnTo>
                  <a:lnTo>
                    <a:pt x="15320" y="2655"/>
                  </a:lnTo>
                  <a:lnTo>
                    <a:pt x="15809" y="2615"/>
                  </a:lnTo>
                  <a:lnTo>
                    <a:pt x="15981" y="2602"/>
                  </a:lnTo>
                  <a:lnTo>
                    <a:pt x="16456" y="2576"/>
                  </a:lnTo>
                  <a:lnTo>
                    <a:pt x="16615" y="2549"/>
                  </a:lnTo>
                  <a:lnTo>
                    <a:pt x="17117" y="2523"/>
                  </a:lnTo>
                  <a:lnTo>
                    <a:pt x="17275" y="2509"/>
                  </a:lnTo>
                  <a:lnTo>
                    <a:pt x="17777" y="2470"/>
                  </a:lnTo>
                  <a:lnTo>
                    <a:pt x="17935" y="2457"/>
                  </a:lnTo>
                  <a:lnTo>
                    <a:pt x="18437" y="2404"/>
                  </a:lnTo>
                  <a:lnTo>
                    <a:pt x="18596" y="2404"/>
                  </a:lnTo>
                  <a:lnTo>
                    <a:pt x="19097" y="2351"/>
                  </a:lnTo>
                  <a:lnTo>
                    <a:pt x="19256" y="2351"/>
                  </a:lnTo>
                  <a:lnTo>
                    <a:pt x="19758" y="2311"/>
                  </a:lnTo>
                  <a:lnTo>
                    <a:pt x="19916" y="2285"/>
                  </a:lnTo>
                  <a:lnTo>
                    <a:pt x="20418" y="2259"/>
                  </a:lnTo>
                  <a:lnTo>
                    <a:pt x="20577" y="2245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00"/>
                  </a:lnTo>
                  <a:lnTo>
                    <a:pt x="22544" y="2087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707" y="1994"/>
                  </a:lnTo>
                  <a:lnTo>
                    <a:pt x="23865" y="1994"/>
                  </a:lnTo>
                  <a:lnTo>
                    <a:pt x="24367" y="1942"/>
                  </a:lnTo>
                  <a:lnTo>
                    <a:pt x="24525" y="1928"/>
                  </a:lnTo>
                  <a:lnTo>
                    <a:pt x="25027" y="1889"/>
                  </a:lnTo>
                  <a:lnTo>
                    <a:pt x="25186" y="1876"/>
                  </a:lnTo>
                  <a:lnTo>
                    <a:pt x="25688" y="1849"/>
                  </a:lnTo>
                  <a:lnTo>
                    <a:pt x="25833" y="1823"/>
                  </a:lnTo>
                  <a:lnTo>
                    <a:pt x="26321" y="1796"/>
                  </a:lnTo>
                  <a:lnTo>
                    <a:pt x="26493" y="1770"/>
                  </a:lnTo>
                  <a:lnTo>
                    <a:pt x="26982" y="1744"/>
                  </a:lnTo>
                  <a:lnTo>
                    <a:pt x="27153" y="1730"/>
                  </a:lnTo>
                  <a:lnTo>
                    <a:pt x="27642" y="1691"/>
                  </a:lnTo>
                  <a:lnTo>
                    <a:pt x="27814" y="1677"/>
                  </a:lnTo>
                  <a:lnTo>
                    <a:pt x="28302" y="1625"/>
                  </a:lnTo>
                  <a:lnTo>
                    <a:pt x="28474" y="1625"/>
                  </a:lnTo>
                  <a:lnTo>
                    <a:pt x="28963" y="1585"/>
                  </a:lnTo>
                  <a:lnTo>
                    <a:pt x="29134" y="1585"/>
                  </a:lnTo>
                  <a:lnTo>
                    <a:pt x="29623" y="1532"/>
                  </a:lnTo>
                  <a:lnTo>
                    <a:pt x="29795" y="1519"/>
                  </a:lnTo>
                  <a:lnTo>
                    <a:pt x="30283" y="1479"/>
                  </a:lnTo>
                  <a:lnTo>
                    <a:pt x="30455" y="1466"/>
                  </a:lnTo>
                  <a:lnTo>
                    <a:pt x="30931" y="1427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3" y="1361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2" y="1281"/>
                  </a:lnTo>
                  <a:lnTo>
                    <a:pt x="33083" y="1268"/>
                  </a:lnTo>
                  <a:lnTo>
                    <a:pt x="33572" y="1215"/>
                  </a:lnTo>
                  <a:lnTo>
                    <a:pt x="33744" y="1215"/>
                  </a:lnTo>
                  <a:lnTo>
                    <a:pt x="34232" y="1162"/>
                  </a:lnTo>
                  <a:lnTo>
                    <a:pt x="34404" y="1149"/>
                  </a:lnTo>
                  <a:lnTo>
                    <a:pt x="34893" y="1110"/>
                  </a:lnTo>
                  <a:lnTo>
                    <a:pt x="35064" y="1096"/>
                  </a:lnTo>
                  <a:lnTo>
                    <a:pt x="35540" y="1070"/>
                  </a:lnTo>
                  <a:lnTo>
                    <a:pt x="35698" y="1057"/>
                  </a:lnTo>
                  <a:lnTo>
                    <a:pt x="36200" y="1017"/>
                  </a:lnTo>
                  <a:lnTo>
                    <a:pt x="36358" y="1004"/>
                  </a:lnTo>
                  <a:lnTo>
                    <a:pt x="36860" y="964"/>
                  </a:lnTo>
                  <a:lnTo>
                    <a:pt x="37019" y="951"/>
                  </a:lnTo>
                  <a:lnTo>
                    <a:pt x="37521" y="925"/>
                  </a:lnTo>
                  <a:lnTo>
                    <a:pt x="37679" y="898"/>
                  </a:lnTo>
                  <a:lnTo>
                    <a:pt x="38181" y="859"/>
                  </a:lnTo>
                  <a:lnTo>
                    <a:pt x="38339" y="859"/>
                  </a:lnTo>
                  <a:lnTo>
                    <a:pt x="38841" y="806"/>
                  </a:lnTo>
                  <a:lnTo>
                    <a:pt x="39000" y="806"/>
                  </a:lnTo>
                  <a:lnTo>
                    <a:pt x="39502" y="753"/>
                  </a:lnTo>
                  <a:lnTo>
                    <a:pt x="39660" y="740"/>
                  </a:lnTo>
                  <a:lnTo>
                    <a:pt x="40136" y="700"/>
                  </a:lnTo>
                  <a:lnTo>
                    <a:pt x="40307" y="687"/>
                  </a:lnTo>
                  <a:lnTo>
                    <a:pt x="40796" y="661"/>
                  </a:lnTo>
                  <a:lnTo>
                    <a:pt x="40968" y="634"/>
                  </a:lnTo>
                  <a:lnTo>
                    <a:pt x="41456" y="608"/>
                  </a:lnTo>
                  <a:lnTo>
                    <a:pt x="41628" y="595"/>
                  </a:lnTo>
                  <a:lnTo>
                    <a:pt x="42116" y="555"/>
                  </a:lnTo>
                  <a:lnTo>
                    <a:pt x="42288" y="542"/>
                  </a:lnTo>
                  <a:lnTo>
                    <a:pt x="42777" y="502"/>
                  </a:lnTo>
                  <a:lnTo>
                    <a:pt x="42949" y="489"/>
                  </a:lnTo>
                  <a:lnTo>
                    <a:pt x="43437" y="436"/>
                  </a:lnTo>
                  <a:lnTo>
                    <a:pt x="43609" y="436"/>
                  </a:lnTo>
                  <a:lnTo>
                    <a:pt x="44097" y="396"/>
                  </a:lnTo>
                  <a:lnTo>
                    <a:pt x="44269" y="370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05" y="291"/>
                  </a:lnTo>
                  <a:lnTo>
                    <a:pt x="45577" y="278"/>
                  </a:lnTo>
                  <a:lnTo>
                    <a:pt x="46065" y="238"/>
                  </a:lnTo>
                  <a:lnTo>
                    <a:pt x="46237" y="225"/>
                  </a:lnTo>
                  <a:lnTo>
                    <a:pt x="46726" y="198"/>
                  </a:lnTo>
                  <a:lnTo>
                    <a:pt x="46897" y="172"/>
                  </a:lnTo>
                  <a:lnTo>
                    <a:pt x="47386" y="146"/>
                  </a:lnTo>
                  <a:lnTo>
                    <a:pt x="47558" y="119"/>
                  </a:lnTo>
                  <a:lnTo>
                    <a:pt x="48218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3"/>
            <p:cNvSpPr/>
            <p:nvPr/>
          </p:nvSpPr>
          <p:spPr>
            <a:xfrm rot="293623">
              <a:off x="3834182" y="3344899"/>
              <a:ext cx="4174465" cy="336357"/>
            </a:xfrm>
            <a:custGeom>
              <a:avLst/>
              <a:gdLst/>
              <a:ahLst/>
              <a:cxnLst/>
              <a:rect l="l" t="t" r="r" b="b"/>
              <a:pathLst>
                <a:path w="48205" h="3884" extrusionOk="0">
                  <a:moveTo>
                    <a:pt x="48204" y="1"/>
                  </a:moveTo>
                  <a:lnTo>
                    <a:pt x="47544" y="53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72"/>
                  </a:lnTo>
                  <a:lnTo>
                    <a:pt x="45563" y="225"/>
                  </a:lnTo>
                  <a:lnTo>
                    <a:pt x="45404" y="225"/>
                  </a:lnTo>
                  <a:lnTo>
                    <a:pt x="44903" y="265"/>
                  </a:lnTo>
                  <a:lnTo>
                    <a:pt x="44744" y="291"/>
                  </a:lnTo>
                  <a:lnTo>
                    <a:pt x="44242" y="318"/>
                  </a:lnTo>
                  <a:lnTo>
                    <a:pt x="44097" y="331"/>
                  </a:lnTo>
                  <a:lnTo>
                    <a:pt x="43595" y="370"/>
                  </a:lnTo>
                  <a:lnTo>
                    <a:pt x="43437" y="384"/>
                  </a:lnTo>
                  <a:lnTo>
                    <a:pt x="42935" y="423"/>
                  </a:lnTo>
                  <a:lnTo>
                    <a:pt x="42776" y="436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6"/>
                  </a:lnTo>
                  <a:lnTo>
                    <a:pt x="41456" y="529"/>
                  </a:lnTo>
                  <a:lnTo>
                    <a:pt x="40954" y="582"/>
                  </a:lnTo>
                  <a:lnTo>
                    <a:pt x="40795" y="582"/>
                  </a:lnTo>
                  <a:lnTo>
                    <a:pt x="40294" y="635"/>
                  </a:lnTo>
                  <a:lnTo>
                    <a:pt x="40135" y="635"/>
                  </a:lnTo>
                  <a:lnTo>
                    <a:pt x="39633" y="687"/>
                  </a:lnTo>
                  <a:lnTo>
                    <a:pt x="39475" y="701"/>
                  </a:lnTo>
                  <a:lnTo>
                    <a:pt x="38999" y="727"/>
                  </a:lnTo>
                  <a:lnTo>
                    <a:pt x="38828" y="753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18" y="885"/>
                  </a:lnTo>
                  <a:lnTo>
                    <a:pt x="36847" y="899"/>
                  </a:lnTo>
                  <a:lnTo>
                    <a:pt x="36358" y="925"/>
                  </a:lnTo>
                  <a:lnTo>
                    <a:pt x="36186" y="951"/>
                  </a:lnTo>
                  <a:lnTo>
                    <a:pt x="35698" y="991"/>
                  </a:lnTo>
                  <a:lnTo>
                    <a:pt x="35526" y="991"/>
                  </a:lnTo>
                  <a:lnTo>
                    <a:pt x="35037" y="1044"/>
                  </a:lnTo>
                  <a:lnTo>
                    <a:pt x="34866" y="1057"/>
                  </a:lnTo>
                  <a:lnTo>
                    <a:pt x="34390" y="1097"/>
                  </a:lnTo>
                  <a:lnTo>
                    <a:pt x="34219" y="1110"/>
                  </a:lnTo>
                  <a:lnTo>
                    <a:pt x="33730" y="1136"/>
                  </a:lnTo>
                  <a:lnTo>
                    <a:pt x="33558" y="1163"/>
                  </a:lnTo>
                  <a:lnTo>
                    <a:pt x="33070" y="1189"/>
                  </a:lnTo>
                  <a:lnTo>
                    <a:pt x="32898" y="1216"/>
                  </a:lnTo>
                  <a:lnTo>
                    <a:pt x="32409" y="1242"/>
                  </a:lnTo>
                  <a:lnTo>
                    <a:pt x="32238" y="1255"/>
                  </a:lnTo>
                  <a:lnTo>
                    <a:pt x="31749" y="1295"/>
                  </a:lnTo>
                  <a:lnTo>
                    <a:pt x="31577" y="1308"/>
                  </a:lnTo>
                  <a:lnTo>
                    <a:pt x="31089" y="1361"/>
                  </a:lnTo>
                  <a:lnTo>
                    <a:pt x="30917" y="1361"/>
                  </a:lnTo>
                  <a:lnTo>
                    <a:pt x="30428" y="1414"/>
                  </a:lnTo>
                  <a:lnTo>
                    <a:pt x="30257" y="1414"/>
                  </a:lnTo>
                  <a:lnTo>
                    <a:pt x="29768" y="1453"/>
                  </a:lnTo>
                  <a:lnTo>
                    <a:pt x="29609" y="1480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612"/>
                  </a:lnTo>
                  <a:lnTo>
                    <a:pt x="27628" y="1625"/>
                  </a:lnTo>
                  <a:lnTo>
                    <a:pt x="27140" y="1651"/>
                  </a:lnTo>
                  <a:lnTo>
                    <a:pt x="26968" y="1678"/>
                  </a:lnTo>
                  <a:lnTo>
                    <a:pt x="26479" y="1704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70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512" y="1876"/>
                  </a:lnTo>
                  <a:lnTo>
                    <a:pt x="24353" y="1889"/>
                  </a:lnTo>
                  <a:lnTo>
                    <a:pt x="23851" y="1916"/>
                  </a:lnTo>
                  <a:lnTo>
                    <a:pt x="23693" y="1942"/>
                  </a:lnTo>
                  <a:lnTo>
                    <a:pt x="23191" y="1968"/>
                  </a:lnTo>
                  <a:lnTo>
                    <a:pt x="23033" y="1982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0" y="2074"/>
                  </a:lnTo>
                  <a:lnTo>
                    <a:pt x="21712" y="2087"/>
                  </a:lnTo>
                  <a:lnTo>
                    <a:pt x="21210" y="2140"/>
                  </a:lnTo>
                  <a:lnTo>
                    <a:pt x="21052" y="2140"/>
                  </a:lnTo>
                  <a:lnTo>
                    <a:pt x="20550" y="2180"/>
                  </a:lnTo>
                  <a:lnTo>
                    <a:pt x="20391" y="2180"/>
                  </a:lnTo>
                  <a:lnTo>
                    <a:pt x="19916" y="2233"/>
                  </a:lnTo>
                  <a:lnTo>
                    <a:pt x="19744" y="2246"/>
                  </a:lnTo>
                  <a:lnTo>
                    <a:pt x="19256" y="2285"/>
                  </a:lnTo>
                  <a:lnTo>
                    <a:pt x="19084" y="2299"/>
                  </a:lnTo>
                  <a:lnTo>
                    <a:pt x="18595" y="2338"/>
                  </a:lnTo>
                  <a:lnTo>
                    <a:pt x="18423" y="2351"/>
                  </a:lnTo>
                  <a:lnTo>
                    <a:pt x="17935" y="2378"/>
                  </a:lnTo>
                  <a:lnTo>
                    <a:pt x="17763" y="2404"/>
                  </a:lnTo>
                  <a:lnTo>
                    <a:pt x="17275" y="2431"/>
                  </a:lnTo>
                  <a:lnTo>
                    <a:pt x="17103" y="2444"/>
                  </a:lnTo>
                  <a:lnTo>
                    <a:pt x="16614" y="2483"/>
                  </a:lnTo>
                  <a:lnTo>
                    <a:pt x="16443" y="2497"/>
                  </a:lnTo>
                  <a:lnTo>
                    <a:pt x="15954" y="2549"/>
                  </a:lnTo>
                  <a:lnTo>
                    <a:pt x="15782" y="2549"/>
                  </a:lnTo>
                  <a:lnTo>
                    <a:pt x="15307" y="2602"/>
                  </a:lnTo>
                  <a:lnTo>
                    <a:pt x="15135" y="2602"/>
                  </a:lnTo>
                  <a:lnTo>
                    <a:pt x="14646" y="2642"/>
                  </a:lnTo>
                  <a:lnTo>
                    <a:pt x="14475" y="2668"/>
                  </a:lnTo>
                  <a:lnTo>
                    <a:pt x="13986" y="2695"/>
                  </a:lnTo>
                  <a:lnTo>
                    <a:pt x="13814" y="2708"/>
                  </a:lnTo>
                  <a:lnTo>
                    <a:pt x="13326" y="2748"/>
                  </a:lnTo>
                  <a:lnTo>
                    <a:pt x="13154" y="2761"/>
                  </a:lnTo>
                  <a:lnTo>
                    <a:pt x="12665" y="2800"/>
                  </a:lnTo>
                  <a:lnTo>
                    <a:pt x="12494" y="2814"/>
                  </a:lnTo>
                  <a:lnTo>
                    <a:pt x="12005" y="2840"/>
                  </a:lnTo>
                  <a:lnTo>
                    <a:pt x="11833" y="2866"/>
                  </a:lnTo>
                  <a:lnTo>
                    <a:pt x="11345" y="2906"/>
                  </a:lnTo>
                  <a:lnTo>
                    <a:pt x="11173" y="2906"/>
                  </a:lnTo>
                  <a:lnTo>
                    <a:pt x="10684" y="2959"/>
                  </a:lnTo>
                  <a:lnTo>
                    <a:pt x="10513" y="2959"/>
                  </a:lnTo>
                  <a:lnTo>
                    <a:pt x="10037" y="3012"/>
                  </a:lnTo>
                  <a:lnTo>
                    <a:pt x="9879" y="3025"/>
                  </a:lnTo>
                  <a:lnTo>
                    <a:pt x="9377" y="3065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56" y="3157"/>
                  </a:lnTo>
                  <a:lnTo>
                    <a:pt x="7898" y="3170"/>
                  </a:lnTo>
                  <a:lnTo>
                    <a:pt x="7396" y="3210"/>
                  </a:lnTo>
                  <a:lnTo>
                    <a:pt x="7238" y="3223"/>
                  </a:lnTo>
                  <a:lnTo>
                    <a:pt x="6736" y="3263"/>
                  </a:lnTo>
                  <a:lnTo>
                    <a:pt x="6577" y="3276"/>
                  </a:lnTo>
                  <a:lnTo>
                    <a:pt x="6075" y="3329"/>
                  </a:lnTo>
                  <a:lnTo>
                    <a:pt x="5917" y="3329"/>
                  </a:lnTo>
                  <a:lnTo>
                    <a:pt x="5428" y="3368"/>
                  </a:lnTo>
                  <a:lnTo>
                    <a:pt x="5270" y="3368"/>
                  </a:lnTo>
                  <a:lnTo>
                    <a:pt x="4768" y="3421"/>
                  </a:lnTo>
                  <a:lnTo>
                    <a:pt x="4609" y="3434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47" y="3527"/>
                  </a:lnTo>
                  <a:lnTo>
                    <a:pt x="3289" y="3540"/>
                  </a:lnTo>
                  <a:lnTo>
                    <a:pt x="2787" y="3566"/>
                  </a:lnTo>
                  <a:lnTo>
                    <a:pt x="2628" y="3593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6" y="3672"/>
                  </a:lnTo>
                  <a:lnTo>
                    <a:pt x="1308" y="3685"/>
                  </a:lnTo>
                  <a:lnTo>
                    <a:pt x="832" y="3738"/>
                  </a:lnTo>
                  <a:lnTo>
                    <a:pt x="661" y="3738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17"/>
                  </a:lnTo>
                  <a:lnTo>
                    <a:pt x="832" y="3817"/>
                  </a:lnTo>
                  <a:lnTo>
                    <a:pt x="1321" y="3764"/>
                  </a:lnTo>
                  <a:lnTo>
                    <a:pt x="1493" y="3751"/>
                  </a:lnTo>
                  <a:lnTo>
                    <a:pt x="1981" y="3725"/>
                  </a:lnTo>
                  <a:lnTo>
                    <a:pt x="2153" y="3698"/>
                  </a:lnTo>
                  <a:lnTo>
                    <a:pt x="2642" y="3672"/>
                  </a:lnTo>
                  <a:lnTo>
                    <a:pt x="2787" y="3659"/>
                  </a:lnTo>
                  <a:lnTo>
                    <a:pt x="3289" y="3619"/>
                  </a:lnTo>
                  <a:lnTo>
                    <a:pt x="3447" y="3606"/>
                  </a:lnTo>
                  <a:lnTo>
                    <a:pt x="3949" y="3566"/>
                  </a:lnTo>
                  <a:lnTo>
                    <a:pt x="4108" y="3553"/>
                  </a:lnTo>
                  <a:lnTo>
                    <a:pt x="4609" y="3527"/>
                  </a:lnTo>
                  <a:lnTo>
                    <a:pt x="4768" y="3500"/>
                  </a:lnTo>
                  <a:lnTo>
                    <a:pt x="5270" y="3461"/>
                  </a:lnTo>
                  <a:lnTo>
                    <a:pt x="5428" y="3461"/>
                  </a:lnTo>
                  <a:lnTo>
                    <a:pt x="5930" y="3408"/>
                  </a:lnTo>
                  <a:lnTo>
                    <a:pt x="6089" y="3408"/>
                  </a:lnTo>
                  <a:lnTo>
                    <a:pt x="6590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98" y="3263"/>
                  </a:lnTo>
                  <a:lnTo>
                    <a:pt x="8056" y="3236"/>
                  </a:lnTo>
                  <a:lnTo>
                    <a:pt x="8558" y="3210"/>
                  </a:lnTo>
                  <a:lnTo>
                    <a:pt x="8717" y="3197"/>
                  </a:lnTo>
                  <a:lnTo>
                    <a:pt x="9219" y="3157"/>
                  </a:lnTo>
                  <a:lnTo>
                    <a:pt x="9377" y="3144"/>
                  </a:lnTo>
                  <a:lnTo>
                    <a:pt x="9879" y="3104"/>
                  </a:lnTo>
                  <a:lnTo>
                    <a:pt x="10037" y="3091"/>
                  </a:lnTo>
                  <a:lnTo>
                    <a:pt x="10539" y="3038"/>
                  </a:lnTo>
                  <a:lnTo>
                    <a:pt x="10698" y="3038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2"/>
                  </a:lnTo>
                  <a:lnTo>
                    <a:pt x="12494" y="2893"/>
                  </a:lnTo>
                  <a:lnTo>
                    <a:pt x="12665" y="2880"/>
                  </a:lnTo>
                  <a:lnTo>
                    <a:pt x="13154" y="2840"/>
                  </a:lnTo>
                  <a:lnTo>
                    <a:pt x="13326" y="2827"/>
                  </a:lnTo>
                  <a:lnTo>
                    <a:pt x="13814" y="2800"/>
                  </a:lnTo>
                  <a:lnTo>
                    <a:pt x="13986" y="2774"/>
                  </a:lnTo>
                  <a:lnTo>
                    <a:pt x="14475" y="2748"/>
                  </a:lnTo>
                  <a:lnTo>
                    <a:pt x="14646" y="2734"/>
                  </a:lnTo>
                  <a:lnTo>
                    <a:pt x="15135" y="2682"/>
                  </a:lnTo>
                  <a:lnTo>
                    <a:pt x="15307" y="2682"/>
                  </a:lnTo>
                  <a:lnTo>
                    <a:pt x="15795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7" y="2563"/>
                  </a:lnTo>
                  <a:lnTo>
                    <a:pt x="17116" y="2536"/>
                  </a:lnTo>
                  <a:lnTo>
                    <a:pt x="17275" y="2510"/>
                  </a:lnTo>
                  <a:lnTo>
                    <a:pt x="17763" y="2483"/>
                  </a:lnTo>
                  <a:lnTo>
                    <a:pt x="17935" y="2470"/>
                  </a:lnTo>
                  <a:lnTo>
                    <a:pt x="18423" y="2431"/>
                  </a:lnTo>
                  <a:lnTo>
                    <a:pt x="18595" y="2417"/>
                  </a:lnTo>
                  <a:lnTo>
                    <a:pt x="19084" y="2378"/>
                  </a:lnTo>
                  <a:lnTo>
                    <a:pt x="19256" y="2365"/>
                  </a:lnTo>
                  <a:lnTo>
                    <a:pt x="19744" y="2338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72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66"/>
                  </a:lnTo>
                  <a:lnTo>
                    <a:pt x="21897" y="2153"/>
                  </a:lnTo>
                  <a:lnTo>
                    <a:pt x="22372" y="2114"/>
                  </a:lnTo>
                  <a:lnTo>
                    <a:pt x="22531" y="2100"/>
                  </a:lnTo>
                  <a:lnTo>
                    <a:pt x="23033" y="2074"/>
                  </a:lnTo>
                  <a:lnTo>
                    <a:pt x="23191" y="2048"/>
                  </a:lnTo>
                  <a:lnTo>
                    <a:pt x="23693" y="2021"/>
                  </a:lnTo>
                  <a:lnTo>
                    <a:pt x="23851" y="2008"/>
                  </a:lnTo>
                  <a:lnTo>
                    <a:pt x="24353" y="1968"/>
                  </a:lnTo>
                  <a:lnTo>
                    <a:pt x="24512" y="1955"/>
                  </a:lnTo>
                  <a:lnTo>
                    <a:pt x="25014" y="1902"/>
                  </a:lnTo>
                  <a:lnTo>
                    <a:pt x="25172" y="1902"/>
                  </a:lnTo>
                  <a:lnTo>
                    <a:pt x="25674" y="1850"/>
                  </a:lnTo>
                  <a:lnTo>
                    <a:pt x="25832" y="1850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68" y="1757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612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46"/>
                  </a:lnTo>
                  <a:lnTo>
                    <a:pt x="30270" y="1493"/>
                  </a:lnTo>
                  <a:lnTo>
                    <a:pt x="30441" y="1493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38" y="1348"/>
                  </a:lnTo>
                  <a:lnTo>
                    <a:pt x="32409" y="1321"/>
                  </a:lnTo>
                  <a:lnTo>
                    <a:pt x="32898" y="1295"/>
                  </a:lnTo>
                  <a:lnTo>
                    <a:pt x="33070" y="1282"/>
                  </a:lnTo>
                  <a:lnTo>
                    <a:pt x="33558" y="1242"/>
                  </a:lnTo>
                  <a:lnTo>
                    <a:pt x="33730" y="1229"/>
                  </a:lnTo>
                  <a:lnTo>
                    <a:pt x="34219" y="1189"/>
                  </a:lnTo>
                  <a:lnTo>
                    <a:pt x="34390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39" y="1084"/>
                  </a:lnTo>
                  <a:lnTo>
                    <a:pt x="35711" y="1084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47" y="978"/>
                  </a:lnTo>
                  <a:lnTo>
                    <a:pt x="37018" y="965"/>
                  </a:lnTo>
                  <a:lnTo>
                    <a:pt x="37507" y="925"/>
                  </a:lnTo>
                  <a:lnTo>
                    <a:pt x="37679" y="912"/>
                  </a:lnTo>
                  <a:lnTo>
                    <a:pt x="38167" y="885"/>
                  </a:lnTo>
                  <a:lnTo>
                    <a:pt x="38339" y="859"/>
                  </a:lnTo>
                  <a:lnTo>
                    <a:pt x="38828" y="833"/>
                  </a:lnTo>
                  <a:lnTo>
                    <a:pt x="38999" y="806"/>
                  </a:lnTo>
                  <a:lnTo>
                    <a:pt x="39488" y="780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14"/>
                  </a:lnTo>
                  <a:lnTo>
                    <a:pt x="40809" y="661"/>
                  </a:lnTo>
                  <a:lnTo>
                    <a:pt x="40980" y="661"/>
                  </a:lnTo>
                  <a:lnTo>
                    <a:pt x="41456" y="621"/>
                  </a:lnTo>
                  <a:lnTo>
                    <a:pt x="41614" y="595"/>
                  </a:lnTo>
                  <a:lnTo>
                    <a:pt x="42116" y="569"/>
                  </a:lnTo>
                  <a:lnTo>
                    <a:pt x="42275" y="555"/>
                  </a:lnTo>
                  <a:lnTo>
                    <a:pt x="42776" y="516"/>
                  </a:lnTo>
                  <a:lnTo>
                    <a:pt x="42935" y="502"/>
                  </a:lnTo>
                  <a:lnTo>
                    <a:pt x="43437" y="463"/>
                  </a:lnTo>
                  <a:lnTo>
                    <a:pt x="43595" y="450"/>
                  </a:lnTo>
                  <a:lnTo>
                    <a:pt x="44097" y="423"/>
                  </a:lnTo>
                  <a:lnTo>
                    <a:pt x="44255" y="397"/>
                  </a:lnTo>
                  <a:lnTo>
                    <a:pt x="44757" y="357"/>
                  </a:lnTo>
                  <a:lnTo>
                    <a:pt x="44916" y="357"/>
                  </a:lnTo>
                  <a:lnTo>
                    <a:pt x="45418" y="304"/>
                  </a:lnTo>
                  <a:lnTo>
                    <a:pt x="45576" y="304"/>
                  </a:lnTo>
                  <a:lnTo>
                    <a:pt x="46078" y="252"/>
                  </a:lnTo>
                  <a:lnTo>
                    <a:pt x="46223" y="238"/>
                  </a:lnTo>
                  <a:lnTo>
                    <a:pt x="46725" y="199"/>
                  </a:lnTo>
                  <a:lnTo>
                    <a:pt x="46884" y="186"/>
                  </a:lnTo>
                  <a:lnTo>
                    <a:pt x="47385" y="146"/>
                  </a:lnTo>
                  <a:lnTo>
                    <a:pt x="47544" y="133"/>
                  </a:lnTo>
                  <a:lnTo>
                    <a:pt x="48204" y="93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3"/>
            <p:cNvSpPr/>
            <p:nvPr/>
          </p:nvSpPr>
          <p:spPr>
            <a:xfrm rot="293623">
              <a:off x="3831348" y="3659200"/>
              <a:ext cx="4174465" cy="336270"/>
            </a:xfrm>
            <a:custGeom>
              <a:avLst/>
              <a:gdLst/>
              <a:ahLst/>
              <a:cxnLst/>
              <a:rect l="l" t="t" r="r" b="b"/>
              <a:pathLst>
                <a:path w="48205" h="3883" extrusionOk="0">
                  <a:moveTo>
                    <a:pt x="48205" y="0"/>
                  </a:moveTo>
                  <a:lnTo>
                    <a:pt x="47544" y="66"/>
                  </a:lnTo>
                  <a:lnTo>
                    <a:pt x="47386" y="66"/>
                  </a:lnTo>
                  <a:lnTo>
                    <a:pt x="46884" y="119"/>
                  </a:lnTo>
                  <a:lnTo>
                    <a:pt x="46725" y="119"/>
                  </a:lnTo>
                  <a:lnTo>
                    <a:pt x="46224" y="172"/>
                  </a:lnTo>
                  <a:lnTo>
                    <a:pt x="46065" y="185"/>
                  </a:lnTo>
                  <a:lnTo>
                    <a:pt x="45563" y="212"/>
                  </a:lnTo>
                  <a:lnTo>
                    <a:pt x="45405" y="238"/>
                  </a:lnTo>
                  <a:lnTo>
                    <a:pt x="44929" y="264"/>
                  </a:lnTo>
                  <a:lnTo>
                    <a:pt x="44758" y="278"/>
                  </a:lnTo>
                  <a:lnTo>
                    <a:pt x="44269" y="317"/>
                  </a:lnTo>
                  <a:lnTo>
                    <a:pt x="44097" y="330"/>
                  </a:lnTo>
                  <a:lnTo>
                    <a:pt x="43609" y="370"/>
                  </a:lnTo>
                  <a:lnTo>
                    <a:pt x="43437" y="383"/>
                  </a:lnTo>
                  <a:lnTo>
                    <a:pt x="42948" y="410"/>
                  </a:lnTo>
                  <a:lnTo>
                    <a:pt x="42777" y="436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28" y="528"/>
                  </a:lnTo>
                  <a:lnTo>
                    <a:pt x="41456" y="542"/>
                  </a:lnTo>
                  <a:lnTo>
                    <a:pt x="40967" y="581"/>
                  </a:lnTo>
                  <a:lnTo>
                    <a:pt x="40796" y="594"/>
                  </a:lnTo>
                  <a:lnTo>
                    <a:pt x="40320" y="634"/>
                  </a:lnTo>
                  <a:lnTo>
                    <a:pt x="40149" y="647"/>
                  </a:lnTo>
                  <a:lnTo>
                    <a:pt x="39660" y="674"/>
                  </a:lnTo>
                  <a:lnTo>
                    <a:pt x="39488" y="700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39" y="779"/>
                  </a:lnTo>
                  <a:lnTo>
                    <a:pt x="38168" y="793"/>
                  </a:lnTo>
                  <a:lnTo>
                    <a:pt x="37679" y="845"/>
                  </a:lnTo>
                  <a:lnTo>
                    <a:pt x="37507" y="845"/>
                  </a:lnTo>
                  <a:lnTo>
                    <a:pt x="37019" y="898"/>
                  </a:lnTo>
                  <a:lnTo>
                    <a:pt x="36847" y="898"/>
                  </a:lnTo>
                  <a:lnTo>
                    <a:pt x="36358" y="938"/>
                  </a:lnTo>
                  <a:lnTo>
                    <a:pt x="36187" y="964"/>
                  </a:lnTo>
                  <a:lnTo>
                    <a:pt x="35698" y="991"/>
                  </a:lnTo>
                  <a:lnTo>
                    <a:pt x="35553" y="1004"/>
                  </a:lnTo>
                  <a:lnTo>
                    <a:pt x="35051" y="1044"/>
                  </a:lnTo>
                  <a:lnTo>
                    <a:pt x="34892" y="1057"/>
                  </a:lnTo>
                  <a:lnTo>
                    <a:pt x="34391" y="1096"/>
                  </a:lnTo>
                  <a:lnTo>
                    <a:pt x="34232" y="1110"/>
                  </a:lnTo>
                  <a:lnTo>
                    <a:pt x="33730" y="1136"/>
                  </a:lnTo>
                  <a:lnTo>
                    <a:pt x="33572" y="1162"/>
                  </a:lnTo>
                  <a:lnTo>
                    <a:pt x="33070" y="1189"/>
                  </a:lnTo>
                  <a:lnTo>
                    <a:pt x="32911" y="1202"/>
                  </a:lnTo>
                  <a:lnTo>
                    <a:pt x="32410" y="1255"/>
                  </a:lnTo>
                  <a:lnTo>
                    <a:pt x="32251" y="1255"/>
                  </a:lnTo>
                  <a:lnTo>
                    <a:pt x="31749" y="1308"/>
                  </a:lnTo>
                  <a:lnTo>
                    <a:pt x="31591" y="1321"/>
                  </a:lnTo>
                  <a:lnTo>
                    <a:pt x="31089" y="1360"/>
                  </a:lnTo>
                  <a:lnTo>
                    <a:pt x="30930" y="1374"/>
                  </a:lnTo>
                  <a:lnTo>
                    <a:pt x="30442" y="1400"/>
                  </a:lnTo>
                  <a:lnTo>
                    <a:pt x="30283" y="1427"/>
                  </a:lnTo>
                  <a:lnTo>
                    <a:pt x="29781" y="1453"/>
                  </a:lnTo>
                  <a:lnTo>
                    <a:pt x="29623" y="1466"/>
                  </a:lnTo>
                  <a:lnTo>
                    <a:pt x="29121" y="1506"/>
                  </a:lnTo>
                  <a:lnTo>
                    <a:pt x="28963" y="1519"/>
                  </a:lnTo>
                  <a:lnTo>
                    <a:pt x="28461" y="1559"/>
                  </a:lnTo>
                  <a:lnTo>
                    <a:pt x="28302" y="1572"/>
                  </a:lnTo>
                  <a:lnTo>
                    <a:pt x="27800" y="1625"/>
                  </a:lnTo>
                  <a:lnTo>
                    <a:pt x="27642" y="1625"/>
                  </a:lnTo>
                  <a:lnTo>
                    <a:pt x="27140" y="1664"/>
                  </a:lnTo>
                  <a:lnTo>
                    <a:pt x="26982" y="1664"/>
                  </a:lnTo>
                  <a:lnTo>
                    <a:pt x="26480" y="1717"/>
                  </a:lnTo>
                  <a:lnTo>
                    <a:pt x="26321" y="1730"/>
                  </a:lnTo>
                  <a:lnTo>
                    <a:pt x="25846" y="1770"/>
                  </a:lnTo>
                  <a:lnTo>
                    <a:pt x="25674" y="1783"/>
                  </a:lnTo>
                  <a:lnTo>
                    <a:pt x="25186" y="1823"/>
                  </a:lnTo>
                  <a:lnTo>
                    <a:pt x="25014" y="1836"/>
                  </a:lnTo>
                  <a:lnTo>
                    <a:pt x="24525" y="1862"/>
                  </a:lnTo>
                  <a:lnTo>
                    <a:pt x="24354" y="1889"/>
                  </a:lnTo>
                  <a:lnTo>
                    <a:pt x="23865" y="1915"/>
                  </a:lnTo>
                  <a:lnTo>
                    <a:pt x="23693" y="1928"/>
                  </a:lnTo>
                  <a:lnTo>
                    <a:pt x="23205" y="1968"/>
                  </a:lnTo>
                  <a:lnTo>
                    <a:pt x="23033" y="1981"/>
                  </a:lnTo>
                  <a:lnTo>
                    <a:pt x="22544" y="2034"/>
                  </a:lnTo>
                  <a:lnTo>
                    <a:pt x="22373" y="2034"/>
                  </a:lnTo>
                  <a:lnTo>
                    <a:pt x="21884" y="2087"/>
                  </a:lnTo>
                  <a:lnTo>
                    <a:pt x="21712" y="2100"/>
                  </a:lnTo>
                  <a:lnTo>
                    <a:pt x="21237" y="2126"/>
                  </a:lnTo>
                  <a:lnTo>
                    <a:pt x="21065" y="2153"/>
                  </a:lnTo>
                  <a:lnTo>
                    <a:pt x="20576" y="2179"/>
                  </a:lnTo>
                  <a:lnTo>
                    <a:pt x="20405" y="2192"/>
                  </a:lnTo>
                  <a:lnTo>
                    <a:pt x="19916" y="2232"/>
                  </a:lnTo>
                  <a:lnTo>
                    <a:pt x="19744" y="2245"/>
                  </a:lnTo>
                  <a:lnTo>
                    <a:pt x="19256" y="2285"/>
                  </a:lnTo>
                  <a:lnTo>
                    <a:pt x="19084" y="2298"/>
                  </a:lnTo>
                  <a:lnTo>
                    <a:pt x="18596" y="2325"/>
                  </a:lnTo>
                  <a:lnTo>
                    <a:pt x="18424" y="2351"/>
                  </a:lnTo>
                  <a:lnTo>
                    <a:pt x="17935" y="2391"/>
                  </a:lnTo>
                  <a:lnTo>
                    <a:pt x="17764" y="2391"/>
                  </a:lnTo>
                  <a:lnTo>
                    <a:pt x="17275" y="2443"/>
                  </a:lnTo>
                  <a:lnTo>
                    <a:pt x="17103" y="2443"/>
                  </a:lnTo>
                  <a:lnTo>
                    <a:pt x="16615" y="2496"/>
                  </a:lnTo>
                  <a:lnTo>
                    <a:pt x="16469" y="2509"/>
                  </a:lnTo>
                  <a:lnTo>
                    <a:pt x="15967" y="2549"/>
                  </a:lnTo>
                  <a:lnTo>
                    <a:pt x="15809" y="2562"/>
                  </a:lnTo>
                  <a:lnTo>
                    <a:pt x="15307" y="2589"/>
                  </a:lnTo>
                  <a:lnTo>
                    <a:pt x="15149" y="2615"/>
                  </a:lnTo>
                  <a:lnTo>
                    <a:pt x="14647" y="2642"/>
                  </a:lnTo>
                  <a:lnTo>
                    <a:pt x="14488" y="2655"/>
                  </a:lnTo>
                  <a:lnTo>
                    <a:pt x="13986" y="2694"/>
                  </a:lnTo>
                  <a:lnTo>
                    <a:pt x="13828" y="2708"/>
                  </a:lnTo>
                  <a:lnTo>
                    <a:pt x="13326" y="2747"/>
                  </a:lnTo>
                  <a:lnTo>
                    <a:pt x="13168" y="2760"/>
                  </a:lnTo>
                  <a:lnTo>
                    <a:pt x="12666" y="2813"/>
                  </a:lnTo>
                  <a:lnTo>
                    <a:pt x="12507" y="2813"/>
                  </a:lnTo>
                  <a:lnTo>
                    <a:pt x="12005" y="2853"/>
                  </a:lnTo>
                  <a:lnTo>
                    <a:pt x="11847" y="2879"/>
                  </a:lnTo>
                  <a:lnTo>
                    <a:pt x="11358" y="2906"/>
                  </a:lnTo>
                  <a:lnTo>
                    <a:pt x="11200" y="2919"/>
                  </a:lnTo>
                  <a:lnTo>
                    <a:pt x="10698" y="2958"/>
                  </a:lnTo>
                  <a:lnTo>
                    <a:pt x="10540" y="2972"/>
                  </a:lnTo>
                  <a:lnTo>
                    <a:pt x="10038" y="3011"/>
                  </a:lnTo>
                  <a:lnTo>
                    <a:pt x="9879" y="3024"/>
                  </a:lnTo>
                  <a:lnTo>
                    <a:pt x="9377" y="3051"/>
                  </a:lnTo>
                  <a:lnTo>
                    <a:pt x="9219" y="3077"/>
                  </a:lnTo>
                  <a:lnTo>
                    <a:pt x="8717" y="3104"/>
                  </a:lnTo>
                  <a:lnTo>
                    <a:pt x="8559" y="3117"/>
                  </a:lnTo>
                  <a:lnTo>
                    <a:pt x="8057" y="3170"/>
                  </a:lnTo>
                  <a:lnTo>
                    <a:pt x="7898" y="3170"/>
                  </a:lnTo>
                  <a:lnTo>
                    <a:pt x="7396" y="3223"/>
                  </a:lnTo>
                  <a:lnTo>
                    <a:pt x="7238" y="3223"/>
                  </a:lnTo>
                  <a:lnTo>
                    <a:pt x="6762" y="3275"/>
                  </a:lnTo>
                  <a:lnTo>
                    <a:pt x="6591" y="3289"/>
                  </a:lnTo>
                  <a:lnTo>
                    <a:pt x="6102" y="3315"/>
                  </a:lnTo>
                  <a:lnTo>
                    <a:pt x="5930" y="3341"/>
                  </a:lnTo>
                  <a:lnTo>
                    <a:pt x="5442" y="3368"/>
                  </a:lnTo>
                  <a:lnTo>
                    <a:pt x="5270" y="3381"/>
                  </a:lnTo>
                  <a:lnTo>
                    <a:pt x="4781" y="3421"/>
                  </a:lnTo>
                  <a:lnTo>
                    <a:pt x="4610" y="3434"/>
                  </a:lnTo>
                  <a:lnTo>
                    <a:pt x="4121" y="3474"/>
                  </a:lnTo>
                  <a:lnTo>
                    <a:pt x="3949" y="3487"/>
                  </a:lnTo>
                  <a:lnTo>
                    <a:pt x="3461" y="3513"/>
                  </a:lnTo>
                  <a:lnTo>
                    <a:pt x="3289" y="3540"/>
                  </a:lnTo>
                  <a:lnTo>
                    <a:pt x="2800" y="3579"/>
                  </a:lnTo>
                  <a:lnTo>
                    <a:pt x="2629" y="3579"/>
                  </a:lnTo>
                  <a:lnTo>
                    <a:pt x="2140" y="3632"/>
                  </a:lnTo>
                  <a:lnTo>
                    <a:pt x="1982" y="3632"/>
                  </a:lnTo>
                  <a:lnTo>
                    <a:pt x="1493" y="3685"/>
                  </a:lnTo>
                  <a:lnTo>
                    <a:pt x="1321" y="3698"/>
                  </a:lnTo>
                  <a:lnTo>
                    <a:pt x="833" y="3738"/>
                  </a:lnTo>
                  <a:lnTo>
                    <a:pt x="661" y="3751"/>
                  </a:lnTo>
                  <a:lnTo>
                    <a:pt x="1" y="3804"/>
                  </a:lnTo>
                  <a:lnTo>
                    <a:pt x="1" y="3883"/>
                  </a:lnTo>
                  <a:lnTo>
                    <a:pt x="661" y="3830"/>
                  </a:lnTo>
                  <a:lnTo>
                    <a:pt x="833" y="3817"/>
                  </a:lnTo>
                  <a:lnTo>
                    <a:pt x="1321" y="3777"/>
                  </a:lnTo>
                  <a:lnTo>
                    <a:pt x="1493" y="3764"/>
                  </a:lnTo>
                  <a:lnTo>
                    <a:pt x="1982" y="3711"/>
                  </a:lnTo>
                  <a:lnTo>
                    <a:pt x="2153" y="3711"/>
                  </a:lnTo>
                  <a:lnTo>
                    <a:pt x="2642" y="3672"/>
                  </a:lnTo>
                  <a:lnTo>
                    <a:pt x="2814" y="3672"/>
                  </a:lnTo>
                  <a:lnTo>
                    <a:pt x="3302" y="3619"/>
                  </a:lnTo>
                  <a:lnTo>
                    <a:pt x="3474" y="3606"/>
                  </a:lnTo>
                  <a:lnTo>
                    <a:pt x="3949" y="3566"/>
                  </a:lnTo>
                  <a:lnTo>
                    <a:pt x="4121" y="3553"/>
                  </a:lnTo>
                  <a:lnTo>
                    <a:pt x="4610" y="3513"/>
                  </a:lnTo>
                  <a:lnTo>
                    <a:pt x="4781" y="3500"/>
                  </a:lnTo>
                  <a:lnTo>
                    <a:pt x="5270" y="3474"/>
                  </a:lnTo>
                  <a:lnTo>
                    <a:pt x="5442" y="3447"/>
                  </a:lnTo>
                  <a:lnTo>
                    <a:pt x="5930" y="3421"/>
                  </a:lnTo>
                  <a:lnTo>
                    <a:pt x="6102" y="3407"/>
                  </a:lnTo>
                  <a:lnTo>
                    <a:pt x="6591" y="3368"/>
                  </a:lnTo>
                  <a:lnTo>
                    <a:pt x="6762" y="3355"/>
                  </a:lnTo>
                  <a:lnTo>
                    <a:pt x="7251" y="3302"/>
                  </a:lnTo>
                  <a:lnTo>
                    <a:pt x="7423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2" y="3209"/>
                  </a:lnTo>
                  <a:lnTo>
                    <a:pt x="8717" y="3183"/>
                  </a:lnTo>
                  <a:lnTo>
                    <a:pt x="9219" y="3157"/>
                  </a:lnTo>
                  <a:lnTo>
                    <a:pt x="9377" y="3143"/>
                  </a:lnTo>
                  <a:lnTo>
                    <a:pt x="9879" y="3104"/>
                  </a:lnTo>
                  <a:lnTo>
                    <a:pt x="10038" y="3091"/>
                  </a:lnTo>
                  <a:lnTo>
                    <a:pt x="10540" y="3051"/>
                  </a:lnTo>
                  <a:lnTo>
                    <a:pt x="10698" y="3038"/>
                  </a:lnTo>
                  <a:lnTo>
                    <a:pt x="11200" y="3011"/>
                  </a:lnTo>
                  <a:lnTo>
                    <a:pt x="11358" y="2985"/>
                  </a:lnTo>
                  <a:lnTo>
                    <a:pt x="11860" y="2945"/>
                  </a:lnTo>
                  <a:lnTo>
                    <a:pt x="12019" y="2945"/>
                  </a:lnTo>
                  <a:lnTo>
                    <a:pt x="12521" y="2892"/>
                  </a:lnTo>
                  <a:lnTo>
                    <a:pt x="12679" y="2892"/>
                  </a:lnTo>
                  <a:lnTo>
                    <a:pt x="13181" y="2840"/>
                  </a:lnTo>
                  <a:lnTo>
                    <a:pt x="13339" y="2826"/>
                  </a:lnTo>
                  <a:lnTo>
                    <a:pt x="13828" y="2787"/>
                  </a:lnTo>
                  <a:lnTo>
                    <a:pt x="13986" y="2774"/>
                  </a:lnTo>
                  <a:lnTo>
                    <a:pt x="14488" y="2747"/>
                  </a:lnTo>
                  <a:lnTo>
                    <a:pt x="14647" y="2721"/>
                  </a:lnTo>
                  <a:lnTo>
                    <a:pt x="15149" y="2694"/>
                  </a:lnTo>
                  <a:lnTo>
                    <a:pt x="15307" y="2681"/>
                  </a:lnTo>
                  <a:lnTo>
                    <a:pt x="15809" y="2642"/>
                  </a:lnTo>
                  <a:lnTo>
                    <a:pt x="15967" y="2628"/>
                  </a:lnTo>
                  <a:lnTo>
                    <a:pt x="16469" y="2589"/>
                  </a:lnTo>
                  <a:lnTo>
                    <a:pt x="16628" y="2575"/>
                  </a:lnTo>
                  <a:lnTo>
                    <a:pt x="17116" y="2523"/>
                  </a:lnTo>
                  <a:lnTo>
                    <a:pt x="17288" y="2523"/>
                  </a:lnTo>
                  <a:lnTo>
                    <a:pt x="17777" y="2483"/>
                  </a:lnTo>
                  <a:lnTo>
                    <a:pt x="17948" y="2483"/>
                  </a:lnTo>
                  <a:lnTo>
                    <a:pt x="18424" y="2430"/>
                  </a:lnTo>
                  <a:lnTo>
                    <a:pt x="18596" y="2417"/>
                  </a:lnTo>
                  <a:lnTo>
                    <a:pt x="19084" y="2377"/>
                  </a:lnTo>
                  <a:lnTo>
                    <a:pt x="19256" y="2364"/>
                  </a:lnTo>
                  <a:lnTo>
                    <a:pt x="19744" y="2325"/>
                  </a:lnTo>
                  <a:lnTo>
                    <a:pt x="19916" y="2311"/>
                  </a:lnTo>
                  <a:lnTo>
                    <a:pt x="20405" y="2285"/>
                  </a:lnTo>
                  <a:lnTo>
                    <a:pt x="20576" y="2259"/>
                  </a:lnTo>
                  <a:lnTo>
                    <a:pt x="21065" y="2232"/>
                  </a:lnTo>
                  <a:lnTo>
                    <a:pt x="21237" y="2219"/>
                  </a:lnTo>
                  <a:lnTo>
                    <a:pt x="21725" y="2166"/>
                  </a:lnTo>
                  <a:lnTo>
                    <a:pt x="21897" y="2166"/>
                  </a:lnTo>
                  <a:lnTo>
                    <a:pt x="22386" y="2113"/>
                  </a:lnTo>
                  <a:lnTo>
                    <a:pt x="22557" y="2113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693" y="2021"/>
                  </a:lnTo>
                  <a:lnTo>
                    <a:pt x="23865" y="1994"/>
                  </a:lnTo>
                  <a:lnTo>
                    <a:pt x="24354" y="1968"/>
                  </a:lnTo>
                  <a:lnTo>
                    <a:pt x="24525" y="1955"/>
                  </a:lnTo>
                  <a:lnTo>
                    <a:pt x="25014" y="1915"/>
                  </a:lnTo>
                  <a:lnTo>
                    <a:pt x="25186" y="1902"/>
                  </a:lnTo>
                  <a:lnTo>
                    <a:pt x="25674" y="1862"/>
                  </a:lnTo>
                  <a:lnTo>
                    <a:pt x="25846" y="1849"/>
                  </a:lnTo>
                  <a:lnTo>
                    <a:pt x="26335" y="1823"/>
                  </a:lnTo>
                  <a:lnTo>
                    <a:pt x="26506" y="1796"/>
                  </a:lnTo>
                  <a:lnTo>
                    <a:pt x="26995" y="1757"/>
                  </a:lnTo>
                  <a:lnTo>
                    <a:pt x="27167" y="1757"/>
                  </a:lnTo>
                  <a:lnTo>
                    <a:pt x="27655" y="1704"/>
                  </a:lnTo>
                  <a:lnTo>
                    <a:pt x="27827" y="1704"/>
                  </a:lnTo>
                  <a:lnTo>
                    <a:pt x="28302" y="1651"/>
                  </a:lnTo>
                  <a:lnTo>
                    <a:pt x="28461" y="1638"/>
                  </a:lnTo>
                  <a:lnTo>
                    <a:pt x="28963" y="1598"/>
                  </a:lnTo>
                  <a:lnTo>
                    <a:pt x="29121" y="1585"/>
                  </a:lnTo>
                  <a:lnTo>
                    <a:pt x="29623" y="1559"/>
                  </a:lnTo>
                  <a:lnTo>
                    <a:pt x="29781" y="1532"/>
                  </a:lnTo>
                  <a:lnTo>
                    <a:pt x="30283" y="1506"/>
                  </a:lnTo>
                  <a:lnTo>
                    <a:pt x="30442" y="1493"/>
                  </a:lnTo>
                  <a:lnTo>
                    <a:pt x="30944" y="1453"/>
                  </a:lnTo>
                  <a:lnTo>
                    <a:pt x="31102" y="1440"/>
                  </a:lnTo>
                  <a:lnTo>
                    <a:pt x="31604" y="1400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3" y="1334"/>
                  </a:lnTo>
                  <a:lnTo>
                    <a:pt x="32911" y="1294"/>
                  </a:lnTo>
                  <a:lnTo>
                    <a:pt x="33070" y="1268"/>
                  </a:lnTo>
                  <a:lnTo>
                    <a:pt x="33572" y="1242"/>
                  </a:lnTo>
                  <a:lnTo>
                    <a:pt x="33730" y="1228"/>
                  </a:lnTo>
                  <a:lnTo>
                    <a:pt x="34232" y="1189"/>
                  </a:lnTo>
                  <a:lnTo>
                    <a:pt x="34391" y="1176"/>
                  </a:lnTo>
                  <a:lnTo>
                    <a:pt x="34892" y="1136"/>
                  </a:lnTo>
                  <a:lnTo>
                    <a:pt x="35051" y="1123"/>
                  </a:lnTo>
                  <a:lnTo>
                    <a:pt x="35553" y="1096"/>
                  </a:lnTo>
                  <a:lnTo>
                    <a:pt x="35711" y="1070"/>
                  </a:lnTo>
                  <a:lnTo>
                    <a:pt x="36213" y="1044"/>
                  </a:lnTo>
                  <a:lnTo>
                    <a:pt x="36372" y="1030"/>
                  </a:lnTo>
                  <a:lnTo>
                    <a:pt x="36873" y="977"/>
                  </a:lnTo>
                  <a:lnTo>
                    <a:pt x="37032" y="977"/>
                  </a:lnTo>
                  <a:lnTo>
                    <a:pt x="37534" y="925"/>
                  </a:lnTo>
                  <a:lnTo>
                    <a:pt x="37679" y="925"/>
                  </a:lnTo>
                  <a:lnTo>
                    <a:pt x="38168" y="872"/>
                  </a:lnTo>
                  <a:lnTo>
                    <a:pt x="38339" y="859"/>
                  </a:lnTo>
                  <a:lnTo>
                    <a:pt x="38828" y="832"/>
                  </a:lnTo>
                  <a:lnTo>
                    <a:pt x="39000" y="806"/>
                  </a:lnTo>
                  <a:lnTo>
                    <a:pt x="39488" y="779"/>
                  </a:lnTo>
                  <a:lnTo>
                    <a:pt x="39660" y="766"/>
                  </a:lnTo>
                  <a:lnTo>
                    <a:pt x="40149" y="727"/>
                  </a:lnTo>
                  <a:lnTo>
                    <a:pt x="40320" y="713"/>
                  </a:lnTo>
                  <a:lnTo>
                    <a:pt x="40809" y="674"/>
                  </a:lnTo>
                  <a:lnTo>
                    <a:pt x="40981" y="661"/>
                  </a:lnTo>
                  <a:lnTo>
                    <a:pt x="41469" y="634"/>
                  </a:lnTo>
                  <a:lnTo>
                    <a:pt x="41641" y="608"/>
                  </a:lnTo>
                  <a:lnTo>
                    <a:pt x="42130" y="568"/>
                  </a:lnTo>
                  <a:lnTo>
                    <a:pt x="42301" y="568"/>
                  </a:lnTo>
                  <a:lnTo>
                    <a:pt x="42777" y="515"/>
                  </a:lnTo>
                  <a:lnTo>
                    <a:pt x="42948" y="502"/>
                  </a:lnTo>
                  <a:lnTo>
                    <a:pt x="43437" y="462"/>
                  </a:lnTo>
                  <a:lnTo>
                    <a:pt x="43609" y="449"/>
                  </a:lnTo>
                  <a:lnTo>
                    <a:pt x="44097" y="410"/>
                  </a:lnTo>
                  <a:lnTo>
                    <a:pt x="44269" y="396"/>
                  </a:lnTo>
                  <a:lnTo>
                    <a:pt x="44758" y="370"/>
                  </a:lnTo>
                  <a:lnTo>
                    <a:pt x="44929" y="344"/>
                  </a:lnTo>
                  <a:lnTo>
                    <a:pt x="45418" y="317"/>
                  </a:lnTo>
                  <a:lnTo>
                    <a:pt x="45590" y="304"/>
                  </a:lnTo>
                  <a:lnTo>
                    <a:pt x="46078" y="264"/>
                  </a:lnTo>
                  <a:lnTo>
                    <a:pt x="46250" y="251"/>
                  </a:lnTo>
                  <a:lnTo>
                    <a:pt x="46739" y="198"/>
                  </a:lnTo>
                  <a:lnTo>
                    <a:pt x="46910" y="198"/>
                  </a:lnTo>
                  <a:lnTo>
                    <a:pt x="47386" y="145"/>
                  </a:lnTo>
                  <a:lnTo>
                    <a:pt x="47544" y="145"/>
                  </a:lnTo>
                  <a:lnTo>
                    <a:pt x="48205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3"/>
            <p:cNvSpPr/>
            <p:nvPr/>
          </p:nvSpPr>
          <p:spPr>
            <a:xfrm rot="293623">
              <a:off x="3829673" y="3974689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191" y="1"/>
                  </a:moveTo>
                  <a:lnTo>
                    <a:pt x="47531" y="54"/>
                  </a:lnTo>
                  <a:lnTo>
                    <a:pt x="47372" y="67"/>
                  </a:lnTo>
                  <a:lnTo>
                    <a:pt x="46870" y="107"/>
                  </a:lnTo>
                  <a:lnTo>
                    <a:pt x="46712" y="120"/>
                  </a:lnTo>
                  <a:lnTo>
                    <a:pt x="46236" y="146"/>
                  </a:lnTo>
                  <a:lnTo>
                    <a:pt x="46065" y="173"/>
                  </a:lnTo>
                  <a:lnTo>
                    <a:pt x="45576" y="199"/>
                  </a:lnTo>
                  <a:lnTo>
                    <a:pt x="45404" y="212"/>
                  </a:lnTo>
                  <a:lnTo>
                    <a:pt x="44916" y="252"/>
                  </a:lnTo>
                  <a:lnTo>
                    <a:pt x="44744" y="265"/>
                  </a:lnTo>
                  <a:lnTo>
                    <a:pt x="44255" y="318"/>
                  </a:lnTo>
                  <a:lnTo>
                    <a:pt x="44084" y="318"/>
                  </a:lnTo>
                  <a:lnTo>
                    <a:pt x="43595" y="371"/>
                  </a:lnTo>
                  <a:lnTo>
                    <a:pt x="43423" y="384"/>
                  </a:lnTo>
                  <a:lnTo>
                    <a:pt x="42935" y="410"/>
                  </a:lnTo>
                  <a:lnTo>
                    <a:pt x="42763" y="437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27" y="516"/>
                  </a:lnTo>
                  <a:lnTo>
                    <a:pt x="41469" y="529"/>
                  </a:lnTo>
                  <a:lnTo>
                    <a:pt x="40967" y="569"/>
                  </a:lnTo>
                  <a:lnTo>
                    <a:pt x="40808" y="582"/>
                  </a:lnTo>
                  <a:lnTo>
                    <a:pt x="40307" y="608"/>
                  </a:lnTo>
                  <a:lnTo>
                    <a:pt x="40148" y="635"/>
                  </a:lnTo>
                  <a:lnTo>
                    <a:pt x="39646" y="675"/>
                  </a:lnTo>
                  <a:lnTo>
                    <a:pt x="39488" y="675"/>
                  </a:lnTo>
                  <a:lnTo>
                    <a:pt x="38986" y="727"/>
                  </a:lnTo>
                  <a:lnTo>
                    <a:pt x="38827" y="727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73"/>
                  </a:lnTo>
                  <a:lnTo>
                    <a:pt x="36860" y="899"/>
                  </a:lnTo>
                  <a:lnTo>
                    <a:pt x="36358" y="925"/>
                  </a:lnTo>
                  <a:lnTo>
                    <a:pt x="36199" y="939"/>
                  </a:lnTo>
                  <a:lnTo>
                    <a:pt x="35698" y="978"/>
                  </a:lnTo>
                  <a:lnTo>
                    <a:pt x="35539" y="991"/>
                  </a:lnTo>
                  <a:lnTo>
                    <a:pt x="35037" y="1031"/>
                  </a:lnTo>
                  <a:lnTo>
                    <a:pt x="34879" y="1044"/>
                  </a:lnTo>
                  <a:lnTo>
                    <a:pt x="34377" y="1097"/>
                  </a:lnTo>
                  <a:lnTo>
                    <a:pt x="34218" y="1097"/>
                  </a:lnTo>
                  <a:lnTo>
                    <a:pt x="33717" y="1137"/>
                  </a:lnTo>
                  <a:lnTo>
                    <a:pt x="33558" y="1137"/>
                  </a:lnTo>
                  <a:lnTo>
                    <a:pt x="33056" y="1190"/>
                  </a:lnTo>
                  <a:lnTo>
                    <a:pt x="32898" y="1203"/>
                  </a:lnTo>
                  <a:lnTo>
                    <a:pt x="32396" y="1242"/>
                  </a:lnTo>
                  <a:lnTo>
                    <a:pt x="32237" y="1256"/>
                  </a:lnTo>
                  <a:lnTo>
                    <a:pt x="31762" y="1295"/>
                  </a:lnTo>
                  <a:lnTo>
                    <a:pt x="31590" y="1308"/>
                  </a:lnTo>
                  <a:lnTo>
                    <a:pt x="31102" y="1335"/>
                  </a:lnTo>
                  <a:lnTo>
                    <a:pt x="30930" y="1361"/>
                  </a:lnTo>
                  <a:lnTo>
                    <a:pt x="30441" y="1388"/>
                  </a:lnTo>
                  <a:lnTo>
                    <a:pt x="30270" y="1401"/>
                  </a:lnTo>
                  <a:lnTo>
                    <a:pt x="29781" y="1454"/>
                  </a:lnTo>
                  <a:lnTo>
                    <a:pt x="29609" y="1454"/>
                  </a:lnTo>
                  <a:lnTo>
                    <a:pt x="29121" y="1507"/>
                  </a:lnTo>
                  <a:lnTo>
                    <a:pt x="28949" y="1507"/>
                  </a:lnTo>
                  <a:lnTo>
                    <a:pt x="28460" y="1559"/>
                  </a:lnTo>
                  <a:lnTo>
                    <a:pt x="28289" y="1573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53" y="1652"/>
                  </a:lnTo>
                  <a:lnTo>
                    <a:pt x="26981" y="1665"/>
                  </a:lnTo>
                  <a:lnTo>
                    <a:pt x="26493" y="1705"/>
                  </a:lnTo>
                  <a:lnTo>
                    <a:pt x="26321" y="1718"/>
                  </a:lnTo>
                  <a:lnTo>
                    <a:pt x="25832" y="1757"/>
                  </a:lnTo>
                  <a:lnTo>
                    <a:pt x="25661" y="1771"/>
                  </a:lnTo>
                  <a:lnTo>
                    <a:pt x="25172" y="1797"/>
                  </a:lnTo>
                  <a:lnTo>
                    <a:pt x="25000" y="1823"/>
                  </a:lnTo>
                  <a:lnTo>
                    <a:pt x="24512" y="1863"/>
                  </a:lnTo>
                  <a:lnTo>
                    <a:pt x="24340" y="1863"/>
                  </a:lnTo>
                  <a:lnTo>
                    <a:pt x="23851" y="1916"/>
                  </a:lnTo>
                  <a:lnTo>
                    <a:pt x="23680" y="1916"/>
                  </a:lnTo>
                  <a:lnTo>
                    <a:pt x="23191" y="1969"/>
                  </a:lnTo>
                  <a:lnTo>
                    <a:pt x="23019" y="1982"/>
                  </a:lnTo>
                  <a:lnTo>
                    <a:pt x="22531" y="2022"/>
                  </a:lnTo>
                  <a:lnTo>
                    <a:pt x="22385" y="2035"/>
                  </a:lnTo>
                  <a:lnTo>
                    <a:pt x="21883" y="2061"/>
                  </a:lnTo>
                  <a:lnTo>
                    <a:pt x="21725" y="2088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67"/>
                  </a:lnTo>
                  <a:lnTo>
                    <a:pt x="20404" y="2180"/>
                  </a:lnTo>
                  <a:lnTo>
                    <a:pt x="19903" y="2220"/>
                  </a:lnTo>
                  <a:lnTo>
                    <a:pt x="19744" y="2233"/>
                  </a:lnTo>
                  <a:lnTo>
                    <a:pt x="19242" y="2286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3" y="2352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74" y="2431"/>
                  </a:lnTo>
                  <a:lnTo>
                    <a:pt x="17116" y="2444"/>
                  </a:lnTo>
                  <a:lnTo>
                    <a:pt x="16614" y="2484"/>
                  </a:lnTo>
                  <a:lnTo>
                    <a:pt x="16456" y="2497"/>
                  </a:lnTo>
                  <a:lnTo>
                    <a:pt x="15954" y="2523"/>
                  </a:lnTo>
                  <a:lnTo>
                    <a:pt x="15795" y="2550"/>
                  </a:lnTo>
                  <a:lnTo>
                    <a:pt x="15293" y="2576"/>
                  </a:lnTo>
                  <a:lnTo>
                    <a:pt x="15135" y="2589"/>
                  </a:lnTo>
                  <a:lnTo>
                    <a:pt x="14633" y="2642"/>
                  </a:lnTo>
                  <a:lnTo>
                    <a:pt x="14475" y="2642"/>
                  </a:lnTo>
                  <a:lnTo>
                    <a:pt x="13973" y="2695"/>
                  </a:lnTo>
                  <a:lnTo>
                    <a:pt x="13814" y="2695"/>
                  </a:lnTo>
                  <a:lnTo>
                    <a:pt x="13312" y="2748"/>
                  </a:lnTo>
                  <a:lnTo>
                    <a:pt x="13154" y="2761"/>
                  </a:lnTo>
                  <a:lnTo>
                    <a:pt x="12679" y="2788"/>
                  </a:lnTo>
                  <a:lnTo>
                    <a:pt x="12507" y="2814"/>
                  </a:lnTo>
                  <a:lnTo>
                    <a:pt x="12018" y="2840"/>
                  </a:lnTo>
                  <a:lnTo>
                    <a:pt x="11847" y="2854"/>
                  </a:lnTo>
                  <a:lnTo>
                    <a:pt x="11358" y="2893"/>
                  </a:lnTo>
                  <a:lnTo>
                    <a:pt x="11186" y="2906"/>
                  </a:lnTo>
                  <a:lnTo>
                    <a:pt x="10698" y="2946"/>
                  </a:lnTo>
                  <a:lnTo>
                    <a:pt x="10526" y="2959"/>
                  </a:lnTo>
                  <a:lnTo>
                    <a:pt x="10037" y="2986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5" y="3052"/>
                  </a:lnTo>
                  <a:lnTo>
                    <a:pt x="8717" y="3105"/>
                  </a:lnTo>
                  <a:lnTo>
                    <a:pt x="8545" y="3118"/>
                  </a:lnTo>
                  <a:lnTo>
                    <a:pt x="8056" y="3157"/>
                  </a:lnTo>
                  <a:lnTo>
                    <a:pt x="7898" y="3171"/>
                  </a:lnTo>
                  <a:lnTo>
                    <a:pt x="7409" y="3210"/>
                  </a:lnTo>
                  <a:lnTo>
                    <a:pt x="7237" y="3223"/>
                  </a:lnTo>
                  <a:lnTo>
                    <a:pt x="6749" y="3250"/>
                  </a:lnTo>
                  <a:lnTo>
                    <a:pt x="6577" y="3276"/>
                  </a:lnTo>
                  <a:lnTo>
                    <a:pt x="6088" y="3303"/>
                  </a:lnTo>
                  <a:lnTo>
                    <a:pt x="5917" y="3316"/>
                  </a:lnTo>
                  <a:lnTo>
                    <a:pt x="5428" y="3355"/>
                  </a:lnTo>
                  <a:lnTo>
                    <a:pt x="5256" y="3369"/>
                  </a:lnTo>
                  <a:lnTo>
                    <a:pt x="4768" y="3421"/>
                  </a:lnTo>
                  <a:lnTo>
                    <a:pt x="4596" y="3421"/>
                  </a:lnTo>
                  <a:lnTo>
                    <a:pt x="4107" y="3474"/>
                  </a:lnTo>
                  <a:lnTo>
                    <a:pt x="3936" y="3474"/>
                  </a:lnTo>
                  <a:lnTo>
                    <a:pt x="3447" y="3514"/>
                  </a:lnTo>
                  <a:lnTo>
                    <a:pt x="3275" y="3540"/>
                  </a:lnTo>
                  <a:lnTo>
                    <a:pt x="2800" y="3567"/>
                  </a:lnTo>
                  <a:lnTo>
                    <a:pt x="2642" y="3580"/>
                  </a:lnTo>
                  <a:lnTo>
                    <a:pt x="2140" y="3620"/>
                  </a:lnTo>
                  <a:lnTo>
                    <a:pt x="1981" y="3633"/>
                  </a:lnTo>
                  <a:lnTo>
                    <a:pt x="1479" y="3672"/>
                  </a:lnTo>
                  <a:lnTo>
                    <a:pt x="1321" y="3686"/>
                  </a:lnTo>
                  <a:lnTo>
                    <a:pt x="819" y="3712"/>
                  </a:lnTo>
                  <a:lnTo>
                    <a:pt x="661" y="3738"/>
                  </a:lnTo>
                  <a:lnTo>
                    <a:pt x="0" y="3778"/>
                  </a:lnTo>
                  <a:lnTo>
                    <a:pt x="13" y="3870"/>
                  </a:lnTo>
                  <a:lnTo>
                    <a:pt x="661" y="3818"/>
                  </a:lnTo>
                  <a:lnTo>
                    <a:pt x="819" y="3804"/>
                  </a:lnTo>
                  <a:lnTo>
                    <a:pt x="1321" y="3765"/>
                  </a:lnTo>
                  <a:lnTo>
                    <a:pt x="1479" y="3752"/>
                  </a:lnTo>
                  <a:lnTo>
                    <a:pt x="1981" y="3712"/>
                  </a:lnTo>
                  <a:lnTo>
                    <a:pt x="2140" y="3699"/>
                  </a:lnTo>
                  <a:lnTo>
                    <a:pt x="2642" y="3672"/>
                  </a:lnTo>
                  <a:lnTo>
                    <a:pt x="2800" y="3646"/>
                  </a:lnTo>
                  <a:lnTo>
                    <a:pt x="3302" y="3620"/>
                  </a:lnTo>
                  <a:lnTo>
                    <a:pt x="3460" y="3606"/>
                  </a:lnTo>
                  <a:lnTo>
                    <a:pt x="3962" y="3554"/>
                  </a:lnTo>
                  <a:lnTo>
                    <a:pt x="4121" y="3554"/>
                  </a:lnTo>
                  <a:lnTo>
                    <a:pt x="4623" y="3501"/>
                  </a:lnTo>
                  <a:lnTo>
                    <a:pt x="4781" y="3501"/>
                  </a:lnTo>
                  <a:lnTo>
                    <a:pt x="5256" y="3448"/>
                  </a:lnTo>
                  <a:lnTo>
                    <a:pt x="5428" y="3435"/>
                  </a:lnTo>
                  <a:lnTo>
                    <a:pt x="5917" y="3408"/>
                  </a:lnTo>
                  <a:lnTo>
                    <a:pt x="6088" y="3382"/>
                  </a:lnTo>
                  <a:lnTo>
                    <a:pt x="6577" y="3355"/>
                  </a:lnTo>
                  <a:lnTo>
                    <a:pt x="6749" y="3342"/>
                  </a:lnTo>
                  <a:lnTo>
                    <a:pt x="7237" y="3303"/>
                  </a:lnTo>
                  <a:lnTo>
                    <a:pt x="7409" y="3289"/>
                  </a:lnTo>
                  <a:lnTo>
                    <a:pt x="7898" y="3250"/>
                  </a:lnTo>
                  <a:lnTo>
                    <a:pt x="8069" y="3237"/>
                  </a:lnTo>
                  <a:lnTo>
                    <a:pt x="8558" y="3210"/>
                  </a:lnTo>
                  <a:lnTo>
                    <a:pt x="8730" y="3184"/>
                  </a:lnTo>
                  <a:lnTo>
                    <a:pt x="9218" y="3144"/>
                  </a:lnTo>
                  <a:lnTo>
                    <a:pt x="9390" y="3144"/>
                  </a:lnTo>
                  <a:lnTo>
                    <a:pt x="9879" y="3091"/>
                  </a:lnTo>
                  <a:lnTo>
                    <a:pt x="10037" y="3078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6" y="2986"/>
                  </a:lnTo>
                  <a:lnTo>
                    <a:pt x="11358" y="2972"/>
                  </a:lnTo>
                  <a:lnTo>
                    <a:pt x="11847" y="2946"/>
                  </a:lnTo>
                  <a:lnTo>
                    <a:pt x="12018" y="2920"/>
                  </a:lnTo>
                  <a:lnTo>
                    <a:pt x="12507" y="2893"/>
                  </a:lnTo>
                  <a:lnTo>
                    <a:pt x="12679" y="2880"/>
                  </a:lnTo>
                  <a:lnTo>
                    <a:pt x="13167" y="2840"/>
                  </a:lnTo>
                  <a:lnTo>
                    <a:pt x="13339" y="2827"/>
                  </a:lnTo>
                  <a:lnTo>
                    <a:pt x="13827" y="2774"/>
                  </a:lnTo>
                  <a:lnTo>
                    <a:pt x="13999" y="2774"/>
                  </a:lnTo>
                  <a:lnTo>
                    <a:pt x="14488" y="2722"/>
                  </a:lnTo>
                  <a:lnTo>
                    <a:pt x="14633" y="2722"/>
                  </a:lnTo>
                  <a:lnTo>
                    <a:pt x="15135" y="2682"/>
                  </a:lnTo>
                  <a:lnTo>
                    <a:pt x="15293" y="2655"/>
                  </a:lnTo>
                  <a:lnTo>
                    <a:pt x="15795" y="2629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4" y="2563"/>
                  </a:lnTo>
                  <a:lnTo>
                    <a:pt x="17116" y="2523"/>
                  </a:lnTo>
                  <a:lnTo>
                    <a:pt x="17274" y="2510"/>
                  </a:lnTo>
                  <a:lnTo>
                    <a:pt x="17776" y="2484"/>
                  </a:lnTo>
                  <a:lnTo>
                    <a:pt x="17935" y="2457"/>
                  </a:lnTo>
                  <a:lnTo>
                    <a:pt x="18437" y="2431"/>
                  </a:lnTo>
                  <a:lnTo>
                    <a:pt x="18595" y="2418"/>
                  </a:lnTo>
                  <a:lnTo>
                    <a:pt x="19097" y="2365"/>
                  </a:lnTo>
                  <a:lnTo>
                    <a:pt x="19255" y="2365"/>
                  </a:lnTo>
                  <a:lnTo>
                    <a:pt x="19744" y="2312"/>
                  </a:lnTo>
                  <a:lnTo>
                    <a:pt x="19903" y="2299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20"/>
                  </a:lnTo>
                  <a:lnTo>
                    <a:pt x="21223" y="2193"/>
                  </a:lnTo>
                  <a:lnTo>
                    <a:pt x="21725" y="2167"/>
                  </a:lnTo>
                  <a:lnTo>
                    <a:pt x="21883" y="2154"/>
                  </a:lnTo>
                  <a:lnTo>
                    <a:pt x="22385" y="2114"/>
                  </a:lnTo>
                  <a:lnTo>
                    <a:pt x="22544" y="2101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1995"/>
                  </a:lnTo>
                  <a:lnTo>
                    <a:pt x="23864" y="1995"/>
                  </a:lnTo>
                  <a:lnTo>
                    <a:pt x="24340" y="1956"/>
                  </a:lnTo>
                  <a:lnTo>
                    <a:pt x="24512" y="1956"/>
                  </a:lnTo>
                  <a:lnTo>
                    <a:pt x="25000" y="1903"/>
                  </a:lnTo>
                  <a:lnTo>
                    <a:pt x="25172" y="1890"/>
                  </a:lnTo>
                  <a:lnTo>
                    <a:pt x="25661" y="1850"/>
                  </a:lnTo>
                  <a:lnTo>
                    <a:pt x="25832" y="1837"/>
                  </a:lnTo>
                  <a:lnTo>
                    <a:pt x="26321" y="1797"/>
                  </a:lnTo>
                  <a:lnTo>
                    <a:pt x="26493" y="1784"/>
                  </a:lnTo>
                  <a:lnTo>
                    <a:pt x="26981" y="1757"/>
                  </a:lnTo>
                  <a:lnTo>
                    <a:pt x="27153" y="1731"/>
                  </a:lnTo>
                  <a:lnTo>
                    <a:pt x="27642" y="1705"/>
                  </a:lnTo>
                  <a:lnTo>
                    <a:pt x="27813" y="1691"/>
                  </a:lnTo>
                  <a:lnTo>
                    <a:pt x="28302" y="1652"/>
                  </a:lnTo>
                  <a:lnTo>
                    <a:pt x="28474" y="1639"/>
                  </a:lnTo>
                  <a:lnTo>
                    <a:pt x="28962" y="1586"/>
                  </a:lnTo>
                  <a:lnTo>
                    <a:pt x="29121" y="1586"/>
                  </a:lnTo>
                  <a:lnTo>
                    <a:pt x="29609" y="1533"/>
                  </a:lnTo>
                  <a:lnTo>
                    <a:pt x="29781" y="1520"/>
                  </a:lnTo>
                  <a:lnTo>
                    <a:pt x="30270" y="1493"/>
                  </a:lnTo>
                  <a:lnTo>
                    <a:pt x="30441" y="1467"/>
                  </a:lnTo>
                  <a:lnTo>
                    <a:pt x="30930" y="1440"/>
                  </a:lnTo>
                  <a:lnTo>
                    <a:pt x="31102" y="1427"/>
                  </a:lnTo>
                  <a:lnTo>
                    <a:pt x="31590" y="1388"/>
                  </a:lnTo>
                  <a:lnTo>
                    <a:pt x="31762" y="1374"/>
                  </a:lnTo>
                  <a:lnTo>
                    <a:pt x="32251" y="1335"/>
                  </a:lnTo>
                  <a:lnTo>
                    <a:pt x="32422" y="1322"/>
                  </a:lnTo>
                  <a:lnTo>
                    <a:pt x="32911" y="1295"/>
                  </a:lnTo>
                  <a:lnTo>
                    <a:pt x="33083" y="1269"/>
                  </a:lnTo>
                  <a:lnTo>
                    <a:pt x="33571" y="1229"/>
                  </a:lnTo>
                  <a:lnTo>
                    <a:pt x="33743" y="1229"/>
                  </a:lnTo>
                  <a:lnTo>
                    <a:pt x="34218" y="1176"/>
                  </a:lnTo>
                  <a:lnTo>
                    <a:pt x="34377" y="1176"/>
                  </a:lnTo>
                  <a:lnTo>
                    <a:pt x="34879" y="1124"/>
                  </a:lnTo>
                  <a:lnTo>
                    <a:pt x="35037" y="1110"/>
                  </a:lnTo>
                  <a:lnTo>
                    <a:pt x="35539" y="1071"/>
                  </a:lnTo>
                  <a:lnTo>
                    <a:pt x="35698" y="1058"/>
                  </a:lnTo>
                  <a:lnTo>
                    <a:pt x="36199" y="1031"/>
                  </a:lnTo>
                  <a:lnTo>
                    <a:pt x="36358" y="1005"/>
                  </a:lnTo>
                  <a:lnTo>
                    <a:pt x="36860" y="978"/>
                  </a:lnTo>
                  <a:lnTo>
                    <a:pt x="37018" y="965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0" y="873"/>
                  </a:lnTo>
                  <a:lnTo>
                    <a:pt x="38339" y="859"/>
                  </a:lnTo>
                  <a:lnTo>
                    <a:pt x="38827" y="807"/>
                  </a:lnTo>
                  <a:lnTo>
                    <a:pt x="38986" y="807"/>
                  </a:lnTo>
                  <a:lnTo>
                    <a:pt x="39488" y="767"/>
                  </a:lnTo>
                  <a:lnTo>
                    <a:pt x="39646" y="741"/>
                  </a:lnTo>
                  <a:lnTo>
                    <a:pt x="40148" y="714"/>
                  </a:lnTo>
                  <a:lnTo>
                    <a:pt x="40307" y="701"/>
                  </a:lnTo>
                  <a:lnTo>
                    <a:pt x="40808" y="661"/>
                  </a:lnTo>
                  <a:lnTo>
                    <a:pt x="40967" y="648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69"/>
                  </a:lnTo>
                  <a:lnTo>
                    <a:pt x="42288" y="542"/>
                  </a:lnTo>
                  <a:lnTo>
                    <a:pt x="42789" y="516"/>
                  </a:lnTo>
                  <a:lnTo>
                    <a:pt x="42948" y="503"/>
                  </a:lnTo>
                  <a:lnTo>
                    <a:pt x="43450" y="450"/>
                  </a:lnTo>
                  <a:lnTo>
                    <a:pt x="43595" y="450"/>
                  </a:lnTo>
                  <a:lnTo>
                    <a:pt x="44084" y="397"/>
                  </a:lnTo>
                  <a:lnTo>
                    <a:pt x="44255" y="397"/>
                  </a:lnTo>
                  <a:lnTo>
                    <a:pt x="44744" y="344"/>
                  </a:lnTo>
                  <a:lnTo>
                    <a:pt x="44916" y="331"/>
                  </a:lnTo>
                  <a:lnTo>
                    <a:pt x="45404" y="305"/>
                  </a:lnTo>
                  <a:lnTo>
                    <a:pt x="45576" y="278"/>
                  </a:lnTo>
                  <a:lnTo>
                    <a:pt x="46065" y="252"/>
                  </a:lnTo>
                  <a:lnTo>
                    <a:pt x="46236" y="239"/>
                  </a:lnTo>
                  <a:lnTo>
                    <a:pt x="46725" y="199"/>
                  </a:lnTo>
                  <a:lnTo>
                    <a:pt x="46897" y="186"/>
                  </a:lnTo>
                  <a:lnTo>
                    <a:pt x="47385" y="146"/>
                  </a:lnTo>
                  <a:lnTo>
                    <a:pt x="47557" y="133"/>
                  </a:lnTo>
                  <a:lnTo>
                    <a:pt x="48217" y="80"/>
                  </a:lnTo>
                  <a:lnTo>
                    <a:pt x="48191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3"/>
            <p:cNvSpPr/>
            <p:nvPr/>
          </p:nvSpPr>
          <p:spPr>
            <a:xfrm rot="293623">
              <a:off x="3826789" y="4288987"/>
              <a:ext cx="4175591" cy="336357"/>
            </a:xfrm>
            <a:custGeom>
              <a:avLst/>
              <a:gdLst/>
              <a:ahLst/>
              <a:cxnLst/>
              <a:rect l="l" t="t" r="r" b="b"/>
              <a:pathLst>
                <a:path w="48218" h="3884" extrusionOk="0">
                  <a:moveTo>
                    <a:pt x="48204" y="1"/>
                  </a:moveTo>
                  <a:lnTo>
                    <a:pt x="47557" y="53"/>
                  </a:lnTo>
                  <a:lnTo>
                    <a:pt x="47399" y="67"/>
                  </a:lnTo>
                  <a:lnTo>
                    <a:pt x="46897" y="93"/>
                  </a:lnTo>
                  <a:lnTo>
                    <a:pt x="46739" y="119"/>
                  </a:lnTo>
                  <a:lnTo>
                    <a:pt x="46237" y="159"/>
                  </a:lnTo>
                  <a:lnTo>
                    <a:pt x="46078" y="159"/>
                  </a:lnTo>
                  <a:lnTo>
                    <a:pt x="45576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78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90" y="423"/>
                  </a:lnTo>
                  <a:lnTo>
                    <a:pt x="42288" y="463"/>
                  </a:lnTo>
                  <a:lnTo>
                    <a:pt x="42129" y="476"/>
                  </a:lnTo>
                  <a:lnTo>
                    <a:pt x="41628" y="516"/>
                  </a:lnTo>
                  <a:lnTo>
                    <a:pt x="41469" y="529"/>
                  </a:lnTo>
                  <a:lnTo>
                    <a:pt x="40967" y="582"/>
                  </a:lnTo>
                  <a:lnTo>
                    <a:pt x="40809" y="582"/>
                  </a:lnTo>
                  <a:lnTo>
                    <a:pt x="40307" y="621"/>
                  </a:lnTo>
                  <a:lnTo>
                    <a:pt x="40148" y="648"/>
                  </a:lnTo>
                  <a:lnTo>
                    <a:pt x="39647" y="674"/>
                  </a:lnTo>
                  <a:lnTo>
                    <a:pt x="39488" y="687"/>
                  </a:lnTo>
                  <a:lnTo>
                    <a:pt x="38986" y="727"/>
                  </a:lnTo>
                  <a:lnTo>
                    <a:pt x="38828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79" y="819"/>
                  </a:lnTo>
                  <a:lnTo>
                    <a:pt x="37520" y="846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38"/>
                  </a:lnTo>
                  <a:lnTo>
                    <a:pt x="36200" y="938"/>
                  </a:lnTo>
                  <a:lnTo>
                    <a:pt x="35698" y="991"/>
                  </a:lnTo>
                  <a:lnTo>
                    <a:pt x="35539" y="991"/>
                  </a:lnTo>
                  <a:lnTo>
                    <a:pt x="35038" y="1044"/>
                  </a:lnTo>
                  <a:lnTo>
                    <a:pt x="34879" y="1057"/>
                  </a:lnTo>
                  <a:lnTo>
                    <a:pt x="34377" y="1083"/>
                  </a:lnTo>
                  <a:lnTo>
                    <a:pt x="34219" y="1110"/>
                  </a:lnTo>
                  <a:lnTo>
                    <a:pt x="33717" y="1136"/>
                  </a:lnTo>
                  <a:lnTo>
                    <a:pt x="33558" y="1150"/>
                  </a:lnTo>
                  <a:lnTo>
                    <a:pt x="33083" y="1189"/>
                  </a:lnTo>
                  <a:lnTo>
                    <a:pt x="32911" y="1202"/>
                  </a:lnTo>
                  <a:lnTo>
                    <a:pt x="32423" y="1242"/>
                  </a:lnTo>
                  <a:lnTo>
                    <a:pt x="32251" y="1255"/>
                  </a:lnTo>
                  <a:lnTo>
                    <a:pt x="31762" y="1282"/>
                  </a:lnTo>
                  <a:lnTo>
                    <a:pt x="31591" y="1308"/>
                  </a:lnTo>
                  <a:lnTo>
                    <a:pt x="31102" y="1348"/>
                  </a:lnTo>
                  <a:lnTo>
                    <a:pt x="30930" y="1348"/>
                  </a:lnTo>
                  <a:lnTo>
                    <a:pt x="30442" y="1400"/>
                  </a:lnTo>
                  <a:lnTo>
                    <a:pt x="30270" y="1414"/>
                  </a:lnTo>
                  <a:lnTo>
                    <a:pt x="29781" y="1453"/>
                  </a:lnTo>
                  <a:lnTo>
                    <a:pt x="29610" y="1466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1" y="1546"/>
                  </a:lnTo>
                  <a:lnTo>
                    <a:pt x="28315" y="1572"/>
                  </a:lnTo>
                  <a:lnTo>
                    <a:pt x="27814" y="1599"/>
                  </a:lnTo>
                  <a:lnTo>
                    <a:pt x="27655" y="1612"/>
                  </a:lnTo>
                  <a:lnTo>
                    <a:pt x="27153" y="1651"/>
                  </a:lnTo>
                  <a:lnTo>
                    <a:pt x="26995" y="1665"/>
                  </a:lnTo>
                  <a:lnTo>
                    <a:pt x="26493" y="1717"/>
                  </a:lnTo>
                  <a:lnTo>
                    <a:pt x="26334" y="1717"/>
                  </a:lnTo>
                  <a:lnTo>
                    <a:pt x="25833" y="1770"/>
                  </a:lnTo>
                  <a:lnTo>
                    <a:pt x="25674" y="1770"/>
                  </a:lnTo>
                  <a:lnTo>
                    <a:pt x="25172" y="1810"/>
                  </a:lnTo>
                  <a:lnTo>
                    <a:pt x="25014" y="1836"/>
                  </a:lnTo>
                  <a:lnTo>
                    <a:pt x="24512" y="1863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204" y="1968"/>
                  </a:lnTo>
                  <a:lnTo>
                    <a:pt x="23046" y="1982"/>
                  </a:lnTo>
                  <a:lnTo>
                    <a:pt x="22544" y="2008"/>
                  </a:lnTo>
                  <a:lnTo>
                    <a:pt x="22386" y="2034"/>
                  </a:lnTo>
                  <a:lnTo>
                    <a:pt x="21884" y="2061"/>
                  </a:lnTo>
                  <a:lnTo>
                    <a:pt x="21725" y="2074"/>
                  </a:lnTo>
                  <a:lnTo>
                    <a:pt x="21224" y="2127"/>
                  </a:lnTo>
                  <a:lnTo>
                    <a:pt x="21065" y="2127"/>
                  </a:lnTo>
                  <a:lnTo>
                    <a:pt x="20563" y="2180"/>
                  </a:lnTo>
                  <a:lnTo>
                    <a:pt x="20405" y="2180"/>
                  </a:lnTo>
                  <a:lnTo>
                    <a:pt x="19903" y="2232"/>
                  </a:lnTo>
                  <a:lnTo>
                    <a:pt x="19744" y="2246"/>
                  </a:lnTo>
                  <a:lnTo>
                    <a:pt x="19243" y="2272"/>
                  </a:lnTo>
                  <a:lnTo>
                    <a:pt x="19084" y="2298"/>
                  </a:lnTo>
                  <a:lnTo>
                    <a:pt x="18609" y="2325"/>
                  </a:lnTo>
                  <a:lnTo>
                    <a:pt x="18437" y="2338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97"/>
                  </a:lnTo>
                  <a:lnTo>
                    <a:pt x="16456" y="2497"/>
                  </a:lnTo>
                  <a:lnTo>
                    <a:pt x="15967" y="2536"/>
                  </a:lnTo>
                  <a:lnTo>
                    <a:pt x="15796" y="2536"/>
                  </a:lnTo>
                  <a:lnTo>
                    <a:pt x="15307" y="2589"/>
                  </a:lnTo>
                  <a:lnTo>
                    <a:pt x="15135" y="2602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6" y="2695"/>
                  </a:lnTo>
                  <a:lnTo>
                    <a:pt x="13828" y="2708"/>
                  </a:lnTo>
                  <a:lnTo>
                    <a:pt x="13339" y="2734"/>
                  </a:lnTo>
                  <a:lnTo>
                    <a:pt x="13168" y="2761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906"/>
                  </a:lnTo>
                  <a:lnTo>
                    <a:pt x="11187" y="2906"/>
                  </a:lnTo>
                  <a:lnTo>
                    <a:pt x="10698" y="2959"/>
                  </a:lnTo>
                  <a:lnTo>
                    <a:pt x="10526" y="2959"/>
                  </a:lnTo>
                  <a:lnTo>
                    <a:pt x="10038" y="2998"/>
                  </a:lnTo>
                  <a:lnTo>
                    <a:pt x="9866" y="3025"/>
                  </a:lnTo>
                  <a:lnTo>
                    <a:pt x="9377" y="3051"/>
                  </a:lnTo>
                  <a:lnTo>
                    <a:pt x="9206" y="3064"/>
                  </a:lnTo>
                  <a:lnTo>
                    <a:pt x="8730" y="3104"/>
                  </a:lnTo>
                  <a:lnTo>
                    <a:pt x="8572" y="3117"/>
                  </a:lnTo>
                  <a:lnTo>
                    <a:pt x="8070" y="3157"/>
                  </a:lnTo>
                  <a:lnTo>
                    <a:pt x="7911" y="3170"/>
                  </a:lnTo>
                  <a:lnTo>
                    <a:pt x="7409" y="3197"/>
                  </a:lnTo>
                  <a:lnTo>
                    <a:pt x="7251" y="3223"/>
                  </a:lnTo>
                  <a:lnTo>
                    <a:pt x="6749" y="3249"/>
                  </a:lnTo>
                  <a:lnTo>
                    <a:pt x="6591" y="3263"/>
                  </a:lnTo>
                  <a:lnTo>
                    <a:pt x="6089" y="3315"/>
                  </a:lnTo>
                  <a:lnTo>
                    <a:pt x="5930" y="3315"/>
                  </a:lnTo>
                  <a:lnTo>
                    <a:pt x="5428" y="3368"/>
                  </a:lnTo>
                  <a:lnTo>
                    <a:pt x="5270" y="3381"/>
                  </a:lnTo>
                  <a:lnTo>
                    <a:pt x="4768" y="3421"/>
                  </a:lnTo>
                  <a:lnTo>
                    <a:pt x="4610" y="3434"/>
                  </a:lnTo>
                  <a:lnTo>
                    <a:pt x="4121" y="3461"/>
                  </a:lnTo>
                  <a:lnTo>
                    <a:pt x="3963" y="3487"/>
                  </a:lnTo>
                  <a:lnTo>
                    <a:pt x="3461" y="3513"/>
                  </a:lnTo>
                  <a:lnTo>
                    <a:pt x="3302" y="3527"/>
                  </a:lnTo>
                  <a:lnTo>
                    <a:pt x="2800" y="3566"/>
                  </a:lnTo>
                  <a:lnTo>
                    <a:pt x="2642" y="3580"/>
                  </a:lnTo>
                  <a:lnTo>
                    <a:pt x="2140" y="3619"/>
                  </a:lnTo>
                  <a:lnTo>
                    <a:pt x="1982" y="3632"/>
                  </a:lnTo>
                  <a:lnTo>
                    <a:pt x="1480" y="3685"/>
                  </a:lnTo>
                  <a:lnTo>
                    <a:pt x="1321" y="3685"/>
                  </a:lnTo>
                  <a:lnTo>
                    <a:pt x="819" y="3725"/>
                  </a:lnTo>
                  <a:lnTo>
                    <a:pt x="661" y="3725"/>
                  </a:lnTo>
                  <a:lnTo>
                    <a:pt x="1" y="3791"/>
                  </a:lnTo>
                  <a:lnTo>
                    <a:pt x="14" y="3883"/>
                  </a:lnTo>
                  <a:lnTo>
                    <a:pt x="674" y="3817"/>
                  </a:lnTo>
                  <a:lnTo>
                    <a:pt x="846" y="3817"/>
                  </a:lnTo>
                  <a:lnTo>
                    <a:pt x="1334" y="3764"/>
                  </a:lnTo>
                  <a:lnTo>
                    <a:pt x="1480" y="3764"/>
                  </a:lnTo>
                  <a:lnTo>
                    <a:pt x="1982" y="3712"/>
                  </a:lnTo>
                  <a:lnTo>
                    <a:pt x="2140" y="3698"/>
                  </a:lnTo>
                  <a:lnTo>
                    <a:pt x="2642" y="3659"/>
                  </a:lnTo>
                  <a:lnTo>
                    <a:pt x="2800" y="3646"/>
                  </a:lnTo>
                  <a:lnTo>
                    <a:pt x="3302" y="3619"/>
                  </a:lnTo>
                  <a:lnTo>
                    <a:pt x="3461" y="3593"/>
                  </a:lnTo>
                  <a:lnTo>
                    <a:pt x="3963" y="3566"/>
                  </a:lnTo>
                  <a:lnTo>
                    <a:pt x="4121" y="3553"/>
                  </a:lnTo>
                  <a:lnTo>
                    <a:pt x="4623" y="3513"/>
                  </a:lnTo>
                  <a:lnTo>
                    <a:pt x="4781" y="3500"/>
                  </a:lnTo>
                  <a:lnTo>
                    <a:pt x="5283" y="3461"/>
                  </a:lnTo>
                  <a:lnTo>
                    <a:pt x="5442" y="3447"/>
                  </a:lnTo>
                  <a:lnTo>
                    <a:pt x="5944" y="3395"/>
                  </a:lnTo>
                  <a:lnTo>
                    <a:pt x="6102" y="3395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911" y="3249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3"/>
                  </a:lnTo>
                  <a:lnTo>
                    <a:pt x="9232" y="3157"/>
                  </a:lnTo>
                  <a:lnTo>
                    <a:pt x="9390" y="3131"/>
                  </a:lnTo>
                  <a:lnTo>
                    <a:pt x="9892" y="3104"/>
                  </a:lnTo>
                  <a:lnTo>
                    <a:pt x="10051" y="3091"/>
                  </a:lnTo>
                  <a:lnTo>
                    <a:pt x="10553" y="3038"/>
                  </a:lnTo>
                  <a:lnTo>
                    <a:pt x="10711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79" y="2866"/>
                  </a:lnTo>
                  <a:lnTo>
                    <a:pt x="13168" y="2840"/>
                  </a:lnTo>
                  <a:lnTo>
                    <a:pt x="13339" y="2827"/>
                  </a:lnTo>
                  <a:lnTo>
                    <a:pt x="13828" y="2787"/>
                  </a:lnTo>
                  <a:lnTo>
                    <a:pt x="14000" y="2774"/>
                  </a:lnTo>
                  <a:lnTo>
                    <a:pt x="14488" y="2734"/>
                  </a:lnTo>
                  <a:lnTo>
                    <a:pt x="14660" y="2721"/>
                  </a:lnTo>
                  <a:lnTo>
                    <a:pt x="15148" y="2695"/>
                  </a:lnTo>
                  <a:lnTo>
                    <a:pt x="15320" y="2668"/>
                  </a:lnTo>
                  <a:lnTo>
                    <a:pt x="15809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7" y="2470"/>
                  </a:lnTo>
                  <a:lnTo>
                    <a:pt x="17948" y="2457"/>
                  </a:lnTo>
                  <a:lnTo>
                    <a:pt x="18437" y="2431"/>
                  </a:lnTo>
                  <a:lnTo>
                    <a:pt x="18609" y="2404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25"/>
                  </a:lnTo>
                  <a:lnTo>
                    <a:pt x="19929" y="2312"/>
                  </a:lnTo>
                  <a:lnTo>
                    <a:pt x="20418" y="2259"/>
                  </a:lnTo>
                  <a:lnTo>
                    <a:pt x="20590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5" y="2166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4" y="2100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2008"/>
                  </a:lnTo>
                  <a:lnTo>
                    <a:pt x="23865" y="1995"/>
                  </a:lnTo>
                  <a:lnTo>
                    <a:pt x="24367" y="1968"/>
                  </a:lnTo>
                  <a:lnTo>
                    <a:pt x="24525" y="1942"/>
                  </a:lnTo>
                  <a:lnTo>
                    <a:pt x="25027" y="1916"/>
                  </a:lnTo>
                  <a:lnTo>
                    <a:pt x="25185" y="1902"/>
                  </a:lnTo>
                  <a:lnTo>
                    <a:pt x="25674" y="1849"/>
                  </a:lnTo>
                  <a:lnTo>
                    <a:pt x="25833" y="1849"/>
                  </a:lnTo>
                  <a:lnTo>
                    <a:pt x="26334" y="1797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53" y="1731"/>
                  </a:lnTo>
                  <a:lnTo>
                    <a:pt x="27655" y="1704"/>
                  </a:lnTo>
                  <a:lnTo>
                    <a:pt x="27814" y="1678"/>
                  </a:lnTo>
                  <a:lnTo>
                    <a:pt x="28315" y="1651"/>
                  </a:lnTo>
                  <a:lnTo>
                    <a:pt x="28474" y="1638"/>
                  </a:lnTo>
                  <a:lnTo>
                    <a:pt x="28976" y="1599"/>
                  </a:lnTo>
                  <a:lnTo>
                    <a:pt x="29134" y="1585"/>
                  </a:lnTo>
                  <a:lnTo>
                    <a:pt x="29636" y="1546"/>
                  </a:lnTo>
                  <a:lnTo>
                    <a:pt x="29795" y="1533"/>
                  </a:lnTo>
                  <a:lnTo>
                    <a:pt x="30270" y="1480"/>
                  </a:lnTo>
                  <a:lnTo>
                    <a:pt x="30442" y="1480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1" y="1282"/>
                  </a:lnTo>
                  <a:lnTo>
                    <a:pt x="33083" y="1268"/>
                  </a:lnTo>
                  <a:lnTo>
                    <a:pt x="33572" y="1242"/>
                  </a:lnTo>
                  <a:lnTo>
                    <a:pt x="33743" y="1216"/>
                  </a:lnTo>
                  <a:lnTo>
                    <a:pt x="34232" y="1189"/>
                  </a:lnTo>
                  <a:lnTo>
                    <a:pt x="34404" y="1176"/>
                  </a:lnTo>
                  <a:lnTo>
                    <a:pt x="34892" y="1136"/>
                  </a:lnTo>
                  <a:lnTo>
                    <a:pt x="35038" y="1123"/>
                  </a:lnTo>
                  <a:lnTo>
                    <a:pt x="35539" y="1070"/>
                  </a:lnTo>
                  <a:lnTo>
                    <a:pt x="35698" y="1070"/>
                  </a:lnTo>
                  <a:lnTo>
                    <a:pt x="36200" y="1017"/>
                  </a:lnTo>
                  <a:lnTo>
                    <a:pt x="36358" y="1017"/>
                  </a:lnTo>
                  <a:lnTo>
                    <a:pt x="36860" y="978"/>
                  </a:lnTo>
                  <a:lnTo>
                    <a:pt x="37019" y="951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1" y="872"/>
                  </a:lnTo>
                  <a:lnTo>
                    <a:pt x="38339" y="859"/>
                  </a:lnTo>
                  <a:lnTo>
                    <a:pt x="38841" y="819"/>
                  </a:lnTo>
                  <a:lnTo>
                    <a:pt x="39000" y="806"/>
                  </a:lnTo>
                  <a:lnTo>
                    <a:pt x="39501" y="780"/>
                  </a:lnTo>
                  <a:lnTo>
                    <a:pt x="39660" y="753"/>
                  </a:lnTo>
                  <a:lnTo>
                    <a:pt x="40148" y="714"/>
                  </a:lnTo>
                  <a:lnTo>
                    <a:pt x="40307" y="714"/>
                  </a:lnTo>
                  <a:lnTo>
                    <a:pt x="40809" y="661"/>
                  </a:lnTo>
                  <a:lnTo>
                    <a:pt x="40967" y="661"/>
                  </a:lnTo>
                  <a:lnTo>
                    <a:pt x="41469" y="608"/>
                  </a:lnTo>
                  <a:lnTo>
                    <a:pt x="41628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90" y="516"/>
                  </a:lnTo>
                  <a:lnTo>
                    <a:pt x="42948" y="489"/>
                  </a:lnTo>
                  <a:lnTo>
                    <a:pt x="43450" y="463"/>
                  </a:lnTo>
                  <a:lnTo>
                    <a:pt x="43609" y="450"/>
                  </a:lnTo>
                  <a:lnTo>
                    <a:pt x="44110" y="410"/>
                  </a:lnTo>
                  <a:lnTo>
                    <a:pt x="44269" y="397"/>
                  </a:lnTo>
                  <a:lnTo>
                    <a:pt x="44758" y="357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6" y="291"/>
                  </a:lnTo>
                  <a:lnTo>
                    <a:pt x="46078" y="251"/>
                  </a:lnTo>
                  <a:lnTo>
                    <a:pt x="46237" y="251"/>
                  </a:lnTo>
                  <a:lnTo>
                    <a:pt x="46739" y="199"/>
                  </a:lnTo>
                  <a:lnTo>
                    <a:pt x="46897" y="185"/>
                  </a:lnTo>
                  <a:lnTo>
                    <a:pt x="47399" y="146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3"/>
            <p:cNvSpPr/>
            <p:nvPr/>
          </p:nvSpPr>
          <p:spPr>
            <a:xfrm rot="293623">
              <a:off x="3825166" y="4604466"/>
              <a:ext cx="4174379" cy="334019"/>
            </a:xfrm>
            <a:custGeom>
              <a:avLst/>
              <a:gdLst/>
              <a:ahLst/>
              <a:cxnLst/>
              <a:rect l="l" t="t" r="r" b="b"/>
              <a:pathLst>
                <a:path w="48204" h="3857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85" y="53"/>
                  </a:lnTo>
                  <a:lnTo>
                    <a:pt x="46883" y="93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59"/>
                  </a:lnTo>
                  <a:lnTo>
                    <a:pt x="45563" y="198"/>
                  </a:lnTo>
                  <a:lnTo>
                    <a:pt x="45404" y="212"/>
                  </a:lnTo>
                  <a:lnTo>
                    <a:pt x="44902" y="251"/>
                  </a:lnTo>
                  <a:lnTo>
                    <a:pt x="44744" y="264"/>
                  </a:lnTo>
                  <a:lnTo>
                    <a:pt x="44242" y="291"/>
                  </a:lnTo>
                  <a:lnTo>
                    <a:pt x="44084" y="317"/>
                  </a:lnTo>
                  <a:lnTo>
                    <a:pt x="43608" y="344"/>
                  </a:lnTo>
                  <a:lnTo>
                    <a:pt x="43436" y="357"/>
                  </a:lnTo>
                  <a:lnTo>
                    <a:pt x="42948" y="410"/>
                  </a:lnTo>
                  <a:lnTo>
                    <a:pt x="42776" y="410"/>
                  </a:lnTo>
                  <a:lnTo>
                    <a:pt x="42287" y="463"/>
                  </a:lnTo>
                  <a:lnTo>
                    <a:pt x="42116" y="463"/>
                  </a:lnTo>
                  <a:lnTo>
                    <a:pt x="41627" y="515"/>
                  </a:lnTo>
                  <a:lnTo>
                    <a:pt x="41455" y="529"/>
                  </a:lnTo>
                  <a:lnTo>
                    <a:pt x="40967" y="555"/>
                  </a:lnTo>
                  <a:lnTo>
                    <a:pt x="40795" y="581"/>
                  </a:lnTo>
                  <a:lnTo>
                    <a:pt x="40307" y="608"/>
                  </a:lnTo>
                  <a:lnTo>
                    <a:pt x="40135" y="621"/>
                  </a:lnTo>
                  <a:lnTo>
                    <a:pt x="39646" y="661"/>
                  </a:lnTo>
                  <a:lnTo>
                    <a:pt x="39474" y="674"/>
                  </a:lnTo>
                  <a:lnTo>
                    <a:pt x="38999" y="714"/>
                  </a:lnTo>
                  <a:lnTo>
                    <a:pt x="38827" y="727"/>
                  </a:lnTo>
                  <a:lnTo>
                    <a:pt x="38339" y="753"/>
                  </a:lnTo>
                  <a:lnTo>
                    <a:pt x="38167" y="780"/>
                  </a:lnTo>
                  <a:lnTo>
                    <a:pt x="37678" y="819"/>
                  </a:lnTo>
                  <a:lnTo>
                    <a:pt x="37507" y="819"/>
                  </a:lnTo>
                  <a:lnTo>
                    <a:pt x="37018" y="872"/>
                  </a:lnTo>
                  <a:lnTo>
                    <a:pt x="36846" y="885"/>
                  </a:lnTo>
                  <a:lnTo>
                    <a:pt x="36358" y="925"/>
                  </a:lnTo>
                  <a:lnTo>
                    <a:pt x="36186" y="938"/>
                  </a:lnTo>
                  <a:lnTo>
                    <a:pt x="35697" y="978"/>
                  </a:lnTo>
                  <a:lnTo>
                    <a:pt x="35526" y="991"/>
                  </a:lnTo>
                  <a:lnTo>
                    <a:pt x="35037" y="1017"/>
                  </a:lnTo>
                  <a:lnTo>
                    <a:pt x="34865" y="1044"/>
                  </a:lnTo>
                  <a:lnTo>
                    <a:pt x="34377" y="1070"/>
                  </a:lnTo>
                  <a:lnTo>
                    <a:pt x="34231" y="1083"/>
                  </a:lnTo>
                  <a:lnTo>
                    <a:pt x="33730" y="1123"/>
                  </a:lnTo>
                  <a:lnTo>
                    <a:pt x="33571" y="1136"/>
                  </a:lnTo>
                  <a:lnTo>
                    <a:pt x="33069" y="1189"/>
                  </a:lnTo>
                  <a:lnTo>
                    <a:pt x="32911" y="1189"/>
                  </a:lnTo>
                  <a:lnTo>
                    <a:pt x="32409" y="1242"/>
                  </a:lnTo>
                  <a:lnTo>
                    <a:pt x="32251" y="1242"/>
                  </a:lnTo>
                  <a:lnTo>
                    <a:pt x="31749" y="1281"/>
                  </a:lnTo>
                  <a:lnTo>
                    <a:pt x="31590" y="1308"/>
                  </a:lnTo>
                  <a:lnTo>
                    <a:pt x="31088" y="1334"/>
                  </a:lnTo>
                  <a:lnTo>
                    <a:pt x="30930" y="1347"/>
                  </a:lnTo>
                  <a:lnTo>
                    <a:pt x="30428" y="1387"/>
                  </a:lnTo>
                  <a:lnTo>
                    <a:pt x="30270" y="1400"/>
                  </a:lnTo>
                  <a:lnTo>
                    <a:pt x="29768" y="1440"/>
                  </a:lnTo>
                  <a:lnTo>
                    <a:pt x="29609" y="1453"/>
                  </a:lnTo>
                  <a:lnTo>
                    <a:pt x="29121" y="1479"/>
                  </a:lnTo>
                  <a:lnTo>
                    <a:pt x="28962" y="1506"/>
                  </a:lnTo>
                  <a:lnTo>
                    <a:pt x="28460" y="1532"/>
                  </a:lnTo>
                  <a:lnTo>
                    <a:pt x="28302" y="1546"/>
                  </a:lnTo>
                  <a:lnTo>
                    <a:pt x="27800" y="1598"/>
                  </a:lnTo>
                  <a:lnTo>
                    <a:pt x="27641" y="1598"/>
                  </a:lnTo>
                  <a:lnTo>
                    <a:pt x="27140" y="1651"/>
                  </a:lnTo>
                  <a:lnTo>
                    <a:pt x="26981" y="1664"/>
                  </a:lnTo>
                  <a:lnTo>
                    <a:pt x="26479" y="1704"/>
                  </a:lnTo>
                  <a:lnTo>
                    <a:pt x="26321" y="1717"/>
                  </a:lnTo>
                  <a:lnTo>
                    <a:pt x="25819" y="1744"/>
                  </a:lnTo>
                  <a:lnTo>
                    <a:pt x="25660" y="1770"/>
                  </a:lnTo>
                  <a:lnTo>
                    <a:pt x="25159" y="1796"/>
                  </a:lnTo>
                  <a:lnTo>
                    <a:pt x="25000" y="1810"/>
                  </a:lnTo>
                  <a:lnTo>
                    <a:pt x="24511" y="1849"/>
                  </a:lnTo>
                  <a:lnTo>
                    <a:pt x="24353" y="1862"/>
                  </a:lnTo>
                  <a:lnTo>
                    <a:pt x="23851" y="1902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2" y="1968"/>
                  </a:lnTo>
                  <a:lnTo>
                    <a:pt x="22530" y="2008"/>
                  </a:lnTo>
                  <a:lnTo>
                    <a:pt x="22372" y="2008"/>
                  </a:lnTo>
                  <a:lnTo>
                    <a:pt x="21870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1" y="2127"/>
                  </a:lnTo>
                  <a:lnTo>
                    <a:pt x="20550" y="2166"/>
                  </a:lnTo>
                  <a:lnTo>
                    <a:pt x="20391" y="2179"/>
                  </a:lnTo>
                  <a:lnTo>
                    <a:pt x="19889" y="2206"/>
                  </a:lnTo>
                  <a:lnTo>
                    <a:pt x="19744" y="2232"/>
                  </a:lnTo>
                  <a:lnTo>
                    <a:pt x="19255" y="2259"/>
                  </a:lnTo>
                  <a:lnTo>
                    <a:pt x="19084" y="2272"/>
                  </a:lnTo>
                  <a:lnTo>
                    <a:pt x="18595" y="2311"/>
                  </a:lnTo>
                  <a:lnTo>
                    <a:pt x="18423" y="2325"/>
                  </a:lnTo>
                  <a:lnTo>
                    <a:pt x="17935" y="2378"/>
                  </a:lnTo>
                  <a:lnTo>
                    <a:pt x="17763" y="2378"/>
                  </a:lnTo>
                  <a:lnTo>
                    <a:pt x="17274" y="2430"/>
                  </a:lnTo>
                  <a:lnTo>
                    <a:pt x="17103" y="2444"/>
                  </a:lnTo>
                  <a:lnTo>
                    <a:pt x="16614" y="2470"/>
                  </a:lnTo>
                  <a:lnTo>
                    <a:pt x="16442" y="2496"/>
                  </a:lnTo>
                  <a:lnTo>
                    <a:pt x="15954" y="2523"/>
                  </a:lnTo>
                  <a:lnTo>
                    <a:pt x="15782" y="2536"/>
                  </a:lnTo>
                  <a:lnTo>
                    <a:pt x="15293" y="2576"/>
                  </a:lnTo>
                  <a:lnTo>
                    <a:pt x="15122" y="2589"/>
                  </a:lnTo>
                  <a:lnTo>
                    <a:pt x="14646" y="2628"/>
                  </a:lnTo>
                  <a:lnTo>
                    <a:pt x="14488" y="2642"/>
                  </a:lnTo>
                  <a:lnTo>
                    <a:pt x="13986" y="2668"/>
                  </a:lnTo>
                  <a:lnTo>
                    <a:pt x="13827" y="2694"/>
                  </a:lnTo>
                  <a:lnTo>
                    <a:pt x="13326" y="2734"/>
                  </a:lnTo>
                  <a:lnTo>
                    <a:pt x="13167" y="2734"/>
                  </a:lnTo>
                  <a:lnTo>
                    <a:pt x="12665" y="2787"/>
                  </a:lnTo>
                  <a:lnTo>
                    <a:pt x="12507" y="2787"/>
                  </a:lnTo>
                  <a:lnTo>
                    <a:pt x="12005" y="2840"/>
                  </a:lnTo>
                  <a:lnTo>
                    <a:pt x="11846" y="2853"/>
                  </a:lnTo>
                  <a:lnTo>
                    <a:pt x="11345" y="2893"/>
                  </a:lnTo>
                  <a:lnTo>
                    <a:pt x="11186" y="2906"/>
                  </a:lnTo>
                  <a:lnTo>
                    <a:pt x="10684" y="2932"/>
                  </a:lnTo>
                  <a:lnTo>
                    <a:pt x="10526" y="2959"/>
                  </a:lnTo>
                  <a:lnTo>
                    <a:pt x="10037" y="2985"/>
                  </a:lnTo>
                  <a:lnTo>
                    <a:pt x="9879" y="2998"/>
                  </a:lnTo>
                  <a:lnTo>
                    <a:pt x="9377" y="3038"/>
                  </a:lnTo>
                  <a:lnTo>
                    <a:pt x="9218" y="3051"/>
                  </a:lnTo>
                  <a:lnTo>
                    <a:pt x="8716" y="3091"/>
                  </a:lnTo>
                  <a:lnTo>
                    <a:pt x="8558" y="3104"/>
                  </a:lnTo>
                  <a:lnTo>
                    <a:pt x="8056" y="3157"/>
                  </a:lnTo>
                  <a:lnTo>
                    <a:pt x="7898" y="3157"/>
                  </a:lnTo>
                  <a:lnTo>
                    <a:pt x="7396" y="3196"/>
                  </a:lnTo>
                  <a:lnTo>
                    <a:pt x="7237" y="3223"/>
                  </a:lnTo>
                  <a:lnTo>
                    <a:pt x="6735" y="3249"/>
                  </a:lnTo>
                  <a:lnTo>
                    <a:pt x="6577" y="3262"/>
                  </a:lnTo>
                  <a:lnTo>
                    <a:pt x="6075" y="3302"/>
                  </a:lnTo>
                  <a:lnTo>
                    <a:pt x="5917" y="3315"/>
                  </a:lnTo>
                  <a:lnTo>
                    <a:pt x="5415" y="3355"/>
                  </a:lnTo>
                  <a:lnTo>
                    <a:pt x="5270" y="3368"/>
                  </a:lnTo>
                  <a:lnTo>
                    <a:pt x="4781" y="3394"/>
                  </a:lnTo>
                  <a:lnTo>
                    <a:pt x="4609" y="3421"/>
                  </a:lnTo>
                  <a:lnTo>
                    <a:pt x="4121" y="3447"/>
                  </a:lnTo>
                  <a:lnTo>
                    <a:pt x="3949" y="3460"/>
                  </a:lnTo>
                  <a:lnTo>
                    <a:pt x="3460" y="3513"/>
                  </a:lnTo>
                  <a:lnTo>
                    <a:pt x="3289" y="3513"/>
                  </a:lnTo>
                  <a:lnTo>
                    <a:pt x="2800" y="3566"/>
                  </a:lnTo>
                  <a:lnTo>
                    <a:pt x="2628" y="3566"/>
                  </a:lnTo>
                  <a:lnTo>
                    <a:pt x="2140" y="3619"/>
                  </a:lnTo>
                  <a:lnTo>
                    <a:pt x="1968" y="3632"/>
                  </a:lnTo>
                  <a:lnTo>
                    <a:pt x="1479" y="3659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0" y="3725"/>
                  </a:lnTo>
                  <a:lnTo>
                    <a:pt x="0" y="3777"/>
                  </a:lnTo>
                  <a:lnTo>
                    <a:pt x="0" y="3857"/>
                  </a:lnTo>
                  <a:lnTo>
                    <a:pt x="660" y="3817"/>
                  </a:lnTo>
                  <a:lnTo>
                    <a:pt x="832" y="3791"/>
                  </a:lnTo>
                  <a:lnTo>
                    <a:pt x="1321" y="3764"/>
                  </a:lnTo>
                  <a:lnTo>
                    <a:pt x="1492" y="3751"/>
                  </a:lnTo>
                  <a:lnTo>
                    <a:pt x="1981" y="3711"/>
                  </a:lnTo>
                  <a:lnTo>
                    <a:pt x="2153" y="3698"/>
                  </a:lnTo>
                  <a:lnTo>
                    <a:pt x="2628" y="3645"/>
                  </a:lnTo>
                  <a:lnTo>
                    <a:pt x="2800" y="3645"/>
                  </a:lnTo>
                  <a:lnTo>
                    <a:pt x="3289" y="3593"/>
                  </a:lnTo>
                  <a:lnTo>
                    <a:pt x="3460" y="3579"/>
                  </a:lnTo>
                  <a:lnTo>
                    <a:pt x="3949" y="3553"/>
                  </a:lnTo>
                  <a:lnTo>
                    <a:pt x="4121" y="3526"/>
                  </a:lnTo>
                  <a:lnTo>
                    <a:pt x="4609" y="3500"/>
                  </a:lnTo>
                  <a:lnTo>
                    <a:pt x="4781" y="3487"/>
                  </a:lnTo>
                  <a:lnTo>
                    <a:pt x="5270" y="3447"/>
                  </a:lnTo>
                  <a:lnTo>
                    <a:pt x="5441" y="3434"/>
                  </a:lnTo>
                  <a:lnTo>
                    <a:pt x="5930" y="3394"/>
                  </a:lnTo>
                  <a:lnTo>
                    <a:pt x="6102" y="3381"/>
                  </a:lnTo>
                  <a:lnTo>
                    <a:pt x="6590" y="3355"/>
                  </a:lnTo>
                  <a:lnTo>
                    <a:pt x="6762" y="3328"/>
                  </a:lnTo>
                  <a:lnTo>
                    <a:pt x="7251" y="3289"/>
                  </a:lnTo>
                  <a:lnTo>
                    <a:pt x="7396" y="3289"/>
                  </a:lnTo>
                  <a:lnTo>
                    <a:pt x="7898" y="3236"/>
                  </a:lnTo>
                  <a:lnTo>
                    <a:pt x="8056" y="3236"/>
                  </a:lnTo>
                  <a:lnTo>
                    <a:pt x="8558" y="3183"/>
                  </a:lnTo>
                  <a:lnTo>
                    <a:pt x="8716" y="3170"/>
                  </a:lnTo>
                  <a:lnTo>
                    <a:pt x="9218" y="3130"/>
                  </a:lnTo>
                  <a:lnTo>
                    <a:pt x="9377" y="3117"/>
                  </a:lnTo>
                  <a:lnTo>
                    <a:pt x="9879" y="3091"/>
                  </a:lnTo>
                  <a:lnTo>
                    <a:pt x="10037" y="3064"/>
                  </a:lnTo>
                  <a:lnTo>
                    <a:pt x="10539" y="3038"/>
                  </a:lnTo>
                  <a:lnTo>
                    <a:pt x="10697" y="3025"/>
                  </a:lnTo>
                  <a:lnTo>
                    <a:pt x="11199" y="2985"/>
                  </a:lnTo>
                  <a:lnTo>
                    <a:pt x="11358" y="2972"/>
                  </a:lnTo>
                  <a:lnTo>
                    <a:pt x="11860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65" y="2866"/>
                  </a:lnTo>
                  <a:lnTo>
                    <a:pt x="13167" y="2827"/>
                  </a:lnTo>
                  <a:lnTo>
                    <a:pt x="13326" y="2827"/>
                  </a:lnTo>
                  <a:lnTo>
                    <a:pt x="13827" y="2774"/>
                  </a:lnTo>
                  <a:lnTo>
                    <a:pt x="13986" y="2761"/>
                  </a:lnTo>
                  <a:lnTo>
                    <a:pt x="14488" y="2721"/>
                  </a:lnTo>
                  <a:lnTo>
                    <a:pt x="14646" y="2708"/>
                  </a:lnTo>
                  <a:lnTo>
                    <a:pt x="15148" y="2668"/>
                  </a:lnTo>
                  <a:lnTo>
                    <a:pt x="15307" y="2655"/>
                  </a:lnTo>
                  <a:lnTo>
                    <a:pt x="15808" y="2628"/>
                  </a:lnTo>
                  <a:lnTo>
                    <a:pt x="15967" y="2602"/>
                  </a:lnTo>
                  <a:lnTo>
                    <a:pt x="16469" y="2576"/>
                  </a:lnTo>
                  <a:lnTo>
                    <a:pt x="16627" y="2562"/>
                  </a:lnTo>
                  <a:lnTo>
                    <a:pt x="17103" y="2510"/>
                  </a:lnTo>
                  <a:lnTo>
                    <a:pt x="17274" y="2510"/>
                  </a:lnTo>
                  <a:lnTo>
                    <a:pt x="17763" y="2457"/>
                  </a:lnTo>
                  <a:lnTo>
                    <a:pt x="17935" y="2457"/>
                  </a:lnTo>
                  <a:lnTo>
                    <a:pt x="18423" y="2404"/>
                  </a:lnTo>
                  <a:lnTo>
                    <a:pt x="18595" y="2391"/>
                  </a:lnTo>
                  <a:lnTo>
                    <a:pt x="19084" y="2364"/>
                  </a:lnTo>
                  <a:lnTo>
                    <a:pt x="19255" y="2338"/>
                  </a:lnTo>
                  <a:lnTo>
                    <a:pt x="19744" y="2311"/>
                  </a:lnTo>
                  <a:lnTo>
                    <a:pt x="19916" y="2298"/>
                  </a:lnTo>
                  <a:lnTo>
                    <a:pt x="20404" y="2259"/>
                  </a:lnTo>
                  <a:lnTo>
                    <a:pt x="20576" y="2245"/>
                  </a:lnTo>
                  <a:lnTo>
                    <a:pt x="21065" y="2206"/>
                  </a:lnTo>
                  <a:lnTo>
                    <a:pt x="21236" y="2193"/>
                  </a:lnTo>
                  <a:lnTo>
                    <a:pt x="21725" y="2166"/>
                  </a:lnTo>
                  <a:lnTo>
                    <a:pt x="21870" y="2140"/>
                  </a:lnTo>
                  <a:lnTo>
                    <a:pt x="22372" y="2100"/>
                  </a:lnTo>
                  <a:lnTo>
                    <a:pt x="22530" y="2100"/>
                  </a:lnTo>
                  <a:lnTo>
                    <a:pt x="23032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1" y="1981"/>
                  </a:lnTo>
                  <a:lnTo>
                    <a:pt x="24353" y="1942"/>
                  </a:lnTo>
                  <a:lnTo>
                    <a:pt x="24511" y="1928"/>
                  </a:lnTo>
                  <a:lnTo>
                    <a:pt x="25013" y="1902"/>
                  </a:lnTo>
                  <a:lnTo>
                    <a:pt x="25172" y="1876"/>
                  </a:lnTo>
                  <a:lnTo>
                    <a:pt x="25674" y="1849"/>
                  </a:lnTo>
                  <a:lnTo>
                    <a:pt x="25832" y="1836"/>
                  </a:lnTo>
                  <a:lnTo>
                    <a:pt x="26334" y="1796"/>
                  </a:lnTo>
                  <a:lnTo>
                    <a:pt x="26492" y="1783"/>
                  </a:lnTo>
                  <a:lnTo>
                    <a:pt x="26981" y="1744"/>
                  </a:lnTo>
                  <a:lnTo>
                    <a:pt x="27140" y="1730"/>
                  </a:lnTo>
                  <a:lnTo>
                    <a:pt x="27641" y="1678"/>
                  </a:lnTo>
                  <a:lnTo>
                    <a:pt x="27800" y="1678"/>
                  </a:lnTo>
                  <a:lnTo>
                    <a:pt x="28302" y="1638"/>
                  </a:lnTo>
                  <a:lnTo>
                    <a:pt x="28460" y="1612"/>
                  </a:lnTo>
                  <a:lnTo>
                    <a:pt x="28962" y="1585"/>
                  </a:lnTo>
                  <a:lnTo>
                    <a:pt x="29121" y="1572"/>
                  </a:lnTo>
                  <a:lnTo>
                    <a:pt x="29622" y="1532"/>
                  </a:lnTo>
                  <a:lnTo>
                    <a:pt x="29781" y="1519"/>
                  </a:lnTo>
                  <a:lnTo>
                    <a:pt x="30283" y="1479"/>
                  </a:lnTo>
                  <a:lnTo>
                    <a:pt x="30441" y="1466"/>
                  </a:lnTo>
                  <a:lnTo>
                    <a:pt x="30943" y="1440"/>
                  </a:lnTo>
                  <a:lnTo>
                    <a:pt x="31102" y="1413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51" y="1321"/>
                  </a:lnTo>
                  <a:lnTo>
                    <a:pt x="32409" y="1321"/>
                  </a:lnTo>
                  <a:lnTo>
                    <a:pt x="32911" y="1268"/>
                  </a:lnTo>
                  <a:lnTo>
                    <a:pt x="33069" y="1268"/>
                  </a:lnTo>
                  <a:lnTo>
                    <a:pt x="33571" y="1215"/>
                  </a:lnTo>
                  <a:lnTo>
                    <a:pt x="33730" y="1202"/>
                  </a:lnTo>
                  <a:lnTo>
                    <a:pt x="34231" y="1176"/>
                  </a:lnTo>
                  <a:lnTo>
                    <a:pt x="34390" y="1149"/>
                  </a:lnTo>
                  <a:lnTo>
                    <a:pt x="34892" y="1123"/>
                  </a:lnTo>
                  <a:lnTo>
                    <a:pt x="35050" y="1110"/>
                  </a:lnTo>
                  <a:lnTo>
                    <a:pt x="35552" y="1070"/>
                  </a:lnTo>
                  <a:lnTo>
                    <a:pt x="35711" y="1057"/>
                  </a:lnTo>
                  <a:lnTo>
                    <a:pt x="36212" y="1017"/>
                  </a:lnTo>
                  <a:lnTo>
                    <a:pt x="36358" y="1004"/>
                  </a:lnTo>
                  <a:lnTo>
                    <a:pt x="36846" y="978"/>
                  </a:lnTo>
                  <a:lnTo>
                    <a:pt x="37018" y="951"/>
                  </a:lnTo>
                  <a:lnTo>
                    <a:pt x="37507" y="912"/>
                  </a:lnTo>
                  <a:lnTo>
                    <a:pt x="37678" y="912"/>
                  </a:lnTo>
                  <a:lnTo>
                    <a:pt x="38167" y="859"/>
                  </a:lnTo>
                  <a:lnTo>
                    <a:pt x="38339" y="846"/>
                  </a:lnTo>
                  <a:lnTo>
                    <a:pt x="38827" y="806"/>
                  </a:lnTo>
                  <a:lnTo>
                    <a:pt x="38999" y="793"/>
                  </a:lnTo>
                  <a:lnTo>
                    <a:pt x="39488" y="753"/>
                  </a:lnTo>
                  <a:lnTo>
                    <a:pt x="39659" y="740"/>
                  </a:lnTo>
                  <a:lnTo>
                    <a:pt x="40148" y="714"/>
                  </a:lnTo>
                  <a:lnTo>
                    <a:pt x="40320" y="687"/>
                  </a:lnTo>
                  <a:lnTo>
                    <a:pt x="40808" y="661"/>
                  </a:lnTo>
                  <a:lnTo>
                    <a:pt x="40980" y="647"/>
                  </a:lnTo>
                  <a:lnTo>
                    <a:pt x="41455" y="608"/>
                  </a:lnTo>
                  <a:lnTo>
                    <a:pt x="41627" y="595"/>
                  </a:lnTo>
                  <a:lnTo>
                    <a:pt x="42116" y="542"/>
                  </a:lnTo>
                  <a:lnTo>
                    <a:pt x="42287" y="542"/>
                  </a:lnTo>
                  <a:lnTo>
                    <a:pt x="42776" y="489"/>
                  </a:lnTo>
                  <a:lnTo>
                    <a:pt x="42948" y="489"/>
                  </a:lnTo>
                  <a:lnTo>
                    <a:pt x="43436" y="449"/>
                  </a:lnTo>
                  <a:lnTo>
                    <a:pt x="43608" y="423"/>
                  </a:lnTo>
                  <a:lnTo>
                    <a:pt x="44097" y="397"/>
                  </a:lnTo>
                  <a:lnTo>
                    <a:pt x="44268" y="383"/>
                  </a:lnTo>
                  <a:lnTo>
                    <a:pt x="44757" y="344"/>
                  </a:lnTo>
                  <a:lnTo>
                    <a:pt x="44929" y="331"/>
                  </a:lnTo>
                  <a:lnTo>
                    <a:pt x="45417" y="291"/>
                  </a:lnTo>
                  <a:lnTo>
                    <a:pt x="45589" y="278"/>
                  </a:lnTo>
                  <a:lnTo>
                    <a:pt x="46065" y="251"/>
                  </a:lnTo>
                  <a:lnTo>
                    <a:pt x="46223" y="225"/>
                  </a:lnTo>
                  <a:lnTo>
                    <a:pt x="46725" y="198"/>
                  </a:lnTo>
                  <a:lnTo>
                    <a:pt x="46883" y="185"/>
                  </a:lnTo>
                  <a:lnTo>
                    <a:pt x="47385" y="132"/>
                  </a:lnTo>
                  <a:lnTo>
                    <a:pt x="47544" y="132"/>
                  </a:lnTo>
                  <a:lnTo>
                    <a:pt x="48204" y="66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3"/>
            <p:cNvSpPr/>
            <p:nvPr/>
          </p:nvSpPr>
          <p:spPr>
            <a:xfrm rot="293623">
              <a:off x="4140181" y="671352"/>
              <a:ext cx="337473" cy="4175625"/>
            </a:xfrm>
            <a:custGeom>
              <a:avLst/>
              <a:gdLst/>
              <a:ahLst/>
              <a:cxnLst/>
              <a:rect l="l" t="t" r="r" b="b"/>
              <a:pathLst>
                <a:path w="3897" h="48217" extrusionOk="0">
                  <a:moveTo>
                    <a:pt x="106" y="0"/>
                  </a:moveTo>
                  <a:lnTo>
                    <a:pt x="0" y="13"/>
                  </a:lnTo>
                  <a:lnTo>
                    <a:pt x="3790" y="48217"/>
                  </a:lnTo>
                  <a:lnTo>
                    <a:pt x="3896" y="4820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3"/>
            <p:cNvSpPr/>
            <p:nvPr/>
          </p:nvSpPr>
          <p:spPr>
            <a:xfrm rot="293623">
              <a:off x="3903951" y="232302"/>
              <a:ext cx="639441" cy="919613"/>
            </a:xfrm>
            <a:custGeom>
              <a:avLst/>
              <a:gdLst/>
              <a:ahLst/>
              <a:cxnLst/>
              <a:rect l="l" t="t" r="r" b="b"/>
              <a:pathLst>
                <a:path w="7384" h="10619" extrusionOk="0">
                  <a:moveTo>
                    <a:pt x="4755" y="1"/>
                  </a:moveTo>
                  <a:cubicBezTo>
                    <a:pt x="4530" y="106"/>
                    <a:pt x="4200" y="172"/>
                    <a:pt x="3989" y="238"/>
                  </a:cubicBezTo>
                  <a:cubicBezTo>
                    <a:pt x="3355" y="450"/>
                    <a:pt x="2708" y="661"/>
                    <a:pt x="2087" y="846"/>
                  </a:cubicBezTo>
                  <a:cubicBezTo>
                    <a:pt x="1387" y="1057"/>
                    <a:pt x="701" y="1255"/>
                    <a:pt x="1" y="1453"/>
                  </a:cubicBezTo>
                  <a:lnTo>
                    <a:pt x="2734" y="10619"/>
                  </a:lnTo>
                  <a:cubicBezTo>
                    <a:pt x="2932" y="10513"/>
                    <a:pt x="3117" y="10394"/>
                    <a:pt x="3342" y="10315"/>
                  </a:cubicBezTo>
                  <a:cubicBezTo>
                    <a:pt x="3593" y="10236"/>
                    <a:pt x="3857" y="10183"/>
                    <a:pt x="4121" y="10143"/>
                  </a:cubicBezTo>
                  <a:cubicBezTo>
                    <a:pt x="4623" y="10038"/>
                    <a:pt x="5125" y="9853"/>
                    <a:pt x="5600" y="9628"/>
                  </a:cubicBezTo>
                  <a:cubicBezTo>
                    <a:pt x="6194" y="9324"/>
                    <a:pt x="6736" y="8928"/>
                    <a:pt x="7383" y="8823"/>
                  </a:cubicBezTo>
                  <a:lnTo>
                    <a:pt x="4755" y="1"/>
                  </a:lnTo>
                  <a:close/>
                </a:path>
              </a:pathLst>
            </a:custGeom>
            <a:solidFill>
              <a:srgbClr val="CFD0D2">
                <a:alpha val="7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3"/>
            <p:cNvSpPr/>
            <p:nvPr/>
          </p:nvSpPr>
          <p:spPr>
            <a:xfrm rot="293623">
              <a:off x="7353520" y="285804"/>
              <a:ext cx="514740" cy="853276"/>
            </a:xfrm>
            <a:custGeom>
              <a:avLst/>
              <a:gdLst/>
              <a:ahLst/>
              <a:cxnLst/>
              <a:rect l="l" t="t" r="r" b="b"/>
              <a:pathLst>
                <a:path w="5944" h="9853" extrusionOk="0">
                  <a:moveTo>
                    <a:pt x="952" y="0"/>
                  </a:moveTo>
                  <a:lnTo>
                    <a:pt x="1" y="9509"/>
                  </a:lnTo>
                  <a:cubicBezTo>
                    <a:pt x="687" y="9522"/>
                    <a:pt x="1401" y="9575"/>
                    <a:pt x="2074" y="9667"/>
                  </a:cubicBezTo>
                  <a:cubicBezTo>
                    <a:pt x="2270" y="9705"/>
                    <a:pt x="2480" y="9742"/>
                    <a:pt x="2688" y="9742"/>
                  </a:cubicBezTo>
                  <a:cubicBezTo>
                    <a:pt x="2774" y="9742"/>
                    <a:pt x="2861" y="9736"/>
                    <a:pt x="2946" y="9720"/>
                  </a:cubicBezTo>
                  <a:cubicBezTo>
                    <a:pt x="3036" y="9710"/>
                    <a:pt x="3126" y="9685"/>
                    <a:pt x="3205" y="9685"/>
                  </a:cubicBezTo>
                  <a:cubicBezTo>
                    <a:pt x="3230" y="9685"/>
                    <a:pt x="3254" y="9687"/>
                    <a:pt x="3276" y="9694"/>
                  </a:cubicBezTo>
                  <a:cubicBezTo>
                    <a:pt x="3355" y="9707"/>
                    <a:pt x="3448" y="9760"/>
                    <a:pt x="3527" y="9786"/>
                  </a:cubicBezTo>
                  <a:cubicBezTo>
                    <a:pt x="3646" y="9839"/>
                    <a:pt x="3778" y="9839"/>
                    <a:pt x="3910" y="9839"/>
                  </a:cubicBezTo>
                  <a:cubicBezTo>
                    <a:pt x="3937" y="9841"/>
                    <a:pt x="3967" y="9843"/>
                    <a:pt x="3997" y="9843"/>
                  </a:cubicBezTo>
                  <a:cubicBezTo>
                    <a:pt x="4184" y="9843"/>
                    <a:pt x="4419" y="9802"/>
                    <a:pt x="4636" y="9802"/>
                  </a:cubicBezTo>
                  <a:cubicBezTo>
                    <a:pt x="4755" y="9802"/>
                    <a:pt x="4869" y="9814"/>
                    <a:pt x="4966" y="9852"/>
                  </a:cubicBezTo>
                  <a:lnTo>
                    <a:pt x="5944" y="66"/>
                  </a:lnTo>
                  <a:cubicBezTo>
                    <a:pt x="5341" y="25"/>
                    <a:pt x="4733" y="4"/>
                    <a:pt x="4130" y="4"/>
                  </a:cubicBezTo>
                  <a:cubicBezTo>
                    <a:pt x="3768" y="4"/>
                    <a:pt x="3408" y="12"/>
                    <a:pt x="3051" y="27"/>
                  </a:cubicBezTo>
                  <a:cubicBezTo>
                    <a:pt x="2656" y="48"/>
                    <a:pt x="2261" y="79"/>
                    <a:pt x="1873" y="79"/>
                  </a:cubicBezTo>
                  <a:cubicBezTo>
                    <a:pt x="1560" y="79"/>
                    <a:pt x="1252" y="59"/>
                    <a:pt x="952" y="0"/>
                  </a:cubicBezTo>
                  <a:close/>
                </a:path>
              </a:pathLst>
            </a:custGeom>
            <a:solidFill>
              <a:srgbClr val="CFD0D2">
                <a:alpha val="7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63"/>
          <p:cNvSpPr txBox="1">
            <a:spLocks noGrp="1"/>
          </p:cNvSpPr>
          <p:nvPr>
            <p:ph type="title"/>
          </p:nvPr>
        </p:nvSpPr>
        <p:spPr>
          <a:xfrm>
            <a:off x="2575200" y="24166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GOST Type BU" panose="02010603020201000205" pitchFamily="2" charset="2"/>
              </a:rPr>
              <a:t>Почему световое перо стало </a:t>
            </a:r>
            <a:r>
              <a:rPr lang="ru-RU" dirty="0" smtClean="0">
                <a:latin typeface="GOST Type BU" panose="02010603020201000205" pitchFamily="2" charset="2"/>
              </a:rPr>
              <a:t>бесполезным?</a:t>
            </a:r>
            <a:endParaRPr dirty="0">
              <a:latin typeface="GOST Type BU" panose="02010603020201000205" pitchFamily="2" charset="2"/>
            </a:endParaRPr>
          </a:p>
        </p:txBody>
      </p:sp>
      <p:sp>
        <p:nvSpPr>
          <p:cNvPr id="1807" name="Google Shape;1807;p63"/>
          <p:cNvSpPr txBox="1">
            <a:spLocks noGrp="1"/>
          </p:cNvSpPr>
          <p:nvPr>
            <p:ph type="title" idx="2"/>
          </p:nvPr>
        </p:nvSpPr>
        <p:spPr>
          <a:xfrm>
            <a:off x="2575200" y="1374157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809" name="Google Shape;1809;p63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810" name="Google Shape;1810;p63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3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63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813" name="Google Shape;1813;p63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814" name="Google Shape;1814;p63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3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63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817" name="Google Shape;1817;p63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3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19" name="Google Shape;1819;p63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0" name="Google Shape;1820;p63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8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680" name="Google Shape;1680;p58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681" name="Google Shape;1681;p58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58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684" name="Google Shape;1684;p58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86" name="Google Shape;1686;p58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7" name="Google Shape;1687;p58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Прямоугольник 2"/>
          <p:cNvSpPr/>
          <p:nvPr/>
        </p:nvSpPr>
        <p:spPr>
          <a:xfrm>
            <a:off x="1052822" y="324973"/>
            <a:ext cx="6593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GOST Type BU" panose="02010603020201000205" pitchFamily="2" charset="2"/>
              </a:rPr>
              <a:t>Почему световое перо стало бесполезным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98770" y="1431848"/>
            <a:ext cx="61269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u="sng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В начале </a:t>
            </a:r>
            <a:r>
              <a:rPr lang="ru-RU" sz="1600" u="sng" dirty="0">
                <a:solidFill>
                  <a:srgbClr val="444444"/>
                </a:solidFill>
                <a:latin typeface="GOST Type BU" panose="02010603020201000205" pitchFamily="2" charset="2"/>
              </a:rPr>
              <a:t>90-х разработчики уже упирались в потолок данной </a:t>
            </a:r>
            <a:r>
              <a:rPr lang="ru-RU" sz="1600" u="sng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технологии: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Диагональ </a:t>
            </a:r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мониторов и количество отображаемых точек на экране постоянно увеличивалось. </a:t>
            </a:r>
            <a:endParaRPr lang="ru-RU" sz="1600" dirty="0" smtClean="0">
              <a:solidFill>
                <a:srgbClr val="444444"/>
              </a:solidFill>
              <a:latin typeface="GOST Type BU" panose="02010603020201000205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Процессоры </a:t>
            </a:r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того времени просто не справлялись с точной и быстрой обработкой времени подсветки каждой точки на экране. </a:t>
            </a:r>
            <a:endParaRPr lang="ru-RU" sz="1600" dirty="0" smtClean="0">
              <a:solidFill>
                <a:srgbClr val="444444"/>
              </a:solidFill>
              <a:latin typeface="GOST Type BU" panose="02010603020201000205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Так </a:t>
            </a:r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получалось определить только приблизительное место касания экрана, что делало гаджет удобным лишь для выделения объектов, но не для рисования или точного позиционирования </a:t>
            </a: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курсора.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Кроме </a:t>
            </a:r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этого длительная работа со световым пером была невозможна из-за неестественного положения кисти и постоянной необходимости держать руку на весу.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9" name="Google Shape;1739;p60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740" name="Google Shape;1740;p60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2" name="Google Shape;1742;p60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744" name="Google Shape;1744;p60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745" name="Google Shape;1745;p60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60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748" name="Google Shape;1748;p60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50" name="Google Shape;1750;p60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1" name="Google Shape;1751;p60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Прямоугольник 9"/>
          <p:cNvSpPr/>
          <p:nvPr/>
        </p:nvSpPr>
        <p:spPr>
          <a:xfrm>
            <a:off x="1539240" y="1626168"/>
            <a:ext cx="6187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444444"/>
                </a:solidFill>
                <a:latin typeface="GOST Type BU" panose="02010603020201000205" pitchFamily="2" charset="2"/>
              </a:rPr>
              <a:t>Все это совпало с развитием жидкокристаллических (LCD) дисплеев в 90-х годах. </a:t>
            </a:r>
            <a:endParaRPr lang="ru-RU" sz="2000" dirty="0" smtClean="0">
              <a:solidFill>
                <a:srgbClr val="444444"/>
              </a:solidFill>
              <a:latin typeface="GOST Type BU" panose="02010603020201000205" pitchFamily="2" charset="2"/>
            </a:endParaRPr>
          </a:p>
          <a:p>
            <a:r>
              <a:rPr lang="ru-RU" sz="2000" dirty="0" smtClean="0">
                <a:solidFill>
                  <a:srgbClr val="444444"/>
                </a:solidFill>
                <a:latin typeface="GOST Type BU" panose="02010603020201000205" pitchFamily="2" charset="2"/>
              </a:rPr>
              <a:t>Дело </a:t>
            </a:r>
            <a:r>
              <a:rPr lang="ru-RU" sz="2000" dirty="0">
                <a:solidFill>
                  <a:srgbClr val="444444"/>
                </a:solidFill>
                <a:latin typeface="GOST Type BU" panose="02010603020201000205" pitchFamily="2" charset="2"/>
              </a:rPr>
              <a:t>в том, что технология светового пера была несовместима с ЖК-матрицами. В более современных экранах не было необходимого для работы “стилуса” пучка электронов, по времени фиксации которых можно было определить точку взаимодействия с контентом.</a:t>
            </a:r>
          </a:p>
        </p:txBody>
      </p:sp>
      <p:pic>
        <p:nvPicPr>
          <p:cNvPr id="8194" name="Picture 2" descr="https://www.iphones.ru/wp-content/uploads/2021/06/70e8db100c69e882bc34b134730e906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69" y="30458"/>
            <a:ext cx="3145531" cy="16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2865120" y="1341120"/>
            <a:ext cx="350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06</a:t>
            </a:r>
          </a:p>
          <a:p>
            <a:pPr algn="ctr"/>
            <a:r>
              <a:rPr lang="ru-RU" sz="4000" dirty="0">
                <a:solidFill>
                  <a:schemeClr val="bg1"/>
                </a:solidFill>
                <a:latin typeface="GOST Type BU" panose="02010603020201000205" pitchFamily="2" charset="2"/>
              </a:rPr>
              <a:t>Как появились </a:t>
            </a:r>
            <a:r>
              <a:rPr lang="ru-RU" sz="4000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стилусы</a:t>
            </a:r>
          </a:p>
        </p:txBody>
      </p:sp>
    </p:spTree>
    <p:extLst>
      <p:ext uri="{BB962C8B-B14F-4D97-AF65-F5344CB8AC3E}">
        <p14:creationId xmlns:p14="http://schemas.microsoft.com/office/powerpoint/2010/main" val="205013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65"/>
          <p:cNvSpPr txBox="1">
            <a:spLocks noGrp="1"/>
          </p:cNvSpPr>
          <p:nvPr>
            <p:ph type="title"/>
          </p:nvPr>
        </p:nvSpPr>
        <p:spPr>
          <a:xfrm>
            <a:off x="543865" y="36845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latin typeface="GOST Type BU" panose="02010603020201000205" pitchFamily="2" charset="2"/>
              </a:rPr>
              <a:t>Стилусы</a:t>
            </a:r>
            <a:endParaRPr sz="4000" b="1" dirty="0">
              <a:latin typeface="GOST Type BU" panose="02010603020201000205" pitchFamily="2" charset="2"/>
            </a:endParaRPr>
          </a:p>
        </p:txBody>
      </p:sp>
      <p:grpSp>
        <p:nvGrpSpPr>
          <p:cNvPr id="1867" name="Google Shape;1867;p65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868" name="Google Shape;1868;p65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0" name="Google Shape;1870;p65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872" name="Google Shape;1872;p65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873" name="Google Shape;1873;p65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65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876" name="Google Shape;1876;p65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78" name="Google Shape;1878;p65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65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Прямоугольник 10"/>
          <p:cNvSpPr/>
          <p:nvPr/>
        </p:nvSpPr>
        <p:spPr>
          <a:xfrm>
            <a:off x="1501140" y="165169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С середины 80-х годов разработчики начали активно выпускать графические планшеты. Это альтернативное устройство ввода информации состояло из сенсорной панели и стилуса, напоминающего световое перо.</a:t>
            </a:r>
            <a:endParaRPr lang="en-US" dirty="0">
              <a:latin typeface="GOST Type BU" panose="02010603020201000205" pitchFamily="2" charset="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74620" y="2605802"/>
            <a:ext cx="50825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Никаких фотоэлементов здесь уже не было, сенсорная область имела чувствительную сетку, которая могла достаточно точно определять место касания стилуса и конвертировать это в нужное действие для операционной системы или приложений.</a:t>
            </a:r>
            <a:endParaRPr lang="en-US" dirty="0">
              <a:latin typeface="GOST Type BU" panose="02010603020201000205" pitchFamily="2" charset="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8820" y="3775353"/>
            <a:ext cx="63383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GOST Type BU" panose="02010603020201000205" pitchFamily="2" charset="2"/>
              </a:rPr>
              <a:t>Так функции светового пера в равной степени разделили между собой мышки и графические планшеты. Первые чаще применялись для управления курсором, а стилус с сенсорной площадкой стал уделом художников и дизайнеров.</a:t>
            </a:r>
            <a:endParaRPr lang="en-US" dirty="0">
              <a:latin typeface="GOST Type BU" panose="02010603020201000205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iphones.ru/wp-content/uploads/2021/06/graficheskiy-plansh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0832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4206240"/>
            <a:ext cx="59359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i="1" dirty="0">
                <a:solidFill>
                  <a:srgbClr val="747373"/>
                </a:solidFill>
                <a:latin typeface="GOST Type BU" panose="02010603020201000205" pitchFamily="2" charset="2"/>
              </a:rPr>
              <a:t>Графический планшет, который пришел на смену световому перу для художников и дизайнеров</a:t>
            </a:r>
            <a:endParaRPr lang="en-US" sz="1100" dirty="0">
              <a:latin typeface="GOST Type BU" panose="02010603020201000205" pitchFamily="2" charset="2"/>
            </a:endParaRPr>
          </a:p>
        </p:txBody>
      </p:sp>
      <p:pic>
        <p:nvPicPr>
          <p:cNvPr id="9220" name="Picture 4" descr="https://www.iphones.ru/wp-content/uploads/2021/06/IBM-Simon-1994_-c_3007865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0"/>
            <a:ext cx="3561715" cy="22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47531" y="2226072"/>
            <a:ext cx="33855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i="1" dirty="0">
                <a:solidFill>
                  <a:srgbClr val="747373"/>
                </a:solidFill>
                <a:latin typeface="GOST Type BU" panose="02010603020201000205" pitchFamily="2" charset="2"/>
              </a:rPr>
              <a:t>Один из первых коммуникаторов со стилусом – </a:t>
            </a:r>
            <a:r>
              <a:rPr lang="ru-RU" sz="1100" b="1" i="1" dirty="0">
                <a:solidFill>
                  <a:srgbClr val="747373"/>
                </a:solidFill>
                <a:latin typeface="GOST Type BU" panose="02010603020201000205" pitchFamily="2" charset="2"/>
              </a:rPr>
              <a:t>IBM </a:t>
            </a:r>
            <a:r>
              <a:rPr lang="ru-RU" sz="1100" b="1" i="1" dirty="0" err="1">
                <a:solidFill>
                  <a:srgbClr val="747373"/>
                </a:solidFill>
                <a:latin typeface="GOST Type BU" panose="02010603020201000205" pitchFamily="2" charset="2"/>
              </a:rPr>
              <a:t>Simon</a:t>
            </a:r>
            <a:r>
              <a:rPr lang="ru-RU" sz="1100" i="1" dirty="0">
                <a:solidFill>
                  <a:srgbClr val="747373"/>
                </a:solidFill>
                <a:latin typeface="GOST Type BU" panose="02010603020201000205" pitchFamily="2" charset="2"/>
              </a:rPr>
              <a:t> (1992 год</a:t>
            </a:r>
            <a:r>
              <a:rPr lang="ru-RU" sz="1100" i="1" dirty="0" smtClean="0">
                <a:solidFill>
                  <a:srgbClr val="747373"/>
                </a:solidFill>
                <a:latin typeface="GOST Type BU" panose="02010603020201000205" pitchFamily="2" charset="2"/>
              </a:rPr>
              <a:t>)</a:t>
            </a:r>
            <a:endParaRPr lang="en-US" sz="1100" dirty="0">
              <a:latin typeface="GOST Type BU" panose="02010603020201000205" pitchFamily="2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59425" y="2769275"/>
            <a:ext cx="3584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>
                <a:solidFill>
                  <a:srgbClr val="444444"/>
                </a:solidFill>
                <a:latin typeface="GOST Type BU" panose="02010603020201000205" pitchFamily="2" charset="2"/>
              </a:rPr>
              <a:t>С появлением карманных компьютеров, коммуникаторов и смартфонов снова возникла необходимость в дополнительном средстве управления. Экраны компактных гаджетов того времени составляли в среднем 3-4 дюйма, а интерфейс операционной системы содержал множество мелких элементов.</a:t>
            </a:r>
            <a:endParaRPr lang="en-US" sz="1600" dirty="0"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031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2480" y="758071"/>
            <a:ext cx="7551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2">
                    <a:lumMod val="75000"/>
                  </a:schemeClr>
                </a:solidFill>
                <a:latin typeface="GOST Type BU" panose="02010603020201000205" pitchFamily="2" charset="2"/>
              </a:rPr>
              <a:t>Сегодня это устройство постепенно потеряло свою актуальность, так как появление </a:t>
            </a:r>
            <a:r>
              <a:rPr lang="ru-RU" sz="2800" b="1" dirty="0" err="1">
                <a:solidFill>
                  <a:schemeClr val="bg2">
                    <a:lumMod val="75000"/>
                  </a:schemeClr>
                </a:solidFill>
                <a:latin typeface="GOST Type BU" panose="02010603020201000205" pitchFamily="2" charset="2"/>
              </a:rPr>
              <a:t>тачпадов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  <a:latin typeface="GOST Type BU" panose="02010603020201000205" pitchFamily="2" charset="2"/>
              </a:rPr>
              <a:t> – панелей чувствительных к прикосновениям, сделали возможным делать то же самое, но уже без специальных устройств, подключаемых к ПК. Компьютерные рисунки же, оказалось удобнее выполнять на другом устройстве – «дигитайзере».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935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Дигитайзер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" b="97019" l="339" r="90000">
                        <a14:foregroundMark x1="58983" y1="14634" x2="58983" y2="14634"/>
                        <a14:foregroundMark x1="57119" y1="19783" x2="57119" y2="19783"/>
                        <a14:foregroundMark x1="62373" y1="4336" x2="62373" y2="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7" y="152082"/>
            <a:ext cx="7237648" cy="452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61560" y="356431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>
                <a:solidFill>
                  <a:srgbClr val="111111"/>
                </a:solidFill>
                <a:latin typeface="GOST Type BU" panose="02010603020201000205" pitchFamily="2" charset="2"/>
              </a:rPr>
              <a:t>- графический </a:t>
            </a:r>
            <a:r>
              <a:rPr lang="ru-RU" sz="1600" dirty="0">
                <a:solidFill>
                  <a:srgbClr val="111111"/>
                </a:solidFill>
                <a:latin typeface="GOST Type BU" panose="02010603020201000205" pitchFamily="2" charset="2"/>
              </a:rPr>
              <a:t>планшет, подключаемый к персональному компьютеру и предназначенный для ввода графических данных, которые пользователь пишет или рисует на его поверхности.</a:t>
            </a:r>
            <a:endParaRPr lang="en-US" sz="1600" dirty="0"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199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024402" y="2125325"/>
            <a:ext cx="70952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U" panose="02010603020201000205" pitchFamily="2" charset="2"/>
              </a:rPr>
              <a:t>Спасибо за внимание!</a:t>
            </a:r>
            <a:endParaRPr lang="ru-RU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ST Type BU" panose="02010603020201000205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 txBox="1">
            <a:spLocks noGrp="1"/>
          </p:cNvSpPr>
          <p:nvPr>
            <p:ph type="title"/>
          </p:nvPr>
        </p:nvSpPr>
        <p:spPr>
          <a:xfrm>
            <a:off x="719994" y="34328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solidFill>
                  <a:schemeClr val="accent2"/>
                </a:solidFill>
                <a:latin typeface="GOST Type BU" panose="02010603020201000205" pitchFamily="2" charset="2"/>
              </a:rPr>
              <a:t>Содержание</a:t>
            </a:r>
            <a:endParaRPr sz="4000" dirty="0">
              <a:solidFill>
                <a:schemeClr val="accent2"/>
              </a:solidFill>
              <a:latin typeface="GOST Type BU" panose="02010603020201000205" pitchFamily="2" charset="2"/>
            </a:endParaRPr>
          </a:p>
        </p:txBody>
      </p:sp>
      <p:sp>
        <p:nvSpPr>
          <p:cNvPr id="817" name="Google Shape;817;p40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06306" y="1366129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818" name="Google Shape;818;p4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106156" y="1870378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uFill>
                  <a:noFill/>
                </a:uFill>
                <a:latin typeface="GOST Type BU" panose="02010603020201000205" pitchFamily="2" charset="2"/>
                <a:sym typeface="Rajdhani"/>
                <a:hlinkClick r:id="rId3" action="ppaction://hlinksldjump"/>
              </a:rPr>
              <a:t>Определение</a:t>
            </a:r>
            <a:r>
              <a:rPr lang="en" dirty="0" smtClean="0"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 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20" name="Google Shape;820;p40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6509344" y="1384826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821" name="Google Shape;821;p40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6509194" y="1870378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GOST Type BU" panose="02010603020201000205" pitchFamily="2" charset="2"/>
              </a:rPr>
              <a:t>Принцип работы</a:t>
            </a:r>
            <a:endParaRPr dirty="0">
              <a:solidFill>
                <a:schemeClr val="accent2">
                  <a:lumMod val="75000"/>
                </a:schemeClr>
              </a:solidFill>
              <a:latin typeface="GOST Type BU" panose="02010603020201000205" pitchFamily="2" charset="2"/>
              <a:sym typeface="Rajdhani"/>
            </a:endParaRPr>
          </a:p>
        </p:txBody>
      </p:sp>
      <p:sp>
        <p:nvSpPr>
          <p:cNvPr id="823" name="Google Shape;823;p40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678204" y="143518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  <a:uFill>
                  <a:noFill/>
                </a:uFill>
                <a:hlinkClick r:id="rId5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02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24" name="Google Shape;824;p40"/>
          <p:cNvSpPr txBox="1">
            <a:spLocks noGrp="1"/>
          </p:cNvSpPr>
          <p:nvPr>
            <p:ph type="subTitle" idx="8"/>
          </p:nvPr>
        </p:nvSpPr>
        <p:spPr>
          <a:xfrm>
            <a:off x="3731544" y="1835177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GOST Type BU" panose="02010603020201000205" pitchFamily="2" charset="2"/>
                <a:sym typeface="Rajdhani"/>
              </a:rPr>
              <a:t>Внешний вид</a:t>
            </a:r>
            <a:endParaRPr dirty="0">
              <a:latin typeface="GOST Type BU" panose="02010603020201000205" pitchFamily="2" charset="2"/>
              <a:sym typeface="Rajdhani"/>
            </a:endParaRPr>
          </a:p>
        </p:txBody>
      </p:sp>
      <p:sp>
        <p:nvSpPr>
          <p:cNvPr id="826" name="Google Shape;826;p40">
            <a:hlinkClick r:id="rId6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2533306" y="3138154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6" action="ppaction://hlinksldjump"/>
              </a:rPr>
              <a:t>04</a:t>
            </a:r>
            <a:endParaRPr/>
          </a:p>
        </p:txBody>
      </p:sp>
      <p:sp>
        <p:nvSpPr>
          <p:cNvPr id="827" name="Google Shape;827;p40">
            <a:hlinkClick r:id="rId6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533156" y="3633054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GOST Type BU" panose="02010603020201000205" pitchFamily="2" charset="2"/>
                <a:sym typeface="Rajdhani"/>
              </a:rPr>
              <a:t>Развитие пера</a:t>
            </a:r>
            <a:endParaRPr dirty="0">
              <a:latin typeface="GOST Type BU" panose="02010603020201000205" pitchFamily="2" charset="2"/>
              <a:sym typeface="Rajdhani"/>
            </a:endParaRPr>
          </a:p>
        </p:txBody>
      </p:sp>
      <p:sp>
        <p:nvSpPr>
          <p:cNvPr id="829" name="Google Shape;829;p40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006144" y="3175549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7" action="ppaction://hlinksldjump"/>
              </a:rPr>
              <a:t>05</a:t>
            </a:r>
            <a:endParaRPr/>
          </a:p>
        </p:txBody>
      </p:sp>
      <p:sp>
        <p:nvSpPr>
          <p:cNvPr id="830" name="Google Shape;830;p40">
            <a:hlinkClick r:id="rId7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5005994" y="3670449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OST Type BU" panose="02010603020201000205" pitchFamily="2" charset="2"/>
                <a:sym typeface="Rajdhani"/>
              </a:rPr>
              <a:t>Польза светового пера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  <a:latin typeface="GOST Type BU" panose="02010603020201000205" pitchFamily="2" charset="2"/>
              <a:sym typeface="Rajdhani"/>
            </a:endParaRPr>
          </a:p>
        </p:txBody>
      </p:sp>
      <p:grpSp>
        <p:nvGrpSpPr>
          <p:cNvPr id="832" name="Google Shape;832;p40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833" name="Google Shape;833;p40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0">
            <a:hlinkClick r:id="rId8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1"/>
          <p:cNvGrpSpPr/>
          <p:nvPr/>
        </p:nvGrpSpPr>
        <p:grpSpPr>
          <a:xfrm>
            <a:off x="1895066" y="359101"/>
            <a:ext cx="5353862" cy="4800501"/>
            <a:chOff x="3492059" y="206704"/>
            <a:chExt cx="4934890" cy="5074525"/>
          </a:xfrm>
        </p:grpSpPr>
        <p:sp>
          <p:nvSpPr>
            <p:cNvPr id="841" name="Google Shape;841;p41"/>
            <p:cNvSpPr/>
            <p:nvPr/>
          </p:nvSpPr>
          <p:spPr>
            <a:xfrm rot="293623">
              <a:off x="3740427" y="594577"/>
              <a:ext cx="4502672" cy="4502802"/>
            </a:xfrm>
            <a:custGeom>
              <a:avLst/>
              <a:gdLst/>
              <a:ahLst/>
              <a:cxnLst/>
              <a:rect l="l" t="t" r="r" b="b"/>
              <a:pathLst>
                <a:path w="51995" h="51995" extrusionOk="0">
                  <a:moveTo>
                    <a:pt x="48204" y="0"/>
                  </a:moveTo>
                  <a:lnTo>
                    <a:pt x="0" y="3791"/>
                  </a:lnTo>
                  <a:lnTo>
                    <a:pt x="3790" y="51994"/>
                  </a:lnTo>
                  <a:lnTo>
                    <a:pt x="51994" y="48204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rot="293623">
              <a:off x="3675863" y="517815"/>
              <a:ext cx="4501547" cy="4501676"/>
            </a:xfrm>
            <a:custGeom>
              <a:avLst/>
              <a:gdLst/>
              <a:ahLst/>
              <a:cxnLst/>
              <a:rect l="l" t="t" r="r" b="b"/>
              <a:pathLst>
                <a:path w="51982" h="51982" extrusionOk="0">
                  <a:moveTo>
                    <a:pt x="48204" y="1"/>
                  </a:moveTo>
                  <a:lnTo>
                    <a:pt x="0" y="3791"/>
                  </a:lnTo>
                  <a:lnTo>
                    <a:pt x="3777" y="51981"/>
                  </a:lnTo>
                  <a:lnTo>
                    <a:pt x="51981" y="48204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EE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rot="293623">
              <a:off x="3852166" y="829219"/>
              <a:ext cx="4174465" cy="335231"/>
            </a:xfrm>
            <a:custGeom>
              <a:avLst/>
              <a:gdLst/>
              <a:ahLst/>
              <a:cxnLst/>
              <a:rect l="l" t="t" r="r" b="b"/>
              <a:pathLst>
                <a:path w="48205" h="3871" extrusionOk="0">
                  <a:moveTo>
                    <a:pt x="48205" y="1"/>
                  </a:moveTo>
                  <a:lnTo>
                    <a:pt x="47544" y="40"/>
                  </a:lnTo>
                  <a:lnTo>
                    <a:pt x="47373" y="67"/>
                  </a:lnTo>
                  <a:lnTo>
                    <a:pt x="46884" y="93"/>
                  </a:lnTo>
                  <a:lnTo>
                    <a:pt x="46712" y="106"/>
                  </a:lnTo>
                  <a:lnTo>
                    <a:pt x="46224" y="159"/>
                  </a:lnTo>
                  <a:lnTo>
                    <a:pt x="46052" y="159"/>
                  </a:lnTo>
                  <a:lnTo>
                    <a:pt x="45563" y="212"/>
                  </a:lnTo>
                  <a:lnTo>
                    <a:pt x="45392" y="225"/>
                  </a:lnTo>
                  <a:lnTo>
                    <a:pt x="44903" y="265"/>
                  </a:lnTo>
                  <a:lnTo>
                    <a:pt x="44731" y="278"/>
                  </a:lnTo>
                  <a:lnTo>
                    <a:pt x="44256" y="305"/>
                  </a:lnTo>
                  <a:lnTo>
                    <a:pt x="44084" y="331"/>
                  </a:lnTo>
                  <a:lnTo>
                    <a:pt x="43596" y="357"/>
                  </a:lnTo>
                  <a:lnTo>
                    <a:pt x="43424" y="371"/>
                  </a:lnTo>
                  <a:lnTo>
                    <a:pt x="42935" y="410"/>
                  </a:lnTo>
                  <a:lnTo>
                    <a:pt x="42764" y="423"/>
                  </a:lnTo>
                  <a:lnTo>
                    <a:pt x="42275" y="463"/>
                  </a:lnTo>
                  <a:lnTo>
                    <a:pt x="42103" y="476"/>
                  </a:lnTo>
                  <a:lnTo>
                    <a:pt x="41615" y="529"/>
                  </a:lnTo>
                  <a:lnTo>
                    <a:pt x="41443" y="529"/>
                  </a:lnTo>
                  <a:lnTo>
                    <a:pt x="40954" y="569"/>
                  </a:lnTo>
                  <a:lnTo>
                    <a:pt x="40783" y="569"/>
                  </a:lnTo>
                  <a:lnTo>
                    <a:pt x="40294" y="622"/>
                  </a:lnTo>
                  <a:lnTo>
                    <a:pt x="40122" y="635"/>
                  </a:lnTo>
                  <a:lnTo>
                    <a:pt x="39647" y="674"/>
                  </a:lnTo>
                  <a:lnTo>
                    <a:pt x="39475" y="688"/>
                  </a:lnTo>
                  <a:lnTo>
                    <a:pt x="38987" y="727"/>
                  </a:lnTo>
                  <a:lnTo>
                    <a:pt x="38815" y="740"/>
                  </a:lnTo>
                  <a:lnTo>
                    <a:pt x="38326" y="767"/>
                  </a:lnTo>
                  <a:lnTo>
                    <a:pt x="38155" y="793"/>
                  </a:lnTo>
                  <a:lnTo>
                    <a:pt x="37666" y="820"/>
                  </a:lnTo>
                  <a:lnTo>
                    <a:pt x="37494" y="833"/>
                  </a:lnTo>
                  <a:lnTo>
                    <a:pt x="37006" y="872"/>
                  </a:lnTo>
                  <a:lnTo>
                    <a:pt x="36834" y="886"/>
                  </a:lnTo>
                  <a:lnTo>
                    <a:pt x="36345" y="938"/>
                  </a:lnTo>
                  <a:lnTo>
                    <a:pt x="36174" y="938"/>
                  </a:lnTo>
                  <a:lnTo>
                    <a:pt x="35685" y="991"/>
                  </a:lnTo>
                  <a:lnTo>
                    <a:pt x="35513" y="1005"/>
                  </a:lnTo>
                  <a:lnTo>
                    <a:pt x="35025" y="1031"/>
                  </a:lnTo>
                  <a:lnTo>
                    <a:pt x="34879" y="1057"/>
                  </a:lnTo>
                  <a:lnTo>
                    <a:pt x="34377" y="1084"/>
                  </a:lnTo>
                  <a:lnTo>
                    <a:pt x="34219" y="1097"/>
                  </a:lnTo>
                  <a:lnTo>
                    <a:pt x="33717" y="1137"/>
                  </a:lnTo>
                  <a:lnTo>
                    <a:pt x="33559" y="1150"/>
                  </a:lnTo>
                  <a:lnTo>
                    <a:pt x="33057" y="1189"/>
                  </a:lnTo>
                  <a:lnTo>
                    <a:pt x="32898" y="1203"/>
                  </a:lnTo>
                  <a:lnTo>
                    <a:pt x="32396" y="1229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8" y="1295"/>
                  </a:lnTo>
                  <a:lnTo>
                    <a:pt x="31076" y="1348"/>
                  </a:lnTo>
                  <a:lnTo>
                    <a:pt x="30917" y="1348"/>
                  </a:lnTo>
                  <a:lnTo>
                    <a:pt x="30416" y="1401"/>
                  </a:lnTo>
                  <a:lnTo>
                    <a:pt x="30257" y="1414"/>
                  </a:lnTo>
                  <a:lnTo>
                    <a:pt x="29782" y="1454"/>
                  </a:lnTo>
                  <a:lnTo>
                    <a:pt x="29610" y="1467"/>
                  </a:lnTo>
                  <a:lnTo>
                    <a:pt x="29121" y="1493"/>
                  </a:lnTo>
                  <a:lnTo>
                    <a:pt x="28950" y="1520"/>
                  </a:lnTo>
                  <a:lnTo>
                    <a:pt x="28461" y="1546"/>
                  </a:lnTo>
                  <a:lnTo>
                    <a:pt x="28289" y="1559"/>
                  </a:lnTo>
                  <a:lnTo>
                    <a:pt x="27801" y="1599"/>
                  </a:lnTo>
                  <a:lnTo>
                    <a:pt x="27629" y="1612"/>
                  </a:lnTo>
                  <a:lnTo>
                    <a:pt x="27140" y="1652"/>
                  </a:lnTo>
                  <a:lnTo>
                    <a:pt x="26969" y="1665"/>
                  </a:lnTo>
                  <a:lnTo>
                    <a:pt x="26480" y="1718"/>
                  </a:lnTo>
                  <a:lnTo>
                    <a:pt x="26308" y="1718"/>
                  </a:lnTo>
                  <a:lnTo>
                    <a:pt x="25820" y="1757"/>
                  </a:lnTo>
                  <a:lnTo>
                    <a:pt x="25648" y="1757"/>
                  </a:lnTo>
                  <a:lnTo>
                    <a:pt x="25173" y="1810"/>
                  </a:lnTo>
                  <a:lnTo>
                    <a:pt x="25001" y="1823"/>
                  </a:lnTo>
                  <a:lnTo>
                    <a:pt x="24512" y="1863"/>
                  </a:lnTo>
                  <a:lnTo>
                    <a:pt x="24341" y="1876"/>
                  </a:lnTo>
                  <a:lnTo>
                    <a:pt x="23852" y="1916"/>
                  </a:lnTo>
                  <a:lnTo>
                    <a:pt x="23680" y="1929"/>
                  </a:lnTo>
                  <a:lnTo>
                    <a:pt x="23192" y="1955"/>
                  </a:lnTo>
                  <a:lnTo>
                    <a:pt x="23020" y="1982"/>
                  </a:lnTo>
                  <a:lnTo>
                    <a:pt x="22531" y="2008"/>
                  </a:lnTo>
                  <a:lnTo>
                    <a:pt x="22360" y="2021"/>
                  </a:lnTo>
                  <a:lnTo>
                    <a:pt x="21871" y="2074"/>
                  </a:lnTo>
                  <a:lnTo>
                    <a:pt x="21699" y="2074"/>
                  </a:lnTo>
                  <a:lnTo>
                    <a:pt x="21211" y="2127"/>
                  </a:lnTo>
                  <a:lnTo>
                    <a:pt x="21039" y="2127"/>
                  </a:lnTo>
                  <a:lnTo>
                    <a:pt x="20550" y="2180"/>
                  </a:lnTo>
                  <a:lnTo>
                    <a:pt x="20405" y="2193"/>
                  </a:lnTo>
                  <a:lnTo>
                    <a:pt x="19903" y="2219"/>
                  </a:lnTo>
                  <a:lnTo>
                    <a:pt x="19745" y="2246"/>
                  </a:lnTo>
                  <a:lnTo>
                    <a:pt x="19243" y="2272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62" y="2418"/>
                  </a:lnTo>
                  <a:lnTo>
                    <a:pt x="17103" y="2444"/>
                  </a:lnTo>
                  <a:lnTo>
                    <a:pt x="16601" y="2484"/>
                  </a:lnTo>
                  <a:lnTo>
                    <a:pt x="16443" y="2484"/>
                  </a:lnTo>
                  <a:lnTo>
                    <a:pt x="15941" y="2536"/>
                  </a:lnTo>
                  <a:lnTo>
                    <a:pt x="15796" y="2536"/>
                  </a:lnTo>
                  <a:lnTo>
                    <a:pt x="15294" y="2589"/>
                  </a:lnTo>
                  <a:lnTo>
                    <a:pt x="15136" y="2602"/>
                  </a:lnTo>
                  <a:lnTo>
                    <a:pt x="14634" y="2642"/>
                  </a:lnTo>
                  <a:lnTo>
                    <a:pt x="14475" y="2655"/>
                  </a:lnTo>
                  <a:lnTo>
                    <a:pt x="13973" y="2682"/>
                  </a:lnTo>
                  <a:lnTo>
                    <a:pt x="13815" y="2708"/>
                  </a:lnTo>
                  <a:lnTo>
                    <a:pt x="13313" y="2735"/>
                  </a:lnTo>
                  <a:lnTo>
                    <a:pt x="13155" y="2748"/>
                  </a:lnTo>
                  <a:lnTo>
                    <a:pt x="12653" y="2787"/>
                  </a:lnTo>
                  <a:lnTo>
                    <a:pt x="12494" y="2801"/>
                  </a:lnTo>
                  <a:lnTo>
                    <a:pt x="11992" y="2840"/>
                  </a:lnTo>
                  <a:lnTo>
                    <a:pt x="11834" y="2853"/>
                  </a:lnTo>
                  <a:lnTo>
                    <a:pt x="11332" y="2906"/>
                  </a:lnTo>
                  <a:lnTo>
                    <a:pt x="11174" y="2906"/>
                  </a:lnTo>
                  <a:lnTo>
                    <a:pt x="10698" y="2946"/>
                  </a:lnTo>
                  <a:lnTo>
                    <a:pt x="10526" y="2972"/>
                  </a:lnTo>
                  <a:lnTo>
                    <a:pt x="10038" y="2999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6" y="3065"/>
                  </a:lnTo>
                  <a:lnTo>
                    <a:pt x="8717" y="3104"/>
                  </a:lnTo>
                  <a:lnTo>
                    <a:pt x="8545" y="3118"/>
                  </a:lnTo>
                  <a:lnTo>
                    <a:pt x="8057" y="3144"/>
                  </a:lnTo>
                  <a:lnTo>
                    <a:pt x="7885" y="3170"/>
                  </a:lnTo>
                  <a:lnTo>
                    <a:pt x="7397" y="3197"/>
                  </a:lnTo>
                  <a:lnTo>
                    <a:pt x="7225" y="3210"/>
                  </a:lnTo>
                  <a:lnTo>
                    <a:pt x="6736" y="3263"/>
                  </a:lnTo>
                  <a:lnTo>
                    <a:pt x="6564" y="3263"/>
                  </a:lnTo>
                  <a:lnTo>
                    <a:pt x="6089" y="3316"/>
                  </a:lnTo>
                  <a:lnTo>
                    <a:pt x="5917" y="3316"/>
                  </a:lnTo>
                  <a:lnTo>
                    <a:pt x="5429" y="3368"/>
                  </a:lnTo>
                  <a:lnTo>
                    <a:pt x="5257" y="3382"/>
                  </a:lnTo>
                  <a:lnTo>
                    <a:pt x="4768" y="3408"/>
                  </a:lnTo>
                  <a:lnTo>
                    <a:pt x="4597" y="3434"/>
                  </a:lnTo>
                  <a:lnTo>
                    <a:pt x="4108" y="3461"/>
                  </a:lnTo>
                  <a:lnTo>
                    <a:pt x="3936" y="3474"/>
                  </a:lnTo>
                  <a:lnTo>
                    <a:pt x="3448" y="3514"/>
                  </a:lnTo>
                  <a:lnTo>
                    <a:pt x="3276" y="3527"/>
                  </a:lnTo>
                  <a:lnTo>
                    <a:pt x="2787" y="3567"/>
                  </a:lnTo>
                  <a:lnTo>
                    <a:pt x="2616" y="3580"/>
                  </a:lnTo>
                  <a:lnTo>
                    <a:pt x="2127" y="3606"/>
                  </a:lnTo>
                  <a:lnTo>
                    <a:pt x="1955" y="3633"/>
                  </a:lnTo>
                  <a:lnTo>
                    <a:pt x="1467" y="3672"/>
                  </a:lnTo>
                  <a:lnTo>
                    <a:pt x="1321" y="3672"/>
                  </a:lnTo>
                  <a:lnTo>
                    <a:pt x="820" y="3725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" y="3870"/>
                  </a:lnTo>
                  <a:lnTo>
                    <a:pt x="661" y="3831"/>
                  </a:lnTo>
                  <a:lnTo>
                    <a:pt x="820" y="3804"/>
                  </a:lnTo>
                  <a:lnTo>
                    <a:pt x="1321" y="3765"/>
                  </a:lnTo>
                  <a:lnTo>
                    <a:pt x="1480" y="3765"/>
                  </a:lnTo>
                  <a:lnTo>
                    <a:pt x="1982" y="3712"/>
                  </a:lnTo>
                  <a:lnTo>
                    <a:pt x="2140" y="3699"/>
                  </a:lnTo>
                  <a:lnTo>
                    <a:pt x="2642" y="3659"/>
                  </a:lnTo>
                  <a:lnTo>
                    <a:pt x="2801" y="3646"/>
                  </a:lnTo>
                  <a:lnTo>
                    <a:pt x="3276" y="3606"/>
                  </a:lnTo>
                  <a:lnTo>
                    <a:pt x="3448" y="3593"/>
                  </a:lnTo>
                  <a:lnTo>
                    <a:pt x="3936" y="3567"/>
                  </a:lnTo>
                  <a:lnTo>
                    <a:pt x="4108" y="3540"/>
                  </a:lnTo>
                  <a:lnTo>
                    <a:pt x="4597" y="3514"/>
                  </a:lnTo>
                  <a:lnTo>
                    <a:pt x="4768" y="3501"/>
                  </a:lnTo>
                  <a:lnTo>
                    <a:pt x="5257" y="3461"/>
                  </a:lnTo>
                  <a:lnTo>
                    <a:pt x="5429" y="3448"/>
                  </a:lnTo>
                  <a:lnTo>
                    <a:pt x="5917" y="3395"/>
                  </a:lnTo>
                  <a:lnTo>
                    <a:pt x="6089" y="3395"/>
                  </a:lnTo>
                  <a:lnTo>
                    <a:pt x="6578" y="3342"/>
                  </a:lnTo>
                  <a:lnTo>
                    <a:pt x="6749" y="3342"/>
                  </a:lnTo>
                  <a:lnTo>
                    <a:pt x="7238" y="3302"/>
                  </a:lnTo>
                  <a:lnTo>
                    <a:pt x="7410" y="3276"/>
                  </a:lnTo>
                  <a:lnTo>
                    <a:pt x="7898" y="3250"/>
                  </a:lnTo>
                  <a:lnTo>
                    <a:pt x="8057" y="3236"/>
                  </a:lnTo>
                  <a:lnTo>
                    <a:pt x="8545" y="3197"/>
                  </a:lnTo>
                  <a:lnTo>
                    <a:pt x="8717" y="3184"/>
                  </a:lnTo>
                  <a:lnTo>
                    <a:pt x="9206" y="3144"/>
                  </a:lnTo>
                  <a:lnTo>
                    <a:pt x="9377" y="3131"/>
                  </a:lnTo>
                  <a:lnTo>
                    <a:pt x="9866" y="3104"/>
                  </a:lnTo>
                  <a:lnTo>
                    <a:pt x="10038" y="3078"/>
                  </a:lnTo>
                  <a:lnTo>
                    <a:pt x="10526" y="3052"/>
                  </a:lnTo>
                  <a:lnTo>
                    <a:pt x="10698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3"/>
                  </a:lnTo>
                  <a:lnTo>
                    <a:pt x="12019" y="2919"/>
                  </a:lnTo>
                  <a:lnTo>
                    <a:pt x="12507" y="2880"/>
                  </a:lnTo>
                  <a:lnTo>
                    <a:pt x="12679" y="2867"/>
                  </a:lnTo>
                  <a:lnTo>
                    <a:pt x="13155" y="2840"/>
                  </a:lnTo>
                  <a:lnTo>
                    <a:pt x="13313" y="2814"/>
                  </a:lnTo>
                  <a:lnTo>
                    <a:pt x="13815" y="2787"/>
                  </a:lnTo>
                  <a:lnTo>
                    <a:pt x="13973" y="2774"/>
                  </a:lnTo>
                  <a:lnTo>
                    <a:pt x="14475" y="2735"/>
                  </a:lnTo>
                  <a:lnTo>
                    <a:pt x="14634" y="2721"/>
                  </a:lnTo>
                  <a:lnTo>
                    <a:pt x="15136" y="2682"/>
                  </a:lnTo>
                  <a:lnTo>
                    <a:pt x="15294" y="2669"/>
                  </a:lnTo>
                  <a:lnTo>
                    <a:pt x="15796" y="2616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5" y="2576"/>
                  </a:lnTo>
                  <a:lnTo>
                    <a:pt x="17117" y="2523"/>
                  </a:lnTo>
                  <a:lnTo>
                    <a:pt x="17275" y="2510"/>
                  </a:lnTo>
                  <a:lnTo>
                    <a:pt x="17764" y="2470"/>
                  </a:lnTo>
                  <a:lnTo>
                    <a:pt x="17922" y="2457"/>
                  </a:lnTo>
                  <a:lnTo>
                    <a:pt x="18424" y="2418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3" y="2352"/>
                  </a:lnTo>
                  <a:lnTo>
                    <a:pt x="19745" y="2325"/>
                  </a:lnTo>
                  <a:lnTo>
                    <a:pt x="19903" y="2312"/>
                  </a:lnTo>
                  <a:lnTo>
                    <a:pt x="20405" y="2272"/>
                  </a:lnTo>
                  <a:lnTo>
                    <a:pt x="20563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31" y="2087"/>
                  </a:lnTo>
                  <a:lnTo>
                    <a:pt x="23020" y="2061"/>
                  </a:lnTo>
                  <a:lnTo>
                    <a:pt x="23192" y="2048"/>
                  </a:lnTo>
                  <a:lnTo>
                    <a:pt x="23680" y="2008"/>
                  </a:lnTo>
                  <a:lnTo>
                    <a:pt x="23852" y="1995"/>
                  </a:lnTo>
                  <a:lnTo>
                    <a:pt x="24341" y="1955"/>
                  </a:lnTo>
                  <a:lnTo>
                    <a:pt x="24512" y="1942"/>
                  </a:lnTo>
                  <a:lnTo>
                    <a:pt x="25001" y="1916"/>
                  </a:lnTo>
                  <a:lnTo>
                    <a:pt x="25173" y="1889"/>
                  </a:lnTo>
                  <a:lnTo>
                    <a:pt x="25661" y="1850"/>
                  </a:lnTo>
                  <a:lnTo>
                    <a:pt x="25833" y="1850"/>
                  </a:lnTo>
                  <a:lnTo>
                    <a:pt x="26321" y="1797"/>
                  </a:lnTo>
                  <a:lnTo>
                    <a:pt x="26493" y="1797"/>
                  </a:lnTo>
                  <a:lnTo>
                    <a:pt x="26982" y="1744"/>
                  </a:lnTo>
                  <a:lnTo>
                    <a:pt x="27153" y="1731"/>
                  </a:lnTo>
                  <a:lnTo>
                    <a:pt x="27629" y="1691"/>
                  </a:lnTo>
                  <a:lnTo>
                    <a:pt x="27801" y="1678"/>
                  </a:lnTo>
                  <a:lnTo>
                    <a:pt x="28289" y="1652"/>
                  </a:lnTo>
                  <a:lnTo>
                    <a:pt x="28461" y="1625"/>
                  </a:lnTo>
                  <a:lnTo>
                    <a:pt x="28950" y="1599"/>
                  </a:lnTo>
                  <a:lnTo>
                    <a:pt x="29121" y="1586"/>
                  </a:lnTo>
                  <a:lnTo>
                    <a:pt x="29610" y="1546"/>
                  </a:lnTo>
                  <a:lnTo>
                    <a:pt x="29782" y="1533"/>
                  </a:lnTo>
                  <a:lnTo>
                    <a:pt x="30270" y="1493"/>
                  </a:lnTo>
                  <a:lnTo>
                    <a:pt x="30442" y="1480"/>
                  </a:lnTo>
                  <a:lnTo>
                    <a:pt x="30931" y="1427"/>
                  </a:lnTo>
                  <a:lnTo>
                    <a:pt x="31102" y="1427"/>
                  </a:lnTo>
                  <a:lnTo>
                    <a:pt x="31591" y="1387"/>
                  </a:lnTo>
                  <a:lnTo>
                    <a:pt x="31763" y="1387"/>
                  </a:lnTo>
                  <a:lnTo>
                    <a:pt x="32238" y="1335"/>
                  </a:lnTo>
                  <a:lnTo>
                    <a:pt x="32396" y="1321"/>
                  </a:lnTo>
                  <a:lnTo>
                    <a:pt x="32898" y="1282"/>
                  </a:lnTo>
                  <a:lnTo>
                    <a:pt x="33057" y="1269"/>
                  </a:lnTo>
                  <a:lnTo>
                    <a:pt x="33559" y="1229"/>
                  </a:lnTo>
                  <a:lnTo>
                    <a:pt x="33717" y="1216"/>
                  </a:lnTo>
                  <a:lnTo>
                    <a:pt x="34219" y="1189"/>
                  </a:lnTo>
                  <a:lnTo>
                    <a:pt x="34377" y="1163"/>
                  </a:lnTo>
                  <a:lnTo>
                    <a:pt x="34879" y="1137"/>
                  </a:lnTo>
                  <a:lnTo>
                    <a:pt x="35038" y="1123"/>
                  </a:lnTo>
                  <a:lnTo>
                    <a:pt x="35540" y="1071"/>
                  </a:lnTo>
                  <a:lnTo>
                    <a:pt x="35698" y="1071"/>
                  </a:lnTo>
                  <a:lnTo>
                    <a:pt x="36200" y="1018"/>
                  </a:lnTo>
                  <a:lnTo>
                    <a:pt x="36358" y="1018"/>
                  </a:lnTo>
                  <a:lnTo>
                    <a:pt x="36860" y="965"/>
                  </a:lnTo>
                  <a:lnTo>
                    <a:pt x="37006" y="952"/>
                  </a:lnTo>
                  <a:lnTo>
                    <a:pt x="37494" y="925"/>
                  </a:lnTo>
                  <a:lnTo>
                    <a:pt x="37666" y="899"/>
                  </a:lnTo>
                  <a:lnTo>
                    <a:pt x="38155" y="872"/>
                  </a:lnTo>
                  <a:lnTo>
                    <a:pt x="38326" y="859"/>
                  </a:lnTo>
                  <a:lnTo>
                    <a:pt x="38815" y="820"/>
                  </a:lnTo>
                  <a:lnTo>
                    <a:pt x="38987" y="806"/>
                  </a:lnTo>
                  <a:lnTo>
                    <a:pt x="39475" y="767"/>
                  </a:lnTo>
                  <a:lnTo>
                    <a:pt x="39647" y="754"/>
                  </a:lnTo>
                  <a:lnTo>
                    <a:pt x="40136" y="727"/>
                  </a:lnTo>
                  <a:lnTo>
                    <a:pt x="40307" y="701"/>
                  </a:lnTo>
                  <a:lnTo>
                    <a:pt x="40796" y="661"/>
                  </a:lnTo>
                  <a:lnTo>
                    <a:pt x="40968" y="661"/>
                  </a:lnTo>
                  <a:lnTo>
                    <a:pt x="41456" y="608"/>
                  </a:lnTo>
                  <a:lnTo>
                    <a:pt x="41628" y="608"/>
                  </a:lnTo>
                  <a:lnTo>
                    <a:pt x="42103" y="555"/>
                  </a:lnTo>
                  <a:lnTo>
                    <a:pt x="42275" y="542"/>
                  </a:lnTo>
                  <a:lnTo>
                    <a:pt x="42764" y="503"/>
                  </a:lnTo>
                  <a:lnTo>
                    <a:pt x="42935" y="489"/>
                  </a:lnTo>
                  <a:lnTo>
                    <a:pt x="43424" y="463"/>
                  </a:lnTo>
                  <a:lnTo>
                    <a:pt x="43596" y="437"/>
                  </a:lnTo>
                  <a:lnTo>
                    <a:pt x="44084" y="410"/>
                  </a:lnTo>
                  <a:lnTo>
                    <a:pt x="44256" y="397"/>
                  </a:lnTo>
                  <a:lnTo>
                    <a:pt x="44745" y="357"/>
                  </a:lnTo>
                  <a:lnTo>
                    <a:pt x="44916" y="344"/>
                  </a:lnTo>
                  <a:lnTo>
                    <a:pt x="45405" y="305"/>
                  </a:lnTo>
                  <a:lnTo>
                    <a:pt x="45577" y="291"/>
                  </a:lnTo>
                  <a:lnTo>
                    <a:pt x="46065" y="239"/>
                  </a:lnTo>
                  <a:lnTo>
                    <a:pt x="46237" y="239"/>
                  </a:lnTo>
                  <a:lnTo>
                    <a:pt x="46712" y="199"/>
                  </a:lnTo>
                  <a:lnTo>
                    <a:pt x="46884" y="172"/>
                  </a:lnTo>
                  <a:lnTo>
                    <a:pt x="47373" y="146"/>
                  </a:lnTo>
                  <a:lnTo>
                    <a:pt x="47544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rot="293623">
              <a:off x="3849371" y="1144651"/>
              <a:ext cx="4174465" cy="334019"/>
            </a:xfrm>
            <a:custGeom>
              <a:avLst/>
              <a:gdLst/>
              <a:ahLst/>
              <a:cxnLst/>
              <a:rect l="l" t="t" r="r" b="b"/>
              <a:pathLst>
                <a:path w="48205" h="3857" extrusionOk="0">
                  <a:moveTo>
                    <a:pt x="48204" y="1"/>
                  </a:moveTo>
                  <a:lnTo>
                    <a:pt x="47544" y="40"/>
                  </a:lnTo>
                  <a:lnTo>
                    <a:pt x="47372" y="40"/>
                  </a:lnTo>
                  <a:lnTo>
                    <a:pt x="46883" y="93"/>
                  </a:lnTo>
                  <a:lnTo>
                    <a:pt x="46712" y="106"/>
                  </a:lnTo>
                  <a:lnTo>
                    <a:pt x="46223" y="146"/>
                  </a:lnTo>
                  <a:lnTo>
                    <a:pt x="46051" y="159"/>
                  </a:lnTo>
                  <a:lnTo>
                    <a:pt x="45576" y="199"/>
                  </a:lnTo>
                  <a:lnTo>
                    <a:pt x="45417" y="212"/>
                  </a:lnTo>
                  <a:lnTo>
                    <a:pt x="44916" y="238"/>
                  </a:lnTo>
                  <a:lnTo>
                    <a:pt x="44757" y="265"/>
                  </a:lnTo>
                  <a:lnTo>
                    <a:pt x="44255" y="291"/>
                  </a:lnTo>
                  <a:lnTo>
                    <a:pt x="44097" y="304"/>
                  </a:lnTo>
                  <a:lnTo>
                    <a:pt x="43595" y="344"/>
                  </a:lnTo>
                  <a:lnTo>
                    <a:pt x="43437" y="357"/>
                  </a:lnTo>
                  <a:lnTo>
                    <a:pt x="42935" y="410"/>
                  </a:lnTo>
                  <a:lnTo>
                    <a:pt x="42776" y="410"/>
                  </a:lnTo>
                  <a:lnTo>
                    <a:pt x="42274" y="463"/>
                  </a:lnTo>
                  <a:lnTo>
                    <a:pt x="42116" y="476"/>
                  </a:lnTo>
                  <a:lnTo>
                    <a:pt x="41614" y="502"/>
                  </a:lnTo>
                  <a:lnTo>
                    <a:pt x="41456" y="529"/>
                  </a:lnTo>
                  <a:lnTo>
                    <a:pt x="40954" y="555"/>
                  </a:lnTo>
                  <a:lnTo>
                    <a:pt x="40808" y="568"/>
                  </a:lnTo>
                  <a:lnTo>
                    <a:pt x="40307" y="608"/>
                  </a:lnTo>
                  <a:lnTo>
                    <a:pt x="40148" y="621"/>
                  </a:lnTo>
                  <a:lnTo>
                    <a:pt x="39646" y="661"/>
                  </a:lnTo>
                  <a:lnTo>
                    <a:pt x="39488" y="674"/>
                  </a:lnTo>
                  <a:lnTo>
                    <a:pt x="38986" y="701"/>
                  </a:lnTo>
                  <a:lnTo>
                    <a:pt x="38827" y="727"/>
                  </a:lnTo>
                  <a:lnTo>
                    <a:pt x="38326" y="767"/>
                  </a:lnTo>
                  <a:lnTo>
                    <a:pt x="38167" y="767"/>
                  </a:lnTo>
                  <a:lnTo>
                    <a:pt x="37665" y="819"/>
                  </a:lnTo>
                  <a:lnTo>
                    <a:pt x="37507" y="819"/>
                  </a:lnTo>
                  <a:lnTo>
                    <a:pt x="37005" y="872"/>
                  </a:lnTo>
                  <a:lnTo>
                    <a:pt x="36846" y="885"/>
                  </a:lnTo>
                  <a:lnTo>
                    <a:pt x="36345" y="925"/>
                  </a:lnTo>
                  <a:lnTo>
                    <a:pt x="36199" y="938"/>
                  </a:lnTo>
                  <a:lnTo>
                    <a:pt x="35711" y="965"/>
                  </a:lnTo>
                  <a:lnTo>
                    <a:pt x="35539" y="991"/>
                  </a:lnTo>
                  <a:lnTo>
                    <a:pt x="35050" y="1017"/>
                  </a:lnTo>
                  <a:lnTo>
                    <a:pt x="34879" y="1031"/>
                  </a:lnTo>
                  <a:lnTo>
                    <a:pt x="34390" y="1070"/>
                  </a:lnTo>
                  <a:lnTo>
                    <a:pt x="34218" y="1084"/>
                  </a:lnTo>
                  <a:lnTo>
                    <a:pt x="33730" y="1123"/>
                  </a:lnTo>
                  <a:lnTo>
                    <a:pt x="33558" y="1136"/>
                  </a:lnTo>
                  <a:lnTo>
                    <a:pt x="33069" y="1189"/>
                  </a:lnTo>
                  <a:lnTo>
                    <a:pt x="32898" y="1189"/>
                  </a:lnTo>
                  <a:lnTo>
                    <a:pt x="32409" y="1229"/>
                  </a:lnTo>
                  <a:lnTo>
                    <a:pt x="32237" y="1255"/>
                  </a:lnTo>
                  <a:lnTo>
                    <a:pt x="31749" y="1282"/>
                  </a:lnTo>
                  <a:lnTo>
                    <a:pt x="31577" y="1295"/>
                  </a:lnTo>
                  <a:lnTo>
                    <a:pt x="31102" y="1334"/>
                  </a:lnTo>
                  <a:lnTo>
                    <a:pt x="30930" y="1348"/>
                  </a:lnTo>
                  <a:lnTo>
                    <a:pt x="30441" y="1387"/>
                  </a:lnTo>
                  <a:lnTo>
                    <a:pt x="30270" y="1400"/>
                  </a:lnTo>
                  <a:lnTo>
                    <a:pt x="29781" y="1427"/>
                  </a:lnTo>
                  <a:lnTo>
                    <a:pt x="29609" y="1453"/>
                  </a:lnTo>
                  <a:lnTo>
                    <a:pt x="29121" y="1480"/>
                  </a:lnTo>
                  <a:lnTo>
                    <a:pt x="28949" y="1493"/>
                  </a:lnTo>
                  <a:lnTo>
                    <a:pt x="28460" y="1546"/>
                  </a:lnTo>
                  <a:lnTo>
                    <a:pt x="28289" y="1546"/>
                  </a:lnTo>
                  <a:lnTo>
                    <a:pt x="27800" y="1599"/>
                  </a:lnTo>
                  <a:lnTo>
                    <a:pt x="27628" y="1599"/>
                  </a:lnTo>
                  <a:lnTo>
                    <a:pt x="27140" y="1651"/>
                  </a:lnTo>
                  <a:lnTo>
                    <a:pt x="26968" y="1665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2" y="1744"/>
                  </a:lnTo>
                  <a:lnTo>
                    <a:pt x="25660" y="1757"/>
                  </a:lnTo>
                  <a:lnTo>
                    <a:pt x="25172" y="1797"/>
                  </a:lnTo>
                  <a:lnTo>
                    <a:pt x="25000" y="1810"/>
                  </a:lnTo>
                  <a:lnTo>
                    <a:pt x="24512" y="1850"/>
                  </a:lnTo>
                  <a:lnTo>
                    <a:pt x="24340" y="1863"/>
                  </a:lnTo>
                  <a:lnTo>
                    <a:pt x="23851" y="1889"/>
                  </a:lnTo>
                  <a:lnTo>
                    <a:pt x="23680" y="1916"/>
                  </a:lnTo>
                  <a:lnTo>
                    <a:pt x="23191" y="1955"/>
                  </a:lnTo>
                  <a:lnTo>
                    <a:pt x="23019" y="1955"/>
                  </a:lnTo>
                  <a:lnTo>
                    <a:pt x="22531" y="2008"/>
                  </a:lnTo>
                  <a:lnTo>
                    <a:pt x="22359" y="2021"/>
                  </a:lnTo>
                  <a:lnTo>
                    <a:pt x="21870" y="2061"/>
                  </a:lnTo>
                  <a:lnTo>
                    <a:pt x="21725" y="2074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4" y="2180"/>
                  </a:lnTo>
                  <a:lnTo>
                    <a:pt x="19902" y="2206"/>
                  </a:lnTo>
                  <a:lnTo>
                    <a:pt x="19744" y="2219"/>
                  </a:lnTo>
                  <a:lnTo>
                    <a:pt x="19242" y="2259"/>
                  </a:lnTo>
                  <a:lnTo>
                    <a:pt x="19084" y="2272"/>
                  </a:lnTo>
                  <a:lnTo>
                    <a:pt x="18582" y="2325"/>
                  </a:lnTo>
                  <a:lnTo>
                    <a:pt x="18423" y="2325"/>
                  </a:lnTo>
                  <a:lnTo>
                    <a:pt x="17921" y="2378"/>
                  </a:lnTo>
                  <a:lnTo>
                    <a:pt x="17763" y="2378"/>
                  </a:lnTo>
                  <a:lnTo>
                    <a:pt x="17261" y="2417"/>
                  </a:lnTo>
                  <a:lnTo>
                    <a:pt x="17103" y="2444"/>
                  </a:lnTo>
                  <a:lnTo>
                    <a:pt x="16627" y="2470"/>
                  </a:lnTo>
                  <a:lnTo>
                    <a:pt x="16456" y="2483"/>
                  </a:lnTo>
                  <a:lnTo>
                    <a:pt x="15967" y="2523"/>
                  </a:lnTo>
                  <a:lnTo>
                    <a:pt x="15795" y="2536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6" y="2615"/>
                  </a:lnTo>
                  <a:lnTo>
                    <a:pt x="14475" y="2642"/>
                  </a:lnTo>
                  <a:lnTo>
                    <a:pt x="13986" y="2668"/>
                  </a:lnTo>
                  <a:lnTo>
                    <a:pt x="13814" y="2682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5" y="2787"/>
                  </a:lnTo>
                  <a:lnTo>
                    <a:pt x="12494" y="2800"/>
                  </a:lnTo>
                  <a:lnTo>
                    <a:pt x="12018" y="2840"/>
                  </a:lnTo>
                  <a:lnTo>
                    <a:pt x="11846" y="2853"/>
                  </a:lnTo>
                  <a:lnTo>
                    <a:pt x="11358" y="2880"/>
                  </a:lnTo>
                  <a:lnTo>
                    <a:pt x="11186" y="2906"/>
                  </a:lnTo>
                  <a:lnTo>
                    <a:pt x="10697" y="2932"/>
                  </a:lnTo>
                  <a:lnTo>
                    <a:pt x="10526" y="2946"/>
                  </a:lnTo>
                  <a:lnTo>
                    <a:pt x="10037" y="2985"/>
                  </a:lnTo>
                  <a:lnTo>
                    <a:pt x="9865" y="2998"/>
                  </a:lnTo>
                  <a:lnTo>
                    <a:pt x="9377" y="3038"/>
                  </a:lnTo>
                  <a:lnTo>
                    <a:pt x="9205" y="3051"/>
                  </a:lnTo>
                  <a:lnTo>
                    <a:pt x="8716" y="3104"/>
                  </a:lnTo>
                  <a:lnTo>
                    <a:pt x="8545" y="3104"/>
                  </a:lnTo>
                  <a:lnTo>
                    <a:pt x="8056" y="3144"/>
                  </a:lnTo>
                  <a:lnTo>
                    <a:pt x="7884" y="3144"/>
                  </a:lnTo>
                  <a:lnTo>
                    <a:pt x="7396" y="3197"/>
                  </a:lnTo>
                  <a:lnTo>
                    <a:pt x="7251" y="3210"/>
                  </a:lnTo>
                  <a:lnTo>
                    <a:pt x="6749" y="3249"/>
                  </a:lnTo>
                  <a:lnTo>
                    <a:pt x="6590" y="3263"/>
                  </a:lnTo>
                  <a:lnTo>
                    <a:pt x="6088" y="3302"/>
                  </a:lnTo>
                  <a:lnTo>
                    <a:pt x="5930" y="3315"/>
                  </a:lnTo>
                  <a:lnTo>
                    <a:pt x="5428" y="3342"/>
                  </a:lnTo>
                  <a:lnTo>
                    <a:pt x="5270" y="3355"/>
                  </a:lnTo>
                  <a:lnTo>
                    <a:pt x="4768" y="3395"/>
                  </a:lnTo>
                  <a:lnTo>
                    <a:pt x="4609" y="3408"/>
                  </a:lnTo>
                  <a:lnTo>
                    <a:pt x="4107" y="3447"/>
                  </a:lnTo>
                  <a:lnTo>
                    <a:pt x="3949" y="3461"/>
                  </a:lnTo>
                  <a:lnTo>
                    <a:pt x="3447" y="3514"/>
                  </a:lnTo>
                  <a:lnTo>
                    <a:pt x="3289" y="3514"/>
                  </a:lnTo>
                  <a:lnTo>
                    <a:pt x="2787" y="3566"/>
                  </a:lnTo>
                  <a:lnTo>
                    <a:pt x="2628" y="3566"/>
                  </a:lnTo>
                  <a:lnTo>
                    <a:pt x="2140" y="3606"/>
                  </a:lnTo>
                  <a:lnTo>
                    <a:pt x="1981" y="3632"/>
                  </a:lnTo>
                  <a:lnTo>
                    <a:pt x="1479" y="3659"/>
                  </a:lnTo>
                  <a:lnTo>
                    <a:pt x="1321" y="3672"/>
                  </a:lnTo>
                  <a:lnTo>
                    <a:pt x="819" y="3712"/>
                  </a:lnTo>
                  <a:lnTo>
                    <a:pt x="661" y="3725"/>
                  </a:lnTo>
                  <a:lnTo>
                    <a:pt x="0" y="3778"/>
                  </a:lnTo>
                  <a:lnTo>
                    <a:pt x="0" y="3857"/>
                  </a:lnTo>
                  <a:lnTo>
                    <a:pt x="661" y="3804"/>
                  </a:lnTo>
                  <a:lnTo>
                    <a:pt x="819" y="3791"/>
                  </a:lnTo>
                  <a:lnTo>
                    <a:pt x="1321" y="3764"/>
                  </a:lnTo>
                  <a:lnTo>
                    <a:pt x="1479" y="3738"/>
                  </a:lnTo>
                  <a:lnTo>
                    <a:pt x="1981" y="3712"/>
                  </a:lnTo>
                  <a:lnTo>
                    <a:pt x="2140" y="3685"/>
                  </a:lnTo>
                  <a:lnTo>
                    <a:pt x="2641" y="3646"/>
                  </a:lnTo>
                  <a:lnTo>
                    <a:pt x="2800" y="3646"/>
                  </a:lnTo>
                  <a:lnTo>
                    <a:pt x="3302" y="3593"/>
                  </a:lnTo>
                  <a:lnTo>
                    <a:pt x="3460" y="3593"/>
                  </a:lnTo>
                  <a:lnTo>
                    <a:pt x="3962" y="3540"/>
                  </a:lnTo>
                  <a:lnTo>
                    <a:pt x="4121" y="3527"/>
                  </a:lnTo>
                  <a:lnTo>
                    <a:pt x="4609" y="3500"/>
                  </a:lnTo>
                  <a:lnTo>
                    <a:pt x="4768" y="3474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5"/>
                  </a:lnTo>
                  <a:lnTo>
                    <a:pt x="6088" y="3381"/>
                  </a:lnTo>
                  <a:lnTo>
                    <a:pt x="6590" y="3342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76"/>
                  </a:lnTo>
                  <a:lnTo>
                    <a:pt x="7911" y="3236"/>
                  </a:lnTo>
                  <a:lnTo>
                    <a:pt x="8069" y="3236"/>
                  </a:lnTo>
                  <a:lnTo>
                    <a:pt x="8571" y="3183"/>
                  </a:lnTo>
                  <a:lnTo>
                    <a:pt x="8730" y="3183"/>
                  </a:lnTo>
                  <a:lnTo>
                    <a:pt x="9232" y="3131"/>
                  </a:lnTo>
                  <a:lnTo>
                    <a:pt x="9377" y="3117"/>
                  </a:lnTo>
                  <a:lnTo>
                    <a:pt x="9865" y="3078"/>
                  </a:lnTo>
                  <a:lnTo>
                    <a:pt x="10037" y="3064"/>
                  </a:lnTo>
                  <a:lnTo>
                    <a:pt x="10526" y="3038"/>
                  </a:lnTo>
                  <a:lnTo>
                    <a:pt x="10697" y="3012"/>
                  </a:lnTo>
                  <a:lnTo>
                    <a:pt x="11186" y="2985"/>
                  </a:lnTo>
                  <a:lnTo>
                    <a:pt x="11358" y="2972"/>
                  </a:lnTo>
                  <a:lnTo>
                    <a:pt x="11846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78" y="2866"/>
                  </a:lnTo>
                  <a:lnTo>
                    <a:pt x="13167" y="2814"/>
                  </a:lnTo>
                  <a:lnTo>
                    <a:pt x="13339" y="2814"/>
                  </a:lnTo>
                  <a:lnTo>
                    <a:pt x="13827" y="2774"/>
                  </a:lnTo>
                  <a:lnTo>
                    <a:pt x="13986" y="2748"/>
                  </a:lnTo>
                  <a:lnTo>
                    <a:pt x="14475" y="2721"/>
                  </a:lnTo>
                  <a:lnTo>
                    <a:pt x="14646" y="2708"/>
                  </a:lnTo>
                  <a:lnTo>
                    <a:pt x="15135" y="2668"/>
                  </a:lnTo>
                  <a:lnTo>
                    <a:pt x="15307" y="2655"/>
                  </a:lnTo>
                  <a:lnTo>
                    <a:pt x="15795" y="2615"/>
                  </a:lnTo>
                  <a:lnTo>
                    <a:pt x="15967" y="2602"/>
                  </a:lnTo>
                  <a:lnTo>
                    <a:pt x="16456" y="2576"/>
                  </a:lnTo>
                  <a:lnTo>
                    <a:pt x="16627" y="2549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6" y="2457"/>
                  </a:lnTo>
                  <a:lnTo>
                    <a:pt x="17948" y="2457"/>
                  </a:lnTo>
                  <a:lnTo>
                    <a:pt x="18437" y="2404"/>
                  </a:lnTo>
                  <a:lnTo>
                    <a:pt x="18608" y="2404"/>
                  </a:lnTo>
                  <a:lnTo>
                    <a:pt x="19084" y="2351"/>
                  </a:lnTo>
                  <a:lnTo>
                    <a:pt x="19242" y="2338"/>
                  </a:lnTo>
                  <a:lnTo>
                    <a:pt x="19744" y="2312"/>
                  </a:lnTo>
                  <a:lnTo>
                    <a:pt x="19902" y="2285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06"/>
                  </a:lnTo>
                  <a:lnTo>
                    <a:pt x="21223" y="2193"/>
                  </a:lnTo>
                  <a:lnTo>
                    <a:pt x="21725" y="2153"/>
                  </a:lnTo>
                  <a:lnTo>
                    <a:pt x="21883" y="2140"/>
                  </a:lnTo>
                  <a:lnTo>
                    <a:pt x="22385" y="2087"/>
                  </a:lnTo>
                  <a:lnTo>
                    <a:pt x="22544" y="2087"/>
                  </a:lnTo>
                  <a:lnTo>
                    <a:pt x="23046" y="2048"/>
                  </a:lnTo>
                  <a:lnTo>
                    <a:pt x="23204" y="2048"/>
                  </a:lnTo>
                  <a:lnTo>
                    <a:pt x="23680" y="1995"/>
                  </a:lnTo>
                  <a:lnTo>
                    <a:pt x="23851" y="1982"/>
                  </a:lnTo>
                  <a:lnTo>
                    <a:pt x="24340" y="1942"/>
                  </a:lnTo>
                  <a:lnTo>
                    <a:pt x="24512" y="1929"/>
                  </a:lnTo>
                  <a:lnTo>
                    <a:pt x="25000" y="1889"/>
                  </a:lnTo>
                  <a:lnTo>
                    <a:pt x="25172" y="1876"/>
                  </a:lnTo>
                  <a:lnTo>
                    <a:pt x="25660" y="1850"/>
                  </a:lnTo>
                  <a:lnTo>
                    <a:pt x="25832" y="1823"/>
                  </a:lnTo>
                  <a:lnTo>
                    <a:pt x="26321" y="1797"/>
                  </a:lnTo>
                  <a:lnTo>
                    <a:pt x="26493" y="1783"/>
                  </a:lnTo>
                  <a:lnTo>
                    <a:pt x="26981" y="1744"/>
                  </a:lnTo>
                  <a:lnTo>
                    <a:pt x="27153" y="1731"/>
                  </a:lnTo>
                  <a:lnTo>
                    <a:pt x="27641" y="1678"/>
                  </a:lnTo>
                  <a:lnTo>
                    <a:pt x="27813" y="1678"/>
                  </a:lnTo>
                  <a:lnTo>
                    <a:pt x="28302" y="1625"/>
                  </a:lnTo>
                  <a:lnTo>
                    <a:pt x="28460" y="1625"/>
                  </a:lnTo>
                  <a:lnTo>
                    <a:pt x="28949" y="1585"/>
                  </a:lnTo>
                  <a:lnTo>
                    <a:pt x="29121" y="1559"/>
                  </a:lnTo>
                  <a:lnTo>
                    <a:pt x="29609" y="1533"/>
                  </a:lnTo>
                  <a:lnTo>
                    <a:pt x="29781" y="1519"/>
                  </a:lnTo>
                  <a:lnTo>
                    <a:pt x="30270" y="1480"/>
                  </a:lnTo>
                  <a:lnTo>
                    <a:pt x="30441" y="1467"/>
                  </a:lnTo>
                  <a:lnTo>
                    <a:pt x="30930" y="1427"/>
                  </a:lnTo>
                  <a:lnTo>
                    <a:pt x="31102" y="1414"/>
                  </a:lnTo>
                  <a:lnTo>
                    <a:pt x="31590" y="1387"/>
                  </a:lnTo>
                  <a:lnTo>
                    <a:pt x="31762" y="1361"/>
                  </a:lnTo>
                  <a:lnTo>
                    <a:pt x="32251" y="1334"/>
                  </a:lnTo>
                  <a:lnTo>
                    <a:pt x="32422" y="1321"/>
                  </a:lnTo>
                  <a:lnTo>
                    <a:pt x="32911" y="1268"/>
                  </a:lnTo>
                  <a:lnTo>
                    <a:pt x="33083" y="1268"/>
                  </a:lnTo>
                  <a:lnTo>
                    <a:pt x="33558" y="1216"/>
                  </a:lnTo>
                  <a:lnTo>
                    <a:pt x="33730" y="1202"/>
                  </a:lnTo>
                  <a:lnTo>
                    <a:pt x="34218" y="1163"/>
                  </a:lnTo>
                  <a:lnTo>
                    <a:pt x="34390" y="1150"/>
                  </a:lnTo>
                  <a:lnTo>
                    <a:pt x="34879" y="1123"/>
                  </a:lnTo>
                  <a:lnTo>
                    <a:pt x="35050" y="1097"/>
                  </a:lnTo>
                  <a:lnTo>
                    <a:pt x="35539" y="1070"/>
                  </a:lnTo>
                  <a:lnTo>
                    <a:pt x="35711" y="1057"/>
                  </a:lnTo>
                  <a:lnTo>
                    <a:pt x="36199" y="1017"/>
                  </a:lnTo>
                  <a:lnTo>
                    <a:pt x="36371" y="1004"/>
                  </a:lnTo>
                  <a:lnTo>
                    <a:pt x="36860" y="965"/>
                  </a:lnTo>
                  <a:lnTo>
                    <a:pt x="37031" y="951"/>
                  </a:lnTo>
                  <a:lnTo>
                    <a:pt x="37520" y="899"/>
                  </a:lnTo>
                  <a:lnTo>
                    <a:pt x="37692" y="899"/>
                  </a:lnTo>
                  <a:lnTo>
                    <a:pt x="38167" y="859"/>
                  </a:lnTo>
                  <a:lnTo>
                    <a:pt x="38326" y="859"/>
                  </a:lnTo>
                  <a:lnTo>
                    <a:pt x="38827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6" y="740"/>
                  </a:lnTo>
                  <a:lnTo>
                    <a:pt x="40148" y="701"/>
                  </a:lnTo>
                  <a:lnTo>
                    <a:pt x="40307" y="687"/>
                  </a:lnTo>
                  <a:lnTo>
                    <a:pt x="40808" y="661"/>
                  </a:lnTo>
                  <a:lnTo>
                    <a:pt x="40967" y="635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89" y="489"/>
                  </a:lnTo>
                  <a:lnTo>
                    <a:pt x="42935" y="489"/>
                  </a:lnTo>
                  <a:lnTo>
                    <a:pt x="43437" y="436"/>
                  </a:lnTo>
                  <a:lnTo>
                    <a:pt x="43595" y="423"/>
                  </a:lnTo>
                  <a:lnTo>
                    <a:pt x="44097" y="397"/>
                  </a:lnTo>
                  <a:lnTo>
                    <a:pt x="44255" y="370"/>
                  </a:lnTo>
                  <a:lnTo>
                    <a:pt x="44757" y="344"/>
                  </a:lnTo>
                  <a:lnTo>
                    <a:pt x="44916" y="331"/>
                  </a:lnTo>
                  <a:lnTo>
                    <a:pt x="45417" y="291"/>
                  </a:lnTo>
                  <a:lnTo>
                    <a:pt x="45576" y="278"/>
                  </a:lnTo>
                  <a:lnTo>
                    <a:pt x="46078" y="238"/>
                  </a:lnTo>
                  <a:lnTo>
                    <a:pt x="46236" y="225"/>
                  </a:lnTo>
                  <a:lnTo>
                    <a:pt x="46738" y="199"/>
                  </a:lnTo>
                  <a:lnTo>
                    <a:pt x="46897" y="172"/>
                  </a:lnTo>
                  <a:lnTo>
                    <a:pt x="47398" y="133"/>
                  </a:lnTo>
                  <a:lnTo>
                    <a:pt x="47557" y="133"/>
                  </a:lnTo>
                  <a:lnTo>
                    <a:pt x="48204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rot="293623">
              <a:off x="3846584" y="1457790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204" y="1"/>
                  </a:moveTo>
                  <a:lnTo>
                    <a:pt x="47544" y="54"/>
                  </a:lnTo>
                  <a:lnTo>
                    <a:pt x="47386" y="67"/>
                  </a:lnTo>
                  <a:lnTo>
                    <a:pt x="46897" y="107"/>
                  </a:lnTo>
                  <a:lnTo>
                    <a:pt x="46738" y="120"/>
                  </a:lnTo>
                  <a:lnTo>
                    <a:pt x="46237" y="159"/>
                  </a:lnTo>
                  <a:lnTo>
                    <a:pt x="46078" y="173"/>
                  </a:lnTo>
                  <a:lnTo>
                    <a:pt x="45576" y="199"/>
                  </a:lnTo>
                  <a:lnTo>
                    <a:pt x="45418" y="225"/>
                  </a:lnTo>
                  <a:lnTo>
                    <a:pt x="44916" y="265"/>
                  </a:lnTo>
                  <a:lnTo>
                    <a:pt x="44757" y="265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71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37"/>
                  </a:lnTo>
                  <a:lnTo>
                    <a:pt x="42275" y="463"/>
                  </a:lnTo>
                  <a:lnTo>
                    <a:pt x="42129" y="490"/>
                  </a:lnTo>
                  <a:lnTo>
                    <a:pt x="41641" y="516"/>
                  </a:lnTo>
                  <a:lnTo>
                    <a:pt x="41469" y="529"/>
                  </a:lnTo>
                  <a:lnTo>
                    <a:pt x="40980" y="569"/>
                  </a:lnTo>
                  <a:lnTo>
                    <a:pt x="40809" y="582"/>
                  </a:lnTo>
                  <a:lnTo>
                    <a:pt x="40320" y="635"/>
                  </a:lnTo>
                  <a:lnTo>
                    <a:pt x="40148" y="635"/>
                  </a:lnTo>
                  <a:lnTo>
                    <a:pt x="39660" y="688"/>
                  </a:lnTo>
                  <a:lnTo>
                    <a:pt x="39488" y="688"/>
                  </a:lnTo>
                  <a:lnTo>
                    <a:pt x="38999" y="727"/>
                  </a:lnTo>
                  <a:lnTo>
                    <a:pt x="38828" y="741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32" y="886"/>
                  </a:lnTo>
                  <a:lnTo>
                    <a:pt x="36860" y="899"/>
                  </a:lnTo>
                  <a:lnTo>
                    <a:pt x="36371" y="925"/>
                  </a:lnTo>
                  <a:lnTo>
                    <a:pt x="36200" y="952"/>
                  </a:lnTo>
                  <a:lnTo>
                    <a:pt x="35711" y="978"/>
                  </a:lnTo>
                  <a:lnTo>
                    <a:pt x="35539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0" y="1097"/>
                  </a:lnTo>
                  <a:lnTo>
                    <a:pt x="34219" y="1097"/>
                  </a:lnTo>
                  <a:lnTo>
                    <a:pt x="33730" y="1150"/>
                  </a:lnTo>
                  <a:lnTo>
                    <a:pt x="33558" y="1163"/>
                  </a:lnTo>
                  <a:lnTo>
                    <a:pt x="33070" y="1190"/>
                  </a:lnTo>
                  <a:lnTo>
                    <a:pt x="32898" y="1216"/>
                  </a:lnTo>
                  <a:lnTo>
                    <a:pt x="32423" y="1242"/>
                  </a:lnTo>
                  <a:lnTo>
                    <a:pt x="32264" y="1256"/>
                  </a:lnTo>
                  <a:lnTo>
                    <a:pt x="31762" y="1295"/>
                  </a:lnTo>
                  <a:lnTo>
                    <a:pt x="31604" y="1308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2" y="1401"/>
                  </a:lnTo>
                  <a:lnTo>
                    <a:pt x="30283" y="1401"/>
                  </a:lnTo>
                  <a:lnTo>
                    <a:pt x="29781" y="1454"/>
                  </a:lnTo>
                  <a:lnTo>
                    <a:pt x="29623" y="1454"/>
                  </a:lnTo>
                  <a:lnTo>
                    <a:pt x="29121" y="1507"/>
                  </a:lnTo>
                  <a:lnTo>
                    <a:pt x="28962" y="1520"/>
                  </a:lnTo>
                  <a:lnTo>
                    <a:pt x="28461" y="1559"/>
                  </a:lnTo>
                  <a:lnTo>
                    <a:pt x="28302" y="1573"/>
                  </a:lnTo>
                  <a:lnTo>
                    <a:pt x="27800" y="1612"/>
                  </a:lnTo>
                  <a:lnTo>
                    <a:pt x="27655" y="1625"/>
                  </a:lnTo>
                  <a:lnTo>
                    <a:pt x="27153" y="1652"/>
                  </a:lnTo>
                  <a:lnTo>
                    <a:pt x="26995" y="1678"/>
                  </a:lnTo>
                  <a:lnTo>
                    <a:pt x="26493" y="1705"/>
                  </a:lnTo>
                  <a:lnTo>
                    <a:pt x="26334" y="1718"/>
                  </a:lnTo>
                  <a:lnTo>
                    <a:pt x="25833" y="1757"/>
                  </a:lnTo>
                  <a:lnTo>
                    <a:pt x="25674" y="1771"/>
                  </a:lnTo>
                  <a:lnTo>
                    <a:pt x="25172" y="1823"/>
                  </a:lnTo>
                  <a:lnTo>
                    <a:pt x="25014" y="1823"/>
                  </a:lnTo>
                  <a:lnTo>
                    <a:pt x="24512" y="1876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42"/>
                  </a:lnTo>
                  <a:lnTo>
                    <a:pt x="23191" y="1969"/>
                  </a:lnTo>
                  <a:lnTo>
                    <a:pt x="23033" y="1982"/>
                  </a:lnTo>
                  <a:lnTo>
                    <a:pt x="22557" y="2022"/>
                  </a:lnTo>
                  <a:lnTo>
                    <a:pt x="22386" y="2035"/>
                  </a:lnTo>
                  <a:lnTo>
                    <a:pt x="21897" y="2061"/>
                  </a:lnTo>
                  <a:lnTo>
                    <a:pt x="21725" y="2088"/>
                  </a:lnTo>
                  <a:lnTo>
                    <a:pt x="21237" y="2114"/>
                  </a:lnTo>
                  <a:lnTo>
                    <a:pt x="21065" y="2140"/>
                  </a:lnTo>
                  <a:lnTo>
                    <a:pt x="20576" y="2167"/>
                  </a:lnTo>
                  <a:lnTo>
                    <a:pt x="20405" y="2180"/>
                  </a:lnTo>
                  <a:lnTo>
                    <a:pt x="19916" y="2233"/>
                  </a:lnTo>
                  <a:lnTo>
                    <a:pt x="19744" y="2233"/>
                  </a:lnTo>
                  <a:lnTo>
                    <a:pt x="19256" y="2286"/>
                  </a:lnTo>
                  <a:lnTo>
                    <a:pt x="19084" y="2299"/>
                  </a:lnTo>
                  <a:lnTo>
                    <a:pt x="18595" y="2339"/>
                  </a:lnTo>
                  <a:lnTo>
                    <a:pt x="18424" y="2352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84"/>
                  </a:lnTo>
                  <a:lnTo>
                    <a:pt x="16456" y="2497"/>
                  </a:lnTo>
                  <a:lnTo>
                    <a:pt x="15967" y="2537"/>
                  </a:lnTo>
                  <a:lnTo>
                    <a:pt x="15796" y="2550"/>
                  </a:lnTo>
                  <a:lnTo>
                    <a:pt x="15307" y="2603"/>
                  </a:lnTo>
                  <a:lnTo>
                    <a:pt x="15135" y="2603"/>
                  </a:lnTo>
                  <a:lnTo>
                    <a:pt x="14647" y="2642"/>
                  </a:lnTo>
                  <a:lnTo>
                    <a:pt x="14475" y="2642"/>
                  </a:lnTo>
                  <a:lnTo>
                    <a:pt x="13986" y="2695"/>
                  </a:lnTo>
                  <a:lnTo>
                    <a:pt x="13815" y="2708"/>
                  </a:lnTo>
                  <a:lnTo>
                    <a:pt x="13326" y="2748"/>
                  </a:lnTo>
                  <a:lnTo>
                    <a:pt x="13181" y="2761"/>
                  </a:lnTo>
                  <a:lnTo>
                    <a:pt x="12679" y="2801"/>
                  </a:lnTo>
                  <a:lnTo>
                    <a:pt x="12520" y="2814"/>
                  </a:lnTo>
                  <a:lnTo>
                    <a:pt x="12018" y="2840"/>
                  </a:lnTo>
                  <a:lnTo>
                    <a:pt x="11860" y="2867"/>
                  </a:lnTo>
                  <a:lnTo>
                    <a:pt x="11358" y="2893"/>
                  </a:lnTo>
                  <a:lnTo>
                    <a:pt x="11200" y="2906"/>
                  </a:lnTo>
                  <a:lnTo>
                    <a:pt x="10698" y="2946"/>
                  </a:lnTo>
                  <a:lnTo>
                    <a:pt x="10539" y="2959"/>
                  </a:lnTo>
                  <a:lnTo>
                    <a:pt x="10037" y="3012"/>
                  </a:lnTo>
                  <a:lnTo>
                    <a:pt x="9879" y="3012"/>
                  </a:lnTo>
                  <a:lnTo>
                    <a:pt x="9377" y="3052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70" y="3157"/>
                  </a:lnTo>
                  <a:lnTo>
                    <a:pt x="7911" y="3171"/>
                  </a:lnTo>
                  <a:lnTo>
                    <a:pt x="7409" y="3210"/>
                  </a:lnTo>
                  <a:lnTo>
                    <a:pt x="7251" y="3223"/>
                  </a:lnTo>
                  <a:lnTo>
                    <a:pt x="6749" y="3263"/>
                  </a:lnTo>
                  <a:lnTo>
                    <a:pt x="6591" y="3276"/>
                  </a:lnTo>
                  <a:lnTo>
                    <a:pt x="6089" y="3303"/>
                  </a:lnTo>
                  <a:lnTo>
                    <a:pt x="5930" y="3329"/>
                  </a:lnTo>
                  <a:lnTo>
                    <a:pt x="5428" y="3369"/>
                  </a:lnTo>
                  <a:lnTo>
                    <a:pt x="5270" y="3369"/>
                  </a:lnTo>
                  <a:lnTo>
                    <a:pt x="4768" y="3421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74" y="3527"/>
                  </a:lnTo>
                  <a:lnTo>
                    <a:pt x="3302" y="3540"/>
                  </a:lnTo>
                  <a:lnTo>
                    <a:pt x="2814" y="3567"/>
                  </a:lnTo>
                  <a:lnTo>
                    <a:pt x="2642" y="3593"/>
                  </a:lnTo>
                  <a:lnTo>
                    <a:pt x="2153" y="3620"/>
                  </a:lnTo>
                  <a:lnTo>
                    <a:pt x="1981" y="3633"/>
                  </a:lnTo>
                  <a:lnTo>
                    <a:pt x="1493" y="3672"/>
                  </a:lnTo>
                  <a:lnTo>
                    <a:pt x="1321" y="3686"/>
                  </a:lnTo>
                  <a:lnTo>
                    <a:pt x="833" y="3712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4" y="3870"/>
                  </a:lnTo>
                  <a:lnTo>
                    <a:pt x="674" y="3818"/>
                  </a:lnTo>
                  <a:lnTo>
                    <a:pt x="833" y="3804"/>
                  </a:lnTo>
                  <a:lnTo>
                    <a:pt x="1321" y="3765"/>
                  </a:lnTo>
                  <a:lnTo>
                    <a:pt x="1493" y="3752"/>
                  </a:lnTo>
                  <a:lnTo>
                    <a:pt x="1981" y="3712"/>
                  </a:lnTo>
                  <a:lnTo>
                    <a:pt x="2153" y="3699"/>
                  </a:lnTo>
                  <a:lnTo>
                    <a:pt x="2642" y="3672"/>
                  </a:lnTo>
                  <a:lnTo>
                    <a:pt x="2814" y="3659"/>
                  </a:lnTo>
                  <a:lnTo>
                    <a:pt x="3302" y="3620"/>
                  </a:lnTo>
                  <a:lnTo>
                    <a:pt x="3474" y="3606"/>
                  </a:lnTo>
                  <a:lnTo>
                    <a:pt x="3962" y="3567"/>
                  </a:lnTo>
                  <a:lnTo>
                    <a:pt x="4134" y="3554"/>
                  </a:lnTo>
                  <a:lnTo>
                    <a:pt x="4623" y="3501"/>
                  </a:lnTo>
                  <a:lnTo>
                    <a:pt x="4794" y="3501"/>
                  </a:lnTo>
                  <a:lnTo>
                    <a:pt x="5283" y="3461"/>
                  </a:lnTo>
                  <a:lnTo>
                    <a:pt x="5455" y="3461"/>
                  </a:lnTo>
                  <a:lnTo>
                    <a:pt x="5930" y="3408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3"/>
                  </a:lnTo>
                  <a:lnTo>
                    <a:pt x="7409" y="3289"/>
                  </a:lnTo>
                  <a:lnTo>
                    <a:pt x="7911" y="3263"/>
                  </a:lnTo>
                  <a:lnTo>
                    <a:pt x="8070" y="3237"/>
                  </a:lnTo>
                  <a:lnTo>
                    <a:pt x="8572" y="3210"/>
                  </a:lnTo>
                  <a:lnTo>
                    <a:pt x="8730" y="3197"/>
                  </a:lnTo>
                  <a:lnTo>
                    <a:pt x="9232" y="3157"/>
                  </a:lnTo>
                  <a:lnTo>
                    <a:pt x="9390" y="3144"/>
                  </a:lnTo>
                  <a:lnTo>
                    <a:pt x="9892" y="3091"/>
                  </a:lnTo>
                  <a:lnTo>
                    <a:pt x="10051" y="3091"/>
                  </a:lnTo>
                  <a:lnTo>
                    <a:pt x="10539" y="3038"/>
                  </a:lnTo>
                  <a:lnTo>
                    <a:pt x="10698" y="3025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3"/>
                  </a:lnTo>
                  <a:lnTo>
                    <a:pt x="12520" y="2893"/>
                  </a:lnTo>
                  <a:lnTo>
                    <a:pt x="12679" y="2880"/>
                  </a:lnTo>
                  <a:lnTo>
                    <a:pt x="13181" y="2840"/>
                  </a:lnTo>
                  <a:lnTo>
                    <a:pt x="13339" y="2827"/>
                  </a:lnTo>
                  <a:lnTo>
                    <a:pt x="13841" y="2801"/>
                  </a:lnTo>
                  <a:lnTo>
                    <a:pt x="13999" y="2774"/>
                  </a:lnTo>
                  <a:lnTo>
                    <a:pt x="14501" y="2721"/>
                  </a:lnTo>
                  <a:lnTo>
                    <a:pt x="14660" y="2721"/>
                  </a:lnTo>
                  <a:lnTo>
                    <a:pt x="15162" y="2682"/>
                  </a:lnTo>
                  <a:lnTo>
                    <a:pt x="15307" y="2682"/>
                  </a:lnTo>
                  <a:lnTo>
                    <a:pt x="15796" y="2629"/>
                  </a:lnTo>
                  <a:lnTo>
                    <a:pt x="15967" y="2616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37"/>
                  </a:lnTo>
                  <a:lnTo>
                    <a:pt x="17288" y="2510"/>
                  </a:lnTo>
                  <a:lnTo>
                    <a:pt x="17777" y="2484"/>
                  </a:lnTo>
                  <a:lnTo>
                    <a:pt x="17948" y="2471"/>
                  </a:lnTo>
                  <a:lnTo>
                    <a:pt x="18437" y="2431"/>
                  </a:lnTo>
                  <a:lnTo>
                    <a:pt x="18609" y="2418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12"/>
                  </a:lnTo>
                  <a:lnTo>
                    <a:pt x="19929" y="2312"/>
                  </a:lnTo>
                  <a:lnTo>
                    <a:pt x="20405" y="2272"/>
                  </a:lnTo>
                  <a:lnTo>
                    <a:pt x="20576" y="2246"/>
                  </a:lnTo>
                  <a:lnTo>
                    <a:pt x="21065" y="2220"/>
                  </a:lnTo>
                  <a:lnTo>
                    <a:pt x="21237" y="2206"/>
                  </a:lnTo>
                  <a:lnTo>
                    <a:pt x="21725" y="2167"/>
                  </a:lnTo>
                  <a:lnTo>
                    <a:pt x="21897" y="2154"/>
                  </a:lnTo>
                  <a:lnTo>
                    <a:pt x="22386" y="2114"/>
                  </a:lnTo>
                  <a:lnTo>
                    <a:pt x="22557" y="2101"/>
                  </a:lnTo>
                  <a:lnTo>
                    <a:pt x="23046" y="2061"/>
                  </a:lnTo>
                  <a:lnTo>
                    <a:pt x="23218" y="2048"/>
                  </a:lnTo>
                  <a:lnTo>
                    <a:pt x="23706" y="2022"/>
                  </a:lnTo>
                  <a:lnTo>
                    <a:pt x="23878" y="2008"/>
                  </a:lnTo>
                  <a:lnTo>
                    <a:pt x="24367" y="1956"/>
                  </a:lnTo>
                  <a:lnTo>
                    <a:pt x="24538" y="1956"/>
                  </a:lnTo>
                  <a:lnTo>
                    <a:pt x="25014" y="1903"/>
                  </a:lnTo>
                  <a:lnTo>
                    <a:pt x="25172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95" y="1757"/>
                  </a:lnTo>
                  <a:lnTo>
                    <a:pt x="27153" y="1731"/>
                  </a:lnTo>
                  <a:lnTo>
                    <a:pt x="27655" y="1705"/>
                  </a:lnTo>
                  <a:lnTo>
                    <a:pt x="27813" y="1691"/>
                  </a:lnTo>
                  <a:lnTo>
                    <a:pt x="28315" y="1652"/>
                  </a:lnTo>
                  <a:lnTo>
                    <a:pt x="28474" y="1639"/>
                  </a:lnTo>
                  <a:lnTo>
                    <a:pt x="28976" y="1612"/>
                  </a:lnTo>
                  <a:lnTo>
                    <a:pt x="29134" y="1586"/>
                  </a:lnTo>
                  <a:lnTo>
                    <a:pt x="29636" y="1546"/>
                  </a:lnTo>
                  <a:lnTo>
                    <a:pt x="29781" y="1546"/>
                  </a:lnTo>
                  <a:lnTo>
                    <a:pt x="30283" y="1493"/>
                  </a:lnTo>
                  <a:lnTo>
                    <a:pt x="30442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8"/>
                  </a:lnTo>
                  <a:lnTo>
                    <a:pt x="31762" y="1374"/>
                  </a:lnTo>
                  <a:lnTo>
                    <a:pt x="32264" y="1348"/>
                  </a:lnTo>
                  <a:lnTo>
                    <a:pt x="32423" y="1322"/>
                  </a:lnTo>
                  <a:lnTo>
                    <a:pt x="32924" y="1295"/>
                  </a:lnTo>
                  <a:lnTo>
                    <a:pt x="33083" y="1282"/>
                  </a:lnTo>
                  <a:lnTo>
                    <a:pt x="33585" y="1242"/>
                  </a:lnTo>
                  <a:lnTo>
                    <a:pt x="33743" y="1229"/>
                  </a:lnTo>
                  <a:lnTo>
                    <a:pt x="34245" y="1176"/>
                  </a:lnTo>
                  <a:lnTo>
                    <a:pt x="34390" y="1176"/>
                  </a:lnTo>
                  <a:lnTo>
                    <a:pt x="34879" y="1124"/>
                  </a:lnTo>
                  <a:lnTo>
                    <a:pt x="35051" y="1124"/>
                  </a:lnTo>
                  <a:lnTo>
                    <a:pt x="35539" y="1071"/>
                  </a:lnTo>
                  <a:lnTo>
                    <a:pt x="35711" y="1057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60" y="978"/>
                  </a:lnTo>
                  <a:lnTo>
                    <a:pt x="37032" y="965"/>
                  </a:lnTo>
                  <a:lnTo>
                    <a:pt x="37520" y="925"/>
                  </a:lnTo>
                  <a:lnTo>
                    <a:pt x="37692" y="912"/>
                  </a:lnTo>
                  <a:lnTo>
                    <a:pt x="38181" y="886"/>
                  </a:lnTo>
                  <a:lnTo>
                    <a:pt x="38352" y="859"/>
                  </a:lnTo>
                  <a:lnTo>
                    <a:pt x="38841" y="833"/>
                  </a:lnTo>
                  <a:lnTo>
                    <a:pt x="39013" y="820"/>
                  </a:lnTo>
                  <a:lnTo>
                    <a:pt x="39488" y="767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01"/>
                  </a:lnTo>
                  <a:lnTo>
                    <a:pt x="40809" y="661"/>
                  </a:lnTo>
                  <a:lnTo>
                    <a:pt x="40980" y="648"/>
                  </a:lnTo>
                  <a:lnTo>
                    <a:pt x="41469" y="622"/>
                  </a:lnTo>
                  <a:lnTo>
                    <a:pt x="41641" y="595"/>
                  </a:lnTo>
                  <a:lnTo>
                    <a:pt x="42129" y="569"/>
                  </a:lnTo>
                  <a:lnTo>
                    <a:pt x="42301" y="556"/>
                  </a:lnTo>
                  <a:lnTo>
                    <a:pt x="42790" y="516"/>
                  </a:lnTo>
                  <a:lnTo>
                    <a:pt x="42961" y="503"/>
                  </a:lnTo>
                  <a:lnTo>
                    <a:pt x="43450" y="463"/>
                  </a:lnTo>
                  <a:lnTo>
                    <a:pt x="43622" y="450"/>
                  </a:lnTo>
                  <a:lnTo>
                    <a:pt x="44097" y="397"/>
                  </a:lnTo>
                  <a:lnTo>
                    <a:pt x="44256" y="397"/>
                  </a:lnTo>
                  <a:lnTo>
                    <a:pt x="44757" y="358"/>
                  </a:lnTo>
                  <a:lnTo>
                    <a:pt x="44916" y="358"/>
                  </a:lnTo>
                  <a:lnTo>
                    <a:pt x="45418" y="305"/>
                  </a:lnTo>
                  <a:lnTo>
                    <a:pt x="45576" y="292"/>
                  </a:lnTo>
                  <a:lnTo>
                    <a:pt x="46078" y="252"/>
                  </a:lnTo>
                  <a:lnTo>
                    <a:pt x="46237" y="239"/>
                  </a:lnTo>
                  <a:lnTo>
                    <a:pt x="46738" y="199"/>
                  </a:lnTo>
                  <a:lnTo>
                    <a:pt x="46897" y="186"/>
                  </a:lnTo>
                  <a:lnTo>
                    <a:pt x="47399" y="159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rot="293623">
              <a:off x="3846033" y="1772188"/>
              <a:ext cx="4173253" cy="336357"/>
            </a:xfrm>
            <a:custGeom>
              <a:avLst/>
              <a:gdLst/>
              <a:ahLst/>
              <a:cxnLst/>
              <a:rect l="l" t="t" r="r" b="b"/>
              <a:pathLst>
                <a:path w="48191" h="3884" extrusionOk="0">
                  <a:moveTo>
                    <a:pt x="48178" y="1"/>
                  </a:moveTo>
                  <a:lnTo>
                    <a:pt x="47531" y="53"/>
                  </a:lnTo>
                  <a:lnTo>
                    <a:pt x="47372" y="67"/>
                  </a:lnTo>
                  <a:lnTo>
                    <a:pt x="46870" y="119"/>
                  </a:lnTo>
                  <a:lnTo>
                    <a:pt x="46712" y="119"/>
                  </a:lnTo>
                  <a:lnTo>
                    <a:pt x="46210" y="172"/>
                  </a:lnTo>
                  <a:lnTo>
                    <a:pt x="46051" y="172"/>
                  </a:lnTo>
                  <a:lnTo>
                    <a:pt x="45550" y="212"/>
                  </a:lnTo>
                  <a:lnTo>
                    <a:pt x="45391" y="238"/>
                  </a:lnTo>
                  <a:lnTo>
                    <a:pt x="44889" y="265"/>
                  </a:lnTo>
                  <a:lnTo>
                    <a:pt x="44731" y="278"/>
                  </a:lnTo>
                  <a:lnTo>
                    <a:pt x="44229" y="317"/>
                  </a:lnTo>
                  <a:lnTo>
                    <a:pt x="44071" y="331"/>
                  </a:lnTo>
                  <a:lnTo>
                    <a:pt x="43569" y="370"/>
                  </a:lnTo>
                  <a:lnTo>
                    <a:pt x="43410" y="384"/>
                  </a:lnTo>
                  <a:lnTo>
                    <a:pt x="42935" y="410"/>
                  </a:lnTo>
                  <a:lnTo>
                    <a:pt x="42763" y="423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14" y="529"/>
                  </a:lnTo>
                  <a:lnTo>
                    <a:pt x="41442" y="529"/>
                  </a:lnTo>
                  <a:lnTo>
                    <a:pt x="40954" y="582"/>
                  </a:lnTo>
                  <a:lnTo>
                    <a:pt x="40782" y="595"/>
                  </a:lnTo>
                  <a:lnTo>
                    <a:pt x="40293" y="634"/>
                  </a:lnTo>
                  <a:lnTo>
                    <a:pt x="40122" y="648"/>
                  </a:lnTo>
                  <a:lnTo>
                    <a:pt x="39633" y="674"/>
                  </a:lnTo>
                  <a:lnTo>
                    <a:pt x="39461" y="700"/>
                  </a:lnTo>
                  <a:lnTo>
                    <a:pt x="38973" y="727"/>
                  </a:lnTo>
                  <a:lnTo>
                    <a:pt x="38801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99"/>
                  </a:lnTo>
                  <a:lnTo>
                    <a:pt x="36847" y="899"/>
                  </a:lnTo>
                  <a:lnTo>
                    <a:pt x="36345" y="938"/>
                  </a:lnTo>
                  <a:lnTo>
                    <a:pt x="36186" y="938"/>
                  </a:lnTo>
                  <a:lnTo>
                    <a:pt x="35684" y="991"/>
                  </a:lnTo>
                  <a:lnTo>
                    <a:pt x="35526" y="1004"/>
                  </a:lnTo>
                  <a:lnTo>
                    <a:pt x="35024" y="1044"/>
                  </a:lnTo>
                  <a:lnTo>
                    <a:pt x="34866" y="1057"/>
                  </a:lnTo>
                  <a:lnTo>
                    <a:pt x="34364" y="1083"/>
                  </a:lnTo>
                  <a:lnTo>
                    <a:pt x="34205" y="1110"/>
                  </a:lnTo>
                  <a:lnTo>
                    <a:pt x="33703" y="1136"/>
                  </a:lnTo>
                  <a:lnTo>
                    <a:pt x="33558" y="1163"/>
                  </a:lnTo>
                  <a:lnTo>
                    <a:pt x="33056" y="1189"/>
                  </a:lnTo>
                  <a:lnTo>
                    <a:pt x="32898" y="1202"/>
                  </a:lnTo>
                  <a:lnTo>
                    <a:pt x="32396" y="1242"/>
                  </a:lnTo>
                  <a:lnTo>
                    <a:pt x="32237" y="1255"/>
                  </a:lnTo>
                  <a:lnTo>
                    <a:pt x="31736" y="1308"/>
                  </a:lnTo>
                  <a:lnTo>
                    <a:pt x="31577" y="1308"/>
                  </a:lnTo>
                  <a:lnTo>
                    <a:pt x="31075" y="1361"/>
                  </a:lnTo>
                  <a:lnTo>
                    <a:pt x="30917" y="1374"/>
                  </a:lnTo>
                  <a:lnTo>
                    <a:pt x="30415" y="1400"/>
                  </a:lnTo>
                  <a:lnTo>
                    <a:pt x="30256" y="1414"/>
                  </a:lnTo>
                  <a:lnTo>
                    <a:pt x="29755" y="1453"/>
                  </a:lnTo>
                  <a:lnTo>
                    <a:pt x="29596" y="1466"/>
                  </a:lnTo>
                  <a:lnTo>
                    <a:pt x="29094" y="1506"/>
                  </a:lnTo>
                  <a:lnTo>
                    <a:pt x="28936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40" y="1665"/>
                  </a:lnTo>
                  <a:lnTo>
                    <a:pt x="26968" y="1665"/>
                  </a:lnTo>
                  <a:lnTo>
                    <a:pt x="26479" y="1717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83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498" y="1863"/>
                  </a:lnTo>
                  <a:lnTo>
                    <a:pt x="24327" y="1889"/>
                  </a:lnTo>
                  <a:lnTo>
                    <a:pt x="23851" y="1915"/>
                  </a:lnTo>
                  <a:lnTo>
                    <a:pt x="23680" y="1929"/>
                  </a:lnTo>
                  <a:lnTo>
                    <a:pt x="23191" y="1968"/>
                  </a:lnTo>
                  <a:lnTo>
                    <a:pt x="23019" y="1982"/>
                  </a:lnTo>
                  <a:lnTo>
                    <a:pt x="22531" y="2021"/>
                  </a:lnTo>
                  <a:lnTo>
                    <a:pt x="22359" y="2034"/>
                  </a:lnTo>
                  <a:lnTo>
                    <a:pt x="21870" y="2074"/>
                  </a:lnTo>
                  <a:lnTo>
                    <a:pt x="21699" y="2074"/>
                  </a:lnTo>
                  <a:lnTo>
                    <a:pt x="21210" y="2127"/>
                  </a:lnTo>
                  <a:lnTo>
                    <a:pt x="21038" y="2153"/>
                  </a:lnTo>
                  <a:lnTo>
                    <a:pt x="20550" y="2180"/>
                  </a:lnTo>
                  <a:lnTo>
                    <a:pt x="20378" y="2193"/>
                  </a:lnTo>
                  <a:lnTo>
                    <a:pt x="19889" y="2232"/>
                  </a:lnTo>
                  <a:lnTo>
                    <a:pt x="19718" y="2246"/>
                  </a:lnTo>
                  <a:lnTo>
                    <a:pt x="19229" y="2285"/>
                  </a:lnTo>
                  <a:lnTo>
                    <a:pt x="19084" y="2298"/>
                  </a:lnTo>
                  <a:lnTo>
                    <a:pt x="18582" y="2325"/>
                  </a:lnTo>
                  <a:lnTo>
                    <a:pt x="18423" y="2351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61" y="2444"/>
                  </a:lnTo>
                  <a:lnTo>
                    <a:pt x="17103" y="2444"/>
                  </a:lnTo>
                  <a:lnTo>
                    <a:pt x="16601" y="2497"/>
                  </a:lnTo>
                  <a:lnTo>
                    <a:pt x="16442" y="2497"/>
                  </a:lnTo>
                  <a:lnTo>
                    <a:pt x="15941" y="2549"/>
                  </a:lnTo>
                  <a:lnTo>
                    <a:pt x="15782" y="2563"/>
                  </a:lnTo>
                  <a:lnTo>
                    <a:pt x="15280" y="2589"/>
                  </a:lnTo>
                  <a:lnTo>
                    <a:pt x="15122" y="2615"/>
                  </a:lnTo>
                  <a:lnTo>
                    <a:pt x="14620" y="2642"/>
                  </a:lnTo>
                  <a:lnTo>
                    <a:pt x="14461" y="2655"/>
                  </a:lnTo>
                  <a:lnTo>
                    <a:pt x="13973" y="2695"/>
                  </a:lnTo>
                  <a:lnTo>
                    <a:pt x="13814" y="2708"/>
                  </a:lnTo>
                  <a:lnTo>
                    <a:pt x="13312" y="2734"/>
                  </a:lnTo>
                  <a:lnTo>
                    <a:pt x="13154" y="2761"/>
                  </a:lnTo>
                  <a:lnTo>
                    <a:pt x="12652" y="2787"/>
                  </a:lnTo>
                  <a:lnTo>
                    <a:pt x="12494" y="2814"/>
                  </a:lnTo>
                  <a:lnTo>
                    <a:pt x="11992" y="2853"/>
                  </a:lnTo>
                  <a:lnTo>
                    <a:pt x="11833" y="2853"/>
                  </a:lnTo>
                  <a:lnTo>
                    <a:pt x="11331" y="2906"/>
                  </a:lnTo>
                  <a:lnTo>
                    <a:pt x="11173" y="2906"/>
                  </a:lnTo>
                  <a:lnTo>
                    <a:pt x="10671" y="2959"/>
                  </a:lnTo>
                  <a:lnTo>
                    <a:pt x="10513" y="2972"/>
                  </a:lnTo>
                  <a:lnTo>
                    <a:pt x="10011" y="3012"/>
                  </a:lnTo>
                  <a:lnTo>
                    <a:pt x="9852" y="3025"/>
                  </a:lnTo>
                  <a:lnTo>
                    <a:pt x="9377" y="3051"/>
                  </a:lnTo>
                  <a:lnTo>
                    <a:pt x="9205" y="3064"/>
                  </a:lnTo>
                  <a:lnTo>
                    <a:pt x="8717" y="3104"/>
                  </a:lnTo>
                  <a:lnTo>
                    <a:pt x="8545" y="3117"/>
                  </a:lnTo>
                  <a:lnTo>
                    <a:pt x="8056" y="3157"/>
                  </a:lnTo>
                  <a:lnTo>
                    <a:pt x="7885" y="3170"/>
                  </a:lnTo>
                  <a:lnTo>
                    <a:pt x="7396" y="3223"/>
                  </a:lnTo>
                  <a:lnTo>
                    <a:pt x="7224" y="3223"/>
                  </a:lnTo>
                  <a:lnTo>
                    <a:pt x="6736" y="3276"/>
                  </a:lnTo>
                  <a:lnTo>
                    <a:pt x="6564" y="3276"/>
                  </a:lnTo>
                  <a:lnTo>
                    <a:pt x="6075" y="3315"/>
                  </a:lnTo>
                  <a:lnTo>
                    <a:pt x="5904" y="3342"/>
                  </a:lnTo>
                  <a:lnTo>
                    <a:pt x="5415" y="3368"/>
                  </a:lnTo>
                  <a:lnTo>
                    <a:pt x="5243" y="3381"/>
                  </a:lnTo>
                  <a:lnTo>
                    <a:pt x="4755" y="3421"/>
                  </a:lnTo>
                  <a:lnTo>
                    <a:pt x="4596" y="3434"/>
                  </a:lnTo>
                  <a:lnTo>
                    <a:pt x="4108" y="3474"/>
                  </a:lnTo>
                  <a:lnTo>
                    <a:pt x="3936" y="3487"/>
                  </a:lnTo>
                  <a:lnTo>
                    <a:pt x="3447" y="3513"/>
                  </a:lnTo>
                  <a:lnTo>
                    <a:pt x="3275" y="3540"/>
                  </a:lnTo>
                  <a:lnTo>
                    <a:pt x="2787" y="3566"/>
                  </a:lnTo>
                  <a:lnTo>
                    <a:pt x="2615" y="3579"/>
                  </a:lnTo>
                  <a:lnTo>
                    <a:pt x="2127" y="3632"/>
                  </a:lnTo>
                  <a:lnTo>
                    <a:pt x="1955" y="3632"/>
                  </a:lnTo>
                  <a:lnTo>
                    <a:pt x="1466" y="3685"/>
                  </a:lnTo>
                  <a:lnTo>
                    <a:pt x="1295" y="3685"/>
                  </a:lnTo>
                  <a:lnTo>
                    <a:pt x="806" y="3725"/>
                  </a:lnTo>
                  <a:lnTo>
                    <a:pt x="634" y="3751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30"/>
                  </a:lnTo>
                  <a:lnTo>
                    <a:pt x="819" y="3817"/>
                  </a:lnTo>
                  <a:lnTo>
                    <a:pt x="1321" y="3764"/>
                  </a:lnTo>
                  <a:lnTo>
                    <a:pt x="1479" y="3764"/>
                  </a:lnTo>
                  <a:lnTo>
                    <a:pt x="1955" y="3712"/>
                  </a:lnTo>
                  <a:lnTo>
                    <a:pt x="2127" y="3712"/>
                  </a:lnTo>
                  <a:lnTo>
                    <a:pt x="2615" y="3672"/>
                  </a:lnTo>
                  <a:lnTo>
                    <a:pt x="2787" y="3646"/>
                  </a:lnTo>
                  <a:lnTo>
                    <a:pt x="3275" y="3619"/>
                  </a:lnTo>
                  <a:lnTo>
                    <a:pt x="3447" y="3606"/>
                  </a:lnTo>
                  <a:lnTo>
                    <a:pt x="3936" y="3566"/>
                  </a:lnTo>
                  <a:lnTo>
                    <a:pt x="4108" y="3553"/>
                  </a:lnTo>
                  <a:lnTo>
                    <a:pt x="4596" y="3513"/>
                  </a:lnTo>
                  <a:lnTo>
                    <a:pt x="4768" y="3500"/>
                  </a:lnTo>
                  <a:lnTo>
                    <a:pt x="5256" y="3474"/>
                  </a:lnTo>
                  <a:lnTo>
                    <a:pt x="5428" y="3447"/>
                  </a:lnTo>
                  <a:lnTo>
                    <a:pt x="5917" y="3421"/>
                  </a:lnTo>
                  <a:lnTo>
                    <a:pt x="6088" y="3395"/>
                  </a:lnTo>
                  <a:lnTo>
                    <a:pt x="6577" y="3355"/>
                  </a:lnTo>
                  <a:lnTo>
                    <a:pt x="6736" y="3355"/>
                  </a:lnTo>
                  <a:lnTo>
                    <a:pt x="7224" y="3302"/>
                  </a:lnTo>
                  <a:lnTo>
                    <a:pt x="7396" y="3289"/>
                  </a:lnTo>
                  <a:lnTo>
                    <a:pt x="7885" y="3249"/>
                  </a:lnTo>
                  <a:lnTo>
                    <a:pt x="8056" y="3236"/>
                  </a:lnTo>
                  <a:lnTo>
                    <a:pt x="8545" y="3210"/>
                  </a:lnTo>
                  <a:lnTo>
                    <a:pt x="8717" y="3183"/>
                  </a:lnTo>
                  <a:lnTo>
                    <a:pt x="9205" y="3157"/>
                  </a:lnTo>
                  <a:lnTo>
                    <a:pt x="9377" y="3144"/>
                  </a:lnTo>
                  <a:lnTo>
                    <a:pt x="9866" y="3104"/>
                  </a:lnTo>
                  <a:lnTo>
                    <a:pt x="10037" y="3091"/>
                  </a:lnTo>
                  <a:lnTo>
                    <a:pt x="10526" y="3051"/>
                  </a:lnTo>
                  <a:lnTo>
                    <a:pt x="10698" y="3038"/>
                  </a:lnTo>
                  <a:lnTo>
                    <a:pt x="11186" y="2985"/>
                  </a:lnTo>
                  <a:lnTo>
                    <a:pt x="11358" y="2985"/>
                  </a:lnTo>
                  <a:lnTo>
                    <a:pt x="11833" y="2946"/>
                  </a:lnTo>
                  <a:lnTo>
                    <a:pt x="11992" y="2946"/>
                  </a:lnTo>
                  <a:lnTo>
                    <a:pt x="12494" y="2893"/>
                  </a:lnTo>
                  <a:lnTo>
                    <a:pt x="12652" y="2880"/>
                  </a:lnTo>
                  <a:lnTo>
                    <a:pt x="13154" y="2840"/>
                  </a:lnTo>
                  <a:lnTo>
                    <a:pt x="13312" y="2827"/>
                  </a:lnTo>
                  <a:lnTo>
                    <a:pt x="13814" y="2787"/>
                  </a:lnTo>
                  <a:lnTo>
                    <a:pt x="13973" y="2774"/>
                  </a:lnTo>
                  <a:lnTo>
                    <a:pt x="14475" y="2734"/>
                  </a:lnTo>
                  <a:lnTo>
                    <a:pt x="14633" y="2721"/>
                  </a:lnTo>
                  <a:lnTo>
                    <a:pt x="15135" y="2695"/>
                  </a:lnTo>
                  <a:lnTo>
                    <a:pt x="15293" y="2681"/>
                  </a:lnTo>
                  <a:lnTo>
                    <a:pt x="15795" y="2642"/>
                  </a:lnTo>
                  <a:lnTo>
                    <a:pt x="15954" y="2629"/>
                  </a:lnTo>
                  <a:lnTo>
                    <a:pt x="16442" y="2576"/>
                  </a:lnTo>
                  <a:lnTo>
                    <a:pt x="16601" y="2576"/>
                  </a:lnTo>
                  <a:lnTo>
                    <a:pt x="17103" y="2523"/>
                  </a:lnTo>
                  <a:lnTo>
                    <a:pt x="17261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3" y="2431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2" y="2365"/>
                  </a:lnTo>
                  <a:lnTo>
                    <a:pt x="19744" y="2325"/>
                  </a:lnTo>
                  <a:lnTo>
                    <a:pt x="19903" y="2312"/>
                  </a:lnTo>
                  <a:lnTo>
                    <a:pt x="20404" y="2285"/>
                  </a:lnTo>
                  <a:lnTo>
                    <a:pt x="20563" y="2259"/>
                  </a:lnTo>
                  <a:lnTo>
                    <a:pt x="21065" y="2219"/>
                  </a:lnTo>
                  <a:lnTo>
                    <a:pt x="21210" y="2219"/>
                  </a:lnTo>
                  <a:lnTo>
                    <a:pt x="21699" y="2166"/>
                  </a:lnTo>
                  <a:lnTo>
                    <a:pt x="21870" y="2166"/>
                  </a:lnTo>
                  <a:lnTo>
                    <a:pt x="22359" y="2114"/>
                  </a:lnTo>
                  <a:lnTo>
                    <a:pt x="22531" y="2100"/>
                  </a:lnTo>
                  <a:lnTo>
                    <a:pt x="23019" y="2061"/>
                  </a:lnTo>
                  <a:lnTo>
                    <a:pt x="23191" y="2048"/>
                  </a:lnTo>
                  <a:lnTo>
                    <a:pt x="23680" y="2021"/>
                  </a:lnTo>
                  <a:lnTo>
                    <a:pt x="23851" y="1995"/>
                  </a:lnTo>
                  <a:lnTo>
                    <a:pt x="24340" y="1968"/>
                  </a:lnTo>
                  <a:lnTo>
                    <a:pt x="24512" y="1955"/>
                  </a:lnTo>
                  <a:lnTo>
                    <a:pt x="25000" y="1915"/>
                  </a:lnTo>
                  <a:lnTo>
                    <a:pt x="25172" y="1902"/>
                  </a:lnTo>
                  <a:lnTo>
                    <a:pt x="25661" y="1863"/>
                  </a:lnTo>
                  <a:lnTo>
                    <a:pt x="25832" y="1849"/>
                  </a:lnTo>
                  <a:lnTo>
                    <a:pt x="26308" y="1797"/>
                  </a:lnTo>
                  <a:lnTo>
                    <a:pt x="26479" y="1797"/>
                  </a:lnTo>
                  <a:lnTo>
                    <a:pt x="26968" y="1744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599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32"/>
                  </a:lnTo>
                  <a:lnTo>
                    <a:pt x="30270" y="1506"/>
                  </a:lnTo>
                  <a:lnTo>
                    <a:pt x="30441" y="1493"/>
                  </a:lnTo>
                  <a:lnTo>
                    <a:pt x="30917" y="1440"/>
                  </a:lnTo>
                  <a:lnTo>
                    <a:pt x="31075" y="1440"/>
                  </a:lnTo>
                  <a:lnTo>
                    <a:pt x="31577" y="1387"/>
                  </a:lnTo>
                  <a:lnTo>
                    <a:pt x="31736" y="1387"/>
                  </a:lnTo>
                  <a:lnTo>
                    <a:pt x="32237" y="1334"/>
                  </a:lnTo>
                  <a:lnTo>
                    <a:pt x="32396" y="1321"/>
                  </a:lnTo>
                  <a:lnTo>
                    <a:pt x="32898" y="1295"/>
                  </a:lnTo>
                  <a:lnTo>
                    <a:pt x="33056" y="1268"/>
                  </a:lnTo>
                  <a:lnTo>
                    <a:pt x="33558" y="1242"/>
                  </a:lnTo>
                  <a:lnTo>
                    <a:pt x="33717" y="1229"/>
                  </a:lnTo>
                  <a:lnTo>
                    <a:pt x="34218" y="1189"/>
                  </a:lnTo>
                  <a:lnTo>
                    <a:pt x="34377" y="1176"/>
                  </a:lnTo>
                  <a:lnTo>
                    <a:pt x="34879" y="1136"/>
                  </a:lnTo>
                  <a:lnTo>
                    <a:pt x="35037" y="1123"/>
                  </a:lnTo>
                  <a:lnTo>
                    <a:pt x="35539" y="1083"/>
                  </a:lnTo>
                  <a:lnTo>
                    <a:pt x="35684" y="1070"/>
                  </a:lnTo>
                  <a:lnTo>
                    <a:pt x="36186" y="1031"/>
                  </a:lnTo>
                  <a:lnTo>
                    <a:pt x="36345" y="1031"/>
                  </a:lnTo>
                  <a:lnTo>
                    <a:pt x="36847" y="978"/>
                  </a:lnTo>
                  <a:lnTo>
                    <a:pt x="37005" y="978"/>
                  </a:lnTo>
                  <a:lnTo>
                    <a:pt x="37507" y="925"/>
                  </a:lnTo>
                  <a:lnTo>
                    <a:pt x="37665" y="912"/>
                  </a:lnTo>
                  <a:lnTo>
                    <a:pt x="38167" y="872"/>
                  </a:lnTo>
                  <a:lnTo>
                    <a:pt x="38326" y="859"/>
                  </a:lnTo>
                  <a:lnTo>
                    <a:pt x="38828" y="833"/>
                  </a:lnTo>
                  <a:lnTo>
                    <a:pt x="38986" y="806"/>
                  </a:lnTo>
                  <a:lnTo>
                    <a:pt x="39488" y="780"/>
                  </a:lnTo>
                  <a:lnTo>
                    <a:pt x="39646" y="753"/>
                  </a:lnTo>
                  <a:lnTo>
                    <a:pt x="40148" y="727"/>
                  </a:lnTo>
                  <a:lnTo>
                    <a:pt x="40293" y="714"/>
                  </a:lnTo>
                  <a:lnTo>
                    <a:pt x="40782" y="674"/>
                  </a:lnTo>
                  <a:lnTo>
                    <a:pt x="40954" y="661"/>
                  </a:lnTo>
                  <a:lnTo>
                    <a:pt x="41442" y="608"/>
                  </a:lnTo>
                  <a:lnTo>
                    <a:pt x="41614" y="608"/>
                  </a:lnTo>
                  <a:lnTo>
                    <a:pt x="42103" y="568"/>
                  </a:lnTo>
                  <a:lnTo>
                    <a:pt x="42274" y="542"/>
                  </a:lnTo>
                  <a:lnTo>
                    <a:pt x="42763" y="516"/>
                  </a:lnTo>
                  <a:lnTo>
                    <a:pt x="42935" y="502"/>
                  </a:lnTo>
                  <a:lnTo>
                    <a:pt x="43423" y="463"/>
                  </a:lnTo>
                  <a:lnTo>
                    <a:pt x="43595" y="450"/>
                  </a:lnTo>
                  <a:lnTo>
                    <a:pt x="44084" y="410"/>
                  </a:lnTo>
                  <a:lnTo>
                    <a:pt x="44255" y="397"/>
                  </a:lnTo>
                  <a:lnTo>
                    <a:pt x="44744" y="370"/>
                  </a:lnTo>
                  <a:lnTo>
                    <a:pt x="44916" y="344"/>
                  </a:lnTo>
                  <a:lnTo>
                    <a:pt x="45391" y="317"/>
                  </a:lnTo>
                  <a:lnTo>
                    <a:pt x="45550" y="304"/>
                  </a:lnTo>
                  <a:lnTo>
                    <a:pt x="46051" y="251"/>
                  </a:lnTo>
                  <a:lnTo>
                    <a:pt x="46210" y="251"/>
                  </a:lnTo>
                  <a:lnTo>
                    <a:pt x="46712" y="199"/>
                  </a:lnTo>
                  <a:lnTo>
                    <a:pt x="46870" y="199"/>
                  </a:lnTo>
                  <a:lnTo>
                    <a:pt x="47372" y="146"/>
                  </a:lnTo>
                  <a:lnTo>
                    <a:pt x="47531" y="133"/>
                  </a:lnTo>
                  <a:lnTo>
                    <a:pt x="48191" y="80"/>
                  </a:lnTo>
                  <a:lnTo>
                    <a:pt x="48178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rot="293623">
              <a:off x="3843150" y="2087664"/>
              <a:ext cx="4174465" cy="335145"/>
            </a:xfrm>
            <a:custGeom>
              <a:avLst/>
              <a:gdLst/>
              <a:ahLst/>
              <a:cxnLst/>
              <a:rect l="l" t="t" r="r" b="b"/>
              <a:pathLst>
                <a:path w="48205" h="3870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72" y="66"/>
                  </a:lnTo>
                  <a:lnTo>
                    <a:pt x="46884" y="93"/>
                  </a:lnTo>
                  <a:lnTo>
                    <a:pt x="46712" y="119"/>
                  </a:lnTo>
                  <a:lnTo>
                    <a:pt x="46224" y="146"/>
                  </a:lnTo>
                  <a:lnTo>
                    <a:pt x="46052" y="172"/>
                  </a:lnTo>
                  <a:lnTo>
                    <a:pt x="45563" y="198"/>
                  </a:lnTo>
                  <a:lnTo>
                    <a:pt x="45391" y="212"/>
                  </a:lnTo>
                  <a:lnTo>
                    <a:pt x="44903" y="251"/>
                  </a:lnTo>
                  <a:lnTo>
                    <a:pt x="44731" y="264"/>
                  </a:lnTo>
                  <a:lnTo>
                    <a:pt x="44256" y="304"/>
                  </a:lnTo>
                  <a:lnTo>
                    <a:pt x="44097" y="317"/>
                  </a:lnTo>
                  <a:lnTo>
                    <a:pt x="43595" y="370"/>
                  </a:lnTo>
                  <a:lnTo>
                    <a:pt x="43437" y="370"/>
                  </a:lnTo>
                  <a:lnTo>
                    <a:pt x="42935" y="410"/>
                  </a:lnTo>
                  <a:lnTo>
                    <a:pt x="42777" y="410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5"/>
                  </a:lnTo>
                  <a:lnTo>
                    <a:pt x="41456" y="529"/>
                  </a:lnTo>
                  <a:lnTo>
                    <a:pt x="40954" y="568"/>
                  </a:lnTo>
                  <a:lnTo>
                    <a:pt x="40796" y="581"/>
                  </a:lnTo>
                  <a:lnTo>
                    <a:pt x="40294" y="608"/>
                  </a:lnTo>
                  <a:lnTo>
                    <a:pt x="40135" y="634"/>
                  </a:lnTo>
                  <a:lnTo>
                    <a:pt x="39633" y="661"/>
                  </a:lnTo>
                  <a:lnTo>
                    <a:pt x="39488" y="674"/>
                  </a:lnTo>
                  <a:lnTo>
                    <a:pt x="38986" y="727"/>
                  </a:lnTo>
                  <a:lnTo>
                    <a:pt x="38828" y="727"/>
                  </a:lnTo>
                  <a:lnTo>
                    <a:pt x="38326" y="780"/>
                  </a:lnTo>
                  <a:lnTo>
                    <a:pt x="38168" y="780"/>
                  </a:lnTo>
                  <a:lnTo>
                    <a:pt x="37666" y="832"/>
                  </a:lnTo>
                  <a:lnTo>
                    <a:pt x="37507" y="846"/>
                  </a:lnTo>
                  <a:lnTo>
                    <a:pt x="37005" y="872"/>
                  </a:lnTo>
                  <a:lnTo>
                    <a:pt x="36847" y="898"/>
                  </a:lnTo>
                  <a:lnTo>
                    <a:pt x="36345" y="925"/>
                  </a:lnTo>
                  <a:lnTo>
                    <a:pt x="36187" y="938"/>
                  </a:lnTo>
                  <a:lnTo>
                    <a:pt x="35685" y="978"/>
                  </a:lnTo>
                  <a:lnTo>
                    <a:pt x="35526" y="991"/>
                  </a:lnTo>
                  <a:lnTo>
                    <a:pt x="35024" y="1030"/>
                  </a:lnTo>
                  <a:lnTo>
                    <a:pt x="34866" y="1044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8" y="1136"/>
                  </a:lnTo>
                  <a:lnTo>
                    <a:pt x="33057" y="1189"/>
                  </a:lnTo>
                  <a:lnTo>
                    <a:pt x="32898" y="1189"/>
                  </a:lnTo>
                  <a:lnTo>
                    <a:pt x="32396" y="1242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7" y="1308"/>
                  </a:lnTo>
                  <a:lnTo>
                    <a:pt x="31076" y="1334"/>
                  </a:lnTo>
                  <a:lnTo>
                    <a:pt x="30917" y="1361"/>
                  </a:lnTo>
                  <a:lnTo>
                    <a:pt x="30415" y="1387"/>
                  </a:lnTo>
                  <a:lnTo>
                    <a:pt x="30257" y="1400"/>
                  </a:lnTo>
                  <a:lnTo>
                    <a:pt x="29781" y="1440"/>
                  </a:lnTo>
                  <a:lnTo>
                    <a:pt x="29610" y="1453"/>
                  </a:lnTo>
                  <a:lnTo>
                    <a:pt x="29121" y="1493"/>
                  </a:lnTo>
                  <a:lnTo>
                    <a:pt x="28949" y="1506"/>
                  </a:lnTo>
                  <a:lnTo>
                    <a:pt x="28461" y="1559"/>
                  </a:lnTo>
                  <a:lnTo>
                    <a:pt x="28289" y="1559"/>
                  </a:lnTo>
                  <a:lnTo>
                    <a:pt x="27800" y="1598"/>
                  </a:lnTo>
                  <a:lnTo>
                    <a:pt x="27629" y="1625"/>
                  </a:lnTo>
                  <a:lnTo>
                    <a:pt x="27140" y="1651"/>
                  </a:lnTo>
                  <a:lnTo>
                    <a:pt x="26968" y="1664"/>
                  </a:lnTo>
                  <a:lnTo>
                    <a:pt x="26480" y="1704"/>
                  </a:lnTo>
                  <a:lnTo>
                    <a:pt x="26308" y="1717"/>
                  </a:lnTo>
                  <a:lnTo>
                    <a:pt x="25819" y="1744"/>
                  </a:lnTo>
                  <a:lnTo>
                    <a:pt x="25648" y="1770"/>
                  </a:lnTo>
                  <a:lnTo>
                    <a:pt x="25159" y="1796"/>
                  </a:lnTo>
                  <a:lnTo>
                    <a:pt x="25014" y="1823"/>
                  </a:lnTo>
                  <a:lnTo>
                    <a:pt x="24512" y="1849"/>
                  </a:lnTo>
                  <a:lnTo>
                    <a:pt x="24353" y="1862"/>
                  </a:lnTo>
                  <a:lnTo>
                    <a:pt x="23852" y="1915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3" y="1968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2" y="2127"/>
                  </a:lnTo>
                  <a:lnTo>
                    <a:pt x="20550" y="2166"/>
                  </a:lnTo>
                  <a:lnTo>
                    <a:pt x="20392" y="2179"/>
                  </a:lnTo>
                  <a:lnTo>
                    <a:pt x="19903" y="2219"/>
                  </a:lnTo>
                  <a:lnTo>
                    <a:pt x="19744" y="2232"/>
                  </a:lnTo>
                  <a:lnTo>
                    <a:pt x="19243" y="2259"/>
                  </a:lnTo>
                  <a:lnTo>
                    <a:pt x="19084" y="2285"/>
                  </a:lnTo>
                  <a:lnTo>
                    <a:pt x="18582" y="2325"/>
                  </a:lnTo>
                  <a:lnTo>
                    <a:pt x="18424" y="2325"/>
                  </a:lnTo>
                  <a:lnTo>
                    <a:pt x="17922" y="2377"/>
                  </a:lnTo>
                  <a:lnTo>
                    <a:pt x="17763" y="2391"/>
                  </a:lnTo>
                  <a:lnTo>
                    <a:pt x="17262" y="2430"/>
                  </a:lnTo>
                  <a:lnTo>
                    <a:pt x="17103" y="2444"/>
                  </a:lnTo>
                  <a:lnTo>
                    <a:pt x="16601" y="2483"/>
                  </a:lnTo>
                  <a:lnTo>
                    <a:pt x="16443" y="2496"/>
                  </a:lnTo>
                  <a:lnTo>
                    <a:pt x="15941" y="2523"/>
                  </a:lnTo>
                  <a:lnTo>
                    <a:pt x="15782" y="2549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7" y="2628"/>
                  </a:lnTo>
                  <a:lnTo>
                    <a:pt x="14475" y="2642"/>
                  </a:lnTo>
                  <a:lnTo>
                    <a:pt x="13986" y="2694"/>
                  </a:lnTo>
                  <a:lnTo>
                    <a:pt x="13815" y="2694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6" y="2787"/>
                  </a:lnTo>
                  <a:lnTo>
                    <a:pt x="12494" y="2813"/>
                  </a:lnTo>
                  <a:lnTo>
                    <a:pt x="12005" y="2840"/>
                  </a:lnTo>
                  <a:lnTo>
                    <a:pt x="11834" y="2853"/>
                  </a:lnTo>
                  <a:lnTo>
                    <a:pt x="11345" y="2893"/>
                  </a:lnTo>
                  <a:lnTo>
                    <a:pt x="11173" y="2906"/>
                  </a:lnTo>
                  <a:lnTo>
                    <a:pt x="10698" y="2945"/>
                  </a:lnTo>
                  <a:lnTo>
                    <a:pt x="10526" y="2959"/>
                  </a:lnTo>
                  <a:lnTo>
                    <a:pt x="10038" y="2985"/>
                  </a:lnTo>
                  <a:lnTo>
                    <a:pt x="9866" y="3011"/>
                  </a:lnTo>
                  <a:lnTo>
                    <a:pt x="9377" y="3038"/>
                  </a:lnTo>
                  <a:lnTo>
                    <a:pt x="9206" y="3051"/>
                  </a:lnTo>
                  <a:lnTo>
                    <a:pt x="8717" y="3104"/>
                  </a:lnTo>
                  <a:lnTo>
                    <a:pt x="8545" y="3104"/>
                  </a:lnTo>
                  <a:lnTo>
                    <a:pt x="8057" y="3157"/>
                  </a:lnTo>
                  <a:lnTo>
                    <a:pt x="7885" y="3170"/>
                  </a:lnTo>
                  <a:lnTo>
                    <a:pt x="7396" y="3209"/>
                  </a:lnTo>
                  <a:lnTo>
                    <a:pt x="7225" y="3223"/>
                  </a:lnTo>
                  <a:lnTo>
                    <a:pt x="6736" y="3249"/>
                  </a:lnTo>
                  <a:lnTo>
                    <a:pt x="6564" y="3276"/>
                  </a:lnTo>
                  <a:lnTo>
                    <a:pt x="6076" y="3302"/>
                  </a:lnTo>
                  <a:lnTo>
                    <a:pt x="5930" y="3315"/>
                  </a:lnTo>
                  <a:lnTo>
                    <a:pt x="5428" y="3355"/>
                  </a:lnTo>
                  <a:lnTo>
                    <a:pt x="5270" y="3368"/>
                  </a:lnTo>
                  <a:lnTo>
                    <a:pt x="4768" y="3394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74"/>
                  </a:lnTo>
                  <a:lnTo>
                    <a:pt x="3448" y="3513"/>
                  </a:lnTo>
                  <a:lnTo>
                    <a:pt x="3289" y="3513"/>
                  </a:lnTo>
                  <a:lnTo>
                    <a:pt x="2787" y="3566"/>
                  </a:lnTo>
                  <a:lnTo>
                    <a:pt x="2629" y="3579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7" y="3672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1" y="3725"/>
                  </a:lnTo>
                  <a:lnTo>
                    <a:pt x="1" y="3777"/>
                  </a:lnTo>
                  <a:lnTo>
                    <a:pt x="1" y="3870"/>
                  </a:lnTo>
                  <a:lnTo>
                    <a:pt x="661" y="3817"/>
                  </a:lnTo>
                  <a:lnTo>
                    <a:pt x="819" y="3804"/>
                  </a:lnTo>
                  <a:lnTo>
                    <a:pt x="1321" y="3764"/>
                  </a:lnTo>
                  <a:lnTo>
                    <a:pt x="1480" y="3751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72"/>
                  </a:lnTo>
                  <a:lnTo>
                    <a:pt x="2800" y="3645"/>
                  </a:lnTo>
                  <a:lnTo>
                    <a:pt x="3289" y="3606"/>
                  </a:lnTo>
                  <a:lnTo>
                    <a:pt x="3448" y="3606"/>
                  </a:lnTo>
                  <a:lnTo>
                    <a:pt x="3949" y="3553"/>
                  </a:lnTo>
                  <a:lnTo>
                    <a:pt x="4108" y="3553"/>
                  </a:lnTo>
                  <a:lnTo>
                    <a:pt x="4610" y="3500"/>
                  </a:lnTo>
                  <a:lnTo>
                    <a:pt x="4768" y="3487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4"/>
                  </a:lnTo>
                  <a:lnTo>
                    <a:pt x="6089" y="3381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85" y="3236"/>
                  </a:lnTo>
                  <a:lnTo>
                    <a:pt x="8057" y="3236"/>
                  </a:lnTo>
                  <a:lnTo>
                    <a:pt x="8545" y="3183"/>
                  </a:lnTo>
                  <a:lnTo>
                    <a:pt x="8717" y="3183"/>
                  </a:lnTo>
                  <a:lnTo>
                    <a:pt x="9206" y="3143"/>
                  </a:lnTo>
                  <a:lnTo>
                    <a:pt x="9377" y="3117"/>
                  </a:lnTo>
                  <a:lnTo>
                    <a:pt x="9866" y="3091"/>
                  </a:lnTo>
                  <a:lnTo>
                    <a:pt x="10038" y="3064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7" y="2985"/>
                  </a:lnTo>
                  <a:lnTo>
                    <a:pt x="11358" y="2972"/>
                  </a:lnTo>
                  <a:lnTo>
                    <a:pt x="11847" y="2945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66" y="2879"/>
                  </a:lnTo>
                  <a:lnTo>
                    <a:pt x="13154" y="2827"/>
                  </a:lnTo>
                  <a:lnTo>
                    <a:pt x="13326" y="2827"/>
                  </a:lnTo>
                  <a:lnTo>
                    <a:pt x="13815" y="2774"/>
                  </a:lnTo>
                  <a:lnTo>
                    <a:pt x="13986" y="2774"/>
                  </a:lnTo>
                  <a:lnTo>
                    <a:pt x="14475" y="2721"/>
                  </a:lnTo>
                  <a:lnTo>
                    <a:pt x="14647" y="2708"/>
                  </a:lnTo>
                  <a:lnTo>
                    <a:pt x="15135" y="2681"/>
                  </a:lnTo>
                  <a:lnTo>
                    <a:pt x="15307" y="2655"/>
                  </a:lnTo>
                  <a:lnTo>
                    <a:pt x="15796" y="2628"/>
                  </a:lnTo>
                  <a:lnTo>
                    <a:pt x="15967" y="2615"/>
                  </a:lnTo>
                  <a:lnTo>
                    <a:pt x="16456" y="2576"/>
                  </a:lnTo>
                  <a:lnTo>
                    <a:pt x="16628" y="2562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4" y="2404"/>
                  </a:lnTo>
                  <a:lnTo>
                    <a:pt x="18582" y="2404"/>
                  </a:lnTo>
                  <a:lnTo>
                    <a:pt x="19084" y="2364"/>
                  </a:lnTo>
                  <a:lnTo>
                    <a:pt x="19243" y="2351"/>
                  </a:lnTo>
                  <a:lnTo>
                    <a:pt x="19744" y="2311"/>
                  </a:lnTo>
                  <a:lnTo>
                    <a:pt x="19903" y="2298"/>
                  </a:lnTo>
                  <a:lnTo>
                    <a:pt x="20405" y="2259"/>
                  </a:lnTo>
                  <a:lnTo>
                    <a:pt x="20563" y="2245"/>
                  </a:lnTo>
                  <a:lnTo>
                    <a:pt x="21065" y="2219"/>
                  </a:lnTo>
                  <a:lnTo>
                    <a:pt x="21224" y="2193"/>
                  </a:lnTo>
                  <a:lnTo>
                    <a:pt x="21725" y="2166"/>
                  </a:lnTo>
                  <a:lnTo>
                    <a:pt x="21884" y="2153"/>
                  </a:lnTo>
                  <a:lnTo>
                    <a:pt x="22372" y="2113"/>
                  </a:lnTo>
                  <a:lnTo>
                    <a:pt x="22531" y="2100"/>
                  </a:lnTo>
                  <a:lnTo>
                    <a:pt x="23033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2" y="1995"/>
                  </a:lnTo>
                  <a:lnTo>
                    <a:pt x="24353" y="1955"/>
                  </a:lnTo>
                  <a:lnTo>
                    <a:pt x="24512" y="1928"/>
                  </a:lnTo>
                  <a:lnTo>
                    <a:pt x="25014" y="1902"/>
                  </a:lnTo>
                  <a:lnTo>
                    <a:pt x="25172" y="1889"/>
                  </a:lnTo>
                  <a:lnTo>
                    <a:pt x="25674" y="1849"/>
                  </a:lnTo>
                  <a:lnTo>
                    <a:pt x="25833" y="1836"/>
                  </a:lnTo>
                  <a:lnTo>
                    <a:pt x="26334" y="1796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40" y="1730"/>
                  </a:lnTo>
                  <a:lnTo>
                    <a:pt x="27629" y="1704"/>
                  </a:lnTo>
                  <a:lnTo>
                    <a:pt x="27800" y="1691"/>
                  </a:lnTo>
                  <a:lnTo>
                    <a:pt x="28289" y="1638"/>
                  </a:lnTo>
                  <a:lnTo>
                    <a:pt x="28461" y="1638"/>
                  </a:lnTo>
                  <a:lnTo>
                    <a:pt x="28949" y="1585"/>
                  </a:lnTo>
                  <a:lnTo>
                    <a:pt x="29121" y="1572"/>
                  </a:lnTo>
                  <a:lnTo>
                    <a:pt x="29610" y="1532"/>
                  </a:lnTo>
                  <a:lnTo>
                    <a:pt x="29781" y="1519"/>
                  </a:lnTo>
                  <a:lnTo>
                    <a:pt x="30270" y="1493"/>
                  </a:lnTo>
                  <a:lnTo>
                    <a:pt x="30442" y="1466"/>
                  </a:lnTo>
                  <a:lnTo>
                    <a:pt x="30930" y="1440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38" y="1334"/>
                  </a:lnTo>
                  <a:lnTo>
                    <a:pt x="32396" y="1321"/>
                  </a:lnTo>
                  <a:lnTo>
                    <a:pt x="32898" y="1268"/>
                  </a:lnTo>
                  <a:lnTo>
                    <a:pt x="33057" y="1268"/>
                  </a:lnTo>
                  <a:lnTo>
                    <a:pt x="33558" y="1229"/>
                  </a:lnTo>
                  <a:lnTo>
                    <a:pt x="33717" y="1229"/>
                  </a:lnTo>
                  <a:lnTo>
                    <a:pt x="34219" y="1176"/>
                  </a:lnTo>
                  <a:lnTo>
                    <a:pt x="34377" y="1162"/>
                  </a:lnTo>
                  <a:lnTo>
                    <a:pt x="34879" y="1123"/>
                  </a:lnTo>
                  <a:lnTo>
                    <a:pt x="35038" y="1110"/>
                  </a:lnTo>
                  <a:lnTo>
                    <a:pt x="35539" y="1070"/>
                  </a:lnTo>
                  <a:lnTo>
                    <a:pt x="35698" y="1057"/>
                  </a:lnTo>
                  <a:lnTo>
                    <a:pt x="36200" y="1030"/>
                  </a:lnTo>
                  <a:lnTo>
                    <a:pt x="36358" y="1004"/>
                  </a:lnTo>
                  <a:lnTo>
                    <a:pt x="36847" y="978"/>
                  </a:lnTo>
                  <a:lnTo>
                    <a:pt x="37005" y="964"/>
                  </a:lnTo>
                  <a:lnTo>
                    <a:pt x="37507" y="925"/>
                  </a:lnTo>
                  <a:lnTo>
                    <a:pt x="37666" y="912"/>
                  </a:lnTo>
                  <a:lnTo>
                    <a:pt x="38168" y="859"/>
                  </a:lnTo>
                  <a:lnTo>
                    <a:pt x="38326" y="859"/>
                  </a:lnTo>
                  <a:lnTo>
                    <a:pt x="38828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7" y="740"/>
                  </a:lnTo>
                  <a:lnTo>
                    <a:pt x="40148" y="713"/>
                  </a:lnTo>
                  <a:lnTo>
                    <a:pt x="40307" y="700"/>
                  </a:lnTo>
                  <a:lnTo>
                    <a:pt x="40809" y="661"/>
                  </a:lnTo>
                  <a:lnTo>
                    <a:pt x="40967" y="647"/>
                  </a:lnTo>
                  <a:lnTo>
                    <a:pt x="41469" y="608"/>
                  </a:lnTo>
                  <a:lnTo>
                    <a:pt x="41614" y="595"/>
                  </a:lnTo>
                  <a:lnTo>
                    <a:pt x="42116" y="568"/>
                  </a:lnTo>
                  <a:lnTo>
                    <a:pt x="42275" y="542"/>
                  </a:lnTo>
                  <a:lnTo>
                    <a:pt x="42777" y="502"/>
                  </a:lnTo>
                  <a:lnTo>
                    <a:pt x="42935" y="502"/>
                  </a:lnTo>
                  <a:lnTo>
                    <a:pt x="43437" y="449"/>
                  </a:lnTo>
                  <a:lnTo>
                    <a:pt x="43595" y="449"/>
                  </a:lnTo>
                  <a:lnTo>
                    <a:pt x="44097" y="397"/>
                  </a:lnTo>
                  <a:lnTo>
                    <a:pt x="44256" y="383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18" y="304"/>
                  </a:lnTo>
                  <a:lnTo>
                    <a:pt x="45576" y="278"/>
                  </a:lnTo>
                  <a:lnTo>
                    <a:pt x="46078" y="251"/>
                  </a:lnTo>
                  <a:lnTo>
                    <a:pt x="46237" y="238"/>
                  </a:lnTo>
                  <a:lnTo>
                    <a:pt x="46712" y="198"/>
                  </a:lnTo>
                  <a:lnTo>
                    <a:pt x="46884" y="185"/>
                  </a:lnTo>
                  <a:lnTo>
                    <a:pt x="47372" y="146"/>
                  </a:lnTo>
                  <a:lnTo>
                    <a:pt x="47544" y="132"/>
                  </a:lnTo>
                  <a:lnTo>
                    <a:pt x="48204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rot="293623">
              <a:off x="3840365" y="2401880"/>
              <a:ext cx="4174465" cy="334105"/>
            </a:xfrm>
            <a:custGeom>
              <a:avLst/>
              <a:gdLst/>
              <a:ahLst/>
              <a:cxnLst/>
              <a:rect l="l" t="t" r="r" b="b"/>
              <a:pathLst>
                <a:path w="48205" h="3858" extrusionOk="0">
                  <a:moveTo>
                    <a:pt x="48205" y="1"/>
                  </a:moveTo>
                  <a:lnTo>
                    <a:pt x="47545" y="54"/>
                  </a:lnTo>
                  <a:lnTo>
                    <a:pt x="47386" y="67"/>
                  </a:lnTo>
                  <a:lnTo>
                    <a:pt x="46884" y="93"/>
                  </a:lnTo>
                  <a:lnTo>
                    <a:pt x="46726" y="107"/>
                  </a:lnTo>
                  <a:lnTo>
                    <a:pt x="46224" y="146"/>
                  </a:lnTo>
                  <a:lnTo>
                    <a:pt x="46065" y="159"/>
                  </a:lnTo>
                  <a:lnTo>
                    <a:pt x="45564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65"/>
                  </a:lnTo>
                  <a:lnTo>
                    <a:pt x="44256" y="318"/>
                  </a:lnTo>
                  <a:lnTo>
                    <a:pt x="44098" y="331"/>
                  </a:lnTo>
                  <a:lnTo>
                    <a:pt x="43596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24"/>
                  </a:lnTo>
                  <a:lnTo>
                    <a:pt x="42275" y="463"/>
                  </a:lnTo>
                  <a:lnTo>
                    <a:pt x="42117" y="476"/>
                  </a:lnTo>
                  <a:lnTo>
                    <a:pt x="41615" y="516"/>
                  </a:lnTo>
                  <a:lnTo>
                    <a:pt x="41456" y="529"/>
                  </a:lnTo>
                  <a:lnTo>
                    <a:pt x="40954" y="556"/>
                  </a:lnTo>
                  <a:lnTo>
                    <a:pt x="40796" y="582"/>
                  </a:lnTo>
                  <a:lnTo>
                    <a:pt x="40321" y="622"/>
                  </a:lnTo>
                  <a:lnTo>
                    <a:pt x="40149" y="622"/>
                  </a:lnTo>
                  <a:lnTo>
                    <a:pt x="39660" y="674"/>
                  </a:lnTo>
                  <a:lnTo>
                    <a:pt x="39489" y="688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40" y="767"/>
                  </a:lnTo>
                  <a:lnTo>
                    <a:pt x="38168" y="793"/>
                  </a:lnTo>
                  <a:lnTo>
                    <a:pt x="37679" y="820"/>
                  </a:lnTo>
                  <a:lnTo>
                    <a:pt x="37508" y="846"/>
                  </a:lnTo>
                  <a:lnTo>
                    <a:pt x="37019" y="873"/>
                  </a:lnTo>
                  <a:lnTo>
                    <a:pt x="36847" y="886"/>
                  </a:lnTo>
                  <a:lnTo>
                    <a:pt x="36359" y="925"/>
                  </a:lnTo>
                  <a:lnTo>
                    <a:pt x="36187" y="939"/>
                  </a:lnTo>
                  <a:lnTo>
                    <a:pt x="35711" y="991"/>
                  </a:lnTo>
                  <a:lnTo>
                    <a:pt x="35540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1" y="1084"/>
                  </a:lnTo>
                  <a:lnTo>
                    <a:pt x="34219" y="1097"/>
                  </a:lnTo>
                  <a:lnTo>
                    <a:pt x="33730" y="1137"/>
                  </a:lnTo>
                  <a:lnTo>
                    <a:pt x="33559" y="1150"/>
                  </a:lnTo>
                  <a:lnTo>
                    <a:pt x="33070" y="1189"/>
                  </a:lnTo>
                  <a:lnTo>
                    <a:pt x="32898" y="1203"/>
                  </a:lnTo>
                  <a:lnTo>
                    <a:pt x="32410" y="1242"/>
                  </a:lnTo>
                  <a:lnTo>
                    <a:pt x="32238" y="1256"/>
                  </a:lnTo>
                  <a:lnTo>
                    <a:pt x="31749" y="1282"/>
                  </a:lnTo>
                  <a:lnTo>
                    <a:pt x="31578" y="1308"/>
                  </a:lnTo>
                  <a:lnTo>
                    <a:pt x="31089" y="1335"/>
                  </a:lnTo>
                  <a:lnTo>
                    <a:pt x="30944" y="1348"/>
                  </a:lnTo>
                  <a:lnTo>
                    <a:pt x="30442" y="1401"/>
                  </a:lnTo>
                  <a:lnTo>
                    <a:pt x="30284" y="1401"/>
                  </a:lnTo>
                  <a:lnTo>
                    <a:pt x="29782" y="1454"/>
                  </a:lnTo>
                  <a:lnTo>
                    <a:pt x="29623" y="1454"/>
                  </a:lnTo>
                  <a:lnTo>
                    <a:pt x="29121" y="1506"/>
                  </a:lnTo>
                  <a:lnTo>
                    <a:pt x="28963" y="1520"/>
                  </a:lnTo>
                  <a:lnTo>
                    <a:pt x="28461" y="1546"/>
                  </a:lnTo>
                  <a:lnTo>
                    <a:pt x="28303" y="1572"/>
                  </a:lnTo>
                  <a:lnTo>
                    <a:pt x="27801" y="1599"/>
                  </a:lnTo>
                  <a:lnTo>
                    <a:pt x="27642" y="1612"/>
                  </a:lnTo>
                  <a:lnTo>
                    <a:pt x="27140" y="1652"/>
                  </a:lnTo>
                  <a:lnTo>
                    <a:pt x="26982" y="1665"/>
                  </a:lnTo>
                  <a:lnTo>
                    <a:pt x="26480" y="1705"/>
                  </a:lnTo>
                  <a:lnTo>
                    <a:pt x="26335" y="1718"/>
                  </a:lnTo>
                  <a:lnTo>
                    <a:pt x="25833" y="1757"/>
                  </a:lnTo>
                  <a:lnTo>
                    <a:pt x="25674" y="1757"/>
                  </a:lnTo>
                  <a:lnTo>
                    <a:pt x="25173" y="1810"/>
                  </a:lnTo>
                  <a:lnTo>
                    <a:pt x="25014" y="1810"/>
                  </a:lnTo>
                  <a:lnTo>
                    <a:pt x="24512" y="1863"/>
                  </a:lnTo>
                  <a:lnTo>
                    <a:pt x="24354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192" y="1969"/>
                  </a:lnTo>
                  <a:lnTo>
                    <a:pt x="23033" y="1982"/>
                  </a:lnTo>
                  <a:lnTo>
                    <a:pt x="22531" y="2008"/>
                  </a:lnTo>
                  <a:lnTo>
                    <a:pt x="22373" y="2035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24" y="2114"/>
                  </a:lnTo>
                  <a:lnTo>
                    <a:pt x="21065" y="2127"/>
                  </a:lnTo>
                  <a:lnTo>
                    <a:pt x="20564" y="2180"/>
                  </a:lnTo>
                  <a:lnTo>
                    <a:pt x="20405" y="2180"/>
                  </a:lnTo>
                  <a:lnTo>
                    <a:pt x="19903" y="2233"/>
                  </a:lnTo>
                  <a:lnTo>
                    <a:pt x="19745" y="2233"/>
                  </a:lnTo>
                  <a:lnTo>
                    <a:pt x="19243" y="2272"/>
                  </a:lnTo>
                  <a:lnTo>
                    <a:pt x="19084" y="2299"/>
                  </a:lnTo>
                  <a:lnTo>
                    <a:pt x="18583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75" y="2418"/>
                  </a:lnTo>
                  <a:lnTo>
                    <a:pt x="17103" y="2444"/>
                  </a:lnTo>
                  <a:lnTo>
                    <a:pt x="16628" y="2471"/>
                  </a:lnTo>
                  <a:lnTo>
                    <a:pt x="16456" y="2497"/>
                  </a:lnTo>
                  <a:lnTo>
                    <a:pt x="15968" y="2523"/>
                  </a:lnTo>
                  <a:lnTo>
                    <a:pt x="15796" y="2537"/>
                  </a:lnTo>
                  <a:lnTo>
                    <a:pt x="15307" y="2589"/>
                  </a:lnTo>
                  <a:lnTo>
                    <a:pt x="15136" y="2589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7" y="2695"/>
                  </a:lnTo>
                  <a:lnTo>
                    <a:pt x="13815" y="2708"/>
                  </a:lnTo>
                  <a:lnTo>
                    <a:pt x="13326" y="2735"/>
                  </a:lnTo>
                  <a:lnTo>
                    <a:pt x="13155" y="2748"/>
                  </a:lnTo>
                  <a:lnTo>
                    <a:pt x="12666" y="2787"/>
                  </a:lnTo>
                  <a:lnTo>
                    <a:pt x="12494" y="2801"/>
                  </a:lnTo>
                  <a:lnTo>
                    <a:pt x="12006" y="2840"/>
                  </a:lnTo>
                  <a:lnTo>
                    <a:pt x="11860" y="2853"/>
                  </a:lnTo>
                  <a:lnTo>
                    <a:pt x="11359" y="2893"/>
                  </a:lnTo>
                  <a:lnTo>
                    <a:pt x="11200" y="2906"/>
                  </a:lnTo>
                  <a:lnTo>
                    <a:pt x="10698" y="2959"/>
                  </a:lnTo>
                  <a:lnTo>
                    <a:pt x="10540" y="2959"/>
                  </a:lnTo>
                  <a:lnTo>
                    <a:pt x="10038" y="2999"/>
                  </a:lnTo>
                  <a:lnTo>
                    <a:pt x="9879" y="2999"/>
                  </a:lnTo>
                  <a:lnTo>
                    <a:pt x="9378" y="3052"/>
                  </a:lnTo>
                  <a:lnTo>
                    <a:pt x="9219" y="3065"/>
                  </a:lnTo>
                  <a:lnTo>
                    <a:pt x="8717" y="3104"/>
                  </a:lnTo>
                  <a:lnTo>
                    <a:pt x="8559" y="3118"/>
                  </a:lnTo>
                  <a:lnTo>
                    <a:pt x="8057" y="3157"/>
                  </a:lnTo>
                  <a:lnTo>
                    <a:pt x="7898" y="3170"/>
                  </a:lnTo>
                  <a:lnTo>
                    <a:pt x="7397" y="3197"/>
                  </a:lnTo>
                  <a:lnTo>
                    <a:pt x="7238" y="3223"/>
                  </a:lnTo>
                  <a:lnTo>
                    <a:pt x="6749" y="3250"/>
                  </a:lnTo>
                  <a:lnTo>
                    <a:pt x="6591" y="3263"/>
                  </a:lnTo>
                  <a:lnTo>
                    <a:pt x="6089" y="3303"/>
                  </a:lnTo>
                  <a:lnTo>
                    <a:pt x="5931" y="3316"/>
                  </a:lnTo>
                  <a:lnTo>
                    <a:pt x="5429" y="3369"/>
                  </a:lnTo>
                  <a:lnTo>
                    <a:pt x="5270" y="3369"/>
                  </a:lnTo>
                  <a:lnTo>
                    <a:pt x="4769" y="3408"/>
                  </a:lnTo>
                  <a:lnTo>
                    <a:pt x="4610" y="3435"/>
                  </a:lnTo>
                  <a:lnTo>
                    <a:pt x="4108" y="3461"/>
                  </a:lnTo>
                  <a:lnTo>
                    <a:pt x="3950" y="3487"/>
                  </a:lnTo>
                  <a:lnTo>
                    <a:pt x="3448" y="3514"/>
                  </a:lnTo>
                  <a:lnTo>
                    <a:pt x="3289" y="3527"/>
                  </a:lnTo>
                  <a:lnTo>
                    <a:pt x="2788" y="3567"/>
                  </a:lnTo>
                  <a:lnTo>
                    <a:pt x="2629" y="3580"/>
                  </a:lnTo>
                  <a:lnTo>
                    <a:pt x="2154" y="3619"/>
                  </a:lnTo>
                  <a:lnTo>
                    <a:pt x="1982" y="3633"/>
                  </a:lnTo>
                  <a:lnTo>
                    <a:pt x="1493" y="3659"/>
                  </a:lnTo>
                  <a:lnTo>
                    <a:pt x="1322" y="3686"/>
                  </a:lnTo>
                  <a:lnTo>
                    <a:pt x="833" y="3725"/>
                  </a:lnTo>
                  <a:lnTo>
                    <a:pt x="661" y="3725"/>
                  </a:lnTo>
                  <a:lnTo>
                    <a:pt x="1" y="3778"/>
                  </a:lnTo>
                  <a:lnTo>
                    <a:pt x="1" y="3857"/>
                  </a:lnTo>
                  <a:lnTo>
                    <a:pt x="661" y="3818"/>
                  </a:lnTo>
                  <a:lnTo>
                    <a:pt x="833" y="3818"/>
                  </a:lnTo>
                  <a:lnTo>
                    <a:pt x="1322" y="3765"/>
                  </a:lnTo>
                  <a:lnTo>
                    <a:pt x="1493" y="3738"/>
                  </a:lnTo>
                  <a:lnTo>
                    <a:pt x="1982" y="3712"/>
                  </a:lnTo>
                  <a:lnTo>
                    <a:pt x="2154" y="3699"/>
                  </a:lnTo>
                  <a:lnTo>
                    <a:pt x="2642" y="3659"/>
                  </a:lnTo>
                  <a:lnTo>
                    <a:pt x="2814" y="3646"/>
                  </a:lnTo>
                  <a:lnTo>
                    <a:pt x="3303" y="3619"/>
                  </a:lnTo>
                  <a:lnTo>
                    <a:pt x="3474" y="3593"/>
                  </a:lnTo>
                  <a:lnTo>
                    <a:pt x="3963" y="3567"/>
                  </a:lnTo>
                  <a:lnTo>
                    <a:pt x="4135" y="3553"/>
                  </a:lnTo>
                  <a:lnTo>
                    <a:pt x="4610" y="3514"/>
                  </a:lnTo>
                  <a:lnTo>
                    <a:pt x="4769" y="3501"/>
                  </a:lnTo>
                  <a:lnTo>
                    <a:pt x="5270" y="3448"/>
                  </a:lnTo>
                  <a:lnTo>
                    <a:pt x="5429" y="3448"/>
                  </a:lnTo>
                  <a:lnTo>
                    <a:pt x="5931" y="3395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3"/>
                  </a:lnTo>
                  <a:lnTo>
                    <a:pt x="7410" y="3289"/>
                  </a:lnTo>
                  <a:lnTo>
                    <a:pt x="7912" y="3250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4"/>
                  </a:lnTo>
                  <a:lnTo>
                    <a:pt x="9219" y="3157"/>
                  </a:lnTo>
                  <a:lnTo>
                    <a:pt x="9378" y="3131"/>
                  </a:lnTo>
                  <a:lnTo>
                    <a:pt x="9879" y="3078"/>
                  </a:lnTo>
                  <a:lnTo>
                    <a:pt x="10038" y="3078"/>
                  </a:lnTo>
                  <a:lnTo>
                    <a:pt x="10540" y="3038"/>
                  </a:lnTo>
                  <a:lnTo>
                    <a:pt x="10698" y="3038"/>
                  </a:lnTo>
                  <a:lnTo>
                    <a:pt x="11200" y="2986"/>
                  </a:lnTo>
                  <a:lnTo>
                    <a:pt x="11359" y="2972"/>
                  </a:lnTo>
                  <a:lnTo>
                    <a:pt x="11860" y="2933"/>
                  </a:lnTo>
                  <a:lnTo>
                    <a:pt x="12019" y="2920"/>
                  </a:lnTo>
                  <a:lnTo>
                    <a:pt x="12521" y="2893"/>
                  </a:lnTo>
                  <a:lnTo>
                    <a:pt x="12679" y="2867"/>
                  </a:lnTo>
                  <a:lnTo>
                    <a:pt x="13181" y="2840"/>
                  </a:lnTo>
                  <a:lnTo>
                    <a:pt x="13340" y="2827"/>
                  </a:lnTo>
                  <a:lnTo>
                    <a:pt x="13815" y="2787"/>
                  </a:lnTo>
                  <a:lnTo>
                    <a:pt x="13987" y="2774"/>
                  </a:lnTo>
                  <a:lnTo>
                    <a:pt x="14475" y="2735"/>
                  </a:lnTo>
                  <a:lnTo>
                    <a:pt x="14647" y="2721"/>
                  </a:lnTo>
                  <a:lnTo>
                    <a:pt x="15136" y="2669"/>
                  </a:lnTo>
                  <a:lnTo>
                    <a:pt x="15307" y="2669"/>
                  </a:lnTo>
                  <a:lnTo>
                    <a:pt x="15796" y="2629"/>
                  </a:lnTo>
                  <a:lnTo>
                    <a:pt x="15968" y="2603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7" y="2523"/>
                  </a:lnTo>
                  <a:lnTo>
                    <a:pt x="17288" y="2510"/>
                  </a:lnTo>
                  <a:lnTo>
                    <a:pt x="17777" y="2471"/>
                  </a:lnTo>
                  <a:lnTo>
                    <a:pt x="17949" y="2457"/>
                  </a:lnTo>
                  <a:lnTo>
                    <a:pt x="18437" y="2418"/>
                  </a:lnTo>
                  <a:lnTo>
                    <a:pt x="18583" y="2404"/>
                  </a:lnTo>
                  <a:lnTo>
                    <a:pt x="19084" y="2378"/>
                  </a:lnTo>
                  <a:lnTo>
                    <a:pt x="19243" y="2365"/>
                  </a:lnTo>
                  <a:lnTo>
                    <a:pt x="19745" y="2312"/>
                  </a:lnTo>
                  <a:lnTo>
                    <a:pt x="19903" y="2312"/>
                  </a:lnTo>
                  <a:lnTo>
                    <a:pt x="20405" y="2259"/>
                  </a:lnTo>
                  <a:lnTo>
                    <a:pt x="20564" y="2259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67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5" y="2088"/>
                  </a:lnTo>
                  <a:lnTo>
                    <a:pt x="23046" y="2061"/>
                  </a:lnTo>
                  <a:lnTo>
                    <a:pt x="23205" y="2048"/>
                  </a:lnTo>
                  <a:lnTo>
                    <a:pt x="23693" y="2008"/>
                  </a:lnTo>
                  <a:lnTo>
                    <a:pt x="23852" y="1995"/>
                  </a:lnTo>
                  <a:lnTo>
                    <a:pt x="24354" y="1969"/>
                  </a:lnTo>
                  <a:lnTo>
                    <a:pt x="24512" y="1942"/>
                  </a:lnTo>
                  <a:lnTo>
                    <a:pt x="25014" y="1903"/>
                  </a:lnTo>
                  <a:lnTo>
                    <a:pt x="25173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5" y="1797"/>
                  </a:lnTo>
                  <a:lnTo>
                    <a:pt x="26493" y="1784"/>
                  </a:lnTo>
                  <a:lnTo>
                    <a:pt x="26995" y="1744"/>
                  </a:lnTo>
                  <a:lnTo>
                    <a:pt x="27154" y="1731"/>
                  </a:lnTo>
                  <a:lnTo>
                    <a:pt x="27655" y="1705"/>
                  </a:lnTo>
                  <a:lnTo>
                    <a:pt x="27814" y="1678"/>
                  </a:lnTo>
                  <a:lnTo>
                    <a:pt x="28303" y="1652"/>
                  </a:lnTo>
                  <a:lnTo>
                    <a:pt x="28461" y="1639"/>
                  </a:lnTo>
                  <a:lnTo>
                    <a:pt x="28963" y="1599"/>
                  </a:lnTo>
                  <a:lnTo>
                    <a:pt x="29121" y="1586"/>
                  </a:lnTo>
                  <a:lnTo>
                    <a:pt x="29623" y="1533"/>
                  </a:lnTo>
                  <a:lnTo>
                    <a:pt x="29782" y="1533"/>
                  </a:lnTo>
                  <a:lnTo>
                    <a:pt x="30284" y="1480"/>
                  </a:lnTo>
                  <a:lnTo>
                    <a:pt x="30442" y="1480"/>
                  </a:lnTo>
                  <a:lnTo>
                    <a:pt x="30944" y="1427"/>
                  </a:lnTo>
                  <a:lnTo>
                    <a:pt x="31102" y="1414"/>
                  </a:lnTo>
                  <a:lnTo>
                    <a:pt x="31604" y="1388"/>
                  </a:lnTo>
                  <a:lnTo>
                    <a:pt x="31763" y="1374"/>
                  </a:lnTo>
                  <a:lnTo>
                    <a:pt x="32265" y="1335"/>
                  </a:lnTo>
                  <a:lnTo>
                    <a:pt x="32423" y="1322"/>
                  </a:lnTo>
                  <a:lnTo>
                    <a:pt x="32925" y="1282"/>
                  </a:lnTo>
                  <a:lnTo>
                    <a:pt x="33070" y="1269"/>
                  </a:lnTo>
                  <a:lnTo>
                    <a:pt x="33559" y="1242"/>
                  </a:lnTo>
                  <a:lnTo>
                    <a:pt x="33730" y="1216"/>
                  </a:lnTo>
                  <a:lnTo>
                    <a:pt x="34219" y="1189"/>
                  </a:lnTo>
                  <a:lnTo>
                    <a:pt x="34391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40" y="1071"/>
                  </a:lnTo>
                  <a:lnTo>
                    <a:pt x="35711" y="1057"/>
                  </a:lnTo>
                  <a:lnTo>
                    <a:pt x="36200" y="1018"/>
                  </a:lnTo>
                  <a:lnTo>
                    <a:pt x="36372" y="1005"/>
                  </a:lnTo>
                  <a:lnTo>
                    <a:pt x="36860" y="978"/>
                  </a:lnTo>
                  <a:lnTo>
                    <a:pt x="37032" y="952"/>
                  </a:lnTo>
                  <a:lnTo>
                    <a:pt x="37521" y="925"/>
                  </a:lnTo>
                  <a:lnTo>
                    <a:pt x="37692" y="912"/>
                  </a:lnTo>
                  <a:lnTo>
                    <a:pt x="38168" y="873"/>
                  </a:lnTo>
                  <a:lnTo>
                    <a:pt x="38340" y="859"/>
                  </a:lnTo>
                  <a:lnTo>
                    <a:pt x="38828" y="820"/>
                  </a:lnTo>
                  <a:lnTo>
                    <a:pt x="39000" y="806"/>
                  </a:lnTo>
                  <a:lnTo>
                    <a:pt x="39489" y="754"/>
                  </a:lnTo>
                  <a:lnTo>
                    <a:pt x="39660" y="754"/>
                  </a:lnTo>
                  <a:lnTo>
                    <a:pt x="40149" y="714"/>
                  </a:lnTo>
                  <a:lnTo>
                    <a:pt x="40321" y="714"/>
                  </a:lnTo>
                  <a:lnTo>
                    <a:pt x="40809" y="661"/>
                  </a:lnTo>
                  <a:lnTo>
                    <a:pt x="40981" y="648"/>
                  </a:lnTo>
                  <a:lnTo>
                    <a:pt x="41469" y="608"/>
                  </a:lnTo>
                  <a:lnTo>
                    <a:pt x="41641" y="595"/>
                  </a:lnTo>
                  <a:lnTo>
                    <a:pt x="42130" y="556"/>
                  </a:lnTo>
                  <a:lnTo>
                    <a:pt x="42302" y="542"/>
                  </a:lnTo>
                  <a:lnTo>
                    <a:pt x="42777" y="516"/>
                  </a:lnTo>
                  <a:lnTo>
                    <a:pt x="42935" y="490"/>
                  </a:lnTo>
                  <a:lnTo>
                    <a:pt x="43437" y="463"/>
                  </a:lnTo>
                  <a:lnTo>
                    <a:pt x="43596" y="437"/>
                  </a:lnTo>
                  <a:lnTo>
                    <a:pt x="44098" y="410"/>
                  </a:lnTo>
                  <a:lnTo>
                    <a:pt x="44256" y="397"/>
                  </a:lnTo>
                  <a:lnTo>
                    <a:pt x="44758" y="344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7" y="291"/>
                  </a:lnTo>
                  <a:lnTo>
                    <a:pt x="46079" y="252"/>
                  </a:lnTo>
                  <a:lnTo>
                    <a:pt x="46237" y="225"/>
                  </a:lnTo>
                  <a:lnTo>
                    <a:pt x="46739" y="199"/>
                  </a:lnTo>
                  <a:lnTo>
                    <a:pt x="46897" y="186"/>
                  </a:lnTo>
                  <a:lnTo>
                    <a:pt x="47399" y="146"/>
                  </a:lnTo>
                  <a:lnTo>
                    <a:pt x="47545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rot="293623">
              <a:off x="3837566" y="2716283"/>
              <a:ext cx="4176717" cy="335145"/>
            </a:xfrm>
            <a:custGeom>
              <a:avLst/>
              <a:gdLst/>
              <a:ahLst/>
              <a:cxnLst/>
              <a:rect l="l" t="t" r="r" b="b"/>
              <a:pathLst>
                <a:path w="48231" h="3870" extrusionOk="0">
                  <a:moveTo>
                    <a:pt x="48204" y="0"/>
                  </a:moveTo>
                  <a:lnTo>
                    <a:pt x="47544" y="40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38" y="106"/>
                  </a:lnTo>
                  <a:lnTo>
                    <a:pt x="46250" y="159"/>
                  </a:lnTo>
                  <a:lnTo>
                    <a:pt x="46078" y="172"/>
                  </a:lnTo>
                  <a:lnTo>
                    <a:pt x="45589" y="212"/>
                  </a:lnTo>
                  <a:lnTo>
                    <a:pt x="45418" y="225"/>
                  </a:lnTo>
                  <a:lnTo>
                    <a:pt x="44929" y="265"/>
                  </a:lnTo>
                  <a:lnTo>
                    <a:pt x="44757" y="278"/>
                  </a:lnTo>
                  <a:lnTo>
                    <a:pt x="44269" y="304"/>
                  </a:lnTo>
                  <a:lnTo>
                    <a:pt x="44097" y="331"/>
                  </a:lnTo>
                  <a:lnTo>
                    <a:pt x="43608" y="357"/>
                  </a:lnTo>
                  <a:lnTo>
                    <a:pt x="43437" y="370"/>
                  </a:lnTo>
                  <a:lnTo>
                    <a:pt x="42948" y="410"/>
                  </a:lnTo>
                  <a:lnTo>
                    <a:pt x="42776" y="423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41" y="529"/>
                  </a:lnTo>
                  <a:lnTo>
                    <a:pt x="41469" y="529"/>
                  </a:lnTo>
                  <a:lnTo>
                    <a:pt x="40980" y="568"/>
                  </a:lnTo>
                  <a:lnTo>
                    <a:pt x="40809" y="595"/>
                  </a:lnTo>
                  <a:lnTo>
                    <a:pt x="40320" y="621"/>
                  </a:lnTo>
                  <a:lnTo>
                    <a:pt x="40148" y="634"/>
                  </a:lnTo>
                  <a:lnTo>
                    <a:pt x="39660" y="674"/>
                  </a:lnTo>
                  <a:lnTo>
                    <a:pt x="39488" y="687"/>
                  </a:lnTo>
                  <a:lnTo>
                    <a:pt x="38999" y="727"/>
                  </a:lnTo>
                  <a:lnTo>
                    <a:pt x="38828" y="740"/>
                  </a:lnTo>
                  <a:lnTo>
                    <a:pt x="38339" y="766"/>
                  </a:lnTo>
                  <a:lnTo>
                    <a:pt x="38167" y="780"/>
                  </a:lnTo>
                  <a:lnTo>
                    <a:pt x="37679" y="819"/>
                  </a:lnTo>
                  <a:lnTo>
                    <a:pt x="37507" y="832"/>
                  </a:lnTo>
                  <a:lnTo>
                    <a:pt x="37031" y="885"/>
                  </a:lnTo>
                  <a:lnTo>
                    <a:pt x="36873" y="885"/>
                  </a:lnTo>
                  <a:lnTo>
                    <a:pt x="36371" y="938"/>
                  </a:lnTo>
                  <a:lnTo>
                    <a:pt x="36213" y="951"/>
                  </a:lnTo>
                  <a:lnTo>
                    <a:pt x="35711" y="991"/>
                  </a:lnTo>
                  <a:lnTo>
                    <a:pt x="35552" y="1004"/>
                  </a:lnTo>
                  <a:lnTo>
                    <a:pt x="35050" y="1031"/>
                  </a:lnTo>
                  <a:lnTo>
                    <a:pt x="34892" y="1057"/>
                  </a:lnTo>
                  <a:lnTo>
                    <a:pt x="34390" y="1083"/>
                  </a:lnTo>
                  <a:lnTo>
                    <a:pt x="34232" y="1097"/>
                  </a:lnTo>
                  <a:lnTo>
                    <a:pt x="33730" y="1136"/>
                  </a:lnTo>
                  <a:lnTo>
                    <a:pt x="33571" y="1149"/>
                  </a:lnTo>
                  <a:lnTo>
                    <a:pt x="33069" y="1189"/>
                  </a:lnTo>
                  <a:lnTo>
                    <a:pt x="32911" y="1202"/>
                  </a:lnTo>
                  <a:lnTo>
                    <a:pt x="32409" y="1255"/>
                  </a:lnTo>
                  <a:lnTo>
                    <a:pt x="32264" y="1255"/>
                  </a:lnTo>
                  <a:lnTo>
                    <a:pt x="31762" y="1295"/>
                  </a:lnTo>
                  <a:lnTo>
                    <a:pt x="31604" y="1295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1" y="1400"/>
                  </a:lnTo>
                  <a:lnTo>
                    <a:pt x="30283" y="1414"/>
                  </a:lnTo>
                  <a:lnTo>
                    <a:pt x="29781" y="1440"/>
                  </a:lnTo>
                  <a:lnTo>
                    <a:pt x="29623" y="1466"/>
                  </a:lnTo>
                  <a:lnTo>
                    <a:pt x="29121" y="1493"/>
                  </a:lnTo>
                  <a:lnTo>
                    <a:pt x="28962" y="1519"/>
                  </a:lnTo>
                  <a:lnTo>
                    <a:pt x="28460" y="1546"/>
                  </a:lnTo>
                  <a:lnTo>
                    <a:pt x="28302" y="1559"/>
                  </a:lnTo>
                  <a:lnTo>
                    <a:pt x="27800" y="1598"/>
                  </a:lnTo>
                  <a:lnTo>
                    <a:pt x="27642" y="1612"/>
                  </a:lnTo>
                  <a:lnTo>
                    <a:pt x="27166" y="1664"/>
                  </a:lnTo>
                  <a:lnTo>
                    <a:pt x="26994" y="1664"/>
                  </a:lnTo>
                  <a:lnTo>
                    <a:pt x="26506" y="1717"/>
                  </a:lnTo>
                  <a:lnTo>
                    <a:pt x="26334" y="1731"/>
                  </a:lnTo>
                  <a:lnTo>
                    <a:pt x="25845" y="1757"/>
                  </a:lnTo>
                  <a:lnTo>
                    <a:pt x="25674" y="1770"/>
                  </a:lnTo>
                  <a:lnTo>
                    <a:pt x="25185" y="1810"/>
                  </a:lnTo>
                  <a:lnTo>
                    <a:pt x="25013" y="1823"/>
                  </a:lnTo>
                  <a:lnTo>
                    <a:pt x="24525" y="1863"/>
                  </a:lnTo>
                  <a:lnTo>
                    <a:pt x="24353" y="1876"/>
                  </a:lnTo>
                  <a:lnTo>
                    <a:pt x="23865" y="1915"/>
                  </a:lnTo>
                  <a:lnTo>
                    <a:pt x="23693" y="1929"/>
                  </a:lnTo>
                  <a:lnTo>
                    <a:pt x="23204" y="1955"/>
                  </a:lnTo>
                  <a:lnTo>
                    <a:pt x="23032" y="1981"/>
                  </a:lnTo>
                  <a:lnTo>
                    <a:pt x="22557" y="2021"/>
                  </a:lnTo>
                  <a:lnTo>
                    <a:pt x="22385" y="2021"/>
                  </a:lnTo>
                  <a:lnTo>
                    <a:pt x="21897" y="2074"/>
                  </a:lnTo>
                  <a:lnTo>
                    <a:pt x="21725" y="2074"/>
                  </a:lnTo>
                  <a:lnTo>
                    <a:pt x="21236" y="2127"/>
                  </a:lnTo>
                  <a:lnTo>
                    <a:pt x="21065" y="2140"/>
                  </a:lnTo>
                  <a:lnTo>
                    <a:pt x="20576" y="2180"/>
                  </a:lnTo>
                  <a:lnTo>
                    <a:pt x="20404" y="2193"/>
                  </a:lnTo>
                  <a:lnTo>
                    <a:pt x="19916" y="2219"/>
                  </a:lnTo>
                  <a:lnTo>
                    <a:pt x="19744" y="2246"/>
                  </a:lnTo>
                  <a:lnTo>
                    <a:pt x="19255" y="2272"/>
                  </a:lnTo>
                  <a:lnTo>
                    <a:pt x="19084" y="2285"/>
                  </a:lnTo>
                  <a:lnTo>
                    <a:pt x="18595" y="2325"/>
                  </a:lnTo>
                  <a:lnTo>
                    <a:pt x="18423" y="2338"/>
                  </a:lnTo>
                  <a:lnTo>
                    <a:pt x="17935" y="2378"/>
                  </a:lnTo>
                  <a:lnTo>
                    <a:pt x="17789" y="2391"/>
                  </a:lnTo>
                  <a:lnTo>
                    <a:pt x="17288" y="2430"/>
                  </a:lnTo>
                  <a:lnTo>
                    <a:pt x="17129" y="2430"/>
                  </a:lnTo>
                  <a:lnTo>
                    <a:pt x="16627" y="2483"/>
                  </a:lnTo>
                  <a:lnTo>
                    <a:pt x="16469" y="2510"/>
                  </a:lnTo>
                  <a:lnTo>
                    <a:pt x="15967" y="2536"/>
                  </a:lnTo>
                  <a:lnTo>
                    <a:pt x="15809" y="2549"/>
                  </a:lnTo>
                  <a:lnTo>
                    <a:pt x="15307" y="2589"/>
                  </a:lnTo>
                  <a:lnTo>
                    <a:pt x="15148" y="2602"/>
                  </a:lnTo>
                  <a:lnTo>
                    <a:pt x="14646" y="2642"/>
                  </a:lnTo>
                  <a:lnTo>
                    <a:pt x="14488" y="2655"/>
                  </a:lnTo>
                  <a:lnTo>
                    <a:pt x="13986" y="2681"/>
                  </a:lnTo>
                  <a:lnTo>
                    <a:pt x="13828" y="2708"/>
                  </a:lnTo>
                  <a:lnTo>
                    <a:pt x="13326" y="2734"/>
                  </a:lnTo>
                  <a:lnTo>
                    <a:pt x="13167" y="2747"/>
                  </a:lnTo>
                  <a:lnTo>
                    <a:pt x="12679" y="2800"/>
                  </a:lnTo>
                  <a:lnTo>
                    <a:pt x="12520" y="2800"/>
                  </a:lnTo>
                  <a:lnTo>
                    <a:pt x="12018" y="2853"/>
                  </a:lnTo>
                  <a:lnTo>
                    <a:pt x="11860" y="2853"/>
                  </a:lnTo>
                  <a:lnTo>
                    <a:pt x="11358" y="2906"/>
                  </a:lnTo>
                  <a:lnTo>
                    <a:pt x="11199" y="2919"/>
                  </a:lnTo>
                  <a:lnTo>
                    <a:pt x="10698" y="2946"/>
                  </a:lnTo>
                  <a:lnTo>
                    <a:pt x="10539" y="2972"/>
                  </a:lnTo>
                  <a:lnTo>
                    <a:pt x="10037" y="2998"/>
                  </a:lnTo>
                  <a:lnTo>
                    <a:pt x="9879" y="3012"/>
                  </a:lnTo>
                  <a:lnTo>
                    <a:pt x="9377" y="3051"/>
                  </a:lnTo>
                  <a:lnTo>
                    <a:pt x="9218" y="3064"/>
                  </a:lnTo>
                  <a:lnTo>
                    <a:pt x="8717" y="3091"/>
                  </a:lnTo>
                  <a:lnTo>
                    <a:pt x="8558" y="3117"/>
                  </a:lnTo>
                  <a:lnTo>
                    <a:pt x="8083" y="3144"/>
                  </a:lnTo>
                  <a:lnTo>
                    <a:pt x="7911" y="3170"/>
                  </a:lnTo>
                  <a:lnTo>
                    <a:pt x="7422" y="3210"/>
                  </a:lnTo>
                  <a:lnTo>
                    <a:pt x="7251" y="3210"/>
                  </a:lnTo>
                  <a:lnTo>
                    <a:pt x="6762" y="3262"/>
                  </a:lnTo>
                  <a:lnTo>
                    <a:pt x="6590" y="3262"/>
                  </a:lnTo>
                  <a:lnTo>
                    <a:pt x="6102" y="3315"/>
                  </a:lnTo>
                  <a:lnTo>
                    <a:pt x="5930" y="3329"/>
                  </a:lnTo>
                  <a:lnTo>
                    <a:pt x="5441" y="3368"/>
                  </a:lnTo>
                  <a:lnTo>
                    <a:pt x="5270" y="3381"/>
                  </a:lnTo>
                  <a:lnTo>
                    <a:pt x="4781" y="3408"/>
                  </a:lnTo>
                  <a:lnTo>
                    <a:pt x="4609" y="3421"/>
                  </a:lnTo>
                  <a:lnTo>
                    <a:pt x="4121" y="3461"/>
                  </a:lnTo>
                  <a:lnTo>
                    <a:pt x="3949" y="3474"/>
                  </a:lnTo>
                  <a:lnTo>
                    <a:pt x="3460" y="3513"/>
                  </a:lnTo>
                  <a:lnTo>
                    <a:pt x="3302" y="3527"/>
                  </a:lnTo>
                  <a:lnTo>
                    <a:pt x="2813" y="3579"/>
                  </a:lnTo>
                  <a:lnTo>
                    <a:pt x="2642" y="3579"/>
                  </a:lnTo>
                  <a:lnTo>
                    <a:pt x="2153" y="3632"/>
                  </a:lnTo>
                  <a:lnTo>
                    <a:pt x="1981" y="3632"/>
                  </a:lnTo>
                  <a:lnTo>
                    <a:pt x="1493" y="3672"/>
                  </a:lnTo>
                  <a:lnTo>
                    <a:pt x="1321" y="3698"/>
                  </a:lnTo>
                  <a:lnTo>
                    <a:pt x="832" y="3725"/>
                  </a:lnTo>
                  <a:lnTo>
                    <a:pt x="661" y="3738"/>
                  </a:lnTo>
                  <a:lnTo>
                    <a:pt x="0" y="3791"/>
                  </a:lnTo>
                  <a:lnTo>
                    <a:pt x="27" y="3870"/>
                  </a:lnTo>
                  <a:lnTo>
                    <a:pt x="661" y="3830"/>
                  </a:lnTo>
                  <a:lnTo>
                    <a:pt x="832" y="3804"/>
                  </a:lnTo>
                  <a:lnTo>
                    <a:pt x="1321" y="3778"/>
                  </a:lnTo>
                  <a:lnTo>
                    <a:pt x="1493" y="3751"/>
                  </a:lnTo>
                  <a:lnTo>
                    <a:pt x="1981" y="3711"/>
                  </a:lnTo>
                  <a:lnTo>
                    <a:pt x="2153" y="3711"/>
                  </a:lnTo>
                  <a:lnTo>
                    <a:pt x="2642" y="3659"/>
                  </a:lnTo>
                  <a:lnTo>
                    <a:pt x="2813" y="3645"/>
                  </a:lnTo>
                  <a:lnTo>
                    <a:pt x="3302" y="3606"/>
                  </a:lnTo>
                  <a:lnTo>
                    <a:pt x="3474" y="3593"/>
                  </a:lnTo>
                  <a:lnTo>
                    <a:pt x="3962" y="3566"/>
                  </a:lnTo>
                  <a:lnTo>
                    <a:pt x="4134" y="3540"/>
                  </a:lnTo>
                  <a:lnTo>
                    <a:pt x="4623" y="3513"/>
                  </a:lnTo>
                  <a:lnTo>
                    <a:pt x="4794" y="3500"/>
                  </a:lnTo>
                  <a:lnTo>
                    <a:pt x="5283" y="3461"/>
                  </a:lnTo>
                  <a:lnTo>
                    <a:pt x="5441" y="3447"/>
                  </a:lnTo>
                  <a:lnTo>
                    <a:pt x="5930" y="3408"/>
                  </a:lnTo>
                  <a:lnTo>
                    <a:pt x="6102" y="3395"/>
                  </a:lnTo>
                  <a:lnTo>
                    <a:pt x="6590" y="3342"/>
                  </a:lnTo>
                  <a:lnTo>
                    <a:pt x="6762" y="3342"/>
                  </a:lnTo>
                  <a:lnTo>
                    <a:pt x="7251" y="3302"/>
                  </a:lnTo>
                  <a:lnTo>
                    <a:pt x="7422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1" y="3196"/>
                  </a:lnTo>
                  <a:lnTo>
                    <a:pt x="8743" y="3183"/>
                  </a:lnTo>
                  <a:lnTo>
                    <a:pt x="9232" y="3144"/>
                  </a:lnTo>
                  <a:lnTo>
                    <a:pt x="9403" y="3130"/>
                  </a:lnTo>
                  <a:lnTo>
                    <a:pt x="9892" y="3091"/>
                  </a:lnTo>
                  <a:lnTo>
                    <a:pt x="10064" y="3078"/>
                  </a:lnTo>
                  <a:lnTo>
                    <a:pt x="10539" y="3051"/>
                  </a:lnTo>
                  <a:lnTo>
                    <a:pt x="10698" y="3038"/>
                  </a:lnTo>
                  <a:lnTo>
                    <a:pt x="11199" y="2998"/>
                  </a:lnTo>
                  <a:lnTo>
                    <a:pt x="11358" y="2985"/>
                  </a:lnTo>
                  <a:lnTo>
                    <a:pt x="11860" y="2932"/>
                  </a:lnTo>
                  <a:lnTo>
                    <a:pt x="12018" y="2932"/>
                  </a:lnTo>
                  <a:lnTo>
                    <a:pt x="12520" y="2879"/>
                  </a:lnTo>
                  <a:lnTo>
                    <a:pt x="12679" y="2866"/>
                  </a:lnTo>
                  <a:lnTo>
                    <a:pt x="13180" y="2840"/>
                  </a:lnTo>
                  <a:lnTo>
                    <a:pt x="13339" y="2813"/>
                  </a:lnTo>
                  <a:lnTo>
                    <a:pt x="13841" y="2787"/>
                  </a:lnTo>
                  <a:lnTo>
                    <a:pt x="13999" y="2761"/>
                  </a:lnTo>
                  <a:lnTo>
                    <a:pt x="14501" y="2734"/>
                  </a:lnTo>
                  <a:lnTo>
                    <a:pt x="14660" y="2721"/>
                  </a:lnTo>
                  <a:lnTo>
                    <a:pt x="15148" y="2681"/>
                  </a:lnTo>
                  <a:lnTo>
                    <a:pt x="15307" y="2668"/>
                  </a:lnTo>
                  <a:lnTo>
                    <a:pt x="15809" y="2642"/>
                  </a:lnTo>
                  <a:lnTo>
                    <a:pt x="15967" y="2615"/>
                  </a:lnTo>
                  <a:lnTo>
                    <a:pt x="16469" y="2576"/>
                  </a:lnTo>
                  <a:lnTo>
                    <a:pt x="16627" y="2576"/>
                  </a:lnTo>
                  <a:lnTo>
                    <a:pt x="17129" y="2523"/>
                  </a:lnTo>
                  <a:lnTo>
                    <a:pt x="17288" y="2523"/>
                  </a:lnTo>
                  <a:lnTo>
                    <a:pt x="17789" y="2470"/>
                  </a:lnTo>
                  <a:lnTo>
                    <a:pt x="17948" y="2457"/>
                  </a:lnTo>
                  <a:lnTo>
                    <a:pt x="18450" y="2417"/>
                  </a:lnTo>
                  <a:lnTo>
                    <a:pt x="18608" y="2404"/>
                  </a:lnTo>
                  <a:lnTo>
                    <a:pt x="19110" y="2378"/>
                  </a:lnTo>
                  <a:lnTo>
                    <a:pt x="19269" y="2351"/>
                  </a:lnTo>
                  <a:lnTo>
                    <a:pt x="19744" y="2325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59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53"/>
                  </a:lnTo>
                  <a:lnTo>
                    <a:pt x="21897" y="2153"/>
                  </a:lnTo>
                  <a:lnTo>
                    <a:pt x="22385" y="2100"/>
                  </a:lnTo>
                  <a:lnTo>
                    <a:pt x="22557" y="2100"/>
                  </a:lnTo>
                  <a:lnTo>
                    <a:pt x="23046" y="2061"/>
                  </a:lnTo>
                  <a:lnTo>
                    <a:pt x="23217" y="2047"/>
                  </a:lnTo>
                  <a:lnTo>
                    <a:pt x="23706" y="2008"/>
                  </a:lnTo>
                  <a:lnTo>
                    <a:pt x="23878" y="1995"/>
                  </a:lnTo>
                  <a:lnTo>
                    <a:pt x="24366" y="1955"/>
                  </a:lnTo>
                  <a:lnTo>
                    <a:pt x="24538" y="1942"/>
                  </a:lnTo>
                  <a:lnTo>
                    <a:pt x="25013" y="1915"/>
                  </a:lnTo>
                  <a:lnTo>
                    <a:pt x="25185" y="1889"/>
                  </a:lnTo>
                  <a:lnTo>
                    <a:pt x="25674" y="1863"/>
                  </a:lnTo>
                  <a:lnTo>
                    <a:pt x="25845" y="1849"/>
                  </a:lnTo>
                  <a:lnTo>
                    <a:pt x="26334" y="1797"/>
                  </a:lnTo>
                  <a:lnTo>
                    <a:pt x="26506" y="1797"/>
                  </a:lnTo>
                  <a:lnTo>
                    <a:pt x="26994" y="1744"/>
                  </a:lnTo>
                  <a:lnTo>
                    <a:pt x="27166" y="1744"/>
                  </a:lnTo>
                  <a:lnTo>
                    <a:pt x="27655" y="1691"/>
                  </a:lnTo>
                  <a:lnTo>
                    <a:pt x="27826" y="1678"/>
                  </a:lnTo>
                  <a:lnTo>
                    <a:pt x="28315" y="1651"/>
                  </a:lnTo>
                  <a:lnTo>
                    <a:pt x="28487" y="1625"/>
                  </a:lnTo>
                  <a:lnTo>
                    <a:pt x="28975" y="1598"/>
                  </a:lnTo>
                  <a:lnTo>
                    <a:pt x="29147" y="1585"/>
                  </a:lnTo>
                  <a:lnTo>
                    <a:pt x="29623" y="1546"/>
                  </a:lnTo>
                  <a:lnTo>
                    <a:pt x="29781" y="1532"/>
                  </a:lnTo>
                  <a:lnTo>
                    <a:pt x="30283" y="1493"/>
                  </a:lnTo>
                  <a:lnTo>
                    <a:pt x="30441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7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2" y="1334"/>
                  </a:lnTo>
                  <a:lnTo>
                    <a:pt x="32924" y="1282"/>
                  </a:lnTo>
                  <a:lnTo>
                    <a:pt x="33083" y="1268"/>
                  </a:lnTo>
                  <a:lnTo>
                    <a:pt x="33585" y="1229"/>
                  </a:lnTo>
                  <a:lnTo>
                    <a:pt x="33743" y="1215"/>
                  </a:lnTo>
                  <a:lnTo>
                    <a:pt x="34232" y="1189"/>
                  </a:lnTo>
                  <a:lnTo>
                    <a:pt x="34390" y="1163"/>
                  </a:lnTo>
                  <a:lnTo>
                    <a:pt x="34892" y="1136"/>
                  </a:lnTo>
                  <a:lnTo>
                    <a:pt x="35050" y="1110"/>
                  </a:lnTo>
                  <a:lnTo>
                    <a:pt x="35552" y="1083"/>
                  </a:lnTo>
                  <a:lnTo>
                    <a:pt x="35711" y="1070"/>
                  </a:lnTo>
                  <a:lnTo>
                    <a:pt x="36213" y="1031"/>
                  </a:lnTo>
                  <a:lnTo>
                    <a:pt x="36371" y="1017"/>
                  </a:lnTo>
                  <a:lnTo>
                    <a:pt x="36873" y="965"/>
                  </a:lnTo>
                  <a:lnTo>
                    <a:pt x="37031" y="965"/>
                  </a:lnTo>
                  <a:lnTo>
                    <a:pt x="37533" y="925"/>
                  </a:lnTo>
                  <a:lnTo>
                    <a:pt x="37692" y="899"/>
                  </a:lnTo>
                  <a:lnTo>
                    <a:pt x="38194" y="872"/>
                  </a:lnTo>
                  <a:lnTo>
                    <a:pt x="38352" y="859"/>
                  </a:lnTo>
                  <a:lnTo>
                    <a:pt x="38854" y="819"/>
                  </a:lnTo>
                  <a:lnTo>
                    <a:pt x="38999" y="806"/>
                  </a:lnTo>
                  <a:lnTo>
                    <a:pt x="39488" y="766"/>
                  </a:lnTo>
                  <a:lnTo>
                    <a:pt x="39660" y="753"/>
                  </a:lnTo>
                  <a:lnTo>
                    <a:pt x="40148" y="727"/>
                  </a:lnTo>
                  <a:lnTo>
                    <a:pt x="40320" y="700"/>
                  </a:lnTo>
                  <a:lnTo>
                    <a:pt x="40809" y="674"/>
                  </a:lnTo>
                  <a:lnTo>
                    <a:pt x="40980" y="661"/>
                  </a:lnTo>
                  <a:lnTo>
                    <a:pt x="41469" y="608"/>
                  </a:lnTo>
                  <a:lnTo>
                    <a:pt x="41641" y="608"/>
                  </a:lnTo>
                  <a:lnTo>
                    <a:pt x="42129" y="555"/>
                  </a:lnTo>
                  <a:lnTo>
                    <a:pt x="42301" y="555"/>
                  </a:lnTo>
                  <a:lnTo>
                    <a:pt x="42789" y="502"/>
                  </a:lnTo>
                  <a:lnTo>
                    <a:pt x="42961" y="489"/>
                  </a:lnTo>
                  <a:lnTo>
                    <a:pt x="43450" y="449"/>
                  </a:lnTo>
                  <a:lnTo>
                    <a:pt x="43621" y="436"/>
                  </a:lnTo>
                  <a:lnTo>
                    <a:pt x="44097" y="410"/>
                  </a:lnTo>
                  <a:lnTo>
                    <a:pt x="44269" y="397"/>
                  </a:lnTo>
                  <a:lnTo>
                    <a:pt x="44757" y="357"/>
                  </a:lnTo>
                  <a:lnTo>
                    <a:pt x="44929" y="344"/>
                  </a:lnTo>
                  <a:lnTo>
                    <a:pt x="45418" y="304"/>
                  </a:lnTo>
                  <a:lnTo>
                    <a:pt x="45589" y="291"/>
                  </a:lnTo>
                  <a:lnTo>
                    <a:pt x="46078" y="265"/>
                  </a:lnTo>
                  <a:lnTo>
                    <a:pt x="46250" y="238"/>
                  </a:lnTo>
                  <a:lnTo>
                    <a:pt x="46738" y="199"/>
                  </a:lnTo>
                  <a:lnTo>
                    <a:pt x="46910" y="199"/>
                  </a:lnTo>
                  <a:lnTo>
                    <a:pt x="47399" y="146"/>
                  </a:lnTo>
                  <a:lnTo>
                    <a:pt x="47570" y="119"/>
                  </a:lnTo>
                  <a:lnTo>
                    <a:pt x="48231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rot="293623">
              <a:off x="3835805" y="3031755"/>
              <a:ext cx="4175591" cy="334019"/>
            </a:xfrm>
            <a:custGeom>
              <a:avLst/>
              <a:gdLst/>
              <a:ahLst/>
              <a:cxnLst/>
              <a:rect l="l" t="t" r="r" b="b"/>
              <a:pathLst>
                <a:path w="48218" h="3857" extrusionOk="0">
                  <a:moveTo>
                    <a:pt x="48205" y="0"/>
                  </a:moveTo>
                  <a:lnTo>
                    <a:pt x="47558" y="40"/>
                  </a:lnTo>
                  <a:lnTo>
                    <a:pt x="47386" y="66"/>
                  </a:lnTo>
                  <a:lnTo>
                    <a:pt x="46897" y="93"/>
                  </a:lnTo>
                  <a:lnTo>
                    <a:pt x="46726" y="106"/>
                  </a:lnTo>
                  <a:lnTo>
                    <a:pt x="46237" y="146"/>
                  </a:lnTo>
                  <a:lnTo>
                    <a:pt x="46065" y="159"/>
                  </a:lnTo>
                  <a:lnTo>
                    <a:pt x="45577" y="198"/>
                  </a:lnTo>
                  <a:lnTo>
                    <a:pt x="45405" y="212"/>
                  </a:lnTo>
                  <a:lnTo>
                    <a:pt x="44916" y="238"/>
                  </a:lnTo>
                  <a:lnTo>
                    <a:pt x="44745" y="264"/>
                  </a:lnTo>
                  <a:lnTo>
                    <a:pt x="44256" y="304"/>
                  </a:lnTo>
                  <a:lnTo>
                    <a:pt x="44084" y="304"/>
                  </a:lnTo>
                  <a:lnTo>
                    <a:pt x="43596" y="357"/>
                  </a:lnTo>
                  <a:lnTo>
                    <a:pt x="43424" y="357"/>
                  </a:lnTo>
                  <a:lnTo>
                    <a:pt x="42949" y="410"/>
                  </a:lnTo>
                  <a:lnTo>
                    <a:pt x="42777" y="423"/>
                  </a:lnTo>
                  <a:lnTo>
                    <a:pt x="42288" y="449"/>
                  </a:lnTo>
                  <a:lnTo>
                    <a:pt x="42116" y="476"/>
                  </a:lnTo>
                  <a:lnTo>
                    <a:pt x="41628" y="502"/>
                  </a:lnTo>
                  <a:lnTo>
                    <a:pt x="41456" y="529"/>
                  </a:lnTo>
                  <a:lnTo>
                    <a:pt x="40968" y="555"/>
                  </a:lnTo>
                  <a:lnTo>
                    <a:pt x="40796" y="568"/>
                  </a:lnTo>
                  <a:lnTo>
                    <a:pt x="40307" y="608"/>
                  </a:lnTo>
                  <a:lnTo>
                    <a:pt x="40136" y="621"/>
                  </a:lnTo>
                  <a:lnTo>
                    <a:pt x="39647" y="661"/>
                  </a:lnTo>
                  <a:lnTo>
                    <a:pt x="39475" y="674"/>
                  </a:lnTo>
                  <a:lnTo>
                    <a:pt x="38987" y="727"/>
                  </a:lnTo>
                  <a:lnTo>
                    <a:pt x="38815" y="727"/>
                  </a:lnTo>
                  <a:lnTo>
                    <a:pt x="38326" y="766"/>
                  </a:lnTo>
                  <a:lnTo>
                    <a:pt x="38181" y="766"/>
                  </a:lnTo>
                  <a:lnTo>
                    <a:pt x="37679" y="819"/>
                  </a:lnTo>
                  <a:lnTo>
                    <a:pt x="37521" y="832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25"/>
                  </a:lnTo>
                  <a:lnTo>
                    <a:pt x="36200" y="938"/>
                  </a:lnTo>
                  <a:lnTo>
                    <a:pt x="35698" y="964"/>
                  </a:lnTo>
                  <a:lnTo>
                    <a:pt x="35540" y="991"/>
                  </a:lnTo>
                  <a:lnTo>
                    <a:pt x="35038" y="1017"/>
                  </a:lnTo>
                  <a:lnTo>
                    <a:pt x="34879" y="1030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9" y="1136"/>
                  </a:lnTo>
                  <a:lnTo>
                    <a:pt x="33083" y="1189"/>
                  </a:lnTo>
                  <a:lnTo>
                    <a:pt x="32912" y="1202"/>
                  </a:lnTo>
                  <a:lnTo>
                    <a:pt x="32423" y="1228"/>
                  </a:lnTo>
                  <a:lnTo>
                    <a:pt x="32251" y="1255"/>
                  </a:lnTo>
                  <a:lnTo>
                    <a:pt x="31763" y="1281"/>
                  </a:lnTo>
                  <a:lnTo>
                    <a:pt x="31591" y="1294"/>
                  </a:lnTo>
                  <a:lnTo>
                    <a:pt x="31102" y="1334"/>
                  </a:lnTo>
                  <a:lnTo>
                    <a:pt x="30931" y="1347"/>
                  </a:lnTo>
                  <a:lnTo>
                    <a:pt x="30442" y="1387"/>
                  </a:lnTo>
                  <a:lnTo>
                    <a:pt x="30270" y="1400"/>
                  </a:lnTo>
                  <a:lnTo>
                    <a:pt x="29782" y="1427"/>
                  </a:lnTo>
                  <a:lnTo>
                    <a:pt x="29610" y="1440"/>
                  </a:lnTo>
                  <a:lnTo>
                    <a:pt x="29121" y="1493"/>
                  </a:lnTo>
                  <a:lnTo>
                    <a:pt x="28950" y="1493"/>
                  </a:lnTo>
                  <a:lnTo>
                    <a:pt x="28474" y="1545"/>
                  </a:lnTo>
                  <a:lnTo>
                    <a:pt x="28302" y="1545"/>
                  </a:lnTo>
                  <a:lnTo>
                    <a:pt x="27814" y="1598"/>
                  </a:lnTo>
                  <a:lnTo>
                    <a:pt x="27642" y="1611"/>
                  </a:lnTo>
                  <a:lnTo>
                    <a:pt x="27153" y="1651"/>
                  </a:lnTo>
                  <a:lnTo>
                    <a:pt x="26982" y="1664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3" y="1744"/>
                  </a:lnTo>
                  <a:lnTo>
                    <a:pt x="25661" y="1757"/>
                  </a:lnTo>
                  <a:lnTo>
                    <a:pt x="25172" y="1796"/>
                  </a:lnTo>
                  <a:lnTo>
                    <a:pt x="25001" y="1810"/>
                  </a:lnTo>
                  <a:lnTo>
                    <a:pt x="24512" y="1849"/>
                  </a:lnTo>
                  <a:lnTo>
                    <a:pt x="24340" y="1862"/>
                  </a:lnTo>
                  <a:lnTo>
                    <a:pt x="23852" y="1915"/>
                  </a:lnTo>
                  <a:lnTo>
                    <a:pt x="23707" y="1915"/>
                  </a:lnTo>
                  <a:lnTo>
                    <a:pt x="23205" y="1955"/>
                  </a:lnTo>
                  <a:lnTo>
                    <a:pt x="23046" y="1981"/>
                  </a:lnTo>
                  <a:lnTo>
                    <a:pt x="22544" y="2008"/>
                  </a:lnTo>
                  <a:lnTo>
                    <a:pt x="22386" y="2021"/>
                  </a:lnTo>
                  <a:lnTo>
                    <a:pt x="21884" y="2060"/>
                  </a:lnTo>
                  <a:lnTo>
                    <a:pt x="21726" y="2074"/>
                  </a:lnTo>
                  <a:lnTo>
                    <a:pt x="21224" y="2100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5" y="2179"/>
                  </a:lnTo>
                  <a:lnTo>
                    <a:pt x="19903" y="2206"/>
                  </a:lnTo>
                  <a:lnTo>
                    <a:pt x="19745" y="2219"/>
                  </a:lnTo>
                  <a:lnTo>
                    <a:pt x="19243" y="2272"/>
                  </a:lnTo>
                  <a:lnTo>
                    <a:pt x="19084" y="2272"/>
                  </a:lnTo>
                  <a:lnTo>
                    <a:pt x="18596" y="2325"/>
                  </a:lnTo>
                  <a:lnTo>
                    <a:pt x="18437" y="2325"/>
                  </a:lnTo>
                  <a:lnTo>
                    <a:pt x="17935" y="2377"/>
                  </a:lnTo>
                  <a:lnTo>
                    <a:pt x="17777" y="2391"/>
                  </a:lnTo>
                  <a:lnTo>
                    <a:pt x="17275" y="2417"/>
                  </a:lnTo>
                  <a:lnTo>
                    <a:pt x="17117" y="2430"/>
                  </a:lnTo>
                  <a:lnTo>
                    <a:pt x="16615" y="2470"/>
                  </a:lnTo>
                  <a:lnTo>
                    <a:pt x="16456" y="2483"/>
                  </a:lnTo>
                  <a:lnTo>
                    <a:pt x="15954" y="2523"/>
                  </a:lnTo>
                  <a:lnTo>
                    <a:pt x="15796" y="2536"/>
                  </a:lnTo>
                  <a:lnTo>
                    <a:pt x="15294" y="2576"/>
                  </a:lnTo>
                  <a:lnTo>
                    <a:pt x="15136" y="2589"/>
                  </a:lnTo>
                  <a:lnTo>
                    <a:pt x="14634" y="2615"/>
                  </a:lnTo>
                  <a:lnTo>
                    <a:pt x="14475" y="2642"/>
                  </a:lnTo>
                  <a:lnTo>
                    <a:pt x="14000" y="2681"/>
                  </a:lnTo>
                  <a:lnTo>
                    <a:pt x="13828" y="2681"/>
                  </a:lnTo>
                  <a:lnTo>
                    <a:pt x="13339" y="2734"/>
                  </a:lnTo>
                  <a:lnTo>
                    <a:pt x="13168" y="2747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879"/>
                  </a:lnTo>
                  <a:lnTo>
                    <a:pt x="11187" y="2906"/>
                  </a:lnTo>
                  <a:lnTo>
                    <a:pt x="10698" y="2932"/>
                  </a:lnTo>
                  <a:lnTo>
                    <a:pt x="10526" y="2945"/>
                  </a:lnTo>
                  <a:lnTo>
                    <a:pt x="10038" y="2985"/>
                  </a:lnTo>
                  <a:lnTo>
                    <a:pt x="9866" y="2998"/>
                  </a:lnTo>
                  <a:lnTo>
                    <a:pt x="9377" y="3051"/>
                  </a:lnTo>
                  <a:lnTo>
                    <a:pt x="9219" y="3051"/>
                  </a:lnTo>
                  <a:lnTo>
                    <a:pt x="8730" y="3091"/>
                  </a:lnTo>
                  <a:lnTo>
                    <a:pt x="8559" y="3091"/>
                  </a:lnTo>
                  <a:lnTo>
                    <a:pt x="8070" y="3143"/>
                  </a:lnTo>
                  <a:lnTo>
                    <a:pt x="7898" y="3170"/>
                  </a:lnTo>
                  <a:lnTo>
                    <a:pt x="7410" y="3196"/>
                  </a:lnTo>
                  <a:lnTo>
                    <a:pt x="7238" y="3209"/>
                  </a:lnTo>
                  <a:lnTo>
                    <a:pt x="6749" y="3249"/>
                  </a:lnTo>
                  <a:lnTo>
                    <a:pt x="6578" y="3262"/>
                  </a:lnTo>
                  <a:lnTo>
                    <a:pt x="6089" y="3302"/>
                  </a:lnTo>
                  <a:lnTo>
                    <a:pt x="5917" y="3315"/>
                  </a:lnTo>
                  <a:lnTo>
                    <a:pt x="5429" y="3341"/>
                  </a:lnTo>
                  <a:lnTo>
                    <a:pt x="5257" y="3368"/>
                  </a:lnTo>
                  <a:lnTo>
                    <a:pt x="4768" y="3394"/>
                  </a:lnTo>
                  <a:lnTo>
                    <a:pt x="4597" y="3408"/>
                  </a:lnTo>
                  <a:lnTo>
                    <a:pt x="4121" y="3460"/>
                  </a:lnTo>
                  <a:lnTo>
                    <a:pt x="3963" y="3460"/>
                  </a:lnTo>
                  <a:lnTo>
                    <a:pt x="3461" y="3513"/>
                  </a:lnTo>
                  <a:lnTo>
                    <a:pt x="3302" y="3526"/>
                  </a:lnTo>
                  <a:lnTo>
                    <a:pt x="2801" y="3566"/>
                  </a:lnTo>
                  <a:lnTo>
                    <a:pt x="2642" y="3579"/>
                  </a:lnTo>
                  <a:lnTo>
                    <a:pt x="2140" y="3606"/>
                  </a:lnTo>
                  <a:lnTo>
                    <a:pt x="1982" y="3632"/>
                  </a:lnTo>
                  <a:lnTo>
                    <a:pt x="1480" y="3658"/>
                  </a:lnTo>
                  <a:lnTo>
                    <a:pt x="1321" y="3672"/>
                  </a:lnTo>
                  <a:lnTo>
                    <a:pt x="820" y="3711"/>
                  </a:lnTo>
                  <a:lnTo>
                    <a:pt x="661" y="3724"/>
                  </a:lnTo>
                  <a:lnTo>
                    <a:pt x="1" y="3777"/>
                  </a:lnTo>
                  <a:lnTo>
                    <a:pt x="14" y="3857"/>
                  </a:lnTo>
                  <a:lnTo>
                    <a:pt x="674" y="3804"/>
                  </a:lnTo>
                  <a:lnTo>
                    <a:pt x="833" y="3791"/>
                  </a:lnTo>
                  <a:lnTo>
                    <a:pt x="1335" y="3751"/>
                  </a:lnTo>
                  <a:lnTo>
                    <a:pt x="1493" y="3738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58"/>
                  </a:lnTo>
                  <a:lnTo>
                    <a:pt x="2801" y="3645"/>
                  </a:lnTo>
                  <a:lnTo>
                    <a:pt x="3302" y="3592"/>
                  </a:lnTo>
                  <a:lnTo>
                    <a:pt x="3461" y="3592"/>
                  </a:lnTo>
                  <a:lnTo>
                    <a:pt x="3963" y="3540"/>
                  </a:lnTo>
                  <a:lnTo>
                    <a:pt x="4121" y="3540"/>
                  </a:lnTo>
                  <a:lnTo>
                    <a:pt x="4623" y="3500"/>
                  </a:lnTo>
                  <a:lnTo>
                    <a:pt x="4782" y="3474"/>
                  </a:lnTo>
                  <a:lnTo>
                    <a:pt x="5283" y="3447"/>
                  </a:lnTo>
                  <a:lnTo>
                    <a:pt x="5442" y="3421"/>
                  </a:lnTo>
                  <a:lnTo>
                    <a:pt x="5944" y="3394"/>
                  </a:lnTo>
                  <a:lnTo>
                    <a:pt x="6102" y="3381"/>
                  </a:lnTo>
                  <a:lnTo>
                    <a:pt x="6578" y="3341"/>
                  </a:lnTo>
                  <a:lnTo>
                    <a:pt x="6749" y="3328"/>
                  </a:lnTo>
                  <a:lnTo>
                    <a:pt x="7238" y="3302"/>
                  </a:lnTo>
                  <a:lnTo>
                    <a:pt x="7410" y="3275"/>
                  </a:lnTo>
                  <a:lnTo>
                    <a:pt x="7898" y="3249"/>
                  </a:lnTo>
                  <a:lnTo>
                    <a:pt x="8070" y="3236"/>
                  </a:lnTo>
                  <a:lnTo>
                    <a:pt x="8559" y="3183"/>
                  </a:lnTo>
                  <a:lnTo>
                    <a:pt x="8730" y="3183"/>
                  </a:lnTo>
                  <a:lnTo>
                    <a:pt x="9219" y="3130"/>
                  </a:lnTo>
                  <a:lnTo>
                    <a:pt x="9391" y="3130"/>
                  </a:lnTo>
                  <a:lnTo>
                    <a:pt x="9879" y="3077"/>
                  </a:lnTo>
                  <a:lnTo>
                    <a:pt x="10051" y="3064"/>
                  </a:lnTo>
                  <a:lnTo>
                    <a:pt x="10540" y="3038"/>
                  </a:lnTo>
                  <a:lnTo>
                    <a:pt x="10711" y="3011"/>
                  </a:lnTo>
                  <a:lnTo>
                    <a:pt x="11200" y="2985"/>
                  </a:lnTo>
                  <a:lnTo>
                    <a:pt x="11358" y="2972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79"/>
                  </a:lnTo>
                  <a:lnTo>
                    <a:pt x="12679" y="2866"/>
                  </a:lnTo>
                  <a:lnTo>
                    <a:pt x="13168" y="2813"/>
                  </a:lnTo>
                  <a:lnTo>
                    <a:pt x="13339" y="2813"/>
                  </a:lnTo>
                  <a:lnTo>
                    <a:pt x="13828" y="2760"/>
                  </a:lnTo>
                  <a:lnTo>
                    <a:pt x="14000" y="2760"/>
                  </a:lnTo>
                  <a:lnTo>
                    <a:pt x="14488" y="2721"/>
                  </a:lnTo>
                  <a:lnTo>
                    <a:pt x="14660" y="2708"/>
                  </a:lnTo>
                  <a:lnTo>
                    <a:pt x="15149" y="2668"/>
                  </a:lnTo>
                  <a:lnTo>
                    <a:pt x="15320" y="2655"/>
                  </a:lnTo>
                  <a:lnTo>
                    <a:pt x="15809" y="2615"/>
                  </a:lnTo>
                  <a:lnTo>
                    <a:pt x="15981" y="2602"/>
                  </a:lnTo>
                  <a:lnTo>
                    <a:pt x="16456" y="2576"/>
                  </a:lnTo>
                  <a:lnTo>
                    <a:pt x="16615" y="2549"/>
                  </a:lnTo>
                  <a:lnTo>
                    <a:pt x="17117" y="2523"/>
                  </a:lnTo>
                  <a:lnTo>
                    <a:pt x="17275" y="2509"/>
                  </a:lnTo>
                  <a:lnTo>
                    <a:pt x="17777" y="2470"/>
                  </a:lnTo>
                  <a:lnTo>
                    <a:pt x="17935" y="2457"/>
                  </a:lnTo>
                  <a:lnTo>
                    <a:pt x="18437" y="2404"/>
                  </a:lnTo>
                  <a:lnTo>
                    <a:pt x="18596" y="2404"/>
                  </a:lnTo>
                  <a:lnTo>
                    <a:pt x="19097" y="2351"/>
                  </a:lnTo>
                  <a:lnTo>
                    <a:pt x="19256" y="2351"/>
                  </a:lnTo>
                  <a:lnTo>
                    <a:pt x="19758" y="2311"/>
                  </a:lnTo>
                  <a:lnTo>
                    <a:pt x="19916" y="2285"/>
                  </a:lnTo>
                  <a:lnTo>
                    <a:pt x="20418" y="2259"/>
                  </a:lnTo>
                  <a:lnTo>
                    <a:pt x="20577" y="2245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00"/>
                  </a:lnTo>
                  <a:lnTo>
                    <a:pt x="22544" y="2087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707" y="1994"/>
                  </a:lnTo>
                  <a:lnTo>
                    <a:pt x="23865" y="1994"/>
                  </a:lnTo>
                  <a:lnTo>
                    <a:pt x="24367" y="1942"/>
                  </a:lnTo>
                  <a:lnTo>
                    <a:pt x="24525" y="1928"/>
                  </a:lnTo>
                  <a:lnTo>
                    <a:pt x="25027" y="1889"/>
                  </a:lnTo>
                  <a:lnTo>
                    <a:pt x="25186" y="1876"/>
                  </a:lnTo>
                  <a:lnTo>
                    <a:pt x="25688" y="1849"/>
                  </a:lnTo>
                  <a:lnTo>
                    <a:pt x="25833" y="1823"/>
                  </a:lnTo>
                  <a:lnTo>
                    <a:pt x="26321" y="1796"/>
                  </a:lnTo>
                  <a:lnTo>
                    <a:pt x="26493" y="1770"/>
                  </a:lnTo>
                  <a:lnTo>
                    <a:pt x="26982" y="1744"/>
                  </a:lnTo>
                  <a:lnTo>
                    <a:pt x="27153" y="1730"/>
                  </a:lnTo>
                  <a:lnTo>
                    <a:pt x="27642" y="1691"/>
                  </a:lnTo>
                  <a:lnTo>
                    <a:pt x="27814" y="1677"/>
                  </a:lnTo>
                  <a:lnTo>
                    <a:pt x="28302" y="1625"/>
                  </a:lnTo>
                  <a:lnTo>
                    <a:pt x="28474" y="1625"/>
                  </a:lnTo>
                  <a:lnTo>
                    <a:pt x="28963" y="1585"/>
                  </a:lnTo>
                  <a:lnTo>
                    <a:pt x="29134" y="1585"/>
                  </a:lnTo>
                  <a:lnTo>
                    <a:pt x="29623" y="1532"/>
                  </a:lnTo>
                  <a:lnTo>
                    <a:pt x="29795" y="1519"/>
                  </a:lnTo>
                  <a:lnTo>
                    <a:pt x="30283" y="1479"/>
                  </a:lnTo>
                  <a:lnTo>
                    <a:pt x="30455" y="1466"/>
                  </a:lnTo>
                  <a:lnTo>
                    <a:pt x="30931" y="1427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3" y="1361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2" y="1281"/>
                  </a:lnTo>
                  <a:lnTo>
                    <a:pt x="33083" y="1268"/>
                  </a:lnTo>
                  <a:lnTo>
                    <a:pt x="33572" y="1215"/>
                  </a:lnTo>
                  <a:lnTo>
                    <a:pt x="33744" y="1215"/>
                  </a:lnTo>
                  <a:lnTo>
                    <a:pt x="34232" y="1162"/>
                  </a:lnTo>
                  <a:lnTo>
                    <a:pt x="34404" y="1149"/>
                  </a:lnTo>
                  <a:lnTo>
                    <a:pt x="34893" y="1110"/>
                  </a:lnTo>
                  <a:lnTo>
                    <a:pt x="35064" y="1096"/>
                  </a:lnTo>
                  <a:lnTo>
                    <a:pt x="35540" y="1070"/>
                  </a:lnTo>
                  <a:lnTo>
                    <a:pt x="35698" y="1057"/>
                  </a:lnTo>
                  <a:lnTo>
                    <a:pt x="36200" y="1017"/>
                  </a:lnTo>
                  <a:lnTo>
                    <a:pt x="36358" y="1004"/>
                  </a:lnTo>
                  <a:lnTo>
                    <a:pt x="36860" y="964"/>
                  </a:lnTo>
                  <a:lnTo>
                    <a:pt x="37019" y="951"/>
                  </a:lnTo>
                  <a:lnTo>
                    <a:pt x="37521" y="925"/>
                  </a:lnTo>
                  <a:lnTo>
                    <a:pt x="37679" y="898"/>
                  </a:lnTo>
                  <a:lnTo>
                    <a:pt x="38181" y="859"/>
                  </a:lnTo>
                  <a:lnTo>
                    <a:pt x="38339" y="859"/>
                  </a:lnTo>
                  <a:lnTo>
                    <a:pt x="38841" y="806"/>
                  </a:lnTo>
                  <a:lnTo>
                    <a:pt x="39000" y="806"/>
                  </a:lnTo>
                  <a:lnTo>
                    <a:pt x="39502" y="753"/>
                  </a:lnTo>
                  <a:lnTo>
                    <a:pt x="39660" y="740"/>
                  </a:lnTo>
                  <a:lnTo>
                    <a:pt x="40136" y="700"/>
                  </a:lnTo>
                  <a:lnTo>
                    <a:pt x="40307" y="687"/>
                  </a:lnTo>
                  <a:lnTo>
                    <a:pt x="40796" y="661"/>
                  </a:lnTo>
                  <a:lnTo>
                    <a:pt x="40968" y="634"/>
                  </a:lnTo>
                  <a:lnTo>
                    <a:pt x="41456" y="608"/>
                  </a:lnTo>
                  <a:lnTo>
                    <a:pt x="41628" y="595"/>
                  </a:lnTo>
                  <a:lnTo>
                    <a:pt x="42116" y="555"/>
                  </a:lnTo>
                  <a:lnTo>
                    <a:pt x="42288" y="542"/>
                  </a:lnTo>
                  <a:lnTo>
                    <a:pt x="42777" y="502"/>
                  </a:lnTo>
                  <a:lnTo>
                    <a:pt x="42949" y="489"/>
                  </a:lnTo>
                  <a:lnTo>
                    <a:pt x="43437" y="436"/>
                  </a:lnTo>
                  <a:lnTo>
                    <a:pt x="43609" y="436"/>
                  </a:lnTo>
                  <a:lnTo>
                    <a:pt x="44097" y="396"/>
                  </a:lnTo>
                  <a:lnTo>
                    <a:pt x="44269" y="370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05" y="291"/>
                  </a:lnTo>
                  <a:lnTo>
                    <a:pt x="45577" y="278"/>
                  </a:lnTo>
                  <a:lnTo>
                    <a:pt x="46065" y="238"/>
                  </a:lnTo>
                  <a:lnTo>
                    <a:pt x="46237" y="225"/>
                  </a:lnTo>
                  <a:lnTo>
                    <a:pt x="46726" y="198"/>
                  </a:lnTo>
                  <a:lnTo>
                    <a:pt x="46897" y="172"/>
                  </a:lnTo>
                  <a:lnTo>
                    <a:pt x="47386" y="146"/>
                  </a:lnTo>
                  <a:lnTo>
                    <a:pt x="47558" y="119"/>
                  </a:lnTo>
                  <a:lnTo>
                    <a:pt x="48218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rot="293623">
              <a:off x="3834182" y="3344899"/>
              <a:ext cx="4174465" cy="336357"/>
            </a:xfrm>
            <a:custGeom>
              <a:avLst/>
              <a:gdLst/>
              <a:ahLst/>
              <a:cxnLst/>
              <a:rect l="l" t="t" r="r" b="b"/>
              <a:pathLst>
                <a:path w="48205" h="3884" extrusionOk="0">
                  <a:moveTo>
                    <a:pt x="48204" y="1"/>
                  </a:moveTo>
                  <a:lnTo>
                    <a:pt x="47544" y="53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72"/>
                  </a:lnTo>
                  <a:lnTo>
                    <a:pt x="45563" y="225"/>
                  </a:lnTo>
                  <a:lnTo>
                    <a:pt x="45404" y="225"/>
                  </a:lnTo>
                  <a:lnTo>
                    <a:pt x="44903" y="265"/>
                  </a:lnTo>
                  <a:lnTo>
                    <a:pt x="44744" y="291"/>
                  </a:lnTo>
                  <a:lnTo>
                    <a:pt x="44242" y="318"/>
                  </a:lnTo>
                  <a:lnTo>
                    <a:pt x="44097" y="331"/>
                  </a:lnTo>
                  <a:lnTo>
                    <a:pt x="43595" y="370"/>
                  </a:lnTo>
                  <a:lnTo>
                    <a:pt x="43437" y="384"/>
                  </a:lnTo>
                  <a:lnTo>
                    <a:pt x="42935" y="423"/>
                  </a:lnTo>
                  <a:lnTo>
                    <a:pt x="42776" y="436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6"/>
                  </a:lnTo>
                  <a:lnTo>
                    <a:pt x="41456" y="529"/>
                  </a:lnTo>
                  <a:lnTo>
                    <a:pt x="40954" y="582"/>
                  </a:lnTo>
                  <a:lnTo>
                    <a:pt x="40795" y="582"/>
                  </a:lnTo>
                  <a:lnTo>
                    <a:pt x="40294" y="635"/>
                  </a:lnTo>
                  <a:lnTo>
                    <a:pt x="40135" y="635"/>
                  </a:lnTo>
                  <a:lnTo>
                    <a:pt x="39633" y="687"/>
                  </a:lnTo>
                  <a:lnTo>
                    <a:pt x="39475" y="701"/>
                  </a:lnTo>
                  <a:lnTo>
                    <a:pt x="38999" y="727"/>
                  </a:lnTo>
                  <a:lnTo>
                    <a:pt x="38828" y="753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18" y="885"/>
                  </a:lnTo>
                  <a:lnTo>
                    <a:pt x="36847" y="899"/>
                  </a:lnTo>
                  <a:lnTo>
                    <a:pt x="36358" y="925"/>
                  </a:lnTo>
                  <a:lnTo>
                    <a:pt x="36186" y="951"/>
                  </a:lnTo>
                  <a:lnTo>
                    <a:pt x="35698" y="991"/>
                  </a:lnTo>
                  <a:lnTo>
                    <a:pt x="35526" y="991"/>
                  </a:lnTo>
                  <a:lnTo>
                    <a:pt x="35037" y="1044"/>
                  </a:lnTo>
                  <a:lnTo>
                    <a:pt x="34866" y="1057"/>
                  </a:lnTo>
                  <a:lnTo>
                    <a:pt x="34390" y="1097"/>
                  </a:lnTo>
                  <a:lnTo>
                    <a:pt x="34219" y="1110"/>
                  </a:lnTo>
                  <a:lnTo>
                    <a:pt x="33730" y="1136"/>
                  </a:lnTo>
                  <a:lnTo>
                    <a:pt x="33558" y="1163"/>
                  </a:lnTo>
                  <a:lnTo>
                    <a:pt x="33070" y="1189"/>
                  </a:lnTo>
                  <a:lnTo>
                    <a:pt x="32898" y="1216"/>
                  </a:lnTo>
                  <a:lnTo>
                    <a:pt x="32409" y="1242"/>
                  </a:lnTo>
                  <a:lnTo>
                    <a:pt x="32238" y="1255"/>
                  </a:lnTo>
                  <a:lnTo>
                    <a:pt x="31749" y="1295"/>
                  </a:lnTo>
                  <a:lnTo>
                    <a:pt x="31577" y="1308"/>
                  </a:lnTo>
                  <a:lnTo>
                    <a:pt x="31089" y="1361"/>
                  </a:lnTo>
                  <a:lnTo>
                    <a:pt x="30917" y="1361"/>
                  </a:lnTo>
                  <a:lnTo>
                    <a:pt x="30428" y="1414"/>
                  </a:lnTo>
                  <a:lnTo>
                    <a:pt x="30257" y="1414"/>
                  </a:lnTo>
                  <a:lnTo>
                    <a:pt x="29768" y="1453"/>
                  </a:lnTo>
                  <a:lnTo>
                    <a:pt x="29609" y="1480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612"/>
                  </a:lnTo>
                  <a:lnTo>
                    <a:pt x="27628" y="1625"/>
                  </a:lnTo>
                  <a:lnTo>
                    <a:pt x="27140" y="1651"/>
                  </a:lnTo>
                  <a:lnTo>
                    <a:pt x="26968" y="1678"/>
                  </a:lnTo>
                  <a:lnTo>
                    <a:pt x="26479" y="1704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70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512" y="1876"/>
                  </a:lnTo>
                  <a:lnTo>
                    <a:pt x="24353" y="1889"/>
                  </a:lnTo>
                  <a:lnTo>
                    <a:pt x="23851" y="1916"/>
                  </a:lnTo>
                  <a:lnTo>
                    <a:pt x="23693" y="1942"/>
                  </a:lnTo>
                  <a:lnTo>
                    <a:pt x="23191" y="1968"/>
                  </a:lnTo>
                  <a:lnTo>
                    <a:pt x="23033" y="1982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0" y="2074"/>
                  </a:lnTo>
                  <a:lnTo>
                    <a:pt x="21712" y="2087"/>
                  </a:lnTo>
                  <a:lnTo>
                    <a:pt x="21210" y="2140"/>
                  </a:lnTo>
                  <a:lnTo>
                    <a:pt x="21052" y="2140"/>
                  </a:lnTo>
                  <a:lnTo>
                    <a:pt x="20550" y="2180"/>
                  </a:lnTo>
                  <a:lnTo>
                    <a:pt x="20391" y="2180"/>
                  </a:lnTo>
                  <a:lnTo>
                    <a:pt x="19916" y="2233"/>
                  </a:lnTo>
                  <a:lnTo>
                    <a:pt x="19744" y="2246"/>
                  </a:lnTo>
                  <a:lnTo>
                    <a:pt x="19256" y="2285"/>
                  </a:lnTo>
                  <a:lnTo>
                    <a:pt x="19084" y="2299"/>
                  </a:lnTo>
                  <a:lnTo>
                    <a:pt x="18595" y="2338"/>
                  </a:lnTo>
                  <a:lnTo>
                    <a:pt x="18423" y="2351"/>
                  </a:lnTo>
                  <a:lnTo>
                    <a:pt x="17935" y="2378"/>
                  </a:lnTo>
                  <a:lnTo>
                    <a:pt x="17763" y="2404"/>
                  </a:lnTo>
                  <a:lnTo>
                    <a:pt x="17275" y="2431"/>
                  </a:lnTo>
                  <a:lnTo>
                    <a:pt x="17103" y="2444"/>
                  </a:lnTo>
                  <a:lnTo>
                    <a:pt x="16614" y="2483"/>
                  </a:lnTo>
                  <a:lnTo>
                    <a:pt x="16443" y="2497"/>
                  </a:lnTo>
                  <a:lnTo>
                    <a:pt x="15954" y="2549"/>
                  </a:lnTo>
                  <a:lnTo>
                    <a:pt x="15782" y="2549"/>
                  </a:lnTo>
                  <a:lnTo>
                    <a:pt x="15307" y="2602"/>
                  </a:lnTo>
                  <a:lnTo>
                    <a:pt x="15135" y="2602"/>
                  </a:lnTo>
                  <a:lnTo>
                    <a:pt x="14646" y="2642"/>
                  </a:lnTo>
                  <a:lnTo>
                    <a:pt x="14475" y="2668"/>
                  </a:lnTo>
                  <a:lnTo>
                    <a:pt x="13986" y="2695"/>
                  </a:lnTo>
                  <a:lnTo>
                    <a:pt x="13814" y="2708"/>
                  </a:lnTo>
                  <a:lnTo>
                    <a:pt x="13326" y="2748"/>
                  </a:lnTo>
                  <a:lnTo>
                    <a:pt x="13154" y="2761"/>
                  </a:lnTo>
                  <a:lnTo>
                    <a:pt x="12665" y="2800"/>
                  </a:lnTo>
                  <a:lnTo>
                    <a:pt x="12494" y="2814"/>
                  </a:lnTo>
                  <a:lnTo>
                    <a:pt x="12005" y="2840"/>
                  </a:lnTo>
                  <a:lnTo>
                    <a:pt x="11833" y="2866"/>
                  </a:lnTo>
                  <a:lnTo>
                    <a:pt x="11345" y="2906"/>
                  </a:lnTo>
                  <a:lnTo>
                    <a:pt x="11173" y="2906"/>
                  </a:lnTo>
                  <a:lnTo>
                    <a:pt x="10684" y="2959"/>
                  </a:lnTo>
                  <a:lnTo>
                    <a:pt x="10513" y="2959"/>
                  </a:lnTo>
                  <a:lnTo>
                    <a:pt x="10037" y="3012"/>
                  </a:lnTo>
                  <a:lnTo>
                    <a:pt x="9879" y="3025"/>
                  </a:lnTo>
                  <a:lnTo>
                    <a:pt x="9377" y="3065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56" y="3157"/>
                  </a:lnTo>
                  <a:lnTo>
                    <a:pt x="7898" y="3170"/>
                  </a:lnTo>
                  <a:lnTo>
                    <a:pt x="7396" y="3210"/>
                  </a:lnTo>
                  <a:lnTo>
                    <a:pt x="7238" y="3223"/>
                  </a:lnTo>
                  <a:lnTo>
                    <a:pt x="6736" y="3263"/>
                  </a:lnTo>
                  <a:lnTo>
                    <a:pt x="6577" y="3276"/>
                  </a:lnTo>
                  <a:lnTo>
                    <a:pt x="6075" y="3329"/>
                  </a:lnTo>
                  <a:lnTo>
                    <a:pt x="5917" y="3329"/>
                  </a:lnTo>
                  <a:lnTo>
                    <a:pt x="5428" y="3368"/>
                  </a:lnTo>
                  <a:lnTo>
                    <a:pt x="5270" y="3368"/>
                  </a:lnTo>
                  <a:lnTo>
                    <a:pt x="4768" y="3421"/>
                  </a:lnTo>
                  <a:lnTo>
                    <a:pt x="4609" y="3434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47" y="3527"/>
                  </a:lnTo>
                  <a:lnTo>
                    <a:pt x="3289" y="3540"/>
                  </a:lnTo>
                  <a:lnTo>
                    <a:pt x="2787" y="3566"/>
                  </a:lnTo>
                  <a:lnTo>
                    <a:pt x="2628" y="3593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6" y="3672"/>
                  </a:lnTo>
                  <a:lnTo>
                    <a:pt x="1308" y="3685"/>
                  </a:lnTo>
                  <a:lnTo>
                    <a:pt x="832" y="3738"/>
                  </a:lnTo>
                  <a:lnTo>
                    <a:pt x="661" y="3738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17"/>
                  </a:lnTo>
                  <a:lnTo>
                    <a:pt x="832" y="3817"/>
                  </a:lnTo>
                  <a:lnTo>
                    <a:pt x="1321" y="3764"/>
                  </a:lnTo>
                  <a:lnTo>
                    <a:pt x="1493" y="3751"/>
                  </a:lnTo>
                  <a:lnTo>
                    <a:pt x="1981" y="3725"/>
                  </a:lnTo>
                  <a:lnTo>
                    <a:pt x="2153" y="3698"/>
                  </a:lnTo>
                  <a:lnTo>
                    <a:pt x="2642" y="3672"/>
                  </a:lnTo>
                  <a:lnTo>
                    <a:pt x="2787" y="3659"/>
                  </a:lnTo>
                  <a:lnTo>
                    <a:pt x="3289" y="3619"/>
                  </a:lnTo>
                  <a:lnTo>
                    <a:pt x="3447" y="3606"/>
                  </a:lnTo>
                  <a:lnTo>
                    <a:pt x="3949" y="3566"/>
                  </a:lnTo>
                  <a:lnTo>
                    <a:pt x="4108" y="3553"/>
                  </a:lnTo>
                  <a:lnTo>
                    <a:pt x="4609" y="3527"/>
                  </a:lnTo>
                  <a:lnTo>
                    <a:pt x="4768" y="3500"/>
                  </a:lnTo>
                  <a:lnTo>
                    <a:pt x="5270" y="3461"/>
                  </a:lnTo>
                  <a:lnTo>
                    <a:pt x="5428" y="3461"/>
                  </a:lnTo>
                  <a:lnTo>
                    <a:pt x="5930" y="3408"/>
                  </a:lnTo>
                  <a:lnTo>
                    <a:pt x="6089" y="3408"/>
                  </a:lnTo>
                  <a:lnTo>
                    <a:pt x="6590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98" y="3263"/>
                  </a:lnTo>
                  <a:lnTo>
                    <a:pt x="8056" y="3236"/>
                  </a:lnTo>
                  <a:lnTo>
                    <a:pt x="8558" y="3210"/>
                  </a:lnTo>
                  <a:lnTo>
                    <a:pt x="8717" y="3197"/>
                  </a:lnTo>
                  <a:lnTo>
                    <a:pt x="9219" y="3157"/>
                  </a:lnTo>
                  <a:lnTo>
                    <a:pt x="9377" y="3144"/>
                  </a:lnTo>
                  <a:lnTo>
                    <a:pt x="9879" y="3104"/>
                  </a:lnTo>
                  <a:lnTo>
                    <a:pt x="10037" y="3091"/>
                  </a:lnTo>
                  <a:lnTo>
                    <a:pt x="10539" y="3038"/>
                  </a:lnTo>
                  <a:lnTo>
                    <a:pt x="10698" y="3038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2"/>
                  </a:lnTo>
                  <a:lnTo>
                    <a:pt x="12494" y="2893"/>
                  </a:lnTo>
                  <a:lnTo>
                    <a:pt x="12665" y="2880"/>
                  </a:lnTo>
                  <a:lnTo>
                    <a:pt x="13154" y="2840"/>
                  </a:lnTo>
                  <a:lnTo>
                    <a:pt x="13326" y="2827"/>
                  </a:lnTo>
                  <a:lnTo>
                    <a:pt x="13814" y="2800"/>
                  </a:lnTo>
                  <a:lnTo>
                    <a:pt x="13986" y="2774"/>
                  </a:lnTo>
                  <a:lnTo>
                    <a:pt x="14475" y="2748"/>
                  </a:lnTo>
                  <a:lnTo>
                    <a:pt x="14646" y="2734"/>
                  </a:lnTo>
                  <a:lnTo>
                    <a:pt x="15135" y="2682"/>
                  </a:lnTo>
                  <a:lnTo>
                    <a:pt x="15307" y="2682"/>
                  </a:lnTo>
                  <a:lnTo>
                    <a:pt x="15795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7" y="2563"/>
                  </a:lnTo>
                  <a:lnTo>
                    <a:pt x="17116" y="2536"/>
                  </a:lnTo>
                  <a:lnTo>
                    <a:pt x="17275" y="2510"/>
                  </a:lnTo>
                  <a:lnTo>
                    <a:pt x="17763" y="2483"/>
                  </a:lnTo>
                  <a:lnTo>
                    <a:pt x="17935" y="2470"/>
                  </a:lnTo>
                  <a:lnTo>
                    <a:pt x="18423" y="2431"/>
                  </a:lnTo>
                  <a:lnTo>
                    <a:pt x="18595" y="2417"/>
                  </a:lnTo>
                  <a:lnTo>
                    <a:pt x="19084" y="2378"/>
                  </a:lnTo>
                  <a:lnTo>
                    <a:pt x="19256" y="2365"/>
                  </a:lnTo>
                  <a:lnTo>
                    <a:pt x="19744" y="2338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72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66"/>
                  </a:lnTo>
                  <a:lnTo>
                    <a:pt x="21897" y="2153"/>
                  </a:lnTo>
                  <a:lnTo>
                    <a:pt x="22372" y="2114"/>
                  </a:lnTo>
                  <a:lnTo>
                    <a:pt x="22531" y="2100"/>
                  </a:lnTo>
                  <a:lnTo>
                    <a:pt x="23033" y="2074"/>
                  </a:lnTo>
                  <a:lnTo>
                    <a:pt x="23191" y="2048"/>
                  </a:lnTo>
                  <a:lnTo>
                    <a:pt x="23693" y="2021"/>
                  </a:lnTo>
                  <a:lnTo>
                    <a:pt x="23851" y="2008"/>
                  </a:lnTo>
                  <a:lnTo>
                    <a:pt x="24353" y="1968"/>
                  </a:lnTo>
                  <a:lnTo>
                    <a:pt x="24512" y="1955"/>
                  </a:lnTo>
                  <a:lnTo>
                    <a:pt x="25014" y="1902"/>
                  </a:lnTo>
                  <a:lnTo>
                    <a:pt x="25172" y="1902"/>
                  </a:lnTo>
                  <a:lnTo>
                    <a:pt x="25674" y="1850"/>
                  </a:lnTo>
                  <a:lnTo>
                    <a:pt x="25832" y="1850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68" y="1757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612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46"/>
                  </a:lnTo>
                  <a:lnTo>
                    <a:pt x="30270" y="1493"/>
                  </a:lnTo>
                  <a:lnTo>
                    <a:pt x="30441" y="1493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38" y="1348"/>
                  </a:lnTo>
                  <a:lnTo>
                    <a:pt x="32409" y="1321"/>
                  </a:lnTo>
                  <a:lnTo>
                    <a:pt x="32898" y="1295"/>
                  </a:lnTo>
                  <a:lnTo>
                    <a:pt x="33070" y="1282"/>
                  </a:lnTo>
                  <a:lnTo>
                    <a:pt x="33558" y="1242"/>
                  </a:lnTo>
                  <a:lnTo>
                    <a:pt x="33730" y="1229"/>
                  </a:lnTo>
                  <a:lnTo>
                    <a:pt x="34219" y="1189"/>
                  </a:lnTo>
                  <a:lnTo>
                    <a:pt x="34390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39" y="1084"/>
                  </a:lnTo>
                  <a:lnTo>
                    <a:pt x="35711" y="1084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47" y="978"/>
                  </a:lnTo>
                  <a:lnTo>
                    <a:pt x="37018" y="965"/>
                  </a:lnTo>
                  <a:lnTo>
                    <a:pt x="37507" y="925"/>
                  </a:lnTo>
                  <a:lnTo>
                    <a:pt x="37679" y="912"/>
                  </a:lnTo>
                  <a:lnTo>
                    <a:pt x="38167" y="885"/>
                  </a:lnTo>
                  <a:lnTo>
                    <a:pt x="38339" y="859"/>
                  </a:lnTo>
                  <a:lnTo>
                    <a:pt x="38828" y="833"/>
                  </a:lnTo>
                  <a:lnTo>
                    <a:pt x="38999" y="806"/>
                  </a:lnTo>
                  <a:lnTo>
                    <a:pt x="39488" y="780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14"/>
                  </a:lnTo>
                  <a:lnTo>
                    <a:pt x="40809" y="661"/>
                  </a:lnTo>
                  <a:lnTo>
                    <a:pt x="40980" y="661"/>
                  </a:lnTo>
                  <a:lnTo>
                    <a:pt x="41456" y="621"/>
                  </a:lnTo>
                  <a:lnTo>
                    <a:pt x="41614" y="595"/>
                  </a:lnTo>
                  <a:lnTo>
                    <a:pt x="42116" y="569"/>
                  </a:lnTo>
                  <a:lnTo>
                    <a:pt x="42275" y="555"/>
                  </a:lnTo>
                  <a:lnTo>
                    <a:pt x="42776" y="516"/>
                  </a:lnTo>
                  <a:lnTo>
                    <a:pt x="42935" y="502"/>
                  </a:lnTo>
                  <a:lnTo>
                    <a:pt x="43437" y="463"/>
                  </a:lnTo>
                  <a:lnTo>
                    <a:pt x="43595" y="450"/>
                  </a:lnTo>
                  <a:lnTo>
                    <a:pt x="44097" y="423"/>
                  </a:lnTo>
                  <a:lnTo>
                    <a:pt x="44255" y="397"/>
                  </a:lnTo>
                  <a:lnTo>
                    <a:pt x="44757" y="357"/>
                  </a:lnTo>
                  <a:lnTo>
                    <a:pt x="44916" y="357"/>
                  </a:lnTo>
                  <a:lnTo>
                    <a:pt x="45418" y="304"/>
                  </a:lnTo>
                  <a:lnTo>
                    <a:pt x="45576" y="304"/>
                  </a:lnTo>
                  <a:lnTo>
                    <a:pt x="46078" y="252"/>
                  </a:lnTo>
                  <a:lnTo>
                    <a:pt x="46223" y="238"/>
                  </a:lnTo>
                  <a:lnTo>
                    <a:pt x="46725" y="199"/>
                  </a:lnTo>
                  <a:lnTo>
                    <a:pt x="46884" y="186"/>
                  </a:lnTo>
                  <a:lnTo>
                    <a:pt x="47385" y="146"/>
                  </a:lnTo>
                  <a:lnTo>
                    <a:pt x="47544" y="133"/>
                  </a:lnTo>
                  <a:lnTo>
                    <a:pt x="48204" y="93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rot="293623">
              <a:off x="3831348" y="3659200"/>
              <a:ext cx="4174465" cy="336270"/>
            </a:xfrm>
            <a:custGeom>
              <a:avLst/>
              <a:gdLst/>
              <a:ahLst/>
              <a:cxnLst/>
              <a:rect l="l" t="t" r="r" b="b"/>
              <a:pathLst>
                <a:path w="48205" h="3883" extrusionOk="0">
                  <a:moveTo>
                    <a:pt x="48205" y="0"/>
                  </a:moveTo>
                  <a:lnTo>
                    <a:pt x="47544" y="66"/>
                  </a:lnTo>
                  <a:lnTo>
                    <a:pt x="47386" y="66"/>
                  </a:lnTo>
                  <a:lnTo>
                    <a:pt x="46884" y="119"/>
                  </a:lnTo>
                  <a:lnTo>
                    <a:pt x="46725" y="119"/>
                  </a:lnTo>
                  <a:lnTo>
                    <a:pt x="46224" y="172"/>
                  </a:lnTo>
                  <a:lnTo>
                    <a:pt x="46065" y="185"/>
                  </a:lnTo>
                  <a:lnTo>
                    <a:pt x="45563" y="212"/>
                  </a:lnTo>
                  <a:lnTo>
                    <a:pt x="45405" y="238"/>
                  </a:lnTo>
                  <a:lnTo>
                    <a:pt x="44929" y="264"/>
                  </a:lnTo>
                  <a:lnTo>
                    <a:pt x="44758" y="278"/>
                  </a:lnTo>
                  <a:lnTo>
                    <a:pt x="44269" y="317"/>
                  </a:lnTo>
                  <a:lnTo>
                    <a:pt x="44097" y="330"/>
                  </a:lnTo>
                  <a:lnTo>
                    <a:pt x="43609" y="370"/>
                  </a:lnTo>
                  <a:lnTo>
                    <a:pt x="43437" y="383"/>
                  </a:lnTo>
                  <a:lnTo>
                    <a:pt x="42948" y="410"/>
                  </a:lnTo>
                  <a:lnTo>
                    <a:pt x="42777" y="436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28" y="528"/>
                  </a:lnTo>
                  <a:lnTo>
                    <a:pt x="41456" y="542"/>
                  </a:lnTo>
                  <a:lnTo>
                    <a:pt x="40967" y="581"/>
                  </a:lnTo>
                  <a:lnTo>
                    <a:pt x="40796" y="594"/>
                  </a:lnTo>
                  <a:lnTo>
                    <a:pt x="40320" y="634"/>
                  </a:lnTo>
                  <a:lnTo>
                    <a:pt x="40149" y="647"/>
                  </a:lnTo>
                  <a:lnTo>
                    <a:pt x="39660" y="674"/>
                  </a:lnTo>
                  <a:lnTo>
                    <a:pt x="39488" y="700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39" y="779"/>
                  </a:lnTo>
                  <a:lnTo>
                    <a:pt x="38168" y="793"/>
                  </a:lnTo>
                  <a:lnTo>
                    <a:pt x="37679" y="845"/>
                  </a:lnTo>
                  <a:lnTo>
                    <a:pt x="37507" y="845"/>
                  </a:lnTo>
                  <a:lnTo>
                    <a:pt x="37019" y="898"/>
                  </a:lnTo>
                  <a:lnTo>
                    <a:pt x="36847" y="898"/>
                  </a:lnTo>
                  <a:lnTo>
                    <a:pt x="36358" y="938"/>
                  </a:lnTo>
                  <a:lnTo>
                    <a:pt x="36187" y="964"/>
                  </a:lnTo>
                  <a:lnTo>
                    <a:pt x="35698" y="991"/>
                  </a:lnTo>
                  <a:lnTo>
                    <a:pt x="35553" y="1004"/>
                  </a:lnTo>
                  <a:lnTo>
                    <a:pt x="35051" y="1044"/>
                  </a:lnTo>
                  <a:lnTo>
                    <a:pt x="34892" y="1057"/>
                  </a:lnTo>
                  <a:lnTo>
                    <a:pt x="34391" y="1096"/>
                  </a:lnTo>
                  <a:lnTo>
                    <a:pt x="34232" y="1110"/>
                  </a:lnTo>
                  <a:lnTo>
                    <a:pt x="33730" y="1136"/>
                  </a:lnTo>
                  <a:lnTo>
                    <a:pt x="33572" y="1162"/>
                  </a:lnTo>
                  <a:lnTo>
                    <a:pt x="33070" y="1189"/>
                  </a:lnTo>
                  <a:lnTo>
                    <a:pt x="32911" y="1202"/>
                  </a:lnTo>
                  <a:lnTo>
                    <a:pt x="32410" y="1255"/>
                  </a:lnTo>
                  <a:lnTo>
                    <a:pt x="32251" y="1255"/>
                  </a:lnTo>
                  <a:lnTo>
                    <a:pt x="31749" y="1308"/>
                  </a:lnTo>
                  <a:lnTo>
                    <a:pt x="31591" y="1321"/>
                  </a:lnTo>
                  <a:lnTo>
                    <a:pt x="31089" y="1360"/>
                  </a:lnTo>
                  <a:lnTo>
                    <a:pt x="30930" y="1374"/>
                  </a:lnTo>
                  <a:lnTo>
                    <a:pt x="30442" y="1400"/>
                  </a:lnTo>
                  <a:lnTo>
                    <a:pt x="30283" y="1427"/>
                  </a:lnTo>
                  <a:lnTo>
                    <a:pt x="29781" y="1453"/>
                  </a:lnTo>
                  <a:lnTo>
                    <a:pt x="29623" y="1466"/>
                  </a:lnTo>
                  <a:lnTo>
                    <a:pt x="29121" y="1506"/>
                  </a:lnTo>
                  <a:lnTo>
                    <a:pt x="28963" y="1519"/>
                  </a:lnTo>
                  <a:lnTo>
                    <a:pt x="28461" y="1559"/>
                  </a:lnTo>
                  <a:lnTo>
                    <a:pt x="28302" y="1572"/>
                  </a:lnTo>
                  <a:lnTo>
                    <a:pt x="27800" y="1625"/>
                  </a:lnTo>
                  <a:lnTo>
                    <a:pt x="27642" y="1625"/>
                  </a:lnTo>
                  <a:lnTo>
                    <a:pt x="27140" y="1664"/>
                  </a:lnTo>
                  <a:lnTo>
                    <a:pt x="26982" y="1664"/>
                  </a:lnTo>
                  <a:lnTo>
                    <a:pt x="26480" y="1717"/>
                  </a:lnTo>
                  <a:lnTo>
                    <a:pt x="26321" y="1730"/>
                  </a:lnTo>
                  <a:lnTo>
                    <a:pt x="25846" y="1770"/>
                  </a:lnTo>
                  <a:lnTo>
                    <a:pt x="25674" y="1783"/>
                  </a:lnTo>
                  <a:lnTo>
                    <a:pt x="25186" y="1823"/>
                  </a:lnTo>
                  <a:lnTo>
                    <a:pt x="25014" y="1836"/>
                  </a:lnTo>
                  <a:lnTo>
                    <a:pt x="24525" y="1862"/>
                  </a:lnTo>
                  <a:lnTo>
                    <a:pt x="24354" y="1889"/>
                  </a:lnTo>
                  <a:lnTo>
                    <a:pt x="23865" y="1915"/>
                  </a:lnTo>
                  <a:lnTo>
                    <a:pt x="23693" y="1928"/>
                  </a:lnTo>
                  <a:lnTo>
                    <a:pt x="23205" y="1968"/>
                  </a:lnTo>
                  <a:lnTo>
                    <a:pt x="23033" y="1981"/>
                  </a:lnTo>
                  <a:lnTo>
                    <a:pt x="22544" y="2034"/>
                  </a:lnTo>
                  <a:lnTo>
                    <a:pt x="22373" y="2034"/>
                  </a:lnTo>
                  <a:lnTo>
                    <a:pt x="21884" y="2087"/>
                  </a:lnTo>
                  <a:lnTo>
                    <a:pt x="21712" y="2100"/>
                  </a:lnTo>
                  <a:lnTo>
                    <a:pt x="21237" y="2126"/>
                  </a:lnTo>
                  <a:lnTo>
                    <a:pt x="21065" y="2153"/>
                  </a:lnTo>
                  <a:lnTo>
                    <a:pt x="20576" y="2179"/>
                  </a:lnTo>
                  <a:lnTo>
                    <a:pt x="20405" y="2192"/>
                  </a:lnTo>
                  <a:lnTo>
                    <a:pt x="19916" y="2232"/>
                  </a:lnTo>
                  <a:lnTo>
                    <a:pt x="19744" y="2245"/>
                  </a:lnTo>
                  <a:lnTo>
                    <a:pt x="19256" y="2285"/>
                  </a:lnTo>
                  <a:lnTo>
                    <a:pt x="19084" y="2298"/>
                  </a:lnTo>
                  <a:lnTo>
                    <a:pt x="18596" y="2325"/>
                  </a:lnTo>
                  <a:lnTo>
                    <a:pt x="18424" y="2351"/>
                  </a:lnTo>
                  <a:lnTo>
                    <a:pt x="17935" y="2391"/>
                  </a:lnTo>
                  <a:lnTo>
                    <a:pt x="17764" y="2391"/>
                  </a:lnTo>
                  <a:lnTo>
                    <a:pt x="17275" y="2443"/>
                  </a:lnTo>
                  <a:lnTo>
                    <a:pt x="17103" y="2443"/>
                  </a:lnTo>
                  <a:lnTo>
                    <a:pt x="16615" y="2496"/>
                  </a:lnTo>
                  <a:lnTo>
                    <a:pt x="16469" y="2509"/>
                  </a:lnTo>
                  <a:lnTo>
                    <a:pt x="15967" y="2549"/>
                  </a:lnTo>
                  <a:lnTo>
                    <a:pt x="15809" y="2562"/>
                  </a:lnTo>
                  <a:lnTo>
                    <a:pt x="15307" y="2589"/>
                  </a:lnTo>
                  <a:lnTo>
                    <a:pt x="15149" y="2615"/>
                  </a:lnTo>
                  <a:lnTo>
                    <a:pt x="14647" y="2642"/>
                  </a:lnTo>
                  <a:lnTo>
                    <a:pt x="14488" y="2655"/>
                  </a:lnTo>
                  <a:lnTo>
                    <a:pt x="13986" y="2694"/>
                  </a:lnTo>
                  <a:lnTo>
                    <a:pt x="13828" y="2708"/>
                  </a:lnTo>
                  <a:lnTo>
                    <a:pt x="13326" y="2747"/>
                  </a:lnTo>
                  <a:lnTo>
                    <a:pt x="13168" y="2760"/>
                  </a:lnTo>
                  <a:lnTo>
                    <a:pt x="12666" y="2813"/>
                  </a:lnTo>
                  <a:lnTo>
                    <a:pt x="12507" y="2813"/>
                  </a:lnTo>
                  <a:lnTo>
                    <a:pt x="12005" y="2853"/>
                  </a:lnTo>
                  <a:lnTo>
                    <a:pt x="11847" y="2879"/>
                  </a:lnTo>
                  <a:lnTo>
                    <a:pt x="11358" y="2906"/>
                  </a:lnTo>
                  <a:lnTo>
                    <a:pt x="11200" y="2919"/>
                  </a:lnTo>
                  <a:lnTo>
                    <a:pt x="10698" y="2958"/>
                  </a:lnTo>
                  <a:lnTo>
                    <a:pt x="10540" y="2972"/>
                  </a:lnTo>
                  <a:lnTo>
                    <a:pt x="10038" y="3011"/>
                  </a:lnTo>
                  <a:lnTo>
                    <a:pt x="9879" y="3024"/>
                  </a:lnTo>
                  <a:lnTo>
                    <a:pt x="9377" y="3051"/>
                  </a:lnTo>
                  <a:lnTo>
                    <a:pt x="9219" y="3077"/>
                  </a:lnTo>
                  <a:lnTo>
                    <a:pt x="8717" y="3104"/>
                  </a:lnTo>
                  <a:lnTo>
                    <a:pt x="8559" y="3117"/>
                  </a:lnTo>
                  <a:lnTo>
                    <a:pt x="8057" y="3170"/>
                  </a:lnTo>
                  <a:lnTo>
                    <a:pt x="7898" y="3170"/>
                  </a:lnTo>
                  <a:lnTo>
                    <a:pt x="7396" y="3223"/>
                  </a:lnTo>
                  <a:lnTo>
                    <a:pt x="7238" y="3223"/>
                  </a:lnTo>
                  <a:lnTo>
                    <a:pt x="6762" y="3275"/>
                  </a:lnTo>
                  <a:lnTo>
                    <a:pt x="6591" y="3289"/>
                  </a:lnTo>
                  <a:lnTo>
                    <a:pt x="6102" y="3315"/>
                  </a:lnTo>
                  <a:lnTo>
                    <a:pt x="5930" y="3341"/>
                  </a:lnTo>
                  <a:lnTo>
                    <a:pt x="5442" y="3368"/>
                  </a:lnTo>
                  <a:lnTo>
                    <a:pt x="5270" y="3381"/>
                  </a:lnTo>
                  <a:lnTo>
                    <a:pt x="4781" y="3421"/>
                  </a:lnTo>
                  <a:lnTo>
                    <a:pt x="4610" y="3434"/>
                  </a:lnTo>
                  <a:lnTo>
                    <a:pt x="4121" y="3474"/>
                  </a:lnTo>
                  <a:lnTo>
                    <a:pt x="3949" y="3487"/>
                  </a:lnTo>
                  <a:lnTo>
                    <a:pt x="3461" y="3513"/>
                  </a:lnTo>
                  <a:lnTo>
                    <a:pt x="3289" y="3540"/>
                  </a:lnTo>
                  <a:lnTo>
                    <a:pt x="2800" y="3579"/>
                  </a:lnTo>
                  <a:lnTo>
                    <a:pt x="2629" y="3579"/>
                  </a:lnTo>
                  <a:lnTo>
                    <a:pt x="2140" y="3632"/>
                  </a:lnTo>
                  <a:lnTo>
                    <a:pt x="1982" y="3632"/>
                  </a:lnTo>
                  <a:lnTo>
                    <a:pt x="1493" y="3685"/>
                  </a:lnTo>
                  <a:lnTo>
                    <a:pt x="1321" y="3698"/>
                  </a:lnTo>
                  <a:lnTo>
                    <a:pt x="833" y="3738"/>
                  </a:lnTo>
                  <a:lnTo>
                    <a:pt x="661" y="3751"/>
                  </a:lnTo>
                  <a:lnTo>
                    <a:pt x="1" y="3804"/>
                  </a:lnTo>
                  <a:lnTo>
                    <a:pt x="1" y="3883"/>
                  </a:lnTo>
                  <a:lnTo>
                    <a:pt x="661" y="3830"/>
                  </a:lnTo>
                  <a:lnTo>
                    <a:pt x="833" y="3817"/>
                  </a:lnTo>
                  <a:lnTo>
                    <a:pt x="1321" y="3777"/>
                  </a:lnTo>
                  <a:lnTo>
                    <a:pt x="1493" y="3764"/>
                  </a:lnTo>
                  <a:lnTo>
                    <a:pt x="1982" y="3711"/>
                  </a:lnTo>
                  <a:lnTo>
                    <a:pt x="2153" y="3711"/>
                  </a:lnTo>
                  <a:lnTo>
                    <a:pt x="2642" y="3672"/>
                  </a:lnTo>
                  <a:lnTo>
                    <a:pt x="2814" y="3672"/>
                  </a:lnTo>
                  <a:lnTo>
                    <a:pt x="3302" y="3619"/>
                  </a:lnTo>
                  <a:lnTo>
                    <a:pt x="3474" y="3606"/>
                  </a:lnTo>
                  <a:lnTo>
                    <a:pt x="3949" y="3566"/>
                  </a:lnTo>
                  <a:lnTo>
                    <a:pt x="4121" y="3553"/>
                  </a:lnTo>
                  <a:lnTo>
                    <a:pt x="4610" y="3513"/>
                  </a:lnTo>
                  <a:lnTo>
                    <a:pt x="4781" y="3500"/>
                  </a:lnTo>
                  <a:lnTo>
                    <a:pt x="5270" y="3474"/>
                  </a:lnTo>
                  <a:lnTo>
                    <a:pt x="5442" y="3447"/>
                  </a:lnTo>
                  <a:lnTo>
                    <a:pt x="5930" y="3421"/>
                  </a:lnTo>
                  <a:lnTo>
                    <a:pt x="6102" y="3407"/>
                  </a:lnTo>
                  <a:lnTo>
                    <a:pt x="6591" y="3368"/>
                  </a:lnTo>
                  <a:lnTo>
                    <a:pt x="6762" y="3355"/>
                  </a:lnTo>
                  <a:lnTo>
                    <a:pt x="7251" y="3302"/>
                  </a:lnTo>
                  <a:lnTo>
                    <a:pt x="7423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2" y="3209"/>
                  </a:lnTo>
                  <a:lnTo>
                    <a:pt x="8717" y="3183"/>
                  </a:lnTo>
                  <a:lnTo>
                    <a:pt x="9219" y="3157"/>
                  </a:lnTo>
                  <a:lnTo>
                    <a:pt x="9377" y="3143"/>
                  </a:lnTo>
                  <a:lnTo>
                    <a:pt x="9879" y="3104"/>
                  </a:lnTo>
                  <a:lnTo>
                    <a:pt x="10038" y="3091"/>
                  </a:lnTo>
                  <a:lnTo>
                    <a:pt x="10540" y="3051"/>
                  </a:lnTo>
                  <a:lnTo>
                    <a:pt x="10698" y="3038"/>
                  </a:lnTo>
                  <a:lnTo>
                    <a:pt x="11200" y="3011"/>
                  </a:lnTo>
                  <a:lnTo>
                    <a:pt x="11358" y="2985"/>
                  </a:lnTo>
                  <a:lnTo>
                    <a:pt x="11860" y="2945"/>
                  </a:lnTo>
                  <a:lnTo>
                    <a:pt x="12019" y="2945"/>
                  </a:lnTo>
                  <a:lnTo>
                    <a:pt x="12521" y="2892"/>
                  </a:lnTo>
                  <a:lnTo>
                    <a:pt x="12679" y="2892"/>
                  </a:lnTo>
                  <a:lnTo>
                    <a:pt x="13181" y="2840"/>
                  </a:lnTo>
                  <a:lnTo>
                    <a:pt x="13339" y="2826"/>
                  </a:lnTo>
                  <a:lnTo>
                    <a:pt x="13828" y="2787"/>
                  </a:lnTo>
                  <a:lnTo>
                    <a:pt x="13986" y="2774"/>
                  </a:lnTo>
                  <a:lnTo>
                    <a:pt x="14488" y="2747"/>
                  </a:lnTo>
                  <a:lnTo>
                    <a:pt x="14647" y="2721"/>
                  </a:lnTo>
                  <a:lnTo>
                    <a:pt x="15149" y="2694"/>
                  </a:lnTo>
                  <a:lnTo>
                    <a:pt x="15307" y="2681"/>
                  </a:lnTo>
                  <a:lnTo>
                    <a:pt x="15809" y="2642"/>
                  </a:lnTo>
                  <a:lnTo>
                    <a:pt x="15967" y="2628"/>
                  </a:lnTo>
                  <a:lnTo>
                    <a:pt x="16469" y="2589"/>
                  </a:lnTo>
                  <a:lnTo>
                    <a:pt x="16628" y="2575"/>
                  </a:lnTo>
                  <a:lnTo>
                    <a:pt x="17116" y="2523"/>
                  </a:lnTo>
                  <a:lnTo>
                    <a:pt x="17288" y="2523"/>
                  </a:lnTo>
                  <a:lnTo>
                    <a:pt x="17777" y="2483"/>
                  </a:lnTo>
                  <a:lnTo>
                    <a:pt x="17948" y="2483"/>
                  </a:lnTo>
                  <a:lnTo>
                    <a:pt x="18424" y="2430"/>
                  </a:lnTo>
                  <a:lnTo>
                    <a:pt x="18596" y="2417"/>
                  </a:lnTo>
                  <a:lnTo>
                    <a:pt x="19084" y="2377"/>
                  </a:lnTo>
                  <a:lnTo>
                    <a:pt x="19256" y="2364"/>
                  </a:lnTo>
                  <a:lnTo>
                    <a:pt x="19744" y="2325"/>
                  </a:lnTo>
                  <a:lnTo>
                    <a:pt x="19916" y="2311"/>
                  </a:lnTo>
                  <a:lnTo>
                    <a:pt x="20405" y="2285"/>
                  </a:lnTo>
                  <a:lnTo>
                    <a:pt x="20576" y="2259"/>
                  </a:lnTo>
                  <a:lnTo>
                    <a:pt x="21065" y="2232"/>
                  </a:lnTo>
                  <a:lnTo>
                    <a:pt x="21237" y="2219"/>
                  </a:lnTo>
                  <a:lnTo>
                    <a:pt x="21725" y="2166"/>
                  </a:lnTo>
                  <a:lnTo>
                    <a:pt x="21897" y="2166"/>
                  </a:lnTo>
                  <a:lnTo>
                    <a:pt x="22386" y="2113"/>
                  </a:lnTo>
                  <a:lnTo>
                    <a:pt x="22557" y="2113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693" y="2021"/>
                  </a:lnTo>
                  <a:lnTo>
                    <a:pt x="23865" y="1994"/>
                  </a:lnTo>
                  <a:lnTo>
                    <a:pt x="24354" y="1968"/>
                  </a:lnTo>
                  <a:lnTo>
                    <a:pt x="24525" y="1955"/>
                  </a:lnTo>
                  <a:lnTo>
                    <a:pt x="25014" y="1915"/>
                  </a:lnTo>
                  <a:lnTo>
                    <a:pt x="25186" y="1902"/>
                  </a:lnTo>
                  <a:lnTo>
                    <a:pt x="25674" y="1862"/>
                  </a:lnTo>
                  <a:lnTo>
                    <a:pt x="25846" y="1849"/>
                  </a:lnTo>
                  <a:lnTo>
                    <a:pt x="26335" y="1823"/>
                  </a:lnTo>
                  <a:lnTo>
                    <a:pt x="26506" y="1796"/>
                  </a:lnTo>
                  <a:lnTo>
                    <a:pt x="26995" y="1757"/>
                  </a:lnTo>
                  <a:lnTo>
                    <a:pt x="27167" y="1757"/>
                  </a:lnTo>
                  <a:lnTo>
                    <a:pt x="27655" y="1704"/>
                  </a:lnTo>
                  <a:lnTo>
                    <a:pt x="27827" y="1704"/>
                  </a:lnTo>
                  <a:lnTo>
                    <a:pt x="28302" y="1651"/>
                  </a:lnTo>
                  <a:lnTo>
                    <a:pt x="28461" y="1638"/>
                  </a:lnTo>
                  <a:lnTo>
                    <a:pt x="28963" y="1598"/>
                  </a:lnTo>
                  <a:lnTo>
                    <a:pt x="29121" y="1585"/>
                  </a:lnTo>
                  <a:lnTo>
                    <a:pt x="29623" y="1559"/>
                  </a:lnTo>
                  <a:lnTo>
                    <a:pt x="29781" y="1532"/>
                  </a:lnTo>
                  <a:lnTo>
                    <a:pt x="30283" y="1506"/>
                  </a:lnTo>
                  <a:lnTo>
                    <a:pt x="30442" y="1493"/>
                  </a:lnTo>
                  <a:lnTo>
                    <a:pt x="30944" y="1453"/>
                  </a:lnTo>
                  <a:lnTo>
                    <a:pt x="31102" y="1440"/>
                  </a:lnTo>
                  <a:lnTo>
                    <a:pt x="31604" y="1400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3" y="1334"/>
                  </a:lnTo>
                  <a:lnTo>
                    <a:pt x="32911" y="1294"/>
                  </a:lnTo>
                  <a:lnTo>
                    <a:pt x="33070" y="1268"/>
                  </a:lnTo>
                  <a:lnTo>
                    <a:pt x="33572" y="1242"/>
                  </a:lnTo>
                  <a:lnTo>
                    <a:pt x="33730" y="1228"/>
                  </a:lnTo>
                  <a:lnTo>
                    <a:pt x="34232" y="1189"/>
                  </a:lnTo>
                  <a:lnTo>
                    <a:pt x="34391" y="1176"/>
                  </a:lnTo>
                  <a:lnTo>
                    <a:pt x="34892" y="1136"/>
                  </a:lnTo>
                  <a:lnTo>
                    <a:pt x="35051" y="1123"/>
                  </a:lnTo>
                  <a:lnTo>
                    <a:pt x="35553" y="1096"/>
                  </a:lnTo>
                  <a:lnTo>
                    <a:pt x="35711" y="1070"/>
                  </a:lnTo>
                  <a:lnTo>
                    <a:pt x="36213" y="1044"/>
                  </a:lnTo>
                  <a:lnTo>
                    <a:pt x="36372" y="1030"/>
                  </a:lnTo>
                  <a:lnTo>
                    <a:pt x="36873" y="977"/>
                  </a:lnTo>
                  <a:lnTo>
                    <a:pt x="37032" y="977"/>
                  </a:lnTo>
                  <a:lnTo>
                    <a:pt x="37534" y="925"/>
                  </a:lnTo>
                  <a:lnTo>
                    <a:pt x="37679" y="925"/>
                  </a:lnTo>
                  <a:lnTo>
                    <a:pt x="38168" y="872"/>
                  </a:lnTo>
                  <a:lnTo>
                    <a:pt x="38339" y="859"/>
                  </a:lnTo>
                  <a:lnTo>
                    <a:pt x="38828" y="832"/>
                  </a:lnTo>
                  <a:lnTo>
                    <a:pt x="39000" y="806"/>
                  </a:lnTo>
                  <a:lnTo>
                    <a:pt x="39488" y="779"/>
                  </a:lnTo>
                  <a:lnTo>
                    <a:pt x="39660" y="766"/>
                  </a:lnTo>
                  <a:lnTo>
                    <a:pt x="40149" y="727"/>
                  </a:lnTo>
                  <a:lnTo>
                    <a:pt x="40320" y="713"/>
                  </a:lnTo>
                  <a:lnTo>
                    <a:pt x="40809" y="674"/>
                  </a:lnTo>
                  <a:lnTo>
                    <a:pt x="40981" y="661"/>
                  </a:lnTo>
                  <a:lnTo>
                    <a:pt x="41469" y="634"/>
                  </a:lnTo>
                  <a:lnTo>
                    <a:pt x="41641" y="608"/>
                  </a:lnTo>
                  <a:lnTo>
                    <a:pt x="42130" y="568"/>
                  </a:lnTo>
                  <a:lnTo>
                    <a:pt x="42301" y="568"/>
                  </a:lnTo>
                  <a:lnTo>
                    <a:pt x="42777" y="515"/>
                  </a:lnTo>
                  <a:lnTo>
                    <a:pt x="42948" y="502"/>
                  </a:lnTo>
                  <a:lnTo>
                    <a:pt x="43437" y="462"/>
                  </a:lnTo>
                  <a:lnTo>
                    <a:pt x="43609" y="449"/>
                  </a:lnTo>
                  <a:lnTo>
                    <a:pt x="44097" y="410"/>
                  </a:lnTo>
                  <a:lnTo>
                    <a:pt x="44269" y="396"/>
                  </a:lnTo>
                  <a:lnTo>
                    <a:pt x="44758" y="370"/>
                  </a:lnTo>
                  <a:lnTo>
                    <a:pt x="44929" y="344"/>
                  </a:lnTo>
                  <a:lnTo>
                    <a:pt x="45418" y="317"/>
                  </a:lnTo>
                  <a:lnTo>
                    <a:pt x="45590" y="304"/>
                  </a:lnTo>
                  <a:lnTo>
                    <a:pt x="46078" y="264"/>
                  </a:lnTo>
                  <a:lnTo>
                    <a:pt x="46250" y="251"/>
                  </a:lnTo>
                  <a:lnTo>
                    <a:pt x="46739" y="198"/>
                  </a:lnTo>
                  <a:lnTo>
                    <a:pt x="46910" y="198"/>
                  </a:lnTo>
                  <a:lnTo>
                    <a:pt x="47386" y="145"/>
                  </a:lnTo>
                  <a:lnTo>
                    <a:pt x="47544" y="145"/>
                  </a:lnTo>
                  <a:lnTo>
                    <a:pt x="48205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 rot="293623">
              <a:off x="3829673" y="3974689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191" y="1"/>
                  </a:moveTo>
                  <a:lnTo>
                    <a:pt x="47531" y="54"/>
                  </a:lnTo>
                  <a:lnTo>
                    <a:pt x="47372" y="67"/>
                  </a:lnTo>
                  <a:lnTo>
                    <a:pt x="46870" y="107"/>
                  </a:lnTo>
                  <a:lnTo>
                    <a:pt x="46712" y="120"/>
                  </a:lnTo>
                  <a:lnTo>
                    <a:pt x="46236" y="146"/>
                  </a:lnTo>
                  <a:lnTo>
                    <a:pt x="46065" y="173"/>
                  </a:lnTo>
                  <a:lnTo>
                    <a:pt x="45576" y="199"/>
                  </a:lnTo>
                  <a:lnTo>
                    <a:pt x="45404" y="212"/>
                  </a:lnTo>
                  <a:lnTo>
                    <a:pt x="44916" y="252"/>
                  </a:lnTo>
                  <a:lnTo>
                    <a:pt x="44744" y="265"/>
                  </a:lnTo>
                  <a:lnTo>
                    <a:pt x="44255" y="318"/>
                  </a:lnTo>
                  <a:lnTo>
                    <a:pt x="44084" y="318"/>
                  </a:lnTo>
                  <a:lnTo>
                    <a:pt x="43595" y="371"/>
                  </a:lnTo>
                  <a:lnTo>
                    <a:pt x="43423" y="384"/>
                  </a:lnTo>
                  <a:lnTo>
                    <a:pt x="42935" y="410"/>
                  </a:lnTo>
                  <a:lnTo>
                    <a:pt x="42763" y="437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27" y="516"/>
                  </a:lnTo>
                  <a:lnTo>
                    <a:pt x="41469" y="529"/>
                  </a:lnTo>
                  <a:lnTo>
                    <a:pt x="40967" y="569"/>
                  </a:lnTo>
                  <a:lnTo>
                    <a:pt x="40808" y="582"/>
                  </a:lnTo>
                  <a:lnTo>
                    <a:pt x="40307" y="608"/>
                  </a:lnTo>
                  <a:lnTo>
                    <a:pt x="40148" y="635"/>
                  </a:lnTo>
                  <a:lnTo>
                    <a:pt x="39646" y="675"/>
                  </a:lnTo>
                  <a:lnTo>
                    <a:pt x="39488" y="675"/>
                  </a:lnTo>
                  <a:lnTo>
                    <a:pt x="38986" y="727"/>
                  </a:lnTo>
                  <a:lnTo>
                    <a:pt x="38827" y="727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73"/>
                  </a:lnTo>
                  <a:lnTo>
                    <a:pt x="36860" y="899"/>
                  </a:lnTo>
                  <a:lnTo>
                    <a:pt x="36358" y="925"/>
                  </a:lnTo>
                  <a:lnTo>
                    <a:pt x="36199" y="939"/>
                  </a:lnTo>
                  <a:lnTo>
                    <a:pt x="35698" y="978"/>
                  </a:lnTo>
                  <a:lnTo>
                    <a:pt x="35539" y="991"/>
                  </a:lnTo>
                  <a:lnTo>
                    <a:pt x="35037" y="1031"/>
                  </a:lnTo>
                  <a:lnTo>
                    <a:pt x="34879" y="1044"/>
                  </a:lnTo>
                  <a:lnTo>
                    <a:pt x="34377" y="1097"/>
                  </a:lnTo>
                  <a:lnTo>
                    <a:pt x="34218" y="1097"/>
                  </a:lnTo>
                  <a:lnTo>
                    <a:pt x="33717" y="1137"/>
                  </a:lnTo>
                  <a:lnTo>
                    <a:pt x="33558" y="1137"/>
                  </a:lnTo>
                  <a:lnTo>
                    <a:pt x="33056" y="1190"/>
                  </a:lnTo>
                  <a:lnTo>
                    <a:pt x="32898" y="1203"/>
                  </a:lnTo>
                  <a:lnTo>
                    <a:pt x="32396" y="1242"/>
                  </a:lnTo>
                  <a:lnTo>
                    <a:pt x="32237" y="1256"/>
                  </a:lnTo>
                  <a:lnTo>
                    <a:pt x="31762" y="1295"/>
                  </a:lnTo>
                  <a:lnTo>
                    <a:pt x="31590" y="1308"/>
                  </a:lnTo>
                  <a:lnTo>
                    <a:pt x="31102" y="1335"/>
                  </a:lnTo>
                  <a:lnTo>
                    <a:pt x="30930" y="1361"/>
                  </a:lnTo>
                  <a:lnTo>
                    <a:pt x="30441" y="1388"/>
                  </a:lnTo>
                  <a:lnTo>
                    <a:pt x="30270" y="1401"/>
                  </a:lnTo>
                  <a:lnTo>
                    <a:pt x="29781" y="1454"/>
                  </a:lnTo>
                  <a:lnTo>
                    <a:pt x="29609" y="1454"/>
                  </a:lnTo>
                  <a:lnTo>
                    <a:pt x="29121" y="1507"/>
                  </a:lnTo>
                  <a:lnTo>
                    <a:pt x="28949" y="1507"/>
                  </a:lnTo>
                  <a:lnTo>
                    <a:pt x="28460" y="1559"/>
                  </a:lnTo>
                  <a:lnTo>
                    <a:pt x="28289" y="1573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53" y="1652"/>
                  </a:lnTo>
                  <a:lnTo>
                    <a:pt x="26981" y="1665"/>
                  </a:lnTo>
                  <a:lnTo>
                    <a:pt x="26493" y="1705"/>
                  </a:lnTo>
                  <a:lnTo>
                    <a:pt x="26321" y="1718"/>
                  </a:lnTo>
                  <a:lnTo>
                    <a:pt x="25832" y="1757"/>
                  </a:lnTo>
                  <a:lnTo>
                    <a:pt x="25661" y="1771"/>
                  </a:lnTo>
                  <a:lnTo>
                    <a:pt x="25172" y="1797"/>
                  </a:lnTo>
                  <a:lnTo>
                    <a:pt x="25000" y="1823"/>
                  </a:lnTo>
                  <a:lnTo>
                    <a:pt x="24512" y="1863"/>
                  </a:lnTo>
                  <a:lnTo>
                    <a:pt x="24340" y="1863"/>
                  </a:lnTo>
                  <a:lnTo>
                    <a:pt x="23851" y="1916"/>
                  </a:lnTo>
                  <a:lnTo>
                    <a:pt x="23680" y="1916"/>
                  </a:lnTo>
                  <a:lnTo>
                    <a:pt x="23191" y="1969"/>
                  </a:lnTo>
                  <a:lnTo>
                    <a:pt x="23019" y="1982"/>
                  </a:lnTo>
                  <a:lnTo>
                    <a:pt x="22531" y="2022"/>
                  </a:lnTo>
                  <a:lnTo>
                    <a:pt x="22385" y="2035"/>
                  </a:lnTo>
                  <a:lnTo>
                    <a:pt x="21883" y="2061"/>
                  </a:lnTo>
                  <a:lnTo>
                    <a:pt x="21725" y="2088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67"/>
                  </a:lnTo>
                  <a:lnTo>
                    <a:pt x="20404" y="2180"/>
                  </a:lnTo>
                  <a:lnTo>
                    <a:pt x="19903" y="2220"/>
                  </a:lnTo>
                  <a:lnTo>
                    <a:pt x="19744" y="2233"/>
                  </a:lnTo>
                  <a:lnTo>
                    <a:pt x="19242" y="2286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3" y="2352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74" y="2431"/>
                  </a:lnTo>
                  <a:lnTo>
                    <a:pt x="17116" y="2444"/>
                  </a:lnTo>
                  <a:lnTo>
                    <a:pt x="16614" y="2484"/>
                  </a:lnTo>
                  <a:lnTo>
                    <a:pt x="16456" y="2497"/>
                  </a:lnTo>
                  <a:lnTo>
                    <a:pt x="15954" y="2523"/>
                  </a:lnTo>
                  <a:lnTo>
                    <a:pt x="15795" y="2550"/>
                  </a:lnTo>
                  <a:lnTo>
                    <a:pt x="15293" y="2576"/>
                  </a:lnTo>
                  <a:lnTo>
                    <a:pt x="15135" y="2589"/>
                  </a:lnTo>
                  <a:lnTo>
                    <a:pt x="14633" y="2642"/>
                  </a:lnTo>
                  <a:lnTo>
                    <a:pt x="14475" y="2642"/>
                  </a:lnTo>
                  <a:lnTo>
                    <a:pt x="13973" y="2695"/>
                  </a:lnTo>
                  <a:lnTo>
                    <a:pt x="13814" y="2695"/>
                  </a:lnTo>
                  <a:lnTo>
                    <a:pt x="13312" y="2748"/>
                  </a:lnTo>
                  <a:lnTo>
                    <a:pt x="13154" y="2761"/>
                  </a:lnTo>
                  <a:lnTo>
                    <a:pt x="12679" y="2788"/>
                  </a:lnTo>
                  <a:lnTo>
                    <a:pt x="12507" y="2814"/>
                  </a:lnTo>
                  <a:lnTo>
                    <a:pt x="12018" y="2840"/>
                  </a:lnTo>
                  <a:lnTo>
                    <a:pt x="11847" y="2854"/>
                  </a:lnTo>
                  <a:lnTo>
                    <a:pt x="11358" y="2893"/>
                  </a:lnTo>
                  <a:lnTo>
                    <a:pt x="11186" y="2906"/>
                  </a:lnTo>
                  <a:lnTo>
                    <a:pt x="10698" y="2946"/>
                  </a:lnTo>
                  <a:lnTo>
                    <a:pt x="10526" y="2959"/>
                  </a:lnTo>
                  <a:lnTo>
                    <a:pt x="10037" y="2986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5" y="3052"/>
                  </a:lnTo>
                  <a:lnTo>
                    <a:pt x="8717" y="3105"/>
                  </a:lnTo>
                  <a:lnTo>
                    <a:pt x="8545" y="3118"/>
                  </a:lnTo>
                  <a:lnTo>
                    <a:pt x="8056" y="3157"/>
                  </a:lnTo>
                  <a:lnTo>
                    <a:pt x="7898" y="3171"/>
                  </a:lnTo>
                  <a:lnTo>
                    <a:pt x="7409" y="3210"/>
                  </a:lnTo>
                  <a:lnTo>
                    <a:pt x="7237" y="3223"/>
                  </a:lnTo>
                  <a:lnTo>
                    <a:pt x="6749" y="3250"/>
                  </a:lnTo>
                  <a:lnTo>
                    <a:pt x="6577" y="3276"/>
                  </a:lnTo>
                  <a:lnTo>
                    <a:pt x="6088" y="3303"/>
                  </a:lnTo>
                  <a:lnTo>
                    <a:pt x="5917" y="3316"/>
                  </a:lnTo>
                  <a:lnTo>
                    <a:pt x="5428" y="3355"/>
                  </a:lnTo>
                  <a:lnTo>
                    <a:pt x="5256" y="3369"/>
                  </a:lnTo>
                  <a:lnTo>
                    <a:pt x="4768" y="3421"/>
                  </a:lnTo>
                  <a:lnTo>
                    <a:pt x="4596" y="3421"/>
                  </a:lnTo>
                  <a:lnTo>
                    <a:pt x="4107" y="3474"/>
                  </a:lnTo>
                  <a:lnTo>
                    <a:pt x="3936" y="3474"/>
                  </a:lnTo>
                  <a:lnTo>
                    <a:pt x="3447" y="3514"/>
                  </a:lnTo>
                  <a:lnTo>
                    <a:pt x="3275" y="3540"/>
                  </a:lnTo>
                  <a:lnTo>
                    <a:pt x="2800" y="3567"/>
                  </a:lnTo>
                  <a:lnTo>
                    <a:pt x="2642" y="3580"/>
                  </a:lnTo>
                  <a:lnTo>
                    <a:pt x="2140" y="3620"/>
                  </a:lnTo>
                  <a:lnTo>
                    <a:pt x="1981" y="3633"/>
                  </a:lnTo>
                  <a:lnTo>
                    <a:pt x="1479" y="3672"/>
                  </a:lnTo>
                  <a:lnTo>
                    <a:pt x="1321" y="3686"/>
                  </a:lnTo>
                  <a:lnTo>
                    <a:pt x="819" y="3712"/>
                  </a:lnTo>
                  <a:lnTo>
                    <a:pt x="661" y="3738"/>
                  </a:lnTo>
                  <a:lnTo>
                    <a:pt x="0" y="3778"/>
                  </a:lnTo>
                  <a:lnTo>
                    <a:pt x="13" y="3870"/>
                  </a:lnTo>
                  <a:lnTo>
                    <a:pt x="661" y="3818"/>
                  </a:lnTo>
                  <a:lnTo>
                    <a:pt x="819" y="3804"/>
                  </a:lnTo>
                  <a:lnTo>
                    <a:pt x="1321" y="3765"/>
                  </a:lnTo>
                  <a:lnTo>
                    <a:pt x="1479" y="3752"/>
                  </a:lnTo>
                  <a:lnTo>
                    <a:pt x="1981" y="3712"/>
                  </a:lnTo>
                  <a:lnTo>
                    <a:pt x="2140" y="3699"/>
                  </a:lnTo>
                  <a:lnTo>
                    <a:pt x="2642" y="3672"/>
                  </a:lnTo>
                  <a:lnTo>
                    <a:pt x="2800" y="3646"/>
                  </a:lnTo>
                  <a:lnTo>
                    <a:pt x="3302" y="3620"/>
                  </a:lnTo>
                  <a:lnTo>
                    <a:pt x="3460" y="3606"/>
                  </a:lnTo>
                  <a:lnTo>
                    <a:pt x="3962" y="3554"/>
                  </a:lnTo>
                  <a:lnTo>
                    <a:pt x="4121" y="3554"/>
                  </a:lnTo>
                  <a:lnTo>
                    <a:pt x="4623" y="3501"/>
                  </a:lnTo>
                  <a:lnTo>
                    <a:pt x="4781" y="3501"/>
                  </a:lnTo>
                  <a:lnTo>
                    <a:pt x="5256" y="3448"/>
                  </a:lnTo>
                  <a:lnTo>
                    <a:pt x="5428" y="3435"/>
                  </a:lnTo>
                  <a:lnTo>
                    <a:pt x="5917" y="3408"/>
                  </a:lnTo>
                  <a:lnTo>
                    <a:pt x="6088" y="3382"/>
                  </a:lnTo>
                  <a:lnTo>
                    <a:pt x="6577" y="3355"/>
                  </a:lnTo>
                  <a:lnTo>
                    <a:pt x="6749" y="3342"/>
                  </a:lnTo>
                  <a:lnTo>
                    <a:pt x="7237" y="3303"/>
                  </a:lnTo>
                  <a:lnTo>
                    <a:pt x="7409" y="3289"/>
                  </a:lnTo>
                  <a:lnTo>
                    <a:pt x="7898" y="3250"/>
                  </a:lnTo>
                  <a:lnTo>
                    <a:pt x="8069" y="3237"/>
                  </a:lnTo>
                  <a:lnTo>
                    <a:pt x="8558" y="3210"/>
                  </a:lnTo>
                  <a:lnTo>
                    <a:pt x="8730" y="3184"/>
                  </a:lnTo>
                  <a:lnTo>
                    <a:pt x="9218" y="3144"/>
                  </a:lnTo>
                  <a:lnTo>
                    <a:pt x="9390" y="3144"/>
                  </a:lnTo>
                  <a:lnTo>
                    <a:pt x="9879" y="3091"/>
                  </a:lnTo>
                  <a:lnTo>
                    <a:pt x="10037" y="3078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6" y="2986"/>
                  </a:lnTo>
                  <a:lnTo>
                    <a:pt x="11358" y="2972"/>
                  </a:lnTo>
                  <a:lnTo>
                    <a:pt x="11847" y="2946"/>
                  </a:lnTo>
                  <a:lnTo>
                    <a:pt x="12018" y="2920"/>
                  </a:lnTo>
                  <a:lnTo>
                    <a:pt x="12507" y="2893"/>
                  </a:lnTo>
                  <a:lnTo>
                    <a:pt x="12679" y="2880"/>
                  </a:lnTo>
                  <a:lnTo>
                    <a:pt x="13167" y="2840"/>
                  </a:lnTo>
                  <a:lnTo>
                    <a:pt x="13339" y="2827"/>
                  </a:lnTo>
                  <a:lnTo>
                    <a:pt x="13827" y="2774"/>
                  </a:lnTo>
                  <a:lnTo>
                    <a:pt x="13999" y="2774"/>
                  </a:lnTo>
                  <a:lnTo>
                    <a:pt x="14488" y="2722"/>
                  </a:lnTo>
                  <a:lnTo>
                    <a:pt x="14633" y="2722"/>
                  </a:lnTo>
                  <a:lnTo>
                    <a:pt x="15135" y="2682"/>
                  </a:lnTo>
                  <a:lnTo>
                    <a:pt x="15293" y="2655"/>
                  </a:lnTo>
                  <a:lnTo>
                    <a:pt x="15795" y="2629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4" y="2563"/>
                  </a:lnTo>
                  <a:lnTo>
                    <a:pt x="17116" y="2523"/>
                  </a:lnTo>
                  <a:lnTo>
                    <a:pt x="17274" y="2510"/>
                  </a:lnTo>
                  <a:lnTo>
                    <a:pt x="17776" y="2484"/>
                  </a:lnTo>
                  <a:lnTo>
                    <a:pt x="17935" y="2457"/>
                  </a:lnTo>
                  <a:lnTo>
                    <a:pt x="18437" y="2431"/>
                  </a:lnTo>
                  <a:lnTo>
                    <a:pt x="18595" y="2418"/>
                  </a:lnTo>
                  <a:lnTo>
                    <a:pt x="19097" y="2365"/>
                  </a:lnTo>
                  <a:lnTo>
                    <a:pt x="19255" y="2365"/>
                  </a:lnTo>
                  <a:lnTo>
                    <a:pt x="19744" y="2312"/>
                  </a:lnTo>
                  <a:lnTo>
                    <a:pt x="19903" y="2299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20"/>
                  </a:lnTo>
                  <a:lnTo>
                    <a:pt x="21223" y="2193"/>
                  </a:lnTo>
                  <a:lnTo>
                    <a:pt x="21725" y="2167"/>
                  </a:lnTo>
                  <a:lnTo>
                    <a:pt x="21883" y="2154"/>
                  </a:lnTo>
                  <a:lnTo>
                    <a:pt x="22385" y="2114"/>
                  </a:lnTo>
                  <a:lnTo>
                    <a:pt x="22544" y="2101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1995"/>
                  </a:lnTo>
                  <a:lnTo>
                    <a:pt x="23864" y="1995"/>
                  </a:lnTo>
                  <a:lnTo>
                    <a:pt x="24340" y="1956"/>
                  </a:lnTo>
                  <a:lnTo>
                    <a:pt x="24512" y="1956"/>
                  </a:lnTo>
                  <a:lnTo>
                    <a:pt x="25000" y="1903"/>
                  </a:lnTo>
                  <a:lnTo>
                    <a:pt x="25172" y="1890"/>
                  </a:lnTo>
                  <a:lnTo>
                    <a:pt x="25661" y="1850"/>
                  </a:lnTo>
                  <a:lnTo>
                    <a:pt x="25832" y="1837"/>
                  </a:lnTo>
                  <a:lnTo>
                    <a:pt x="26321" y="1797"/>
                  </a:lnTo>
                  <a:lnTo>
                    <a:pt x="26493" y="1784"/>
                  </a:lnTo>
                  <a:lnTo>
                    <a:pt x="26981" y="1757"/>
                  </a:lnTo>
                  <a:lnTo>
                    <a:pt x="27153" y="1731"/>
                  </a:lnTo>
                  <a:lnTo>
                    <a:pt x="27642" y="1705"/>
                  </a:lnTo>
                  <a:lnTo>
                    <a:pt x="27813" y="1691"/>
                  </a:lnTo>
                  <a:lnTo>
                    <a:pt x="28302" y="1652"/>
                  </a:lnTo>
                  <a:lnTo>
                    <a:pt x="28474" y="1639"/>
                  </a:lnTo>
                  <a:lnTo>
                    <a:pt x="28962" y="1586"/>
                  </a:lnTo>
                  <a:lnTo>
                    <a:pt x="29121" y="1586"/>
                  </a:lnTo>
                  <a:lnTo>
                    <a:pt x="29609" y="1533"/>
                  </a:lnTo>
                  <a:lnTo>
                    <a:pt x="29781" y="1520"/>
                  </a:lnTo>
                  <a:lnTo>
                    <a:pt x="30270" y="1493"/>
                  </a:lnTo>
                  <a:lnTo>
                    <a:pt x="30441" y="1467"/>
                  </a:lnTo>
                  <a:lnTo>
                    <a:pt x="30930" y="1440"/>
                  </a:lnTo>
                  <a:lnTo>
                    <a:pt x="31102" y="1427"/>
                  </a:lnTo>
                  <a:lnTo>
                    <a:pt x="31590" y="1388"/>
                  </a:lnTo>
                  <a:lnTo>
                    <a:pt x="31762" y="1374"/>
                  </a:lnTo>
                  <a:lnTo>
                    <a:pt x="32251" y="1335"/>
                  </a:lnTo>
                  <a:lnTo>
                    <a:pt x="32422" y="1322"/>
                  </a:lnTo>
                  <a:lnTo>
                    <a:pt x="32911" y="1295"/>
                  </a:lnTo>
                  <a:lnTo>
                    <a:pt x="33083" y="1269"/>
                  </a:lnTo>
                  <a:lnTo>
                    <a:pt x="33571" y="1229"/>
                  </a:lnTo>
                  <a:lnTo>
                    <a:pt x="33743" y="1229"/>
                  </a:lnTo>
                  <a:lnTo>
                    <a:pt x="34218" y="1176"/>
                  </a:lnTo>
                  <a:lnTo>
                    <a:pt x="34377" y="1176"/>
                  </a:lnTo>
                  <a:lnTo>
                    <a:pt x="34879" y="1124"/>
                  </a:lnTo>
                  <a:lnTo>
                    <a:pt x="35037" y="1110"/>
                  </a:lnTo>
                  <a:lnTo>
                    <a:pt x="35539" y="1071"/>
                  </a:lnTo>
                  <a:lnTo>
                    <a:pt x="35698" y="1058"/>
                  </a:lnTo>
                  <a:lnTo>
                    <a:pt x="36199" y="1031"/>
                  </a:lnTo>
                  <a:lnTo>
                    <a:pt x="36358" y="1005"/>
                  </a:lnTo>
                  <a:lnTo>
                    <a:pt x="36860" y="978"/>
                  </a:lnTo>
                  <a:lnTo>
                    <a:pt x="37018" y="965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0" y="873"/>
                  </a:lnTo>
                  <a:lnTo>
                    <a:pt x="38339" y="859"/>
                  </a:lnTo>
                  <a:lnTo>
                    <a:pt x="38827" y="807"/>
                  </a:lnTo>
                  <a:lnTo>
                    <a:pt x="38986" y="807"/>
                  </a:lnTo>
                  <a:lnTo>
                    <a:pt x="39488" y="767"/>
                  </a:lnTo>
                  <a:lnTo>
                    <a:pt x="39646" y="741"/>
                  </a:lnTo>
                  <a:lnTo>
                    <a:pt x="40148" y="714"/>
                  </a:lnTo>
                  <a:lnTo>
                    <a:pt x="40307" y="701"/>
                  </a:lnTo>
                  <a:lnTo>
                    <a:pt x="40808" y="661"/>
                  </a:lnTo>
                  <a:lnTo>
                    <a:pt x="40967" y="648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69"/>
                  </a:lnTo>
                  <a:lnTo>
                    <a:pt x="42288" y="542"/>
                  </a:lnTo>
                  <a:lnTo>
                    <a:pt x="42789" y="516"/>
                  </a:lnTo>
                  <a:lnTo>
                    <a:pt x="42948" y="503"/>
                  </a:lnTo>
                  <a:lnTo>
                    <a:pt x="43450" y="450"/>
                  </a:lnTo>
                  <a:lnTo>
                    <a:pt x="43595" y="450"/>
                  </a:lnTo>
                  <a:lnTo>
                    <a:pt x="44084" y="397"/>
                  </a:lnTo>
                  <a:lnTo>
                    <a:pt x="44255" y="397"/>
                  </a:lnTo>
                  <a:lnTo>
                    <a:pt x="44744" y="344"/>
                  </a:lnTo>
                  <a:lnTo>
                    <a:pt x="44916" y="331"/>
                  </a:lnTo>
                  <a:lnTo>
                    <a:pt x="45404" y="305"/>
                  </a:lnTo>
                  <a:lnTo>
                    <a:pt x="45576" y="278"/>
                  </a:lnTo>
                  <a:lnTo>
                    <a:pt x="46065" y="252"/>
                  </a:lnTo>
                  <a:lnTo>
                    <a:pt x="46236" y="239"/>
                  </a:lnTo>
                  <a:lnTo>
                    <a:pt x="46725" y="199"/>
                  </a:lnTo>
                  <a:lnTo>
                    <a:pt x="46897" y="186"/>
                  </a:lnTo>
                  <a:lnTo>
                    <a:pt x="47385" y="146"/>
                  </a:lnTo>
                  <a:lnTo>
                    <a:pt x="47557" y="133"/>
                  </a:lnTo>
                  <a:lnTo>
                    <a:pt x="48217" y="80"/>
                  </a:lnTo>
                  <a:lnTo>
                    <a:pt x="48191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 rot="293623">
              <a:off x="3826789" y="4288987"/>
              <a:ext cx="4175591" cy="336357"/>
            </a:xfrm>
            <a:custGeom>
              <a:avLst/>
              <a:gdLst/>
              <a:ahLst/>
              <a:cxnLst/>
              <a:rect l="l" t="t" r="r" b="b"/>
              <a:pathLst>
                <a:path w="48218" h="3884" extrusionOk="0">
                  <a:moveTo>
                    <a:pt x="48204" y="1"/>
                  </a:moveTo>
                  <a:lnTo>
                    <a:pt x="47557" y="53"/>
                  </a:lnTo>
                  <a:lnTo>
                    <a:pt x="47399" y="67"/>
                  </a:lnTo>
                  <a:lnTo>
                    <a:pt x="46897" y="93"/>
                  </a:lnTo>
                  <a:lnTo>
                    <a:pt x="46739" y="119"/>
                  </a:lnTo>
                  <a:lnTo>
                    <a:pt x="46237" y="159"/>
                  </a:lnTo>
                  <a:lnTo>
                    <a:pt x="46078" y="159"/>
                  </a:lnTo>
                  <a:lnTo>
                    <a:pt x="45576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78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90" y="423"/>
                  </a:lnTo>
                  <a:lnTo>
                    <a:pt x="42288" y="463"/>
                  </a:lnTo>
                  <a:lnTo>
                    <a:pt x="42129" y="476"/>
                  </a:lnTo>
                  <a:lnTo>
                    <a:pt x="41628" y="516"/>
                  </a:lnTo>
                  <a:lnTo>
                    <a:pt x="41469" y="529"/>
                  </a:lnTo>
                  <a:lnTo>
                    <a:pt x="40967" y="582"/>
                  </a:lnTo>
                  <a:lnTo>
                    <a:pt x="40809" y="582"/>
                  </a:lnTo>
                  <a:lnTo>
                    <a:pt x="40307" y="621"/>
                  </a:lnTo>
                  <a:lnTo>
                    <a:pt x="40148" y="648"/>
                  </a:lnTo>
                  <a:lnTo>
                    <a:pt x="39647" y="674"/>
                  </a:lnTo>
                  <a:lnTo>
                    <a:pt x="39488" y="687"/>
                  </a:lnTo>
                  <a:lnTo>
                    <a:pt x="38986" y="727"/>
                  </a:lnTo>
                  <a:lnTo>
                    <a:pt x="38828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79" y="819"/>
                  </a:lnTo>
                  <a:lnTo>
                    <a:pt x="37520" y="846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38"/>
                  </a:lnTo>
                  <a:lnTo>
                    <a:pt x="36200" y="938"/>
                  </a:lnTo>
                  <a:lnTo>
                    <a:pt x="35698" y="991"/>
                  </a:lnTo>
                  <a:lnTo>
                    <a:pt x="35539" y="991"/>
                  </a:lnTo>
                  <a:lnTo>
                    <a:pt x="35038" y="1044"/>
                  </a:lnTo>
                  <a:lnTo>
                    <a:pt x="34879" y="1057"/>
                  </a:lnTo>
                  <a:lnTo>
                    <a:pt x="34377" y="1083"/>
                  </a:lnTo>
                  <a:lnTo>
                    <a:pt x="34219" y="1110"/>
                  </a:lnTo>
                  <a:lnTo>
                    <a:pt x="33717" y="1136"/>
                  </a:lnTo>
                  <a:lnTo>
                    <a:pt x="33558" y="1150"/>
                  </a:lnTo>
                  <a:lnTo>
                    <a:pt x="33083" y="1189"/>
                  </a:lnTo>
                  <a:lnTo>
                    <a:pt x="32911" y="1202"/>
                  </a:lnTo>
                  <a:lnTo>
                    <a:pt x="32423" y="1242"/>
                  </a:lnTo>
                  <a:lnTo>
                    <a:pt x="32251" y="1255"/>
                  </a:lnTo>
                  <a:lnTo>
                    <a:pt x="31762" y="1282"/>
                  </a:lnTo>
                  <a:lnTo>
                    <a:pt x="31591" y="1308"/>
                  </a:lnTo>
                  <a:lnTo>
                    <a:pt x="31102" y="1348"/>
                  </a:lnTo>
                  <a:lnTo>
                    <a:pt x="30930" y="1348"/>
                  </a:lnTo>
                  <a:lnTo>
                    <a:pt x="30442" y="1400"/>
                  </a:lnTo>
                  <a:lnTo>
                    <a:pt x="30270" y="1414"/>
                  </a:lnTo>
                  <a:lnTo>
                    <a:pt x="29781" y="1453"/>
                  </a:lnTo>
                  <a:lnTo>
                    <a:pt x="29610" y="1466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1" y="1546"/>
                  </a:lnTo>
                  <a:lnTo>
                    <a:pt x="28315" y="1572"/>
                  </a:lnTo>
                  <a:lnTo>
                    <a:pt x="27814" y="1599"/>
                  </a:lnTo>
                  <a:lnTo>
                    <a:pt x="27655" y="1612"/>
                  </a:lnTo>
                  <a:lnTo>
                    <a:pt x="27153" y="1651"/>
                  </a:lnTo>
                  <a:lnTo>
                    <a:pt x="26995" y="1665"/>
                  </a:lnTo>
                  <a:lnTo>
                    <a:pt x="26493" y="1717"/>
                  </a:lnTo>
                  <a:lnTo>
                    <a:pt x="26334" y="1717"/>
                  </a:lnTo>
                  <a:lnTo>
                    <a:pt x="25833" y="1770"/>
                  </a:lnTo>
                  <a:lnTo>
                    <a:pt x="25674" y="1770"/>
                  </a:lnTo>
                  <a:lnTo>
                    <a:pt x="25172" y="1810"/>
                  </a:lnTo>
                  <a:lnTo>
                    <a:pt x="25014" y="1836"/>
                  </a:lnTo>
                  <a:lnTo>
                    <a:pt x="24512" y="1863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204" y="1968"/>
                  </a:lnTo>
                  <a:lnTo>
                    <a:pt x="23046" y="1982"/>
                  </a:lnTo>
                  <a:lnTo>
                    <a:pt x="22544" y="2008"/>
                  </a:lnTo>
                  <a:lnTo>
                    <a:pt x="22386" y="2034"/>
                  </a:lnTo>
                  <a:lnTo>
                    <a:pt x="21884" y="2061"/>
                  </a:lnTo>
                  <a:lnTo>
                    <a:pt x="21725" y="2074"/>
                  </a:lnTo>
                  <a:lnTo>
                    <a:pt x="21224" y="2127"/>
                  </a:lnTo>
                  <a:lnTo>
                    <a:pt x="21065" y="2127"/>
                  </a:lnTo>
                  <a:lnTo>
                    <a:pt x="20563" y="2180"/>
                  </a:lnTo>
                  <a:lnTo>
                    <a:pt x="20405" y="2180"/>
                  </a:lnTo>
                  <a:lnTo>
                    <a:pt x="19903" y="2232"/>
                  </a:lnTo>
                  <a:lnTo>
                    <a:pt x="19744" y="2246"/>
                  </a:lnTo>
                  <a:lnTo>
                    <a:pt x="19243" y="2272"/>
                  </a:lnTo>
                  <a:lnTo>
                    <a:pt x="19084" y="2298"/>
                  </a:lnTo>
                  <a:lnTo>
                    <a:pt x="18609" y="2325"/>
                  </a:lnTo>
                  <a:lnTo>
                    <a:pt x="18437" y="2338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97"/>
                  </a:lnTo>
                  <a:lnTo>
                    <a:pt x="16456" y="2497"/>
                  </a:lnTo>
                  <a:lnTo>
                    <a:pt x="15967" y="2536"/>
                  </a:lnTo>
                  <a:lnTo>
                    <a:pt x="15796" y="2536"/>
                  </a:lnTo>
                  <a:lnTo>
                    <a:pt x="15307" y="2589"/>
                  </a:lnTo>
                  <a:lnTo>
                    <a:pt x="15135" y="2602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6" y="2695"/>
                  </a:lnTo>
                  <a:lnTo>
                    <a:pt x="13828" y="2708"/>
                  </a:lnTo>
                  <a:lnTo>
                    <a:pt x="13339" y="2734"/>
                  </a:lnTo>
                  <a:lnTo>
                    <a:pt x="13168" y="2761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906"/>
                  </a:lnTo>
                  <a:lnTo>
                    <a:pt x="11187" y="2906"/>
                  </a:lnTo>
                  <a:lnTo>
                    <a:pt x="10698" y="2959"/>
                  </a:lnTo>
                  <a:lnTo>
                    <a:pt x="10526" y="2959"/>
                  </a:lnTo>
                  <a:lnTo>
                    <a:pt x="10038" y="2998"/>
                  </a:lnTo>
                  <a:lnTo>
                    <a:pt x="9866" y="3025"/>
                  </a:lnTo>
                  <a:lnTo>
                    <a:pt x="9377" y="3051"/>
                  </a:lnTo>
                  <a:lnTo>
                    <a:pt x="9206" y="3064"/>
                  </a:lnTo>
                  <a:lnTo>
                    <a:pt x="8730" y="3104"/>
                  </a:lnTo>
                  <a:lnTo>
                    <a:pt x="8572" y="3117"/>
                  </a:lnTo>
                  <a:lnTo>
                    <a:pt x="8070" y="3157"/>
                  </a:lnTo>
                  <a:lnTo>
                    <a:pt x="7911" y="3170"/>
                  </a:lnTo>
                  <a:lnTo>
                    <a:pt x="7409" y="3197"/>
                  </a:lnTo>
                  <a:lnTo>
                    <a:pt x="7251" y="3223"/>
                  </a:lnTo>
                  <a:lnTo>
                    <a:pt x="6749" y="3249"/>
                  </a:lnTo>
                  <a:lnTo>
                    <a:pt x="6591" y="3263"/>
                  </a:lnTo>
                  <a:lnTo>
                    <a:pt x="6089" y="3315"/>
                  </a:lnTo>
                  <a:lnTo>
                    <a:pt x="5930" y="3315"/>
                  </a:lnTo>
                  <a:lnTo>
                    <a:pt x="5428" y="3368"/>
                  </a:lnTo>
                  <a:lnTo>
                    <a:pt x="5270" y="3381"/>
                  </a:lnTo>
                  <a:lnTo>
                    <a:pt x="4768" y="3421"/>
                  </a:lnTo>
                  <a:lnTo>
                    <a:pt x="4610" y="3434"/>
                  </a:lnTo>
                  <a:lnTo>
                    <a:pt x="4121" y="3461"/>
                  </a:lnTo>
                  <a:lnTo>
                    <a:pt x="3963" y="3487"/>
                  </a:lnTo>
                  <a:lnTo>
                    <a:pt x="3461" y="3513"/>
                  </a:lnTo>
                  <a:lnTo>
                    <a:pt x="3302" y="3527"/>
                  </a:lnTo>
                  <a:lnTo>
                    <a:pt x="2800" y="3566"/>
                  </a:lnTo>
                  <a:lnTo>
                    <a:pt x="2642" y="3580"/>
                  </a:lnTo>
                  <a:lnTo>
                    <a:pt x="2140" y="3619"/>
                  </a:lnTo>
                  <a:lnTo>
                    <a:pt x="1982" y="3632"/>
                  </a:lnTo>
                  <a:lnTo>
                    <a:pt x="1480" y="3685"/>
                  </a:lnTo>
                  <a:lnTo>
                    <a:pt x="1321" y="3685"/>
                  </a:lnTo>
                  <a:lnTo>
                    <a:pt x="819" y="3725"/>
                  </a:lnTo>
                  <a:lnTo>
                    <a:pt x="661" y="3725"/>
                  </a:lnTo>
                  <a:lnTo>
                    <a:pt x="1" y="3791"/>
                  </a:lnTo>
                  <a:lnTo>
                    <a:pt x="14" y="3883"/>
                  </a:lnTo>
                  <a:lnTo>
                    <a:pt x="674" y="3817"/>
                  </a:lnTo>
                  <a:lnTo>
                    <a:pt x="846" y="3817"/>
                  </a:lnTo>
                  <a:lnTo>
                    <a:pt x="1334" y="3764"/>
                  </a:lnTo>
                  <a:lnTo>
                    <a:pt x="1480" y="3764"/>
                  </a:lnTo>
                  <a:lnTo>
                    <a:pt x="1982" y="3712"/>
                  </a:lnTo>
                  <a:lnTo>
                    <a:pt x="2140" y="3698"/>
                  </a:lnTo>
                  <a:lnTo>
                    <a:pt x="2642" y="3659"/>
                  </a:lnTo>
                  <a:lnTo>
                    <a:pt x="2800" y="3646"/>
                  </a:lnTo>
                  <a:lnTo>
                    <a:pt x="3302" y="3619"/>
                  </a:lnTo>
                  <a:lnTo>
                    <a:pt x="3461" y="3593"/>
                  </a:lnTo>
                  <a:lnTo>
                    <a:pt x="3963" y="3566"/>
                  </a:lnTo>
                  <a:lnTo>
                    <a:pt x="4121" y="3553"/>
                  </a:lnTo>
                  <a:lnTo>
                    <a:pt x="4623" y="3513"/>
                  </a:lnTo>
                  <a:lnTo>
                    <a:pt x="4781" y="3500"/>
                  </a:lnTo>
                  <a:lnTo>
                    <a:pt x="5283" y="3461"/>
                  </a:lnTo>
                  <a:lnTo>
                    <a:pt x="5442" y="3447"/>
                  </a:lnTo>
                  <a:lnTo>
                    <a:pt x="5944" y="3395"/>
                  </a:lnTo>
                  <a:lnTo>
                    <a:pt x="6102" y="3395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911" y="3249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3"/>
                  </a:lnTo>
                  <a:lnTo>
                    <a:pt x="9232" y="3157"/>
                  </a:lnTo>
                  <a:lnTo>
                    <a:pt x="9390" y="3131"/>
                  </a:lnTo>
                  <a:lnTo>
                    <a:pt x="9892" y="3104"/>
                  </a:lnTo>
                  <a:lnTo>
                    <a:pt x="10051" y="3091"/>
                  </a:lnTo>
                  <a:lnTo>
                    <a:pt x="10553" y="3038"/>
                  </a:lnTo>
                  <a:lnTo>
                    <a:pt x="10711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79" y="2866"/>
                  </a:lnTo>
                  <a:lnTo>
                    <a:pt x="13168" y="2840"/>
                  </a:lnTo>
                  <a:lnTo>
                    <a:pt x="13339" y="2827"/>
                  </a:lnTo>
                  <a:lnTo>
                    <a:pt x="13828" y="2787"/>
                  </a:lnTo>
                  <a:lnTo>
                    <a:pt x="14000" y="2774"/>
                  </a:lnTo>
                  <a:lnTo>
                    <a:pt x="14488" y="2734"/>
                  </a:lnTo>
                  <a:lnTo>
                    <a:pt x="14660" y="2721"/>
                  </a:lnTo>
                  <a:lnTo>
                    <a:pt x="15148" y="2695"/>
                  </a:lnTo>
                  <a:lnTo>
                    <a:pt x="15320" y="2668"/>
                  </a:lnTo>
                  <a:lnTo>
                    <a:pt x="15809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7" y="2470"/>
                  </a:lnTo>
                  <a:lnTo>
                    <a:pt x="17948" y="2457"/>
                  </a:lnTo>
                  <a:lnTo>
                    <a:pt x="18437" y="2431"/>
                  </a:lnTo>
                  <a:lnTo>
                    <a:pt x="18609" y="2404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25"/>
                  </a:lnTo>
                  <a:lnTo>
                    <a:pt x="19929" y="2312"/>
                  </a:lnTo>
                  <a:lnTo>
                    <a:pt x="20418" y="2259"/>
                  </a:lnTo>
                  <a:lnTo>
                    <a:pt x="20590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5" y="2166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4" y="2100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2008"/>
                  </a:lnTo>
                  <a:lnTo>
                    <a:pt x="23865" y="1995"/>
                  </a:lnTo>
                  <a:lnTo>
                    <a:pt x="24367" y="1968"/>
                  </a:lnTo>
                  <a:lnTo>
                    <a:pt x="24525" y="1942"/>
                  </a:lnTo>
                  <a:lnTo>
                    <a:pt x="25027" y="1916"/>
                  </a:lnTo>
                  <a:lnTo>
                    <a:pt x="25185" y="1902"/>
                  </a:lnTo>
                  <a:lnTo>
                    <a:pt x="25674" y="1849"/>
                  </a:lnTo>
                  <a:lnTo>
                    <a:pt x="25833" y="1849"/>
                  </a:lnTo>
                  <a:lnTo>
                    <a:pt x="26334" y="1797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53" y="1731"/>
                  </a:lnTo>
                  <a:lnTo>
                    <a:pt x="27655" y="1704"/>
                  </a:lnTo>
                  <a:lnTo>
                    <a:pt x="27814" y="1678"/>
                  </a:lnTo>
                  <a:lnTo>
                    <a:pt x="28315" y="1651"/>
                  </a:lnTo>
                  <a:lnTo>
                    <a:pt x="28474" y="1638"/>
                  </a:lnTo>
                  <a:lnTo>
                    <a:pt x="28976" y="1599"/>
                  </a:lnTo>
                  <a:lnTo>
                    <a:pt x="29134" y="1585"/>
                  </a:lnTo>
                  <a:lnTo>
                    <a:pt x="29636" y="1546"/>
                  </a:lnTo>
                  <a:lnTo>
                    <a:pt x="29795" y="1533"/>
                  </a:lnTo>
                  <a:lnTo>
                    <a:pt x="30270" y="1480"/>
                  </a:lnTo>
                  <a:lnTo>
                    <a:pt x="30442" y="1480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1" y="1282"/>
                  </a:lnTo>
                  <a:lnTo>
                    <a:pt x="33083" y="1268"/>
                  </a:lnTo>
                  <a:lnTo>
                    <a:pt x="33572" y="1242"/>
                  </a:lnTo>
                  <a:lnTo>
                    <a:pt x="33743" y="1216"/>
                  </a:lnTo>
                  <a:lnTo>
                    <a:pt x="34232" y="1189"/>
                  </a:lnTo>
                  <a:lnTo>
                    <a:pt x="34404" y="1176"/>
                  </a:lnTo>
                  <a:lnTo>
                    <a:pt x="34892" y="1136"/>
                  </a:lnTo>
                  <a:lnTo>
                    <a:pt x="35038" y="1123"/>
                  </a:lnTo>
                  <a:lnTo>
                    <a:pt x="35539" y="1070"/>
                  </a:lnTo>
                  <a:lnTo>
                    <a:pt x="35698" y="1070"/>
                  </a:lnTo>
                  <a:lnTo>
                    <a:pt x="36200" y="1017"/>
                  </a:lnTo>
                  <a:lnTo>
                    <a:pt x="36358" y="1017"/>
                  </a:lnTo>
                  <a:lnTo>
                    <a:pt x="36860" y="978"/>
                  </a:lnTo>
                  <a:lnTo>
                    <a:pt x="37019" y="951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1" y="872"/>
                  </a:lnTo>
                  <a:lnTo>
                    <a:pt x="38339" y="859"/>
                  </a:lnTo>
                  <a:lnTo>
                    <a:pt x="38841" y="819"/>
                  </a:lnTo>
                  <a:lnTo>
                    <a:pt x="39000" y="806"/>
                  </a:lnTo>
                  <a:lnTo>
                    <a:pt x="39501" y="780"/>
                  </a:lnTo>
                  <a:lnTo>
                    <a:pt x="39660" y="753"/>
                  </a:lnTo>
                  <a:lnTo>
                    <a:pt x="40148" y="714"/>
                  </a:lnTo>
                  <a:lnTo>
                    <a:pt x="40307" y="714"/>
                  </a:lnTo>
                  <a:lnTo>
                    <a:pt x="40809" y="661"/>
                  </a:lnTo>
                  <a:lnTo>
                    <a:pt x="40967" y="661"/>
                  </a:lnTo>
                  <a:lnTo>
                    <a:pt x="41469" y="608"/>
                  </a:lnTo>
                  <a:lnTo>
                    <a:pt x="41628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90" y="516"/>
                  </a:lnTo>
                  <a:lnTo>
                    <a:pt x="42948" y="489"/>
                  </a:lnTo>
                  <a:lnTo>
                    <a:pt x="43450" y="463"/>
                  </a:lnTo>
                  <a:lnTo>
                    <a:pt x="43609" y="450"/>
                  </a:lnTo>
                  <a:lnTo>
                    <a:pt x="44110" y="410"/>
                  </a:lnTo>
                  <a:lnTo>
                    <a:pt x="44269" y="397"/>
                  </a:lnTo>
                  <a:lnTo>
                    <a:pt x="44758" y="357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6" y="291"/>
                  </a:lnTo>
                  <a:lnTo>
                    <a:pt x="46078" y="251"/>
                  </a:lnTo>
                  <a:lnTo>
                    <a:pt x="46237" y="251"/>
                  </a:lnTo>
                  <a:lnTo>
                    <a:pt x="46739" y="199"/>
                  </a:lnTo>
                  <a:lnTo>
                    <a:pt x="46897" y="185"/>
                  </a:lnTo>
                  <a:lnTo>
                    <a:pt x="47399" y="146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 rot="293623">
              <a:off x="3825166" y="4604466"/>
              <a:ext cx="4174379" cy="334019"/>
            </a:xfrm>
            <a:custGeom>
              <a:avLst/>
              <a:gdLst/>
              <a:ahLst/>
              <a:cxnLst/>
              <a:rect l="l" t="t" r="r" b="b"/>
              <a:pathLst>
                <a:path w="48204" h="3857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85" y="53"/>
                  </a:lnTo>
                  <a:lnTo>
                    <a:pt x="46883" y="93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59"/>
                  </a:lnTo>
                  <a:lnTo>
                    <a:pt x="45563" y="198"/>
                  </a:lnTo>
                  <a:lnTo>
                    <a:pt x="45404" y="212"/>
                  </a:lnTo>
                  <a:lnTo>
                    <a:pt x="44902" y="251"/>
                  </a:lnTo>
                  <a:lnTo>
                    <a:pt x="44744" y="264"/>
                  </a:lnTo>
                  <a:lnTo>
                    <a:pt x="44242" y="291"/>
                  </a:lnTo>
                  <a:lnTo>
                    <a:pt x="44084" y="317"/>
                  </a:lnTo>
                  <a:lnTo>
                    <a:pt x="43608" y="344"/>
                  </a:lnTo>
                  <a:lnTo>
                    <a:pt x="43436" y="357"/>
                  </a:lnTo>
                  <a:lnTo>
                    <a:pt x="42948" y="410"/>
                  </a:lnTo>
                  <a:lnTo>
                    <a:pt x="42776" y="410"/>
                  </a:lnTo>
                  <a:lnTo>
                    <a:pt x="42287" y="463"/>
                  </a:lnTo>
                  <a:lnTo>
                    <a:pt x="42116" y="463"/>
                  </a:lnTo>
                  <a:lnTo>
                    <a:pt x="41627" y="515"/>
                  </a:lnTo>
                  <a:lnTo>
                    <a:pt x="41455" y="529"/>
                  </a:lnTo>
                  <a:lnTo>
                    <a:pt x="40967" y="555"/>
                  </a:lnTo>
                  <a:lnTo>
                    <a:pt x="40795" y="581"/>
                  </a:lnTo>
                  <a:lnTo>
                    <a:pt x="40307" y="608"/>
                  </a:lnTo>
                  <a:lnTo>
                    <a:pt x="40135" y="621"/>
                  </a:lnTo>
                  <a:lnTo>
                    <a:pt x="39646" y="661"/>
                  </a:lnTo>
                  <a:lnTo>
                    <a:pt x="39474" y="674"/>
                  </a:lnTo>
                  <a:lnTo>
                    <a:pt x="38999" y="714"/>
                  </a:lnTo>
                  <a:lnTo>
                    <a:pt x="38827" y="727"/>
                  </a:lnTo>
                  <a:lnTo>
                    <a:pt x="38339" y="753"/>
                  </a:lnTo>
                  <a:lnTo>
                    <a:pt x="38167" y="780"/>
                  </a:lnTo>
                  <a:lnTo>
                    <a:pt x="37678" y="819"/>
                  </a:lnTo>
                  <a:lnTo>
                    <a:pt x="37507" y="819"/>
                  </a:lnTo>
                  <a:lnTo>
                    <a:pt x="37018" y="872"/>
                  </a:lnTo>
                  <a:lnTo>
                    <a:pt x="36846" y="885"/>
                  </a:lnTo>
                  <a:lnTo>
                    <a:pt x="36358" y="925"/>
                  </a:lnTo>
                  <a:lnTo>
                    <a:pt x="36186" y="938"/>
                  </a:lnTo>
                  <a:lnTo>
                    <a:pt x="35697" y="978"/>
                  </a:lnTo>
                  <a:lnTo>
                    <a:pt x="35526" y="991"/>
                  </a:lnTo>
                  <a:lnTo>
                    <a:pt x="35037" y="1017"/>
                  </a:lnTo>
                  <a:lnTo>
                    <a:pt x="34865" y="1044"/>
                  </a:lnTo>
                  <a:lnTo>
                    <a:pt x="34377" y="1070"/>
                  </a:lnTo>
                  <a:lnTo>
                    <a:pt x="34231" y="1083"/>
                  </a:lnTo>
                  <a:lnTo>
                    <a:pt x="33730" y="1123"/>
                  </a:lnTo>
                  <a:lnTo>
                    <a:pt x="33571" y="1136"/>
                  </a:lnTo>
                  <a:lnTo>
                    <a:pt x="33069" y="1189"/>
                  </a:lnTo>
                  <a:lnTo>
                    <a:pt x="32911" y="1189"/>
                  </a:lnTo>
                  <a:lnTo>
                    <a:pt x="32409" y="1242"/>
                  </a:lnTo>
                  <a:lnTo>
                    <a:pt x="32251" y="1242"/>
                  </a:lnTo>
                  <a:lnTo>
                    <a:pt x="31749" y="1281"/>
                  </a:lnTo>
                  <a:lnTo>
                    <a:pt x="31590" y="1308"/>
                  </a:lnTo>
                  <a:lnTo>
                    <a:pt x="31088" y="1334"/>
                  </a:lnTo>
                  <a:lnTo>
                    <a:pt x="30930" y="1347"/>
                  </a:lnTo>
                  <a:lnTo>
                    <a:pt x="30428" y="1387"/>
                  </a:lnTo>
                  <a:lnTo>
                    <a:pt x="30270" y="1400"/>
                  </a:lnTo>
                  <a:lnTo>
                    <a:pt x="29768" y="1440"/>
                  </a:lnTo>
                  <a:lnTo>
                    <a:pt x="29609" y="1453"/>
                  </a:lnTo>
                  <a:lnTo>
                    <a:pt x="29121" y="1479"/>
                  </a:lnTo>
                  <a:lnTo>
                    <a:pt x="28962" y="1506"/>
                  </a:lnTo>
                  <a:lnTo>
                    <a:pt x="28460" y="1532"/>
                  </a:lnTo>
                  <a:lnTo>
                    <a:pt x="28302" y="1546"/>
                  </a:lnTo>
                  <a:lnTo>
                    <a:pt x="27800" y="1598"/>
                  </a:lnTo>
                  <a:lnTo>
                    <a:pt x="27641" y="1598"/>
                  </a:lnTo>
                  <a:lnTo>
                    <a:pt x="27140" y="1651"/>
                  </a:lnTo>
                  <a:lnTo>
                    <a:pt x="26981" y="1664"/>
                  </a:lnTo>
                  <a:lnTo>
                    <a:pt x="26479" y="1704"/>
                  </a:lnTo>
                  <a:lnTo>
                    <a:pt x="26321" y="1717"/>
                  </a:lnTo>
                  <a:lnTo>
                    <a:pt x="25819" y="1744"/>
                  </a:lnTo>
                  <a:lnTo>
                    <a:pt x="25660" y="1770"/>
                  </a:lnTo>
                  <a:lnTo>
                    <a:pt x="25159" y="1796"/>
                  </a:lnTo>
                  <a:lnTo>
                    <a:pt x="25000" y="1810"/>
                  </a:lnTo>
                  <a:lnTo>
                    <a:pt x="24511" y="1849"/>
                  </a:lnTo>
                  <a:lnTo>
                    <a:pt x="24353" y="1862"/>
                  </a:lnTo>
                  <a:lnTo>
                    <a:pt x="23851" y="1902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2" y="1968"/>
                  </a:lnTo>
                  <a:lnTo>
                    <a:pt x="22530" y="2008"/>
                  </a:lnTo>
                  <a:lnTo>
                    <a:pt x="22372" y="2008"/>
                  </a:lnTo>
                  <a:lnTo>
                    <a:pt x="21870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1" y="2127"/>
                  </a:lnTo>
                  <a:lnTo>
                    <a:pt x="20550" y="2166"/>
                  </a:lnTo>
                  <a:lnTo>
                    <a:pt x="20391" y="2179"/>
                  </a:lnTo>
                  <a:lnTo>
                    <a:pt x="19889" y="2206"/>
                  </a:lnTo>
                  <a:lnTo>
                    <a:pt x="19744" y="2232"/>
                  </a:lnTo>
                  <a:lnTo>
                    <a:pt x="19255" y="2259"/>
                  </a:lnTo>
                  <a:lnTo>
                    <a:pt x="19084" y="2272"/>
                  </a:lnTo>
                  <a:lnTo>
                    <a:pt x="18595" y="2311"/>
                  </a:lnTo>
                  <a:lnTo>
                    <a:pt x="18423" y="2325"/>
                  </a:lnTo>
                  <a:lnTo>
                    <a:pt x="17935" y="2378"/>
                  </a:lnTo>
                  <a:lnTo>
                    <a:pt x="17763" y="2378"/>
                  </a:lnTo>
                  <a:lnTo>
                    <a:pt x="17274" y="2430"/>
                  </a:lnTo>
                  <a:lnTo>
                    <a:pt x="17103" y="2444"/>
                  </a:lnTo>
                  <a:lnTo>
                    <a:pt x="16614" y="2470"/>
                  </a:lnTo>
                  <a:lnTo>
                    <a:pt x="16442" y="2496"/>
                  </a:lnTo>
                  <a:lnTo>
                    <a:pt x="15954" y="2523"/>
                  </a:lnTo>
                  <a:lnTo>
                    <a:pt x="15782" y="2536"/>
                  </a:lnTo>
                  <a:lnTo>
                    <a:pt x="15293" y="2576"/>
                  </a:lnTo>
                  <a:lnTo>
                    <a:pt x="15122" y="2589"/>
                  </a:lnTo>
                  <a:lnTo>
                    <a:pt x="14646" y="2628"/>
                  </a:lnTo>
                  <a:lnTo>
                    <a:pt x="14488" y="2642"/>
                  </a:lnTo>
                  <a:lnTo>
                    <a:pt x="13986" y="2668"/>
                  </a:lnTo>
                  <a:lnTo>
                    <a:pt x="13827" y="2694"/>
                  </a:lnTo>
                  <a:lnTo>
                    <a:pt x="13326" y="2734"/>
                  </a:lnTo>
                  <a:lnTo>
                    <a:pt x="13167" y="2734"/>
                  </a:lnTo>
                  <a:lnTo>
                    <a:pt x="12665" y="2787"/>
                  </a:lnTo>
                  <a:lnTo>
                    <a:pt x="12507" y="2787"/>
                  </a:lnTo>
                  <a:lnTo>
                    <a:pt x="12005" y="2840"/>
                  </a:lnTo>
                  <a:lnTo>
                    <a:pt x="11846" y="2853"/>
                  </a:lnTo>
                  <a:lnTo>
                    <a:pt x="11345" y="2893"/>
                  </a:lnTo>
                  <a:lnTo>
                    <a:pt x="11186" y="2906"/>
                  </a:lnTo>
                  <a:lnTo>
                    <a:pt x="10684" y="2932"/>
                  </a:lnTo>
                  <a:lnTo>
                    <a:pt x="10526" y="2959"/>
                  </a:lnTo>
                  <a:lnTo>
                    <a:pt x="10037" y="2985"/>
                  </a:lnTo>
                  <a:lnTo>
                    <a:pt x="9879" y="2998"/>
                  </a:lnTo>
                  <a:lnTo>
                    <a:pt x="9377" y="3038"/>
                  </a:lnTo>
                  <a:lnTo>
                    <a:pt x="9218" y="3051"/>
                  </a:lnTo>
                  <a:lnTo>
                    <a:pt x="8716" y="3091"/>
                  </a:lnTo>
                  <a:lnTo>
                    <a:pt x="8558" y="3104"/>
                  </a:lnTo>
                  <a:lnTo>
                    <a:pt x="8056" y="3157"/>
                  </a:lnTo>
                  <a:lnTo>
                    <a:pt x="7898" y="3157"/>
                  </a:lnTo>
                  <a:lnTo>
                    <a:pt x="7396" y="3196"/>
                  </a:lnTo>
                  <a:lnTo>
                    <a:pt x="7237" y="3223"/>
                  </a:lnTo>
                  <a:lnTo>
                    <a:pt x="6735" y="3249"/>
                  </a:lnTo>
                  <a:lnTo>
                    <a:pt x="6577" y="3262"/>
                  </a:lnTo>
                  <a:lnTo>
                    <a:pt x="6075" y="3302"/>
                  </a:lnTo>
                  <a:lnTo>
                    <a:pt x="5917" y="3315"/>
                  </a:lnTo>
                  <a:lnTo>
                    <a:pt x="5415" y="3355"/>
                  </a:lnTo>
                  <a:lnTo>
                    <a:pt x="5270" y="3368"/>
                  </a:lnTo>
                  <a:lnTo>
                    <a:pt x="4781" y="3394"/>
                  </a:lnTo>
                  <a:lnTo>
                    <a:pt x="4609" y="3421"/>
                  </a:lnTo>
                  <a:lnTo>
                    <a:pt x="4121" y="3447"/>
                  </a:lnTo>
                  <a:lnTo>
                    <a:pt x="3949" y="3460"/>
                  </a:lnTo>
                  <a:lnTo>
                    <a:pt x="3460" y="3513"/>
                  </a:lnTo>
                  <a:lnTo>
                    <a:pt x="3289" y="3513"/>
                  </a:lnTo>
                  <a:lnTo>
                    <a:pt x="2800" y="3566"/>
                  </a:lnTo>
                  <a:lnTo>
                    <a:pt x="2628" y="3566"/>
                  </a:lnTo>
                  <a:lnTo>
                    <a:pt x="2140" y="3619"/>
                  </a:lnTo>
                  <a:lnTo>
                    <a:pt x="1968" y="3632"/>
                  </a:lnTo>
                  <a:lnTo>
                    <a:pt x="1479" y="3659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0" y="3725"/>
                  </a:lnTo>
                  <a:lnTo>
                    <a:pt x="0" y="3777"/>
                  </a:lnTo>
                  <a:lnTo>
                    <a:pt x="0" y="3857"/>
                  </a:lnTo>
                  <a:lnTo>
                    <a:pt x="660" y="3817"/>
                  </a:lnTo>
                  <a:lnTo>
                    <a:pt x="832" y="3791"/>
                  </a:lnTo>
                  <a:lnTo>
                    <a:pt x="1321" y="3764"/>
                  </a:lnTo>
                  <a:lnTo>
                    <a:pt x="1492" y="3751"/>
                  </a:lnTo>
                  <a:lnTo>
                    <a:pt x="1981" y="3711"/>
                  </a:lnTo>
                  <a:lnTo>
                    <a:pt x="2153" y="3698"/>
                  </a:lnTo>
                  <a:lnTo>
                    <a:pt x="2628" y="3645"/>
                  </a:lnTo>
                  <a:lnTo>
                    <a:pt x="2800" y="3645"/>
                  </a:lnTo>
                  <a:lnTo>
                    <a:pt x="3289" y="3593"/>
                  </a:lnTo>
                  <a:lnTo>
                    <a:pt x="3460" y="3579"/>
                  </a:lnTo>
                  <a:lnTo>
                    <a:pt x="3949" y="3553"/>
                  </a:lnTo>
                  <a:lnTo>
                    <a:pt x="4121" y="3526"/>
                  </a:lnTo>
                  <a:lnTo>
                    <a:pt x="4609" y="3500"/>
                  </a:lnTo>
                  <a:lnTo>
                    <a:pt x="4781" y="3487"/>
                  </a:lnTo>
                  <a:lnTo>
                    <a:pt x="5270" y="3447"/>
                  </a:lnTo>
                  <a:lnTo>
                    <a:pt x="5441" y="3434"/>
                  </a:lnTo>
                  <a:lnTo>
                    <a:pt x="5930" y="3394"/>
                  </a:lnTo>
                  <a:lnTo>
                    <a:pt x="6102" y="3381"/>
                  </a:lnTo>
                  <a:lnTo>
                    <a:pt x="6590" y="3355"/>
                  </a:lnTo>
                  <a:lnTo>
                    <a:pt x="6762" y="3328"/>
                  </a:lnTo>
                  <a:lnTo>
                    <a:pt x="7251" y="3289"/>
                  </a:lnTo>
                  <a:lnTo>
                    <a:pt x="7396" y="3289"/>
                  </a:lnTo>
                  <a:lnTo>
                    <a:pt x="7898" y="3236"/>
                  </a:lnTo>
                  <a:lnTo>
                    <a:pt x="8056" y="3236"/>
                  </a:lnTo>
                  <a:lnTo>
                    <a:pt x="8558" y="3183"/>
                  </a:lnTo>
                  <a:lnTo>
                    <a:pt x="8716" y="3170"/>
                  </a:lnTo>
                  <a:lnTo>
                    <a:pt x="9218" y="3130"/>
                  </a:lnTo>
                  <a:lnTo>
                    <a:pt x="9377" y="3117"/>
                  </a:lnTo>
                  <a:lnTo>
                    <a:pt x="9879" y="3091"/>
                  </a:lnTo>
                  <a:lnTo>
                    <a:pt x="10037" y="3064"/>
                  </a:lnTo>
                  <a:lnTo>
                    <a:pt x="10539" y="3038"/>
                  </a:lnTo>
                  <a:lnTo>
                    <a:pt x="10697" y="3025"/>
                  </a:lnTo>
                  <a:lnTo>
                    <a:pt x="11199" y="2985"/>
                  </a:lnTo>
                  <a:lnTo>
                    <a:pt x="11358" y="2972"/>
                  </a:lnTo>
                  <a:lnTo>
                    <a:pt x="11860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65" y="2866"/>
                  </a:lnTo>
                  <a:lnTo>
                    <a:pt x="13167" y="2827"/>
                  </a:lnTo>
                  <a:lnTo>
                    <a:pt x="13326" y="2827"/>
                  </a:lnTo>
                  <a:lnTo>
                    <a:pt x="13827" y="2774"/>
                  </a:lnTo>
                  <a:lnTo>
                    <a:pt x="13986" y="2761"/>
                  </a:lnTo>
                  <a:lnTo>
                    <a:pt x="14488" y="2721"/>
                  </a:lnTo>
                  <a:lnTo>
                    <a:pt x="14646" y="2708"/>
                  </a:lnTo>
                  <a:lnTo>
                    <a:pt x="15148" y="2668"/>
                  </a:lnTo>
                  <a:lnTo>
                    <a:pt x="15307" y="2655"/>
                  </a:lnTo>
                  <a:lnTo>
                    <a:pt x="15808" y="2628"/>
                  </a:lnTo>
                  <a:lnTo>
                    <a:pt x="15967" y="2602"/>
                  </a:lnTo>
                  <a:lnTo>
                    <a:pt x="16469" y="2576"/>
                  </a:lnTo>
                  <a:lnTo>
                    <a:pt x="16627" y="2562"/>
                  </a:lnTo>
                  <a:lnTo>
                    <a:pt x="17103" y="2510"/>
                  </a:lnTo>
                  <a:lnTo>
                    <a:pt x="17274" y="2510"/>
                  </a:lnTo>
                  <a:lnTo>
                    <a:pt x="17763" y="2457"/>
                  </a:lnTo>
                  <a:lnTo>
                    <a:pt x="17935" y="2457"/>
                  </a:lnTo>
                  <a:lnTo>
                    <a:pt x="18423" y="2404"/>
                  </a:lnTo>
                  <a:lnTo>
                    <a:pt x="18595" y="2391"/>
                  </a:lnTo>
                  <a:lnTo>
                    <a:pt x="19084" y="2364"/>
                  </a:lnTo>
                  <a:lnTo>
                    <a:pt x="19255" y="2338"/>
                  </a:lnTo>
                  <a:lnTo>
                    <a:pt x="19744" y="2311"/>
                  </a:lnTo>
                  <a:lnTo>
                    <a:pt x="19916" y="2298"/>
                  </a:lnTo>
                  <a:lnTo>
                    <a:pt x="20404" y="2259"/>
                  </a:lnTo>
                  <a:lnTo>
                    <a:pt x="20576" y="2245"/>
                  </a:lnTo>
                  <a:lnTo>
                    <a:pt x="21065" y="2206"/>
                  </a:lnTo>
                  <a:lnTo>
                    <a:pt x="21236" y="2193"/>
                  </a:lnTo>
                  <a:lnTo>
                    <a:pt x="21725" y="2166"/>
                  </a:lnTo>
                  <a:lnTo>
                    <a:pt x="21870" y="2140"/>
                  </a:lnTo>
                  <a:lnTo>
                    <a:pt x="22372" y="2100"/>
                  </a:lnTo>
                  <a:lnTo>
                    <a:pt x="22530" y="2100"/>
                  </a:lnTo>
                  <a:lnTo>
                    <a:pt x="23032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1" y="1981"/>
                  </a:lnTo>
                  <a:lnTo>
                    <a:pt x="24353" y="1942"/>
                  </a:lnTo>
                  <a:lnTo>
                    <a:pt x="24511" y="1928"/>
                  </a:lnTo>
                  <a:lnTo>
                    <a:pt x="25013" y="1902"/>
                  </a:lnTo>
                  <a:lnTo>
                    <a:pt x="25172" y="1876"/>
                  </a:lnTo>
                  <a:lnTo>
                    <a:pt x="25674" y="1849"/>
                  </a:lnTo>
                  <a:lnTo>
                    <a:pt x="25832" y="1836"/>
                  </a:lnTo>
                  <a:lnTo>
                    <a:pt x="26334" y="1796"/>
                  </a:lnTo>
                  <a:lnTo>
                    <a:pt x="26492" y="1783"/>
                  </a:lnTo>
                  <a:lnTo>
                    <a:pt x="26981" y="1744"/>
                  </a:lnTo>
                  <a:lnTo>
                    <a:pt x="27140" y="1730"/>
                  </a:lnTo>
                  <a:lnTo>
                    <a:pt x="27641" y="1678"/>
                  </a:lnTo>
                  <a:lnTo>
                    <a:pt x="27800" y="1678"/>
                  </a:lnTo>
                  <a:lnTo>
                    <a:pt x="28302" y="1638"/>
                  </a:lnTo>
                  <a:lnTo>
                    <a:pt x="28460" y="1612"/>
                  </a:lnTo>
                  <a:lnTo>
                    <a:pt x="28962" y="1585"/>
                  </a:lnTo>
                  <a:lnTo>
                    <a:pt x="29121" y="1572"/>
                  </a:lnTo>
                  <a:lnTo>
                    <a:pt x="29622" y="1532"/>
                  </a:lnTo>
                  <a:lnTo>
                    <a:pt x="29781" y="1519"/>
                  </a:lnTo>
                  <a:lnTo>
                    <a:pt x="30283" y="1479"/>
                  </a:lnTo>
                  <a:lnTo>
                    <a:pt x="30441" y="1466"/>
                  </a:lnTo>
                  <a:lnTo>
                    <a:pt x="30943" y="1440"/>
                  </a:lnTo>
                  <a:lnTo>
                    <a:pt x="31102" y="1413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51" y="1321"/>
                  </a:lnTo>
                  <a:lnTo>
                    <a:pt x="32409" y="1321"/>
                  </a:lnTo>
                  <a:lnTo>
                    <a:pt x="32911" y="1268"/>
                  </a:lnTo>
                  <a:lnTo>
                    <a:pt x="33069" y="1268"/>
                  </a:lnTo>
                  <a:lnTo>
                    <a:pt x="33571" y="1215"/>
                  </a:lnTo>
                  <a:lnTo>
                    <a:pt x="33730" y="1202"/>
                  </a:lnTo>
                  <a:lnTo>
                    <a:pt x="34231" y="1176"/>
                  </a:lnTo>
                  <a:lnTo>
                    <a:pt x="34390" y="1149"/>
                  </a:lnTo>
                  <a:lnTo>
                    <a:pt x="34892" y="1123"/>
                  </a:lnTo>
                  <a:lnTo>
                    <a:pt x="35050" y="1110"/>
                  </a:lnTo>
                  <a:lnTo>
                    <a:pt x="35552" y="1070"/>
                  </a:lnTo>
                  <a:lnTo>
                    <a:pt x="35711" y="1057"/>
                  </a:lnTo>
                  <a:lnTo>
                    <a:pt x="36212" y="1017"/>
                  </a:lnTo>
                  <a:lnTo>
                    <a:pt x="36358" y="1004"/>
                  </a:lnTo>
                  <a:lnTo>
                    <a:pt x="36846" y="978"/>
                  </a:lnTo>
                  <a:lnTo>
                    <a:pt x="37018" y="951"/>
                  </a:lnTo>
                  <a:lnTo>
                    <a:pt x="37507" y="912"/>
                  </a:lnTo>
                  <a:lnTo>
                    <a:pt x="37678" y="912"/>
                  </a:lnTo>
                  <a:lnTo>
                    <a:pt x="38167" y="859"/>
                  </a:lnTo>
                  <a:lnTo>
                    <a:pt x="38339" y="846"/>
                  </a:lnTo>
                  <a:lnTo>
                    <a:pt x="38827" y="806"/>
                  </a:lnTo>
                  <a:lnTo>
                    <a:pt x="38999" y="793"/>
                  </a:lnTo>
                  <a:lnTo>
                    <a:pt x="39488" y="753"/>
                  </a:lnTo>
                  <a:lnTo>
                    <a:pt x="39659" y="740"/>
                  </a:lnTo>
                  <a:lnTo>
                    <a:pt x="40148" y="714"/>
                  </a:lnTo>
                  <a:lnTo>
                    <a:pt x="40320" y="687"/>
                  </a:lnTo>
                  <a:lnTo>
                    <a:pt x="40808" y="661"/>
                  </a:lnTo>
                  <a:lnTo>
                    <a:pt x="40980" y="647"/>
                  </a:lnTo>
                  <a:lnTo>
                    <a:pt x="41455" y="608"/>
                  </a:lnTo>
                  <a:lnTo>
                    <a:pt x="41627" y="595"/>
                  </a:lnTo>
                  <a:lnTo>
                    <a:pt x="42116" y="542"/>
                  </a:lnTo>
                  <a:lnTo>
                    <a:pt x="42287" y="542"/>
                  </a:lnTo>
                  <a:lnTo>
                    <a:pt x="42776" y="489"/>
                  </a:lnTo>
                  <a:lnTo>
                    <a:pt x="42948" y="489"/>
                  </a:lnTo>
                  <a:lnTo>
                    <a:pt x="43436" y="449"/>
                  </a:lnTo>
                  <a:lnTo>
                    <a:pt x="43608" y="423"/>
                  </a:lnTo>
                  <a:lnTo>
                    <a:pt x="44097" y="397"/>
                  </a:lnTo>
                  <a:lnTo>
                    <a:pt x="44268" y="383"/>
                  </a:lnTo>
                  <a:lnTo>
                    <a:pt x="44757" y="344"/>
                  </a:lnTo>
                  <a:lnTo>
                    <a:pt x="44929" y="331"/>
                  </a:lnTo>
                  <a:lnTo>
                    <a:pt x="45417" y="291"/>
                  </a:lnTo>
                  <a:lnTo>
                    <a:pt x="45589" y="278"/>
                  </a:lnTo>
                  <a:lnTo>
                    <a:pt x="46065" y="251"/>
                  </a:lnTo>
                  <a:lnTo>
                    <a:pt x="46223" y="225"/>
                  </a:lnTo>
                  <a:lnTo>
                    <a:pt x="46725" y="198"/>
                  </a:lnTo>
                  <a:lnTo>
                    <a:pt x="46883" y="185"/>
                  </a:lnTo>
                  <a:lnTo>
                    <a:pt x="47385" y="132"/>
                  </a:lnTo>
                  <a:lnTo>
                    <a:pt x="47544" y="132"/>
                  </a:lnTo>
                  <a:lnTo>
                    <a:pt x="48204" y="66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 rot="293623">
              <a:off x="4140181" y="671352"/>
              <a:ext cx="337473" cy="4175625"/>
            </a:xfrm>
            <a:custGeom>
              <a:avLst/>
              <a:gdLst/>
              <a:ahLst/>
              <a:cxnLst/>
              <a:rect l="l" t="t" r="r" b="b"/>
              <a:pathLst>
                <a:path w="3897" h="48217" extrusionOk="0">
                  <a:moveTo>
                    <a:pt x="106" y="0"/>
                  </a:moveTo>
                  <a:lnTo>
                    <a:pt x="0" y="13"/>
                  </a:lnTo>
                  <a:lnTo>
                    <a:pt x="3790" y="48217"/>
                  </a:lnTo>
                  <a:lnTo>
                    <a:pt x="3896" y="4820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 rot="293623">
              <a:off x="3903951" y="232302"/>
              <a:ext cx="639441" cy="919613"/>
            </a:xfrm>
            <a:custGeom>
              <a:avLst/>
              <a:gdLst/>
              <a:ahLst/>
              <a:cxnLst/>
              <a:rect l="l" t="t" r="r" b="b"/>
              <a:pathLst>
                <a:path w="7384" h="10619" extrusionOk="0">
                  <a:moveTo>
                    <a:pt x="4755" y="1"/>
                  </a:moveTo>
                  <a:cubicBezTo>
                    <a:pt x="4530" y="106"/>
                    <a:pt x="4200" y="172"/>
                    <a:pt x="3989" y="238"/>
                  </a:cubicBezTo>
                  <a:cubicBezTo>
                    <a:pt x="3355" y="450"/>
                    <a:pt x="2708" y="661"/>
                    <a:pt x="2087" y="846"/>
                  </a:cubicBezTo>
                  <a:cubicBezTo>
                    <a:pt x="1387" y="1057"/>
                    <a:pt x="701" y="1255"/>
                    <a:pt x="1" y="1453"/>
                  </a:cubicBezTo>
                  <a:lnTo>
                    <a:pt x="2734" y="10619"/>
                  </a:lnTo>
                  <a:cubicBezTo>
                    <a:pt x="2932" y="10513"/>
                    <a:pt x="3117" y="10394"/>
                    <a:pt x="3342" y="10315"/>
                  </a:cubicBezTo>
                  <a:cubicBezTo>
                    <a:pt x="3593" y="10236"/>
                    <a:pt x="3857" y="10183"/>
                    <a:pt x="4121" y="10143"/>
                  </a:cubicBezTo>
                  <a:cubicBezTo>
                    <a:pt x="4623" y="10038"/>
                    <a:pt x="5125" y="9853"/>
                    <a:pt x="5600" y="9628"/>
                  </a:cubicBezTo>
                  <a:cubicBezTo>
                    <a:pt x="6194" y="9324"/>
                    <a:pt x="6736" y="8928"/>
                    <a:pt x="7383" y="8823"/>
                  </a:cubicBezTo>
                  <a:lnTo>
                    <a:pt x="4755" y="1"/>
                  </a:lnTo>
                  <a:close/>
                </a:path>
              </a:pathLst>
            </a:custGeom>
            <a:solidFill>
              <a:srgbClr val="2E7185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 rot="293623">
              <a:off x="7353520" y="285804"/>
              <a:ext cx="514740" cy="853276"/>
            </a:xfrm>
            <a:custGeom>
              <a:avLst/>
              <a:gdLst/>
              <a:ahLst/>
              <a:cxnLst/>
              <a:rect l="l" t="t" r="r" b="b"/>
              <a:pathLst>
                <a:path w="5944" h="9853" extrusionOk="0">
                  <a:moveTo>
                    <a:pt x="952" y="0"/>
                  </a:moveTo>
                  <a:lnTo>
                    <a:pt x="1" y="9509"/>
                  </a:lnTo>
                  <a:cubicBezTo>
                    <a:pt x="687" y="9522"/>
                    <a:pt x="1401" y="9575"/>
                    <a:pt x="2074" y="9667"/>
                  </a:cubicBezTo>
                  <a:cubicBezTo>
                    <a:pt x="2270" y="9705"/>
                    <a:pt x="2480" y="9742"/>
                    <a:pt x="2688" y="9742"/>
                  </a:cubicBezTo>
                  <a:cubicBezTo>
                    <a:pt x="2774" y="9742"/>
                    <a:pt x="2861" y="9736"/>
                    <a:pt x="2946" y="9720"/>
                  </a:cubicBezTo>
                  <a:cubicBezTo>
                    <a:pt x="3036" y="9710"/>
                    <a:pt x="3126" y="9685"/>
                    <a:pt x="3205" y="9685"/>
                  </a:cubicBezTo>
                  <a:cubicBezTo>
                    <a:pt x="3230" y="9685"/>
                    <a:pt x="3254" y="9687"/>
                    <a:pt x="3276" y="9694"/>
                  </a:cubicBezTo>
                  <a:cubicBezTo>
                    <a:pt x="3355" y="9707"/>
                    <a:pt x="3448" y="9760"/>
                    <a:pt x="3527" y="9786"/>
                  </a:cubicBezTo>
                  <a:cubicBezTo>
                    <a:pt x="3646" y="9839"/>
                    <a:pt x="3778" y="9839"/>
                    <a:pt x="3910" y="9839"/>
                  </a:cubicBezTo>
                  <a:cubicBezTo>
                    <a:pt x="3937" y="9841"/>
                    <a:pt x="3967" y="9843"/>
                    <a:pt x="3997" y="9843"/>
                  </a:cubicBezTo>
                  <a:cubicBezTo>
                    <a:pt x="4184" y="9843"/>
                    <a:pt x="4419" y="9802"/>
                    <a:pt x="4636" y="9802"/>
                  </a:cubicBezTo>
                  <a:cubicBezTo>
                    <a:pt x="4755" y="9802"/>
                    <a:pt x="4869" y="9814"/>
                    <a:pt x="4966" y="9852"/>
                  </a:cubicBezTo>
                  <a:lnTo>
                    <a:pt x="5944" y="66"/>
                  </a:lnTo>
                  <a:cubicBezTo>
                    <a:pt x="5341" y="25"/>
                    <a:pt x="4733" y="4"/>
                    <a:pt x="4130" y="4"/>
                  </a:cubicBezTo>
                  <a:cubicBezTo>
                    <a:pt x="3768" y="4"/>
                    <a:pt x="3408" y="12"/>
                    <a:pt x="3051" y="27"/>
                  </a:cubicBezTo>
                  <a:cubicBezTo>
                    <a:pt x="2656" y="48"/>
                    <a:pt x="2261" y="79"/>
                    <a:pt x="1873" y="79"/>
                  </a:cubicBezTo>
                  <a:cubicBezTo>
                    <a:pt x="1560" y="79"/>
                    <a:pt x="1252" y="59"/>
                    <a:pt x="952" y="0"/>
                  </a:cubicBezTo>
                  <a:close/>
                </a:path>
              </a:pathLst>
            </a:custGeom>
            <a:solidFill>
              <a:srgbClr val="2E7185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41"/>
          <p:cNvSpPr txBox="1">
            <a:spLocks noGrp="1"/>
          </p:cNvSpPr>
          <p:nvPr>
            <p:ph type="title"/>
          </p:nvPr>
        </p:nvSpPr>
        <p:spPr>
          <a:xfrm>
            <a:off x="2662039" y="2413707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2"/>
                </a:solidFill>
                <a:latin typeface="GOST Type BU" panose="02010603020201000205" pitchFamily="2" charset="2"/>
              </a:rPr>
              <a:t>Что такое световое перо?</a:t>
            </a:r>
            <a:endParaRPr dirty="0">
              <a:solidFill>
                <a:schemeClr val="lt2"/>
              </a:solidFill>
              <a:latin typeface="GOST Type BU" panose="02010603020201000205" pitchFamily="2" charset="2"/>
            </a:endParaRPr>
          </a:p>
        </p:txBody>
      </p:sp>
      <p:sp>
        <p:nvSpPr>
          <p:cNvPr id="860" name="Google Shape;860;p41"/>
          <p:cNvSpPr txBox="1">
            <a:spLocks noGrp="1"/>
          </p:cNvSpPr>
          <p:nvPr>
            <p:ph type="title" idx="2"/>
          </p:nvPr>
        </p:nvSpPr>
        <p:spPr>
          <a:xfrm>
            <a:off x="2575200" y="1374157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01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862" name="Google Shape;862;p41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863" name="Google Shape;863;p41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41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866" name="Google Shape;866;p41"/>
          <p:cNvGrpSpPr/>
          <p:nvPr/>
        </p:nvGrpSpPr>
        <p:grpSpPr>
          <a:xfrm>
            <a:off x="152352" y="4240381"/>
            <a:ext cx="736966" cy="664468"/>
            <a:chOff x="2263998" y="2976658"/>
            <a:chExt cx="1887719" cy="1704638"/>
          </a:xfrm>
        </p:grpSpPr>
        <p:sp>
          <p:nvSpPr>
            <p:cNvPr id="867" name="Google Shape;867;p41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263998" y="3074438"/>
              <a:ext cx="448020" cy="230568"/>
            </a:xfrm>
            <a:custGeom>
              <a:avLst/>
              <a:gdLst/>
              <a:ahLst/>
              <a:cxnLst/>
              <a:rect l="l" t="t" r="r" b="b"/>
              <a:pathLst>
                <a:path w="14039" h="7225" extrusionOk="0">
                  <a:moveTo>
                    <a:pt x="13074" y="0"/>
                  </a:moveTo>
                  <a:lnTo>
                    <a:pt x="0" y="2351"/>
                  </a:lnTo>
                  <a:lnTo>
                    <a:pt x="0" y="2404"/>
                  </a:lnTo>
                  <a:cubicBezTo>
                    <a:pt x="0" y="2549"/>
                    <a:pt x="66" y="2708"/>
                    <a:pt x="119" y="2840"/>
                  </a:cubicBezTo>
                  <a:cubicBezTo>
                    <a:pt x="264" y="3434"/>
                    <a:pt x="383" y="4042"/>
                    <a:pt x="436" y="4649"/>
                  </a:cubicBezTo>
                  <a:cubicBezTo>
                    <a:pt x="449" y="4794"/>
                    <a:pt x="449" y="4966"/>
                    <a:pt x="515" y="5111"/>
                  </a:cubicBezTo>
                  <a:cubicBezTo>
                    <a:pt x="555" y="5190"/>
                    <a:pt x="594" y="5283"/>
                    <a:pt x="634" y="5362"/>
                  </a:cubicBezTo>
                  <a:cubicBezTo>
                    <a:pt x="687" y="5481"/>
                    <a:pt x="700" y="5613"/>
                    <a:pt x="726" y="5745"/>
                  </a:cubicBezTo>
                  <a:cubicBezTo>
                    <a:pt x="819" y="6234"/>
                    <a:pt x="885" y="6736"/>
                    <a:pt x="964" y="7224"/>
                  </a:cubicBezTo>
                  <a:lnTo>
                    <a:pt x="14039" y="4860"/>
                  </a:lnTo>
                  <a:cubicBezTo>
                    <a:pt x="13840" y="4174"/>
                    <a:pt x="13537" y="2549"/>
                    <a:pt x="13497" y="1823"/>
                  </a:cubicBezTo>
                  <a:cubicBezTo>
                    <a:pt x="13457" y="1717"/>
                    <a:pt x="13457" y="1585"/>
                    <a:pt x="13405" y="1453"/>
                  </a:cubicBezTo>
                  <a:cubicBezTo>
                    <a:pt x="13378" y="1361"/>
                    <a:pt x="13325" y="1281"/>
                    <a:pt x="13299" y="1202"/>
                  </a:cubicBezTo>
                  <a:cubicBezTo>
                    <a:pt x="13246" y="1083"/>
                    <a:pt x="13233" y="964"/>
                    <a:pt x="13193" y="859"/>
                  </a:cubicBezTo>
                  <a:cubicBezTo>
                    <a:pt x="13101" y="330"/>
                    <a:pt x="13127" y="687"/>
                    <a:pt x="13074" y="146"/>
                  </a:cubicBezTo>
                  <a:lnTo>
                    <a:pt x="130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 flipH="1">
            <a:off x="8190265" y="4240381"/>
            <a:ext cx="736966" cy="664468"/>
            <a:chOff x="2263998" y="2976658"/>
            <a:chExt cx="1887719" cy="1704638"/>
          </a:xfrm>
        </p:grpSpPr>
        <p:sp>
          <p:nvSpPr>
            <p:cNvPr id="871" name="Google Shape;871;p41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263998" y="3074438"/>
              <a:ext cx="448020" cy="230568"/>
            </a:xfrm>
            <a:custGeom>
              <a:avLst/>
              <a:gdLst/>
              <a:ahLst/>
              <a:cxnLst/>
              <a:rect l="l" t="t" r="r" b="b"/>
              <a:pathLst>
                <a:path w="14039" h="7225" extrusionOk="0">
                  <a:moveTo>
                    <a:pt x="13074" y="0"/>
                  </a:moveTo>
                  <a:lnTo>
                    <a:pt x="0" y="2351"/>
                  </a:lnTo>
                  <a:lnTo>
                    <a:pt x="0" y="2404"/>
                  </a:lnTo>
                  <a:cubicBezTo>
                    <a:pt x="0" y="2549"/>
                    <a:pt x="66" y="2708"/>
                    <a:pt x="119" y="2840"/>
                  </a:cubicBezTo>
                  <a:cubicBezTo>
                    <a:pt x="264" y="3434"/>
                    <a:pt x="383" y="4042"/>
                    <a:pt x="436" y="4649"/>
                  </a:cubicBezTo>
                  <a:cubicBezTo>
                    <a:pt x="449" y="4794"/>
                    <a:pt x="449" y="4966"/>
                    <a:pt x="515" y="5111"/>
                  </a:cubicBezTo>
                  <a:cubicBezTo>
                    <a:pt x="555" y="5190"/>
                    <a:pt x="594" y="5283"/>
                    <a:pt x="634" y="5362"/>
                  </a:cubicBezTo>
                  <a:cubicBezTo>
                    <a:pt x="687" y="5481"/>
                    <a:pt x="700" y="5613"/>
                    <a:pt x="726" y="5745"/>
                  </a:cubicBezTo>
                  <a:cubicBezTo>
                    <a:pt x="819" y="6234"/>
                    <a:pt x="885" y="6736"/>
                    <a:pt x="964" y="7224"/>
                  </a:cubicBezTo>
                  <a:lnTo>
                    <a:pt x="14039" y="4860"/>
                  </a:lnTo>
                  <a:cubicBezTo>
                    <a:pt x="13840" y="4174"/>
                    <a:pt x="13537" y="2549"/>
                    <a:pt x="13497" y="1823"/>
                  </a:cubicBezTo>
                  <a:cubicBezTo>
                    <a:pt x="13457" y="1717"/>
                    <a:pt x="13457" y="1585"/>
                    <a:pt x="13405" y="1453"/>
                  </a:cubicBezTo>
                  <a:cubicBezTo>
                    <a:pt x="13378" y="1361"/>
                    <a:pt x="13325" y="1281"/>
                    <a:pt x="13299" y="1202"/>
                  </a:cubicBezTo>
                  <a:cubicBezTo>
                    <a:pt x="13246" y="1083"/>
                    <a:pt x="13233" y="964"/>
                    <a:pt x="13193" y="859"/>
                  </a:cubicBezTo>
                  <a:cubicBezTo>
                    <a:pt x="13101" y="330"/>
                    <a:pt x="13127" y="687"/>
                    <a:pt x="13074" y="146"/>
                  </a:cubicBezTo>
                  <a:lnTo>
                    <a:pt x="13074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4" name="Google Shape;874;p41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5" name="Google Shape;875;p41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 txBox="1">
            <a:spLocks noGrp="1"/>
          </p:cNvSpPr>
          <p:nvPr>
            <p:ph type="title"/>
          </p:nvPr>
        </p:nvSpPr>
        <p:spPr>
          <a:xfrm>
            <a:off x="697832" y="43099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 smtClean="0">
                <a:solidFill>
                  <a:schemeClr val="accent2"/>
                </a:solidFill>
                <a:latin typeface="GOST Type BU" panose="02010603020201000205" pitchFamily="2" charset="2"/>
              </a:rPr>
              <a:t>Определение</a:t>
            </a:r>
            <a:r>
              <a:rPr lang="ru-RU" sz="3600" dirty="0" smtClean="0">
                <a:solidFill>
                  <a:schemeClr val="accent2"/>
                </a:solidFill>
                <a:latin typeface="GOST Type BU" panose="02010603020201000205" pitchFamily="2" charset="2"/>
              </a:rPr>
              <a:t> </a:t>
            </a:r>
            <a:endParaRPr sz="3600" dirty="0">
              <a:solidFill>
                <a:schemeClr val="accent2"/>
              </a:solidFill>
              <a:latin typeface="GOST Type BU" panose="02010603020201000205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2" y="1044744"/>
            <a:ext cx="8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b="1" u="sng" dirty="0" smtClean="0">
                <a:latin typeface="GOST Type BU" panose="02010603020201000205" pitchFamily="2" charset="2"/>
              </a:rPr>
              <a:t>Световое </a:t>
            </a:r>
            <a:r>
              <a:rPr lang="ru-RU" sz="2800" b="1" u="sng" dirty="0">
                <a:latin typeface="GOST Type BU" panose="02010603020201000205" pitchFamily="2" charset="2"/>
              </a:rPr>
              <a:t>перо</a:t>
            </a:r>
            <a:r>
              <a:rPr lang="ru-RU" sz="2800" dirty="0">
                <a:latin typeface="GOST Type BU" panose="02010603020201000205" pitchFamily="2" charset="2"/>
              </a:rPr>
              <a:t> (на англ.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U" panose="02010603020201000205" pitchFamily="2" charset="2"/>
              </a:rPr>
              <a:t>Light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U" panose="02010603020201000205" pitchFamily="2" charset="2"/>
              </a:rPr>
              <a:t>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U" panose="02010603020201000205" pitchFamily="2" charset="2"/>
              </a:rPr>
              <a:t>pen</a:t>
            </a:r>
            <a:r>
              <a:rPr lang="ru-RU" sz="2800" dirty="0">
                <a:latin typeface="GOST Type BU" panose="02010603020201000205" pitchFamily="2" charset="2"/>
              </a:rPr>
              <a:t>) – разновидность устройств ввода графической информации в компьютер. </a:t>
            </a:r>
            <a:endParaRPr lang="ru-RU" sz="2800" dirty="0" smtClean="0">
              <a:latin typeface="GOST Type BU" panose="02010603020201000205" pitchFamily="2" charset="2"/>
            </a:endParaRPr>
          </a:p>
        </p:txBody>
      </p:sp>
      <p:pic>
        <p:nvPicPr>
          <p:cNvPr id="1026" name="Picture 2" descr="Световое пер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7" y="2429739"/>
            <a:ext cx="4027313" cy="25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ветовое перо - письменност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0" y="2113878"/>
            <a:ext cx="2803488" cy="28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53"/>
          <p:cNvGrpSpPr/>
          <p:nvPr/>
        </p:nvGrpSpPr>
        <p:grpSpPr>
          <a:xfrm>
            <a:off x="1891469" y="317531"/>
            <a:ext cx="5353862" cy="4800501"/>
            <a:chOff x="3492059" y="206704"/>
            <a:chExt cx="4934890" cy="5074525"/>
          </a:xfrm>
        </p:grpSpPr>
        <p:sp>
          <p:nvSpPr>
            <p:cNvPr id="1388" name="Google Shape;1388;p53"/>
            <p:cNvSpPr/>
            <p:nvPr/>
          </p:nvSpPr>
          <p:spPr>
            <a:xfrm rot="293623">
              <a:off x="3740427" y="594577"/>
              <a:ext cx="4502672" cy="4502802"/>
            </a:xfrm>
            <a:custGeom>
              <a:avLst/>
              <a:gdLst/>
              <a:ahLst/>
              <a:cxnLst/>
              <a:rect l="l" t="t" r="r" b="b"/>
              <a:pathLst>
                <a:path w="51995" h="51995" extrusionOk="0">
                  <a:moveTo>
                    <a:pt x="48204" y="0"/>
                  </a:moveTo>
                  <a:lnTo>
                    <a:pt x="0" y="3791"/>
                  </a:lnTo>
                  <a:lnTo>
                    <a:pt x="3790" y="51994"/>
                  </a:lnTo>
                  <a:lnTo>
                    <a:pt x="51994" y="48204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 rot="293623">
              <a:off x="3675863" y="517815"/>
              <a:ext cx="4501547" cy="4501676"/>
            </a:xfrm>
            <a:custGeom>
              <a:avLst/>
              <a:gdLst/>
              <a:ahLst/>
              <a:cxnLst/>
              <a:rect l="l" t="t" r="r" b="b"/>
              <a:pathLst>
                <a:path w="51982" h="51982" extrusionOk="0">
                  <a:moveTo>
                    <a:pt x="48204" y="1"/>
                  </a:moveTo>
                  <a:lnTo>
                    <a:pt x="0" y="3791"/>
                  </a:lnTo>
                  <a:lnTo>
                    <a:pt x="3777" y="51981"/>
                  </a:lnTo>
                  <a:lnTo>
                    <a:pt x="51981" y="48204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 rot="293623">
              <a:off x="3852166" y="829219"/>
              <a:ext cx="4174465" cy="335231"/>
            </a:xfrm>
            <a:custGeom>
              <a:avLst/>
              <a:gdLst/>
              <a:ahLst/>
              <a:cxnLst/>
              <a:rect l="l" t="t" r="r" b="b"/>
              <a:pathLst>
                <a:path w="48205" h="3871" extrusionOk="0">
                  <a:moveTo>
                    <a:pt x="48205" y="1"/>
                  </a:moveTo>
                  <a:lnTo>
                    <a:pt x="47544" y="40"/>
                  </a:lnTo>
                  <a:lnTo>
                    <a:pt x="47373" y="67"/>
                  </a:lnTo>
                  <a:lnTo>
                    <a:pt x="46884" y="93"/>
                  </a:lnTo>
                  <a:lnTo>
                    <a:pt x="46712" y="106"/>
                  </a:lnTo>
                  <a:lnTo>
                    <a:pt x="46224" y="159"/>
                  </a:lnTo>
                  <a:lnTo>
                    <a:pt x="46052" y="159"/>
                  </a:lnTo>
                  <a:lnTo>
                    <a:pt x="45563" y="212"/>
                  </a:lnTo>
                  <a:lnTo>
                    <a:pt x="45392" y="225"/>
                  </a:lnTo>
                  <a:lnTo>
                    <a:pt x="44903" y="265"/>
                  </a:lnTo>
                  <a:lnTo>
                    <a:pt x="44731" y="278"/>
                  </a:lnTo>
                  <a:lnTo>
                    <a:pt x="44256" y="305"/>
                  </a:lnTo>
                  <a:lnTo>
                    <a:pt x="44084" y="331"/>
                  </a:lnTo>
                  <a:lnTo>
                    <a:pt x="43596" y="357"/>
                  </a:lnTo>
                  <a:lnTo>
                    <a:pt x="43424" y="371"/>
                  </a:lnTo>
                  <a:lnTo>
                    <a:pt x="42935" y="410"/>
                  </a:lnTo>
                  <a:lnTo>
                    <a:pt x="42764" y="423"/>
                  </a:lnTo>
                  <a:lnTo>
                    <a:pt x="42275" y="463"/>
                  </a:lnTo>
                  <a:lnTo>
                    <a:pt x="42103" y="476"/>
                  </a:lnTo>
                  <a:lnTo>
                    <a:pt x="41615" y="529"/>
                  </a:lnTo>
                  <a:lnTo>
                    <a:pt x="41443" y="529"/>
                  </a:lnTo>
                  <a:lnTo>
                    <a:pt x="40954" y="569"/>
                  </a:lnTo>
                  <a:lnTo>
                    <a:pt x="40783" y="569"/>
                  </a:lnTo>
                  <a:lnTo>
                    <a:pt x="40294" y="622"/>
                  </a:lnTo>
                  <a:lnTo>
                    <a:pt x="40122" y="635"/>
                  </a:lnTo>
                  <a:lnTo>
                    <a:pt x="39647" y="674"/>
                  </a:lnTo>
                  <a:lnTo>
                    <a:pt x="39475" y="688"/>
                  </a:lnTo>
                  <a:lnTo>
                    <a:pt x="38987" y="727"/>
                  </a:lnTo>
                  <a:lnTo>
                    <a:pt x="38815" y="740"/>
                  </a:lnTo>
                  <a:lnTo>
                    <a:pt x="38326" y="767"/>
                  </a:lnTo>
                  <a:lnTo>
                    <a:pt x="38155" y="793"/>
                  </a:lnTo>
                  <a:lnTo>
                    <a:pt x="37666" y="820"/>
                  </a:lnTo>
                  <a:lnTo>
                    <a:pt x="37494" y="833"/>
                  </a:lnTo>
                  <a:lnTo>
                    <a:pt x="37006" y="872"/>
                  </a:lnTo>
                  <a:lnTo>
                    <a:pt x="36834" y="886"/>
                  </a:lnTo>
                  <a:lnTo>
                    <a:pt x="36345" y="938"/>
                  </a:lnTo>
                  <a:lnTo>
                    <a:pt x="36174" y="938"/>
                  </a:lnTo>
                  <a:lnTo>
                    <a:pt x="35685" y="991"/>
                  </a:lnTo>
                  <a:lnTo>
                    <a:pt x="35513" y="1005"/>
                  </a:lnTo>
                  <a:lnTo>
                    <a:pt x="35025" y="1031"/>
                  </a:lnTo>
                  <a:lnTo>
                    <a:pt x="34879" y="1057"/>
                  </a:lnTo>
                  <a:lnTo>
                    <a:pt x="34377" y="1084"/>
                  </a:lnTo>
                  <a:lnTo>
                    <a:pt x="34219" y="1097"/>
                  </a:lnTo>
                  <a:lnTo>
                    <a:pt x="33717" y="1137"/>
                  </a:lnTo>
                  <a:lnTo>
                    <a:pt x="33559" y="1150"/>
                  </a:lnTo>
                  <a:lnTo>
                    <a:pt x="33057" y="1189"/>
                  </a:lnTo>
                  <a:lnTo>
                    <a:pt x="32898" y="1203"/>
                  </a:lnTo>
                  <a:lnTo>
                    <a:pt x="32396" y="1229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8" y="1295"/>
                  </a:lnTo>
                  <a:lnTo>
                    <a:pt x="31076" y="1348"/>
                  </a:lnTo>
                  <a:lnTo>
                    <a:pt x="30917" y="1348"/>
                  </a:lnTo>
                  <a:lnTo>
                    <a:pt x="30416" y="1401"/>
                  </a:lnTo>
                  <a:lnTo>
                    <a:pt x="30257" y="1414"/>
                  </a:lnTo>
                  <a:lnTo>
                    <a:pt x="29782" y="1454"/>
                  </a:lnTo>
                  <a:lnTo>
                    <a:pt x="29610" y="1467"/>
                  </a:lnTo>
                  <a:lnTo>
                    <a:pt x="29121" y="1493"/>
                  </a:lnTo>
                  <a:lnTo>
                    <a:pt x="28950" y="1520"/>
                  </a:lnTo>
                  <a:lnTo>
                    <a:pt x="28461" y="1546"/>
                  </a:lnTo>
                  <a:lnTo>
                    <a:pt x="28289" y="1559"/>
                  </a:lnTo>
                  <a:lnTo>
                    <a:pt x="27801" y="1599"/>
                  </a:lnTo>
                  <a:lnTo>
                    <a:pt x="27629" y="1612"/>
                  </a:lnTo>
                  <a:lnTo>
                    <a:pt x="27140" y="1652"/>
                  </a:lnTo>
                  <a:lnTo>
                    <a:pt x="26969" y="1665"/>
                  </a:lnTo>
                  <a:lnTo>
                    <a:pt x="26480" y="1718"/>
                  </a:lnTo>
                  <a:lnTo>
                    <a:pt x="26308" y="1718"/>
                  </a:lnTo>
                  <a:lnTo>
                    <a:pt x="25820" y="1757"/>
                  </a:lnTo>
                  <a:lnTo>
                    <a:pt x="25648" y="1757"/>
                  </a:lnTo>
                  <a:lnTo>
                    <a:pt x="25173" y="1810"/>
                  </a:lnTo>
                  <a:lnTo>
                    <a:pt x="25001" y="1823"/>
                  </a:lnTo>
                  <a:lnTo>
                    <a:pt x="24512" y="1863"/>
                  </a:lnTo>
                  <a:lnTo>
                    <a:pt x="24341" y="1876"/>
                  </a:lnTo>
                  <a:lnTo>
                    <a:pt x="23852" y="1916"/>
                  </a:lnTo>
                  <a:lnTo>
                    <a:pt x="23680" y="1929"/>
                  </a:lnTo>
                  <a:lnTo>
                    <a:pt x="23192" y="1955"/>
                  </a:lnTo>
                  <a:lnTo>
                    <a:pt x="23020" y="1982"/>
                  </a:lnTo>
                  <a:lnTo>
                    <a:pt x="22531" y="2008"/>
                  </a:lnTo>
                  <a:lnTo>
                    <a:pt x="22360" y="2021"/>
                  </a:lnTo>
                  <a:lnTo>
                    <a:pt x="21871" y="2074"/>
                  </a:lnTo>
                  <a:lnTo>
                    <a:pt x="21699" y="2074"/>
                  </a:lnTo>
                  <a:lnTo>
                    <a:pt x="21211" y="2127"/>
                  </a:lnTo>
                  <a:lnTo>
                    <a:pt x="21039" y="2127"/>
                  </a:lnTo>
                  <a:lnTo>
                    <a:pt x="20550" y="2180"/>
                  </a:lnTo>
                  <a:lnTo>
                    <a:pt x="20405" y="2193"/>
                  </a:lnTo>
                  <a:lnTo>
                    <a:pt x="19903" y="2219"/>
                  </a:lnTo>
                  <a:lnTo>
                    <a:pt x="19745" y="2246"/>
                  </a:lnTo>
                  <a:lnTo>
                    <a:pt x="19243" y="2272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62" y="2418"/>
                  </a:lnTo>
                  <a:lnTo>
                    <a:pt x="17103" y="2444"/>
                  </a:lnTo>
                  <a:lnTo>
                    <a:pt x="16601" y="2484"/>
                  </a:lnTo>
                  <a:lnTo>
                    <a:pt x="16443" y="2484"/>
                  </a:lnTo>
                  <a:lnTo>
                    <a:pt x="15941" y="2536"/>
                  </a:lnTo>
                  <a:lnTo>
                    <a:pt x="15796" y="2536"/>
                  </a:lnTo>
                  <a:lnTo>
                    <a:pt x="15294" y="2589"/>
                  </a:lnTo>
                  <a:lnTo>
                    <a:pt x="15136" y="2602"/>
                  </a:lnTo>
                  <a:lnTo>
                    <a:pt x="14634" y="2642"/>
                  </a:lnTo>
                  <a:lnTo>
                    <a:pt x="14475" y="2655"/>
                  </a:lnTo>
                  <a:lnTo>
                    <a:pt x="13973" y="2682"/>
                  </a:lnTo>
                  <a:lnTo>
                    <a:pt x="13815" y="2708"/>
                  </a:lnTo>
                  <a:lnTo>
                    <a:pt x="13313" y="2735"/>
                  </a:lnTo>
                  <a:lnTo>
                    <a:pt x="13155" y="2748"/>
                  </a:lnTo>
                  <a:lnTo>
                    <a:pt x="12653" y="2787"/>
                  </a:lnTo>
                  <a:lnTo>
                    <a:pt x="12494" y="2801"/>
                  </a:lnTo>
                  <a:lnTo>
                    <a:pt x="11992" y="2840"/>
                  </a:lnTo>
                  <a:lnTo>
                    <a:pt x="11834" y="2853"/>
                  </a:lnTo>
                  <a:lnTo>
                    <a:pt x="11332" y="2906"/>
                  </a:lnTo>
                  <a:lnTo>
                    <a:pt x="11174" y="2906"/>
                  </a:lnTo>
                  <a:lnTo>
                    <a:pt x="10698" y="2946"/>
                  </a:lnTo>
                  <a:lnTo>
                    <a:pt x="10526" y="2972"/>
                  </a:lnTo>
                  <a:lnTo>
                    <a:pt x="10038" y="2999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6" y="3065"/>
                  </a:lnTo>
                  <a:lnTo>
                    <a:pt x="8717" y="3104"/>
                  </a:lnTo>
                  <a:lnTo>
                    <a:pt x="8545" y="3118"/>
                  </a:lnTo>
                  <a:lnTo>
                    <a:pt x="8057" y="3144"/>
                  </a:lnTo>
                  <a:lnTo>
                    <a:pt x="7885" y="3170"/>
                  </a:lnTo>
                  <a:lnTo>
                    <a:pt x="7397" y="3197"/>
                  </a:lnTo>
                  <a:lnTo>
                    <a:pt x="7225" y="3210"/>
                  </a:lnTo>
                  <a:lnTo>
                    <a:pt x="6736" y="3263"/>
                  </a:lnTo>
                  <a:lnTo>
                    <a:pt x="6564" y="3263"/>
                  </a:lnTo>
                  <a:lnTo>
                    <a:pt x="6089" y="3316"/>
                  </a:lnTo>
                  <a:lnTo>
                    <a:pt x="5917" y="3316"/>
                  </a:lnTo>
                  <a:lnTo>
                    <a:pt x="5429" y="3368"/>
                  </a:lnTo>
                  <a:lnTo>
                    <a:pt x="5257" y="3382"/>
                  </a:lnTo>
                  <a:lnTo>
                    <a:pt x="4768" y="3408"/>
                  </a:lnTo>
                  <a:lnTo>
                    <a:pt x="4597" y="3434"/>
                  </a:lnTo>
                  <a:lnTo>
                    <a:pt x="4108" y="3461"/>
                  </a:lnTo>
                  <a:lnTo>
                    <a:pt x="3936" y="3474"/>
                  </a:lnTo>
                  <a:lnTo>
                    <a:pt x="3448" y="3514"/>
                  </a:lnTo>
                  <a:lnTo>
                    <a:pt x="3276" y="3527"/>
                  </a:lnTo>
                  <a:lnTo>
                    <a:pt x="2787" y="3567"/>
                  </a:lnTo>
                  <a:lnTo>
                    <a:pt x="2616" y="3580"/>
                  </a:lnTo>
                  <a:lnTo>
                    <a:pt x="2127" y="3606"/>
                  </a:lnTo>
                  <a:lnTo>
                    <a:pt x="1955" y="3633"/>
                  </a:lnTo>
                  <a:lnTo>
                    <a:pt x="1467" y="3672"/>
                  </a:lnTo>
                  <a:lnTo>
                    <a:pt x="1321" y="3672"/>
                  </a:lnTo>
                  <a:lnTo>
                    <a:pt x="820" y="3725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" y="3870"/>
                  </a:lnTo>
                  <a:lnTo>
                    <a:pt x="661" y="3831"/>
                  </a:lnTo>
                  <a:lnTo>
                    <a:pt x="820" y="3804"/>
                  </a:lnTo>
                  <a:lnTo>
                    <a:pt x="1321" y="3765"/>
                  </a:lnTo>
                  <a:lnTo>
                    <a:pt x="1480" y="3765"/>
                  </a:lnTo>
                  <a:lnTo>
                    <a:pt x="1982" y="3712"/>
                  </a:lnTo>
                  <a:lnTo>
                    <a:pt x="2140" y="3699"/>
                  </a:lnTo>
                  <a:lnTo>
                    <a:pt x="2642" y="3659"/>
                  </a:lnTo>
                  <a:lnTo>
                    <a:pt x="2801" y="3646"/>
                  </a:lnTo>
                  <a:lnTo>
                    <a:pt x="3276" y="3606"/>
                  </a:lnTo>
                  <a:lnTo>
                    <a:pt x="3448" y="3593"/>
                  </a:lnTo>
                  <a:lnTo>
                    <a:pt x="3936" y="3567"/>
                  </a:lnTo>
                  <a:lnTo>
                    <a:pt x="4108" y="3540"/>
                  </a:lnTo>
                  <a:lnTo>
                    <a:pt x="4597" y="3514"/>
                  </a:lnTo>
                  <a:lnTo>
                    <a:pt x="4768" y="3501"/>
                  </a:lnTo>
                  <a:lnTo>
                    <a:pt x="5257" y="3461"/>
                  </a:lnTo>
                  <a:lnTo>
                    <a:pt x="5429" y="3448"/>
                  </a:lnTo>
                  <a:lnTo>
                    <a:pt x="5917" y="3395"/>
                  </a:lnTo>
                  <a:lnTo>
                    <a:pt x="6089" y="3395"/>
                  </a:lnTo>
                  <a:lnTo>
                    <a:pt x="6578" y="3342"/>
                  </a:lnTo>
                  <a:lnTo>
                    <a:pt x="6749" y="3342"/>
                  </a:lnTo>
                  <a:lnTo>
                    <a:pt x="7238" y="3302"/>
                  </a:lnTo>
                  <a:lnTo>
                    <a:pt x="7410" y="3276"/>
                  </a:lnTo>
                  <a:lnTo>
                    <a:pt x="7898" y="3250"/>
                  </a:lnTo>
                  <a:lnTo>
                    <a:pt x="8057" y="3236"/>
                  </a:lnTo>
                  <a:lnTo>
                    <a:pt x="8545" y="3197"/>
                  </a:lnTo>
                  <a:lnTo>
                    <a:pt x="8717" y="3184"/>
                  </a:lnTo>
                  <a:lnTo>
                    <a:pt x="9206" y="3144"/>
                  </a:lnTo>
                  <a:lnTo>
                    <a:pt x="9377" y="3131"/>
                  </a:lnTo>
                  <a:lnTo>
                    <a:pt x="9866" y="3104"/>
                  </a:lnTo>
                  <a:lnTo>
                    <a:pt x="10038" y="3078"/>
                  </a:lnTo>
                  <a:lnTo>
                    <a:pt x="10526" y="3052"/>
                  </a:lnTo>
                  <a:lnTo>
                    <a:pt x="10698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3"/>
                  </a:lnTo>
                  <a:lnTo>
                    <a:pt x="12019" y="2919"/>
                  </a:lnTo>
                  <a:lnTo>
                    <a:pt x="12507" y="2880"/>
                  </a:lnTo>
                  <a:lnTo>
                    <a:pt x="12679" y="2867"/>
                  </a:lnTo>
                  <a:lnTo>
                    <a:pt x="13155" y="2840"/>
                  </a:lnTo>
                  <a:lnTo>
                    <a:pt x="13313" y="2814"/>
                  </a:lnTo>
                  <a:lnTo>
                    <a:pt x="13815" y="2787"/>
                  </a:lnTo>
                  <a:lnTo>
                    <a:pt x="13973" y="2774"/>
                  </a:lnTo>
                  <a:lnTo>
                    <a:pt x="14475" y="2735"/>
                  </a:lnTo>
                  <a:lnTo>
                    <a:pt x="14634" y="2721"/>
                  </a:lnTo>
                  <a:lnTo>
                    <a:pt x="15136" y="2682"/>
                  </a:lnTo>
                  <a:lnTo>
                    <a:pt x="15294" y="2669"/>
                  </a:lnTo>
                  <a:lnTo>
                    <a:pt x="15796" y="2616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5" y="2576"/>
                  </a:lnTo>
                  <a:lnTo>
                    <a:pt x="17117" y="2523"/>
                  </a:lnTo>
                  <a:lnTo>
                    <a:pt x="17275" y="2510"/>
                  </a:lnTo>
                  <a:lnTo>
                    <a:pt x="17764" y="2470"/>
                  </a:lnTo>
                  <a:lnTo>
                    <a:pt x="17922" y="2457"/>
                  </a:lnTo>
                  <a:lnTo>
                    <a:pt x="18424" y="2418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3" y="2352"/>
                  </a:lnTo>
                  <a:lnTo>
                    <a:pt x="19745" y="2325"/>
                  </a:lnTo>
                  <a:lnTo>
                    <a:pt x="19903" y="2312"/>
                  </a:lnTo>
                  <a:lnTo>
                    <a:pt x="20405" y="2272"/>
                  </a:lnTo>
                  <a:lnTo>
                    <a:pt x="20563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31" y="2087"/>
                  </a:lnTo>
                  <a:lnTo>
                    <a:pt x="23020" y="2061"/>
                  </a:lnTo>
                  <a:lnTo>
                    <a:pt x="23192" y="2048"/>
                  </a:lnTo>
                  <a:lnTo>
                    <a:pt x="23680" y="2008"/>
                  </a:lnTo>
                  <a:lnTo>
                    <a:pt x="23852" y="1995"/>
                  </a:lnTo>
                  <a:lnTo>
                    <a:pt x="24341" y="1955"/>
                  </a:lnTo>
                  <a:lnTo>
                    <a:pt x="24512" y="1942"/>
                  </a:lnTo>
                  <a:lnTo>
                    <a:pt x="25001" y="1916"/>
                  </a:lnTo>
                  <a:lnTo>
                    <a:pt x="25173" y="1889"/>
                  </a:lnTo>
                  <a:lnTo>
                    <a:pt x="25661" y="1850"/>
                  </a:lnTo>
                  <a:lnTo>
                    <a:pt x="25833" y="1850"/>
                  </a:lnTo>
                  <a:lnTo>
                    <a:pt x="26321" y="1797"/>
                  </a:lnTo>
                  <a:lnTo>
                    <a:pt x="26493" y="1797"/>
                  </a:lnTo>
                  <a:lnTo>
                    <a:pt x="26982" y="1744"/>
                  </a:lnTo>
                  <a:lnTo>
                    <a:pt x="27153" y="1731"/>
                  </a:lnTo>
                  <a:lnTo>
                    <a:pt x="27629" y="1691"/>
                  </a:lnTo>
                  <a:lnTo>
                    <a:pt x="27801" y="1678"/>
                  </a:lnTo>
                  <a:lnTo>
                    <a:pt x="28289" y="1652"/>
                  </a:lnTo>
                  <a:lnTo>
                    <a:pt x="28461" y="1625"/>
                  </a:lnTo>
                  <a:lnTo>
                    <a:pt x="28950" y="1599"/>
                  </a:lnTo>
                  <a:lnTo>
                    <a:pt x="29121" y="1586"/>
                  </a:lnTo>
                  <a:lnTo>
                    <a:pt x="29610" y="1546"/>
                  </a:lnTo>
                  <a:lnTo>
                    <a:pt x="29782" y="1533"/>
                  </a:lnTo>
                  <a:lnTo>
                    <a:pt x="30270" y="1493"/>
                  </a:lnTo>
                  <a:lnTo>
                    <a:pt x="30442" y="1480"/>
                  </a:lnTo>
                  <a:lnTo>
                    <a:pt x="30931" y="1427"/>
                  </a:lnTo>
                  <a:lnTo>
                    <a:pt x="31102" y="1427"/>
                  </a:lnTo>
                  <a:lnTo>
                    <a:pt x="31591" y="1387"/>
                  </a:lnTo>
                  <a:lnTo>
                    <a:pt x="31763" y="1387"/>
                  </a:lnTo>
                  <a:lnTo>
                    <a:pt x="32238" y="1335"/>
                  </a:lnTo>
                  <a:lnTo>
                    <a:pt x="32396" y="1321"/>
                  </a:lnTo>
                  <a:lnTo>
                    <a:pt x="32898" y="1282"/>
                  </a:lnTo>
                  <a:lnTo>
                    <a:pt x="33057" y="1269"/>
                  </a:lnTo>
                  <a:lnTo>
                    <a:pt x="33559" y="1229"/>
                  </a:lnTo>
                  <a:lnTo>
                    <a:pt x="33717" y="1216"/>
                  </a:lnTo>
                  <a:lnTo>
                    <a:pt x="34219" y="1189"/>
                  </a:lnTo>
                  <a:lnTo>
                    <a:pt x="34377" y="1163"/>
                  </a:lnTo>
                  <a:lnTo>
                    <a:pt x="34879" y="1137"/>
                  </a:lnTo>
                  <a:lnTo>
                    <a:pt x="35038" y="1123"/>
                  </a:lnTo>
                  <a:lnTo>
                    <a:pt x="35540" y="1071"/>
                  </a:lnTo>
                  <a:lnTo>
                    <a:pt x="35698" y="1071"/>
                  </a:lnTo>
                  <a:lnTo>
                    <a:pt x="36200" y="1018"/>
                  </a:lnTo>
                  <a:lnTo>
                    <a:pt x="36358" y="1018"/>
                  </a:lnTo>
                  <a:lnTo>
                    <a:pt x="36860" y="965"/>
                  </a:lnTo>
                  <a:lnTo>
                    <a:pt x="37006" y="952"/>
                  </a:lnTo>
                  <a:lnTo>
                    <a:pt x="37494" y="925"/>
                  </a:lnTo>
                  <a:lnTo>
                    <a:pt x="37666" y="899"/>
                  </a:lnTo>
                  <a:lnTo>
                    <a:pt x="38155" y="872"/>
                  </a:lnTo>
                  <a:lnTo>
                    <a:pt x="38326" y="859"/>
                  </a:lnTo>
                  <a:lnTo>
                    <a:pt x="38815" y="820"/>
                  </a:lnTo>
                  <a:lnTo>
                    <a:pt x="38987" y="806"/>
                  </a:lnTo>
                  <a:lnTo>
                    <a:pt x="39475" y="767"/>
                  </a:lnTo>
                  <a:lnTo>
                    <a:pt x="39647" y="754"/>
                  </a:lnTo>
                  <a:lnTo>
                    <a:pt x="40136" y="727"/>
                  </a:lnTo>
                  <a:lnTo>
                    <a:pt x="40307" y="701"/>
                  </a:lnTo>
                  <a:lnTo>
                    <a:pt x="40796" y="661"/>
                  </a:lnTo>
                  <a:lnTo>
                    <a:pt x="40968" y="661"/>
                  </a:lnTo>
                  <a:lnTo>
                    <a:pt x="41456" y="608"/>
                  </a:lnTo>
                  <a:lnTo>
                    <a:pt x="41628" y="608"/>
                  </a:lnTo>
                  <a:lnTo>
                    <a:pt x="42103" y="555"/>
                  </a:lnTo>
                  <a:lnTo>
                    <a:pt x="42275" y="542"/>
                  </a:lnTo>
                  <a:lnTo>
                    <a:pt x="42764" y="503"/>
                  </a:lnTo>
                  <a:lnTo>
                    <a:pt x="42935" y="489"/>
                  </a:lnTo>
                  <a:lnTo>
                    <a:pt x="43424" y="463"/>
                  </a:lnTo>
                  <a:lnTo>
                    <a:pt x="43596" y="437"/>
                  </a:lnTo>
                  <a:lnTo>
                    <a:pt x="44084" y="410"/>
                  </a:lnTo>
                  <a:lnTo>
                    <a:pt x="44256" y="397"/>
                  </a:lnTo>
                  <a:lnTo>
                    <a:pt x="44745" y="357"/>
                  </a:lnTo>
                  <a:lnTo>
                    <a:pt x="44916" y="344"/>
                  </a:lnTo>
                  <a:lnTo>
                    <a:pt x="45405" y="305"/>
                  </a:lnTo>
                  <a:lnTo>
                    <a:pt x="45577" y="291"/>
                  </a:lnTo>
                  <a:lnTo>
                    <a:pt x="46065" y="239"/>
                  </a:lnTo>
                  <a:lnTo>
                    <a:pt x="46237" y="239"/>
                  </a:lnTo>
                  <a:lnTo>
                    <a:pt x="46712" y="199"/>
                  </a:lnTo>
                  <a:lnTo>
                    <a:pt x="46884" y="172"/>
                  </a:lnTo>
                  <a:lnTo>
                    <a:pt x="47373" y="146"/>
                  </a:lnTo>
                  <a:lnTo>
                    <a:pt x="47544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 rot="293623">
              <a:off x="3849371" y="1144651"/>
              <a:ext cx="4174465" cy="334019"/>
            </a:xfrm>
            <a:custGeom>
              <a:avLst/>
              <a:gdLst/>
              <a:ahLst/>
              <a:cxnLst/>
              <a:rect l="l" t="t" r="r" b="b"/>
              <a:pathLst>
                <a:path w="48205" h="3857" extrusionOk="0">
                  <a:moveTo>
                    <a:pt x="48204" y="1"/>
                  </a:moveTo>
                  <a:lnTo>
                    <a:pt x="47544" y="40"/>
                  </a:lnTo>
                  <a:lnTo>
                    <a:pt x="47372" y="40"/>
                  </a:lnTo>
                  <a:lnTo>
                    <a:pt x="46883" y="93"/>
                  </a:lnTo>
                  <a:lnTo>
                    <a:pt x="46712" y="106"/>
                  </a:lnTo>
                  <a:lnTo>
                    <a:pt x="46223" y="146"/>
                  </a:lnTo>
                  <a:lnTo>
                    <a:pt x="46051" y="159"/>
                  </a:lnTo>
                  <a:lnTo>
                    <a:pt x="45576" y="199"/>
                  </a:lnTo>
                  <a:lnTo>
                    <a:pt x="45417" y="212"/>
                  </a:lnTo>
                  <a:lnTo>
                    <a:pt x="44916" y="238"/>
                  </a:lnTo>
                  <a:lnTo>
                    <a:pt x="44757" y="265"/>
                  </a:lnTo>
                  <a:lnTo>
                    <a:pt x="44255" y="291"/>
                  </a:lnTo>
                  <a:lnTo>
                    <a:pt x="44097" y="304"/>
                  </a:lnTo>
                  <a:lnTo>
                    <a:pt x="43595" y="344"/>
                  </a:lnTo>
                  <a:lnTo>
                    <a:pt x="43437" y="357"/>
                  </a:lnTo>
                  <a:lnTo>
                    <a:pt x="42935" y="410"/>
                  </a:lnTo>
                  <a:lnTo>
                    <a:pt x="42776" y="410"/>
                  </a:lnTo>
                  <a:lnTo>
                    <a:pt x="42274" y="463"/>
                  </a:lnTo>
                  <a:lnTo>
                    <a:pt x="42116" y="476"/>
                  </a:lnTo>
                  <a:lnTo>
                    <a:pt x="41614" y="502"/>
                  </a:lnTo>
                  <a:lnTo>
                    <a:pt x="41456" y="529"/>
                  </a:lnTo>
                  <a:lnTo>
                    <a:pt x="40954" y="555"/>
                  </a:lnTo>
                  <a:lnTo>
                    <a:pt x="40808" y="568"/>
                  </a:lnTo>
                  <a:lnTo>
                    <a:pt x="40307" y="608"/>
                  </a:lnTo>
                  <a:lnTo>
                    <a:pt x="40148" y="621"/>
                  </a:lnTo>
                  <a:lnTo>
                    <a:pt x="39646" y="661"/>
                  </a:lnTo>
                  <a:lnTo>
                    <a:pt x="39488" y="674"/>
                  </a:lnTo>
                  <a:lnTo>
                    <a:pt x="38986" y="701"/>
                  </a:lnTo>
                  <a:lnTo>
                    <a:pt x="38827" y="727"/>
                  </a:lnTo>
                  <a:lnTo>
                    <a:pt x="38326" y="767"/>
                  </a:lnTo>
                  <a:lnTo>
                    <a:pt x="38167" y="767"/>
                  </a:lnTo>
                  <a:lnTo>
                    <a:pt x="37665" y="819"/>
                  </a:lnTo>
                  <a:lnTo>
                    <a:pt x="37507" y="819"/>
                  </a:lnTo>
                  <a:lnTo>
                    <a:pt x="37005" y="872"/>
                  </a:lnTo>
                  <a:lnTo>
                    <a:pt x="36846" y="885"/>
                  </a:lnTo>
                  <a:lnTo>
                    <a:pt x="36345" y="925"/>
                  </a:lnTo>
                  <a:lnTo>
                    <a:pt x="36199" y="938"/>
                  </a:lnTo>
                  <a:lnTo>
                    <a:pt x="35711" y="965"/>
                  </a:lnTo>
                  <a:lnTo>
                    <a:pt x="35539" y="991"/>
                  </a:lnTo>
                  <a:lnTo>
                    <a:pt x="35050" y="1017"/>
                  </a:lnTo>
                  <a:lnTo>
                    <a:pt x="34879" y="1031"/>
                  </a:lnTo>
                  <a:lnTo>
                    <a:pt x="34390" y="1070"/>
                  </a:lnTo>
                  <a:lnTo>
                    <a:pt x="34218" y="1084"/>
                  </a:lnTo>
                  <a:lnTo>
                    <a:pt x="33730" y="1123"/>
                  </a:lnTo>
                  <a:lnTo>
                    <a:pt x="33558" y="1136"/>
                  </a:lnTo>
                  <a:lnTo>
                    <a:pt x="33069" y="1189"/>
                  </a:lnTo>
                  <a:lnTo>
                    <a:pt x="32898" y="1189"/>
                  </a:lnTo>
                  <a:lnTo>
                    <a:pt x="32409" y="1229"/>
                  </a:lnTo>
                  <a:lnTo>
                    <a:pt x="32237" y="1255"/>
                  </a:lnTo>
                  <a:lnTo>
                    <a:pt x="31749" y="1282"/>
                  </a:lnTo>
                  <a:lnTo>
                    <a:pt x="31577" y="1295"/>
                  </a:lnTo>
                  <a:lnTo>
                    <a:pt x="31102" y="1334"/>
                  </a:lnTo>
                  <a:lnTo>
                    <a:pt x="30930" y="1348"/>
                  </a:lnTo>
                  <a:lnTo>
                    <a:pt x="30441" y="1387"/>
                  </a:lnTo>
                  <a:lnTo>
                    <a:pt x="30270" y="1400"/>
                  </a:lnTo>
                  <a:lnTo>
                    <a:pt x="29781" y="1427"/>
                  </a:lnTo>
                  <a:lnTo>
                    <a:pt x="29609" y="1453"/>
                  </a:lnTo>
                  <a:lnTo>
                    <a:pt x="29121" y="1480"/>
                  </a:lnTo>
                  <a:lnTo>
                    <a:pt x="28949" y="1493"/>
                  </a:lnTo>
                  <a:lnTo>
                    <a:pt x="28460" y="1546"/>
                  </a:lnTo>
                  <a:lnTo>
                    <a:pt x="28289" y="1546"/>
                  </a:lnTo>
                  <a:lnTo>
                    <a:pt x="27800" y="1599"/>
                  </a:lnTo>
                  <a:lnTo>
                    <a:pt x="27628" y="1599"/>
                  </a:lnTo>
                  <a:lnTo>
                    <a:pt x="27140" y="1651"/>
                  </a:lnTo>
                  <a:lnTo>
                    <a:pt x="26968" y="1665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2" y="1744"/>
                  </a:lnTo>
                  <a:lnTo>
                    <a:pt x="25660" y="1757"/>
                  </a:lnTo>
                  <a:lnTo>
                    <a:pt x="25172" y="1797"/>
                  </a:lnTo>
                  <a:lnTo>
                    <a:pt x="25000" y="1810"/>
                  </a:lnTo>
                  <a:lnTo>
                    <a:pt x="24512" y="1850"/>
                  </a:lnTo>
                  <a:lnTo>
                    <a:pt x="24340" y="1863"/>
                  </a:lnTo>
                  <a:lnTo>
                    <a:pt x="23851" y="1889"/>
                  </a:lnTo>
                  <a:lnTo>
                    <a:pt x="23680" y="1916"/>
                  </a:lnTo>
                  <a:lnTo>
                    <a:pt x="23191" y="1955"/>
                  </a:lnTo>
                  <a:lnTo>
                    <a:pt x="23019" y="1955"/>
                  </a:lnTo>
                  <a:lnTo>
                    <a:pt x="22531" y="2008"/>
                  </a:lnTo>
                  <a:lnTo>
                    <a:pt x="22359" y="2021"/>
                  </a:lnTo>
                  <a:lnTo>
                    <a:pt x="21870" y="2061"/>
                  </a:lnTo>
                  <a:lnTo>
                    <a:pt x="21725" y="2074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4" y="2180"/>
                  </a:lnTo>
                  <a:lnTo>
                    <a:pt x="19902" y="2206"/>
                  </a:lnTo>
                  <a:lnTo>
                    <a:pt x="19744" y="2219"/>
                  </a:lnTo>
                  <a:lnTo>
                    <a:pt x="19242" y="2259"/>
                  </a:lnTo>
                  <a:lnTo>
                    <a:pt x="19084" y="2272"/>
                  </a:lnTo>
                  <a:lnTo>
                    <a:pt x="18582" y="2325"/>
                  </a:lnTo>
                  <a:lnTo>
                    <a:pt x="18423" y="2325"/>
                  </a:lnTo>
                  <a:lnTo>
                    <a:pt x="17921" y="2378"/>
                  </a:lnTo>
                  <a:lnTo>
                    <a:pt x="17763" y="2378"/>
                  </a:lnTo>
                  <a:lnTo>
                    <a:pt x="17261" y="2417"/>
                  </a:lnTo>
                  <a:lnTo>
                    <a:pt x="17103" y="2444"/>
                  </a:lnTo>
                  <a:lnTo>
                    <a:pt x="16627" y="2470"/>
                  </a:lnTo>
                  <a:lnTo>
                    <a:pt x="16456" y="2483"/>
                  </a:lnTo>
                  <a:lnTo>
                    <a:pt x="15967" y="2523"/>
                  </a:lnTo>
                  <a:lnTo>
                    <a:pt x="15795" y="2536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6" y="2615"/>
                  </a:lnTo>
                  <a:lnTo>
                    <a:pt x="14475" y="2642"/>
                  </a:lnTo>
                  <a:lnTo>
                    <a:pt x="13986" y="2668"/>
                  </a:lnTo>
                  <a:lnTo>
                    <a:pt x="13814" y="2682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5" y="2787"/>
                  </a:lnTo>
                  <a:lnTo>
                    <a:pt x="12494" y="2800"/>
                  </a:lnTo>
                  <a:lnTo>
                    <a:pt x="12018" y="2840"/>
                  </a:lnTo>
                  <a:lnTo>
                    <a:pt x="11846" y="2853"/>
                  </a:lnTo>
                  <a:lnTo>
                    <a:pt x="11358" y="2880"/>
                  </a:lnTo>
                  <a:lnTo>
                    <a:pt x="11186" y="2906"/>
                  </a:lnTo>
                  <a:lnTo>
                    <a:pt x="10697" y="2932"/>
                  </a:lnTo>
                  <a:lnTo>
                    <a:pt x="10526" y="2946"/>
                  </a:lnTo>
                  <a:lnTo>
                    <a:pt x="10037" y="2985"/>
                  </a:lnTo>
                  <a:lnTo>
                    <a:pt x="9865" y="2998"/>
                  </a:lnTo>
                  <a:lnTo>
                    <a:pt x="9377" y="3038"/>
                  </a:lnTo>
                  <a:lnTo>
                    <a:pt x="9205" y="3051"/>
                  </a:lnTo>
                  <a:lnTo>
                    <a:pt x="8716" y="3104"/>
                  </a:lnTo>
                  <a:lnTo>
                    <a:pt x="8545" y="3104"/>
                  </a:lnTo>
                  <a:lnTo>
                    <a:pt x="8056" y="3144"/>
                  </a:lnTo>
                  <a:lnTo>
                    <a:pt x="7884" y="3144"/>
                  </a:lnTo>
                  <a:lnTo>
                    <a:pt x="7396" y="3197"/>
                  </a:lnTo>
                  <a:lnTo>
                    <a:pt x="7251" y="3210"/>
                  </a:lnTo>
                  <a:lnTo>
                    <a:pt x="6749" y="3249"/>
                  </a:lnTo>
                  <a:lnTo>
                    <a:pt x="6590" y="3263"/>
                  </a:lnTo>
                  <a:lnTo>
                    <a:pt x="6088" y="3302"/>
                  </a:lnTo>
                  <a:lnTo>
                    <a:pt x="5930" y="3315"/>
                  </a:lnTo>
                  <a:lnTo>
                    <a:pt x="5428" y="3342"/>
                  </a:lnTo>
                  <a:lnTo>
                    <a:pt x="5270" y="3355"/>
                  </a:lnTo>
                  <a:lnTo>
                    <a:pt x="4768" y="3395"/>
                  </a:lnTo>
                  <a:lnTo>
                    <a:pt x="4609" y="3408"/>
                  </a:lnTo>
                  <a:lnTo>
                    <a:pt x="4107" y="3447"/>
                  </a:lnTo>
                  <a:lnTo>
                    <a:pt x="3949" y="3461"/>
                  </a:lnTo>
                  <a:lnTo>
                    <a:pt x="3447" y="3514"/>
                  </a:lnTo>
                  <a:lnTo>
                    <a:pt x="3289" y="3514"/>
                  </a:lnTo>
                  <a:lnTo>
                    <a:pt x="2787" y="3566"/>
                  </a:lnTo>
                  <a:lnTo>
                    <a:pt x="2628" y="3566"/>
                  </a:lnTo>
                  <a:lnTo>
                    <a:pt x="2140" y="3606"/>
                  </a:lnTo>
                  <a:lnTo>
                    <a:pt x="1981" y="3632"/>
                  </a:lnTo>
                  <a:lnTo>
                    <a:pt x="1479" y="3659"/>
                  </a:lnTo>
                  <a:lnTo>
                    <a:pt x="1321" y="3672"/>
                  </a:lnTo>
                  <a:lnTo>
                    <a:pt x="819" y="3712"/>
                  </a:lnTo>
                  <a:lnTo>
                    <a:pt x="661" y="3725"/>
                  </a:lnTo>
                  <a:lnTo>
                    <a:pt x="0" y="3778"/>
                  </a:lnTo>
                  <a:lnTo>
                    <a:pt x="0" y="3857"/>
                  </a:lnTo>
                  <a:lnTo>
                    <a:pt x="661" y="3804"/>
                  </a:lnTo>
                  <a:lnTo>
                    <a:pt x="819" y="3791"/>
                  </a:lnTo>
                  <a:lnTo>
                    <a:pt x="1321" y="3764"/>
                  </a:lnTo>
                  <a:lnTo>
                    <a:pt x="1479" y="3738"/>
                  </a:lnTo>
                  <a:lnTo>
                    <a:pt x="1981" y="3712"/>
                  </a:lnTo>
                  <a:lnTo>
                    <a:pt x="2140" y="3685"/>
                  </a:lnTo>
                  <a:lnTo>
                    <a:pt x="2641" y="3646"/>
                  </a:lnTo>
                  <a:lnTo>
                    <a:pt x="2800" y="3646"/>
                  </a:lnTo>
                  <a:lnTo>
                    <a:pt x="3302" y="3593"/>
                  </a:lnTo>
                  <a:lnTo>
                    <a:pt x="3460" y="3593"/>
                  </a:lnTo>
                  <a:lnTo>
                    <a:pt x="3962" y="3540"/>
                  </a:lnTo>
                  <a:lnTo>
                    <a:pt x="4121" y="3527"/>
                  </a:lnTo>
                  <a:lnTo>
                    <a:pt x="4609" y="3500"/>
                  </a:lnTo>
                  <a:lnTo>
                    <a:pt x="4768" y="3474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5"/>
                  </a:lnTo>
                  <a:lnTo>
                    <a:pt x="6088" y="3381"/>
                  </a:lnTo>
                  <a:lnTo>
                    <a:pt x="6590" y="3342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76"/>
                  </a:lnTo>
                  <a:lnTo>
                    <a:pt x="7911" y="3236"/>
                  </a:lnTo>
                  <a:lnTo>
                    <a:pt x="8069" y="3236"/>
                  </a:lnTo>
                  <a:lnTo>
                    <a:pt x="8571" y="3183"/>
                  </a:lnTo>
                  <a:lnTo>
                    <a:pt x="8730" y="3183"/>
                  </a:lnTo>
                  <a:lnTo>
                    <a:pt x="9232" y="3131"/>
                  </a:lnTo>
                  <a:lnTo>
                    <a:pt x="9377" y="3117"/>
                  </a:lnTo>
                  <a:lnTo>
                    <a:pt x="9865" y="3078"/>
                  </a:lnTo>
                  <a:lnTo>
                    <a:pt x="10037" y="3064"/>
                  </a:lnTo>
                  <a:lnTo>
                    <a:pt x="10526" y="3038"/>
                  </a:lnTo>
                  <a:lnTo>
                    <a:pt x="10697" y="3012"/>
                  </a:lnTo>
                  <a:lnTo>
                    <a:pt x="11186" y="2985"/>
                  </a:lnTo>
                  <a:lnTo>
                    <a:pt x="11358" y="2972"/>
                  </a:lnTo>
                  <a:lnTo>
                    <a:pt x="11846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78" y="2866"/>
                  </a:lnTo>
                  <a:lnTo>
                    <a:pt x="13167" y="2814"/>
                  </a:lnTo>
                  <a:lnTo>
                    <a:pt x="13339" y="2814"/>
                  </a:lnTo>
                  <a:lnTo>
                    <a:pt x="13827" y="2774"/>
                  </a:lnTo>
                  <a:lnTo>
                    <a:pt x="13986" y="2748"/>
                  </a:lnTo>
                  <a:lnTo>
                    <a:pt x="14475" y="2721"/>
                  </a:lnTo>
                  <a:lnTo>
                    <a:pt x="14646" y="2708"/>
                  </a:lnTo>
                  <a:lnTo>
                    <a:pt x="15135" y="2668"/>
                  </a:lnTo>
                  <a:lnTo>
                    <a:pt x="15307" y="2655"/>
                  </a:lnTo>
                  <a:lnTo>
                    <a:pt x="15795" y="2615"/>
                  </a:lnTo>
                  <a:lnTo>
                    <a:pt x="15967" y="2602"/>
                  </a:lnTo>
                  <a:lnTo>
                    <a:pt x="16456" y="2576"/>
                  </a:lnTo>
                  <a:lnTo>
                    <a:pt x="16627" y="2549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6" y="2457"/>
                  </a:lnTo>
                  <a:lnTo>
                    <a:pt x="17948" y="2457"/>
                  </a:lnTo>
                  <a:lnTo>
                    <a:pt x="18437" y="2404"/>
                  </a:lnTo>
                  <a:lnTo>
                    <a:pt x="18608" y="2404"/>
                  </a:lnTo>
                  <a:lnTo>
                    <a:pt x="19084" y="2351"/>
                  </a:lnTo>
                  <a:lnTo>
                    <a:pt x="19242" y="2338"/>
                  </a:lnTo>
                  <a:lnTo>
                    <a:pt x="19744" y="2312"/>
                  </a:lnTo>
                  <a:lnTo>
                    <a:pt x="19902" y="2285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06"/>
                  </a:lnTo>
                  <a:lnTo>
                    <a:pt x="21223" y="2193"/>
                  </a:lnTo>
                  <a:lnTo>
                    <a:pt x="21725" y="2153"/>
                  </a:lnTo>
                  <a:lnTo>
                    <a:pt x="21883" y="2140"/>
                  </a:lnTo>
                  <a:lnTo>
                    <a:pt x="22385" y="2087"/>
                  </a:lnTo>
                  <a:lnTo>
                    <a:pt x="22544" y="2087"/>
                  </a:lnTo>
                  <a:lnTo>
                    <a:pt x="23046" y="2048"/>
                  </a:lnTo>
                  <a:lnTo>
                    <a:pt x="23204" y="2048"/>
                  </a:lnTo>
                  <a:lnTo>
                    <a:pt x="23680" y="1995"/>
                  </a:lnTo>
                  <a:lnTo>
                    <a:pt x="23851" y="1982"/>
                  </a:lnTo>
                  <a:lnTo>
                    <a:pt x="24340" y="1942"/>
                  </a:lnTo>
                  <a:lnTo>
                    <a:pt x="24512" y="1929"/>
                  </a:lnTo>
                  <a:lnTo>
                    <a:pt x="25000" y="1889"/>
                  </a:lnTo>
                  <a:lnTo>
                    <a:pt x="25172" y="1876"/>
                  </a:lnTo>
                  <a:lnTo>
                    <a:pt x="25660" y="1850"/>
                  </a:lnTo>
                  <a:lnTo>
                    <a:pt x="25832" y="1823"/>
                  </a:lnTo>
                  <a:lnTo>
                    <a:pt x="26321" y="1797"/>
                  </a:lnTo>
                  <a:lnTo>
                    <a:pt x="26493" y="1783"/>
                  </a:lnTo>
                  <a:lnTo>
                    <a:pt x="26981" y="1744"/>
                  </a:lnTo>
                  <a:lnTo>
                    <a:pt x="27153" y="1731"/>
                  </a:lnTo>
                  <a:lnTo>
                    <a:pt x="27641" y="1678"/>
                  </a:lnTo>
                  <a:lnTo>
                    <a:pt x="27813" y="1678"/>
                  </a:lnTo>
                  <a:lnTo>
                    <a:pt x="28302" y="1625"/>
                  </a:lnTo>
                  <a:lnTo>
                    <a:pt x="28460" y="1625"/>
                  </a:lnTo>
                  <a:lnTo>
                    <a:pt x="28949" y="1585"/>
                  </a:lnTo>
                  <a:lnTo>
                    <a:pt x="29121" y="1559"/>
                  </a:lnTo>
                  <a:lnTo>
                    <a:pt x="29609" y="1533"/>
                  </a:lnTo>
                  <a:lnTo>
                    <a:pt x="29781" y="1519"/>
                  </a:lnTo>
                  <a:lnTo>
                    <a:pt x="30270" y="1480"/>
                  </a:lnTo>
                  <a:lnTo>
                    <a:pt x="30441" y="1467"/>
                  </a:lnTo>
                  <a:lnTo>
                    <a:pt x="30930" y="1427"/>
                  </a:lnTo>
                  <a:lnTo>
                    <a:pt x="31102" y="1414"/>
                  </a:lnTo>
                  <a:lnTo>
                    <a:pt x="31590" y="1387"/>
                  </a:lnTo>
                  <a:lnTo>
                    <a:pt x="31762" y="1361"/>
                  </a:lnTo>
                  <a:lnTo>
                    <a:pt x="32251" y="1334"/>
                  </a:lnTo>
                  <a:lnTo>
                    <a:pt x="32422" y="1321"/>
                  </a:lnTo>
                  <a:lnTo>
                    <a:pt x="32911" y="1268"/>
                  </a:lnTo>
                  <a:lnTo>
                    <a:pt x="33083" y="1268"/>
                  </a:lnTo>
                  <a:lnTo>
                    <a:pt x="33558" y="1216"/>
                  </a:lnTo>
                  <a:lnTo>
                    <a:pt x="33730" y="1202"/>
                  </a:lnTo>
                  <a:lnTo>
                    <a:pt x="34218" y="1163"/>
                  </a:lnTo>
                  <a:lnTo>
                    <a:pt x="34390" y="1150"/>
                  </a:lnTo>
                  <a:lnTo>
                    <a:pt x="34879" y="1123"/>
                  </a:lnTo>
                  <a:lnTo>
                    <a:pt x="35050" y="1097"/>
                  </a:lnTo>
                  <a:lnTo>
                    <a:pt x="35539" y="1070"/>
                  </a:lnTo>
                  <a:lnTo>
                    <a:pt x="35711" y="1057"/>
                  </a:lnTo>
                  <a:lnTo>
                    <a:pt x="36199" y="1017"/>
                  </a:lnTo>
                  <a:lnTo>
                    <a:pt x="36371" y="1004"/>
                  </a:lnTo>
                  <a:lnTo>
                    <a:pt x="36860" y="965"/>
                  </a:lnTo>
                  <a:lnTo>
                    <a:pt x="37031" y="951"/>
                  </a:lnTo>
                  <a:lnTo>
                    <a:pt x="37520" y="899"/>
                  </a:lnTo>
                  <a:lnTo>
                    <a:pt x="37692" y="899"/>
                  </a:lnTo>
                  <a:lnTo>
                    <a:pt x="38167" y="859"/>
                  </a:lnTo>
                  <a:lnTo>
                    <a:pt x="38326" y="859"/>
                  </a:lnTo>
                  <a:lnTo>
                    <a:pt x="38827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6" y="740"/>
                  </a:lnTo>
                  <a:lnTo>
                    <a:pt x="40148" y="701"/>
                  </a:lnTo>
                  <a:lnTo>
                    <a:pt x="40307" y="687"/>
                  </a:lnTo>
                  <a:lnTo>
                    <a:pt x="40808" y="661"/>
                  </a:lnTo>
                  <a:lnTo>
                    <a:pt x="40967" y="635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89" y="489"/>
                  </a:lnTo>
                  <a:lnTo>
                    <a:pt x="42935" y="489"/>
                  </a:lnTo>
                  <a:lnTo>
                    <a:pt x="43437" y="436"/>
                  </a:lnTo>
                  <a:lnTo>
                    <a:pt x="43595" y="423"/>
                  </a:lnTo>
                  <a:lnTo>
                    <a:pt x="44097" y="397"/>
                  </a:lnTo>
                  <a:lnTo>
                    <a:pt x="44255" y="370"/>
                  </a:lnTo>
                  <a:lnTo>
                    <a:pt x="44757" y="344"/>
                  </a:lnTo>
                  <a:lnTo>
                    <a:pt x="44916" y="331"/>
                  </a:lnTo>
                  <a:lnTo>
                    <a:pt x="45417" y="291"/>
                  </a:lnTo>
                  <a:lnTo>
                    <a:pt x="45576" y="278"/>
                  </a:lnTo>
                  <a:lnTo>
                    <a:pt x="46078" y="238"/>
                  </a:lnTo>
                  <a:lnTo>
                    <a:pt x="46236" y="225"/>
                  </a:lnTo>
                  <a:lnTo>
                    <a:pt x="46738" y="199"/>
                  </a:lnTo>
                  <a:lnTo>
                    <a:pt x="46897" y="172"/>
                  </a:lnTo>
                  <a:lnTo>
                    <a:pt x="47398" y="133"/>
                  </a:lnTo>
                  <a:lnTo>
                    <a:pt x="47557" y="133"/>
                  </a:lnTo>
                  <a:lnTo>
                    <a:pt x="48204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 rot="293623">
              <a:off x="3846584" y="1457790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204" y="1"/>
                  </a:moveTo>
                  <a:lnTo>
                    <a:pt x="47544" y="54"/>
                  </a:lnTo>
                  <a:lnTo>
                    <a:pt x="47386" y="67"/>
                  </a:lnTo>
                  <a:lnTo>
                    <a:pt x="46897" y="107"/>
                  </a:lnTo>
                  <a:lnTo>
                    <a:pt x="46738" y="120"/>
                  </a:lnTo>
                  <a:lnTo>
                    <a:pt x="46237" y="159"/>
                  </a:lnTo>
                  <a:lnTo>
                    <a:pt x="46078" y="173"/>
                  </a:lnTo>
                  <a:lnTo>
                    <a:pt x="45576" y="199"/>
                  </a:lnTo>
                  <a:lnTo>
                    <a:pt x="45418" y="225"/>
                  </a:lnTo>
                  <a:lnTo>
                    <a:pt x="44916" y="265"/>
                  </a:lnTo>
                  <a:lnTo>
                    <a:pt x="44757" y="265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71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37"/>
                  </a:lnTo>
                  <a:lnTo>
                    <a:pt x="42275" y="463"/>
                  </a:lnTo>
                  <a:lnTo>
                    <a:pt x="42129" y="490"/>
                  </a:lnTo>
                  <a:lnTo>
                    <a:pt x="41641" y="516"/>
                  </a:lnTo>
                  <a:lnTo>
                    <a:pt x="41469" y="529"/>
                  </a:lnTo>
                  <a:lnTo>
                    <a:pt x="40980" y="569"/>
                  </a:lnTo>
                  <a:lnTo>
                    <a:pt x="40809" y="582"/>
                  </a:lnTo>
                  <a:lnTo>
                    <a:pt x="40320" y="635"/>
                  </a:lnTo>
                  <a:lnTo>
                    <a:pt x="40148" y="635"/>
                  </a:lnTo>
                  <a:lnTo>
                    <a:pt x="39660" y="688"/>
                  </a:lnTo>
                  <a:lnTo>
                    <a:pt x="39488" y="688"/>
                  </a:lnTo>
                  <a:lnTo>
                    <a:pt x="38999" y="727"/>
                  </a:lnTo>
                  <a:lnTo>
                    <a:pt x="38828" y="741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32" y="886"/>
                  </a:lnTo>
                  <a:lnTo>
                    <a:pt x="36860" y="899"/>
                  </a:lnTo>
                  <a:lnTo>
                    <a:pt x="36371" y="925"/>
                  </a:lnTo>
                  <a:lnTo>
                    <a:pt x="36200" y="952"/>
                  </a:lnTo>
                  <a:lnTo>
                    <a:pt x="35711" y="978"/>
                  </a:lnTo>
                  <a:lnTo>
                    <a:pt x="35539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0" y="1097"/>
                  </a:lnTo>
                  <a:lnTo>
                    <a:pt x="34219" y="1097"/>
                  </a:lnTo>
                  <a:lnTo>
                    <a:pt x="33730" y="1150"/>
                  </a:lnTo>
                  <a:lnTo>
                    <a:pt x="33558" y="1163"/>
                  </a:lnTo>
                  <a:lnTo>
                    <a:pt x="33070" y="1190"/>
                  </a:lnTo>
                  <a:lnTo>
                    <a:pt x="32898" y="1216"/>
                  </a:lnTo>
                  <a:lnTo>
                    <a:pt x="32423" y="1242"/>
                  </a:lnTo>
                  <a:lnTo>
                    <a:pt x="32264" y="1256"/>
                  </a:lnTo>
                  <a:lnTo>
                    <a:pt x="31762" y="1295"/>
                  </a:lnTo>
                  <a:lnTo>
                    <a:pt x="31604" y="1308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2" y="1401"/>
                  </a:lnTo>
                  <a:lnTo>
                    <a:pt x="30283" y="1401"/>
                  </a:lnTo>
                  <a:lnTo>
                    <a:pt x="29781" y="1454"/>
                  </a:lnTo>
                  <a:lnTo>
                    <a:pt x="29623" y="1454"/>
                  </a:lnTo>
                  <a:lnTo>
                    <a:pt x="29121" y="1507"/>
                  </a:lnTo>
                  <a:lnTo>
                    <a:pt x="28962" y="1520"/>
                  </a:lnTo>
                  <a:lnTo>
                    <a:pt x="28461" y="1559"/>
                  </a:lnTo>
                  <a:lnTo>
                    <a:pt x="28302" y="1573"/>
                  </a:lnTo>
                  <a:lnTo>
                    <a:pt x="27800" y="1612"/>
                  </a:lnTo>
                  <a:lnTo>
                    <a:pt x="27655" y="1625"/>
                  </a:lnTo>
                  <a:lnTo>
                    <a:pt x="27153" y="1652"/>
                  </a:lnTo>
                  <a:lnTo>
                    <a:pt x="26995" y="1678"/>
                  </a:lnTo>
                  <a:lnTo>
                    <a:pt x="26493" y="1705"/>
                  </a:lnTo>
                  <a:lnTo>
                    <a:pt x="26334" y="1718"/>
                  </a:lnTo>
                  <a:lnTo>
                    <a:pt x="25833" y="1757"/>
                  </a:lnTo>
                  <a:lnTo>
                    <a:pt x="25674" y="1771"/>
                  </a:lnTo>
                  <a:lnTo>
                    <a:pt x="25172" y="1823"/>
                  </a:lnTo>
                  <a:lnTo>
                    <a:pt x="25014" y="1823"/>
                  </a:lnTo>
                  <a:lnTo>
                    <a:pt x="24512" y="1876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42"/>
                  </a:lnTo>
                  <a:lnTo>
                    <a:pt x="23191" y="1969"/>
                  </a:lnTo>
                  <a:lnTo>
                    <a:pt x="23033" y="1982"/>
                  </a:lnTo>
                  <a:lnTo>
                    <a:pt x="22557" y="2022"/>
                  </a:lnTo>
                  <a:lnTo>
                    <a:pt x="22386" y="2035"/>
                  </a:lnTo>
                  <a:lnTo>
                    <a:pt x="21897" y="2061"/>
                  </a:lnTo>
                  <a:lnTo>
                    <a:pt x="21725" y="2088"/>
                  </a:lnTo>
                  <a:lnTo>
                    <a:pt x="21237" y="2114"/>
                  </a:lnTo>
                  <a:lnTo>
                    <a:pt x="21065" y="2140"/>
                  </a:lnTo>
                  <a:lnTo>
                    <a:pt x="20576" y="2167"/>
                  </a:lnTo>
                  <a:lnTo>
                    <a:pt x="20405" y="2180"/>
                  </a:lnTo>
                  <a:lnTo>
                    <a:pt x="19916" y="2233"/>
                  </a:lnTo>
                  <a:lnTo>
                    <a:pt x="19744" y="2233"/>
                  </a:lnTo>
                  <a:lnTo>
                    <a:pt x="19256" y="2286"/>
                  </a:lnTo>
                  <a:lnTo>
                    <a:pt x="19084" y="2299"/>
                  </a:lnTo>
                  <a:lnTo>
                    <a:pt x="18595" y="2339"/>
                  </a:lnTo>
                  <a:lnTo>
                    <a:pt x="18424" y="2352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84"/>
                  </a:lnTo>
                  <a:lnTo>
                    <a:pt x="16456" y="2497"/>
                  </a:lnTo>
                  <a:lnTo>
                    <a:pt x="15967" y="2537"/>
                  </a:lnTo>
                  <a:lnTo>
                    <a:pt x="15796" y="2550"/>
                  </a:lnTo>
                  <a:lnTo>
                    <a:pt x="15307" y="2603"/>
                  </a:lnTo>
                  <a:lnTo>
                    <a:pt x="15135" y="2603"/>
                  </a:lnTo>
                  <a:lnTo>
                    <a:pt x="14647" y="2642"/>
                  </a:lnTo>
                  <a:lnTo>
                    <a:pt x="14475" y="2642"/>
                  </a:lnTo>
                  <a:lnTo>
                    <a:pt x="13986" y="2695"/>
                  </a:lnTo>
                  <a:lnTo>
                    <a:pt x="13815" y="2708"/>
                  </a:lnTo>
                  <a:lnTo>
                    <a:pt x="13326" y="2748"/>
                  </a:lnTo>
                  <a:lnTo>
                    <a:pt x="13181" y="2761"/>
                  </a:lnTo>
                  <a:lnTo>
                    <a:pt x="12679" y="2801"/>
                  </a:lnTo>
                  <a:lnTo>
                    <a:pt x="12520" y="2814"/>
                  </a:lnTo>
                  <a:lnTo>
                    <a:pt x="12018" y="2840"/>
                  </a:lnTo>
                  <a:lnTo>
                    <a:pt x="11860" y="2867"/>
                  </a:lnTo>
                  <a:lnTo>
                    <a:pt x="11358" y="2893"/>
                  </a:lnTo>
                  <a:lnTo>
                    <a:pt x="11200" y="2906"/>
                  </a:lnTo>
                  <a:lnTo>
                    <a:pt x="10698" y="2946"/>
                  </a:lnTo>
                  <a:lnTo>
                    <a:pt x="10539" y="2959"/>
                  </a:lnTo>
                  <a:lnTo>
                    <a:pt x="10037" y="3012"/>
                  </a:lnTo>
                  <a:lnTo>
                    <a:pt x="9879" y="3012"/>
                  </a:lnTo>
                  <a:lnTo>
                    <a:pt x="9377" y="3052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70" y="3157"/>
                  </a:lnTo>
                  <a:lnTo>
                    <a:pt x="7911" y="3171"/>
                  </a:lnTo>
                  <a:lnTo>
                    <a:pt x="7409" y="3210"/>
                  </a:lnTo>
                  <a:lnTo>
                    <a:pt x="7251" y="3223"/>
                  </a:lnTo>
                  <a:lnTo>
                    <a:pt x="6749" y="3263"/>
                  </a:lnTo>
                  <a:lnTo>
                    <a:pt x="6591" y="3276"/>
                  </a:lnTo>
                  <a:lnTo>
                    <a:pt x="6089" y="3303"/>
                  </a:lnTo>
                  <a:lnTo>
                    <a:pt x="5930" y="3329"/>
                  </a:lnTo>
                  <a:lnTo>
                    <a:pt x="5428" y="3369"/>
                  </a:lnTo>
                  <a:lnTo>
                    <a:pt x="5270" y="3369"/>
                  </a:lnTo>
                  <a:lnTo>
                    <a:pt x="4768" y="3421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74" y="3527"/>
                  </a:lnTo>
                  <a:lnTo>
                    <a:pt x="3302" y="3540"/>
                  </a:lnTo>
                  <a:lnTo>
                    <a:pt x="2814" y="3567"/>
                  </a:lnTo>
                  <a:lnTo>
                    <a:pt x="2642" y="3593"/>
                  </a:lnTo>
                  <a:lnTo>
                    <a:pt x="2153" y="3620"/>
                  </a:lnTo>
                  <a:lnTo>
                    <a:pt x="1981" y="3633"/>
                  </a:lnTo>
                  <a:lnTo>
                    <a:pt x="1493" y="3672"/>
                  </a:lnTo>
                  <a:lnTo>
                    <a:pt x="1321" y="3686"/>
                  </a:lnTo>
                  <a:lnTo>
                    <a:pt x="833" y="3712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4" y="3870"/>
                  </a:lnTo>
                  <a:lnTo>
                    <a:pt x="674" y="3818"/>
                  </a:lnTo>
                  <a:lnTo>
                    <a:pt x="833" y="3804"/>
                  </a:lnTo>
                  <a:lnTo>
                    <a:pt x="1321" y="3765"/>
                  </a:lnTo>
                  <a:lnTo>
                    <a:pt x="1493" y="3752"/>
                  </a:lnTo>
                  <a:lnTo>
                    <a:pt x="1981" y="3712"/>
                  </a:lnTo>
                  <a:lnTo>
                    <a:pt x="2153" y="3699"/>
                  </a:lnTo>
                  <a:lnTo>
                    <a:pt x="2642" y="3672"/>
                  </a:lnTo>
                  <a:lnTo>
                    <a:pt x="2814" y="3659"/>
                  </a:lnTo>
                  <a:lnTo>
                    <a:pt x="3302" y="3620"/>
                  </a:lnTo>
                  <a:lnTo>
                    <a:pt x="3474" y="3606"/>
                  </a:lnTo>
                  <a:lnTo>
                    <a:pt x="3962" y="3567"/>
                  </a:lnTo>
                  <a:lnTo>
                    <a:pt x="4134" y="3554"/>
                  </a:lnTo>
                  <a:lnTo>
                    <a:pt x="4623" y="3501"/>
                  </a:lnTo>
                  <a:lnTo>
                    <a:pt x="4794" y="3501"/>
                  </a:lnTo>
                  <a:lnTo>
                    <a:pt x="5283" y="3461"/>
                  </a:lnTo>
                  <a:lnTo>
                    <a:pt x="5455" y="3461"/>
                  </a:lnTo>
                  <a:lnTo>
                    <a:pt x="5930" y="3408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3"/>
                  </a:lnTo>
                  <a:lnTo>
                    <a:pt x="7409" y="3289"/>
                  </a:lnTo>
                  <a:lnTo>
                    <a:pt x="7911" y="3263"/>
                  </a:lnTo>
                  <a:lnTo>
                    <a:pt x="8070" y="3237"/>
                  </a:lnTo>
                  <a:lnTo>
                    <a:pt x="8572" y="3210"/>
                  </a:lnTo>
                  <a:lnTo>
                    <a:pt x="8730" y="3197"/>
                  </a:lnTo>
                  <a:lnTo>
                    <a:pt x="9232" y="3157"/>
                  </a:lnTo>
                  <a:lnTo>
                    <a:pt x="9390" y="3144"/>
                  </a:lnTo>
                  <a:lnTo>
                    <a:pt x="9892" y="3091"/>
                  </a:lnTo>
                  <a:lnTo>
                    <a:pt x="10051" y="3091"/>
                  </a:lnTo>
                  <a:lnTo>
                    <a:pt x="10539" y="3038"/>
                  </a:lnTo>
                  <a:lnTo>
                    <a:pt x="10698" y="3025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3"/>
                  </a:lnTo>
                  <a:lnTo>
                    <a:pt x="12520" y="2893"/>
                  </a:lnTo>
                  <a:lnTo>
                    <a:pt x="12679" y="2880"/>
                  </a:lnTo>
                  <a:lnTo>
                    <a:pt x="13181" y="2840"/>
                  </a:lnTo>
                  <a:lnTo>
                    <a:pt x="13339" y="2827"/>
                  </a:lnTo>
                  <a:lnTo>
                    <a:pt x="13841" y="2801"/>
                  </a:lnTo>
                  <a:lnTo>
                    <a:pt x="13999" y="2774"/>
                  </a:lnTo>
                  <a:lnTo>
                    <a:pt x="14501" y="2721"/>
                  </a:lnTo>
                  <a:lnTo>
                    <a:pt x="14660" y="2721"/>
                  </a:lnTo>
                  <a:lnTo>
                    <a:pt x="15162" y="2682"/>
                  </a:lnTo>
                  <a:lnTo>
                    <a:pt x="15307" y="2682"/>
                  </a:lnTo>
                  <a:lnTo>
                    <a:pt x="15796" y="2629"/>
                  </a:lnTo>
                  <a:lnTo>
                    <a:pt x="15967" y="2616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37"/>
                  </a:lnTo>
                  <a:lnTo>
                    <a:pt x="17288" y="2510"/>
                  </a:lnTo>
                  <a:lnTo>
                    <a:pt x="17777" y="2484"/>
                  </a:lnTo>
                  <a:lnTo>
                    <a:pt x="17948" y="2471"/>
                  </a:lnTo>
                  <a:lnTo>
                    <a:pt x="18437" y="2431"/>
                  </a:lnTo>
                  <a:lnTo>
                    <a:pt x="18609" y="2418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12"/>
                  </a:lnTo>
                  <a:lnTo>
                    <a:pt x="19929" y="2312"/>
                  </a:lnTo>
                  <a:lnTo>
                    <a:pt x="20405" y="2272"/>
                  </a:lnTo>
                  <a:lnTo>
                    <a:pt x="20576" y="2246"/>
                  </a:lnTo>
                  <a:lnTo>
                    <a:pt x="21065" y="2220"/>
                  </a:lnTo>
                  <a:lnTo>
                    <a:pt x="21237" y="2206"/>
                  </a:lnTo>
                  <a:lnTo>
                    <a:pt x="21725" y="2167"/>
                  </a:lnTo>
                  <a:lnTo>
                    <a:pt x="21897" y="2154"/>
                  </a:lnTo>
                  <a:lnTo>
                    <a:pt x="22386" y="2114"/>
                  </a:lnTo>
                  <a:lnTo>
                    <a:pt x="22557" y="2101"/>
                  </a:lnTo>
                  <a:lnTo>
                    <a:pt x="23046" y="2061"/>
                  </a:lnTo>
                  <a:lnTo>
                    <a:pt x="23218" y="2048"/>
                  </a:lnTo>
                  <a:lnTo>
                    <a:pt x="23706" y="2022"/>
                  </a:lnTo>
                  <a:lnTo>
                    <a:pt x="23878" y="2008"/>
                  </a:lnTo>
                  <a:lnTo>
                    <a:pt x="24367" y="1956"/>
                  </a:lnTo>
                  <a:lnTo>
                    <a:pt x="24538" y="1956"/>
                  </a:lnTo>
                  <a:lnTo>
                    <a:pt x="25014" y="1903"/>
                  </a:lnTo>
                  <a:lnTo>
                    <a:pt x="25172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95" y="1757"/>
                  </a:lnTo>
                  <a:lnTo>
                    <a:pt x="27153" y="1731"/>
                  </a:lnTo>
                  <a:lnTo>
                    <a:pt x="27655" y="1705"/>
                  </a:lnTo>
                  <a:lnTo>
                    <a:pt x="27813" y="1691"/>
                  </a:lnTo>
                  <a:lnTo>
                    <a:pt x="28315" y="1652"/>
                  </a:lnTo>
                  <a:lnTo>
                    <a:pt x="28474" y="1639"/>
                  </a:lnTo>
                  <a:lnTo>
                    <a:pt x="28976" y="1612"/>
                  </a:lnTo>
                  <a:lnTo>
                    <a:pt x="29134" y="1586"/>
                  </a:lnTo>
                  <a:lnTo>
                    <a:pt x="29636" y="1546"/>
                  </a:lnTo>
                  <a:lnTo>
                    <a:pt x="29781" y="1546"/>
                  </a:lnTo>
                  <a:lnTo>
                    <a:pt x="30283" y="1493"/>
                  </a:lnTo>
                  <a:lnTo>
                    <a:pt x="30442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8"/>
                  </a:lnTo>
                  <a:lnTo>
                    <a:pt x="31762" y="1374"/>
                  </a:lnTo>
                  <a:lnTo>
                    <a:pt x="32264" y="1348"/>
                  </a:lnTo>
                  <a:lnTo>
                    <a:pt x="32423" y="1322"/>
                  </a:lnTo>
                  <a:lnTo>
                    <a:pt x="32924" y="1295"/>
                  </a:lnTo>
                  <a:lnTo>
                    <a:pt x="33083" y="1282"/>
                  </a:lnTo>
                  <a:lnTo>
                    <a:pt x="33585" y="1242"/>
                  </a:lnTo>
                  <a:lnTo>
                    <a:pt x="33743" y="1229"/>
                  </a:lnTo>
                  <a:lnTo>
                    <a:pt x="34245" y="1176"/>
                  </a:lnTo>
                  <a:lnTo>
                    <a:pt x="34390" y="1176"/>
                  </a:lnTo>
                  <a:lnTo>
                    <a:pt x="34879" y="1124"/>
                  </a:lnTo>
                  <a:lnTo>
                    <a:pt x="35051" y="1124"/>
                  </a:lnTo>
                  <a:lnTo>
                    <a:pt x="35539" y="1071"/>
                  </a:lnTo>
                  <a:lnTo>
                    <a:pt x="35711" y="1057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60" y="978"/>
                  </a:lnTo>
                  <a:lnTo>
                    <a:pt x="37032" y="965"/>
                  </a:lnTo>
                  <a:lnTo>
                    <a:pt x="37520" y="925"/>
                  </a:lnTo>
                  <a:lnTo>
                    <a:pt x="37692" y="912"/>
                  </a:lnTo>
                  <a:lnTo>
                    <a:pt x="38181" y="886"/>
                  </a:lnTo>
                  <a:lnTo>
                    <a:pt x="38352" y="859"/>
                  </a:lnTo>
                  <a:lnTo>
                    <a:pt x="38841" y="833"/>
                  </a:lnTo>
                  <a:lnTo>
                    <a:pt x="39013" y="820"/>
                  </a:lnTo>
                  <a:lnTo>
                    <a:pt x="39488" y="767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01"/>
                  </a:lnTo>
                  <a:lnTo>
                    <a:pt x="40809" y="661"/>
                  </a:lnTo>
                  <a:lnTo>
                    <a:pt x="40980" y="648"/>
                  </a:lnTo>
                  <a:lnTo>
                    <a:pt x="41469" y="622"/>
                  </a:lnTo>
                  <a:lnTo>
                    <a:pt x="41641" y="595"/>
                  </a:lnTo>
                  <a:lnTo>
                    <a:pt x="42129" y="569"/>
                  </a:lnTo>
                  <a:lnTo>
                    <a:pt x="42301" y="556"/>
                  </a:lnTo>
                  <a:lnTo>
                    <a:pt x="42790" y="516"/>
                  </a:lnTo>
                  <a:lnTo>
                    <a:pt x="42961" y="503"/>
                  </a:lnTo>
                  <a:lnTo>
                    <a:pt x="43450" y="463"/>
                  </a:lnTo>
                  <a:lnTo>
                    <a:pt x="43622" y="450"/>
                  </a:lnTo>
                  <a:lnTo>
                    <a:pt x="44097" y="397"/>
                  </a:lnTo>
                  <a:lnTo>
                    <a:pt x="44256" y="397"/>
                  </a:lnTo>
                  <a:lnTo>
                    <a:pt x="44757" y="358"/>
                  </a:lnTo>
                  <a:lnTo>
                    <a:pt x="44916" y="358"/>
                  </a:lnTo>
                  <a:lnTo>
                    <a:pt x="45418" y="305"/>
                  </a:lnTo>
                  <a:lnTo>
                    <a:pt x="45576" y="292"/>
                  </a:lnTo>
                  <a:lnTo>
                    <a:pt x="46078" y="252"/>
                  </a:lnTo>
                  <a:lnTo>
                    <a:pt x="46237" y="239"/>
                  </a:lnTo>
                  <a:lnTo>
                    <a:pt x="46738" y="199"/>
                  </a:lnTo>
                  <a:lnTo>
                    <a:pt x="46897" y="186"/>
                  </a:lnTo>
                  <a:lnTo>
                    <a:pt x="47399" y="159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 rot="293623">
              <a:off x="3846033" y="1772188"/>
              <a:ext cx="4173253" cy="336357"/>
            </a:xfrm>
            <a:custGeom>
              <a:avLst/>
              <a:gdLst/>
              <a:ahLst/>
              <a:cxnLst/>
              <a:rect l="l" t="t" r="r" b="b"/>
              <a:pathLst>
                <a:path w="48191" h="3884" extrusionOk="0">
                  <a:moveTo>
                    <a:pt x="48178" y="1"/>
                  </a:moveTo>
                  <a:lnTo>
                    <a:pt x="47531" y="53"/>
                  </a:lnTo>
                  <a:lnTo>
                    <a:pt x="47372" y="67"/>
                  </a:lnTo>
                  <a:lnTo>
                    <a:pt x="46870" y="119"/>
                  </a:lnTo>
                  <a:lnTo>
                    <a:pt x="46712" y="119"/>
                  </a:lnTo>
                  <a:lnTo>
                    <a:pt x="46210" y="172"/>
                  </a:lnTo>
                  <a:lnTo>
                    <a:pt x="46051" y="172"/>
                  </a:lnTo>
                  <a:lnTo>
                    <a:pt x="45550" y="212"/>
                  </a:lnTo>
                  <a:lnTo>
                    <a:pt x="45391" y="238"/>
                  </a:lnTo>
                  <a:lnTo>
                    <a:pt x="44889" y="265"/>
                  </a:lnTo>
                  <a:lnTo>
                    <a:pt x="44731" y="278"/>
                  </a:lnTo>
                  <a:lnTo>
                    <a:pt x="44229" y="317"/>
                  </a:lnTo>
                  <a:lnTo>
                    <a:pt x="44071" y="331"/>
                  </a:lnTo>
                  <a:lnTo>
                    <a:pt x="43569" y="370"/>
                  </a:lnTo>
                  <a:lnTo>
                    <a:pt x="43410" y="384"/>
                  </a:lnTo>
                  <a:lnTo>
                    <a:pt x="42935" y="410"/>
                  </a:lnTo>
                  <a:lnTo>
                    <a:pt x="42763" y="423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14" y="529"/>
                  </a:lnTo>
                  <a:lnTo>
                    <a:pt x="41442" y="529"/>
                  </a:lnTo>
                  <a:lnTo>
                    <a:pt x="40954" y="582"/>
                  </a:lnTo>
                  <a:lnTo>
                    <a:pt x="40782" y="595"/>
                  </a:lnTo>
                  <a:lnTo>
                    <a:pt x="40293" y="634"/>
                  </a:lnTo>
                  <a:lnTo>
                    <a:pt x="40122" y="648"/>
                  </a:lnTo>
                  <a:lnTo>
                    <a:pt x="39633" y="674"/>
                  </a:lnTo>
                  <a:lnTo>
                    <a:pt x="39461" y="700"/>
                  </a:lnTo>
                  <a:lnTo>
                    <a:pt x="38973" y="727"/>
                  </a:lnTo>
                  <a:lnTo>
                    <a:pt x="38801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99"/>
                  </a:lnTo>
                  <a:lnTo>
                    <a:pt x="36847" y="899"/>
                  </a:lnTo>
                  <a:lnTo>
                    <a:pt x="36345" y="938"/>
                  </a:lnTo>
                  <a:lnTo>
                    <a:pt x="36186" y="938"/>
                  </a:lnTo>
                  <a:lnTo>
                    <a:pt x="35684" y="991"/>
                  </a:lnTo>
                  <a:lnTo>
                    <a:pt x="35526" y="1004"/>
                  </a:lnTo>
                  <a:lnTo>
                    <a:pt x="35024" y="1044"/>
                  </a:lnTo>
                  <a:lnTo>
                    <a:pt x="34866" y="1057"/>
                  </a:lnTo>
                  <a:lnTo>
                    <a:pt x="34364" y="1083"/>
                  </a:lnTo>
                  <a:lnTo>
                    <a:pt x="34205" y="1110"/>
                  </a:lnTo>
                  <a:lnTo>
                    <a:pt x="33703" y="1136"/>
                  </a:lnTo>
                  <a:lnTo>
                    <a:pt x="33558" y="1163"/>
                  </a:lnTo>
                  <a:lnTo>
                    <a:pt x="33056" y="1189"/>
                  </a:lnTo>
                  <a:lnTo>
                    <a:pt x="32898" y="1202"/>
                  </a:lnTo>
                  <a:lnTo>
                    <a:pt x="32396" y="1242"/>
                  </a:lnTo>
                  <a:lnTo>
                    <a:pt x="32237" y="1255"/>
                  </a:lnTo>
                  <a:lnTo>
                    <a:pt x="31736" y="1308"/>
                  </a:lnTo>
                  <a:lnTo>
                    <a:pt x="31577" y="1308"/>
                  </a:lnTo>
                  <a:lnTo>
                    <a:pt x="31075" y="1361"/>
                  </a:lnTo>
                  <a:lnTo>
                    <a:pt x="30917" y="1374"/>
                  </a:lnTo>
                  <a:lnTo>
                    <a:pt x="30415" y="1400"/>
                  </a:lnTo>
                  <a:lnTo>
                    <a:pt x="30256" y="1414"/>
                  </a:lnTo>
                  <a:lnTo>
                    <a:pt x="29755" y="1453"/>
                  </a:lnTo>
                  <a:lnTo>
                    <a:pt x="29596" y="1466"/>
                  </a:lnTo>
                  <a:lnTo>
                    <a:pt x="29094" y="1506"/>
                  </a:lnTo>
                  <a:lnTo>
                    <a:pt x="28936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40" y="1665"/>
                  </a:lnTo>
                  <a:lnTo>
                    <a:pt x="26968" y="1665"/>
                  </a:lnTo>
                  <a:lnTo>
                    <a:pt x="26479" y="1717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83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498" y="1863"/>
                  </a:lnTo>
                  <a:lnTo>
                    <a:pt x="24327" y="1889"/>
                  </a:lnTo>
                  <a:lnTo>
                    <a:pt x="23851" y="1915"/>
                  </a:lnTo>
                  <a:lnTo>
                    <a:pt x="23680" y="1929"/>
                  </a:lnTo>
                  <a:lnTo>
                    <a:pt x="23191" y="1968"/>
                  </a:lnTo>
                  <a:lnTo>
                    <a:pt x="23019" y="1982"/>
                  </a:lnTo>
                  <a:lnTo>
                    <a:pt x="22531" y="2021"/>
                  </a:lnTo>
                  <a:lnTo>
                    <a:pt x="22359" y="2034"/>
                  </a:lnTo>
                  <a:lnTo>
                    <a:pt x="21870" y="2074"/>
                  </a:lnTo>
                  <a:lnTo>
                    <a:pt x="21699" y="2074"/>
                  </a:lnTo>
                  <a:lnTo>
                    <a:pt x="21210" y="2127"/>
                  </a:lnTo>
                  <a:lnTo>
                    <a:pt x="21038" y="2153"/>
                  </a:lnTo>
                  <a:lnTo>
                    <a:pt x="20550" y="2180"/>
                  </a:lnTo>
                  <a:lnTo>
                    <a:pt x="20378" y="2193"/>
                  </a:lnTo>
                  <a:lnTo>
                    <a:pt x="19889" y="2232"/>
                  </a:lnTo>
                  <a:lnTo>
                    <a:pt x="19718" y="2246"/>
                  </a:lnTo>
                  <a:lnTo>
                    <a:pt x="19229" y="2285"/>
                  </a:lnTo>
                  <a:lnTo>
                    <a:pt x="19084" y="2298"/>
                  </a:lnTo>
                  <a:lnTo>
                    <a:pt x="18582" y="2325"/>
                  </a:lnTo>
                  <a:lnTo>
                    <a:pt x="18423" y="2351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61" y="2444"/>
                  </a:lnTo>
                  <a:lnTo>
                    <a:pt x="17103" y="2444"/>
                  </a:lnTo>
                  <a:lnTo>
                    <a:pt x="16601" y="2497"/>
                  </a:lnTo>
                  <a:lnTo>
                    <a:pt x="16442" y="2497"/>
                  </a:lnTo>
                  <a:lnTo>
                    <a:pt x="15941" y="2549"/>
                  </a:lnTo>
                  <a:lnTo>
                    <a:pt x="15782" y="2563"/>
                  </a:lnTo>
                  <a:lnTo>
                    <a:pt x="15280" y="2589"/>
                  </a:lnTo>
                  <a:lnTo>
                    <a:pt x="15122" y="2615"/>
                  </a:lnTo>
                  <a:lnTo>
                    <a:pt x="14620" y="2642"/>
                  </a:lnTo>
                  <a:lnTo>
                    <a:pt x="14461" y="2655"/>
                  </a:lnTo>
                  <a:lnTo>
                    <a:pt x="13973" y="2695"/>
                  </a:lnTo>
                  <a:lnTo>
                    <a:pt x="13814" y="2708"/>
                  </a:lnTo>
                  <a:lnTo>
                    <a:pt x="13312" y="2734"/>
                  </a:lnTo>
                  <a:lnTo>
                    <a:pt x="13154" y="2761"/>
                  </a:lnTo>
                  <a:lnTo>
                    <a:pt x="12652" y="2787"/>
                  </a:lnTo>
                  <a:lnTo>
                    <a:pt x="12494" y="2814"/>
                  </a:lnTo>
                  <a:lnTo>
                    <a:pt x="11992" y="2853"/>
                  </a:lnTo>
                  <a:lnTo>
                    <a:pt x="11833" y="2853"/>
                  </a:lnTo>
                  <a:lnTo>
                    <a:pt x="11331" y="2906"/>
                  </a:lnTo>
                  <a:lnTo>
                    <a:pt x="11173" y="2906"/>
                  </a:lnTo>
                  <a:lnTo>
                    <a:pt x="10671" y="2959"/>
                  </a:lnTo>
                  <a:lnTo>
                    <a:pt x="10513" y="2972"/>
                  </a:lnTo>
                  <a:lnTo>
                    <a:pt x="10011" y="3012"/>
                  </a:lnTo>
                  <a:lnTo>
                    <a:pt x="9852" y="3025"/>
                  </a:lnTo>
                  <a:lnTo>
                    <a:pt x="9377" y="3051"/>
                  </a:lnTo>
                  <a:lnTo>
                    <a:pt x="9205" y="3064"/>
                  </a:lnTo>
                  <a:lnTo>
                    <a:pt x="8717" y="3104"/>
                  </a:lnTo>
                  <a:lnTo>
                    <a:pt x="8545" y="3117"/>
                  </a:lnTo>
                  <a:lnTo>
                    <a:pt x="8056" y="3157"/>
                  </a:lnTo>
                  <a:lnTo>
                    <a:pt x="7885" y="3170"/>
                  </a:lnTo>
                  <a:lnTo>
                    <a:pt x="7396" y="3223"/>
                  </a:lnTo>
                  <a:lnTo>
                    <a:pt x="7224" y="3223"/>
                  </a:lnTo>
                  <a:lnTo>
                    <a:pt x="6736" y="3276"/>
                  </a:lnTo>
                  <a:lnTo>
                    <a:pt x="6564" y="3276"/>
                  </a:lnTo>
                  <a:lnTo>
                    <a:pt x="6075" y="3315"/>
                  </a:lnTo>
                  <a:lnTo>
                    <a:pt x="5904" y="3342"/>
                  </a:lnTo>
                  <a:lnTo>
                    <a:pt x="5415" y="3368"/>
                  </a:lnTo>
                  <a:lnTo>
                    <a:pt x="5243" y="3381"/>
                  </a:lnTo>
                  <a:lnTo>
                    <a:pt x="4755" y="3421"/>
                  </a:lnTo>
                  <a:lnTo>
                    <a:pt x="4596" y="3434"/>
                  </a:lnTo>
                  <a:lnTo>
                    <a:pt x="4108" y="3474"/>
                  </a:lnTo>
                  <a:lnTo>
                    <a:pt x="3936" y="3487"/>
                  </a:lnTo>
                  <a:lnTo>
                    <a:pt x="3447" y="3513"/>
                  </a:lnTo>
                  <a:lnTo>
                    <a:pt x="3275" y="3540"/>
                  </a:lnTo>
                  <a:lnTo>
                    <a:pt x="2787" y="3566"/>
                  </a:lnTo>
                  <a:lnTo>
                    <a:pt x="2615" y="3579"/>
                  </a:lnTo>
                  <a:lnTo>
                    <a:pt x="2127" y="3632"/>
                  </a:lnTo>
                  <a:lnTo>
                    <a:pt x="1955" y="3632"/>
                  </a:lnTo>
                  <a:lnTo>
                    <a:pt x="1466" y="3685"/>
                  </a:lnTo>
                  <a:lnTo>
                    <a:pt x="1295" y="3685"/>
                  </a:lnTo>
                  <a:lnTo>
                    <a:pt x="806" y="3725"/>
                  </a:lnTo>
                  <a:lnTo>
                    <a:pt x="634" y="3751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30"/>
                  </a:lnTo>
                  <a:lnTo>
                    <a:pt x="819" y="3817"/>
                  </a:lnTo>
                  <a:lnTo>
                    <a:pt x="1321" y="3764"/>
                  </a:lnTo>
                  <a:lnTo>
                    <a:pt x="1479" y="3764"/>
                  </a:lnTo>
                  <a:lnTo>
                    <a:pt x="1955" y="3712"/>
                  </a:lnTo>
                  <a:lnTo>
                    <a:pt x="2127" y="3712"/>
                  </a:lnTo>
                  <a:lnTo>
                    <a:pt x="2615" y="3672"/>
                  </a:lnTo>
                  <a:lnTo>
                    <a:pt x="2787" y="3646"/>
                  </a:lnTo>
                  <a:lnTo>
                    <a:pt x="3275" y="3619"/>
                  </a:lnTo>
                  <a:lnTo>
                    <a:pt x="3447" y="3606"/>
                  </a:lnTo>
                  <a:lnTo>
                    <a:pt x="3936" y="3566"/>
                  </a:lnTo>
                  <a:lnTo>
                    <a:pt x="4108" y="3553"/>
                  </a:lnTo>
                  <a:lnTo>
                    <a:pt x="4596" y="3513"/>
                  </a:lnTo>
                  <a:lnTo>
                    <a:pt x="4768" y="3500"/>
                  </a:lnTo>
                  <a:lnTo>
                    <a:pt x="5256" y="3474"/>
                  </a:lnTo>
                  <a:lnTo>
                    <a:pt x="5428" y="3447"/>
                  </a:lnTo>
                  <a:lnTo>
                    <a:pt x="5917" y="3421"/>
                  </a:lnTo>
                  <a:lnTo>
                    <a:pt x="6088" y="3395"/>
                  </a:lnTo>
                  <a:lnTo>
                    <a:pt x="6577" y="3355"/>
                  </a:lnTo>
                  <a:lnTo>
                    <a:pt x="6736" y="3355"/>
                  </a:lnTo>
                  <a:lnTo>
                    <a:pt x="7224" y="3302"/>
                  </a:lnTo>
                  <a:lnTo>
                    <a:pt x="7396" y="3289"/>
                  </a:lnTo>
                  <a:lnTo>
                    <a:pt x="7885" y="3249"/>
                  </a:lnTo>
                  <a:lnTo>
                    <a:pt x="8056" y="3236"/>
                  </a:lnTo>
                  <a:lnTo>
                    <a:pt x="8545" y="3210"/>
                  </a:lnTo>
                  <a:lnTo>
                    <a:pt x="8717" y="3183"/>
                  </a:lnTo>
                  <a:lnTo>
                    <a:pt x="9205" y="3157"/>
                  </a:lnTo>
                  <a:lnTo>
                    <a:pt x="9377" y="3144"/>
                  </a:lnTo>
                  <a:lnTo>
                    <a:pt x="9866" y="3104"/>
                  </a:lnTo>
                  <a:lnTo>
                    <a:pt x="10037" y="3091"/>
                  </a:lnTo>
                  <a:lnTo>
                    <a:pt x="10526" y="3051"/>
                  </a:lnTo>
                  <a:lnTo>
                    <a:pt x="10698" y="3038"/>
                  </a:lnTo>
                  <a:lnTo>
                    <a:pt x="11186" y="2985"/>
                  </a:lnTo>
                  <a:lnTo>
                    <a:pt x="11358" y="2985"/>
                  </a:lnTo>
                  <a:lnTo>
                    <a:pt x="11833" y="2946"/>
                  </a:lnTo>
                  <a:lnTo>
                    <a:pt x="11992" y="2946"/>
                  </a:lnTo>
                  <a:lnTo>
                    <a:pt x="12494" y="2893"/>
                  </a:lnTo>
                  <a:lnTo>
                    <a:pt x="12652" y="2880"/>
                  </a:lnTo>
                  <a:lnTo>
                    <a:pt x="13154" y="2840"/>
                  </a:lnTo>
                  <a:lnTo>
                    <a:pt x="13312" y="2827"/>
                  </a:lnTo>
                  <a:lnTo>
                    <a:pt x="13814" y="2787"/>
                  </a:lnTo>
                  <a:lnTo>
                    <a:pt x="13973" y="2774"/>
                  </a:lnTo>
                  <a:lnTo>
                    <a:pt x="14475" y="2734"/>
                  </a:lnTo>
                  <a:lnTo>
                    <a:pt x="14633" y="2721"/>
                  </a:lnTo>
                  <a:lnTo>
                    <a:pt x="15135" y="2695"/>
                  </a:lnTo>
                  <a:lnTo>
                    <a:pt x="15293" y="2681"/>
                  </a:lnTo>
                  <a:lnTo>
                    <a:pt x="15795" y="2642"/>
                  </a:lnTo>
                  <a:lnTo>
                    <a:pt x="15954" y="2629"/>
                  </a:lnTo>
                  <a:lnTo>
                    <a:pt x="16442" y="2576"/>
                  </a:lnTo>
                  <a:lnTo>
                    <a:pt x="16601" y="2576"/>
                  </a:lnTo>
                  <a:lnTo>
                    <a:pt x="17103" y="2523"/>
                  </a:lnTo>
                  <a:lnTo>
                    <a:pt x="17261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3" y="2431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2" y="2365"/>
                  </a:lnTo>
                  <a:lnTo>
                    <a:pt x="19744" y="2325"/>
                  </a:lnTo>
                  <a:lnTo>
                    <a:pt x="19903" y="2312"/>
                  </a:lnTo>
                  <a:lnTo>
                    <a:pt x="20404" y="2285"/>
                  </a:lnTo>
                  <a:lnTo>
                    <a:pt x="20563" y="2259"/>
                  </a:lnTo>
                  <a:lnTo>
                    <a:pt x="21065" y="2219"/>
                  </a:lnTo>
                  <a:lnTo>
                    <a:pt x="21210" y="2219"/>
                  </a:lnTo>
                  <a:lnTo>
                    <a:pt x="21699" y="2166"/>
                  </a:lnTo>
                  <a:lnTo>
                    <a:pt x="21870" y="2166"/>
                  </a:lnTo>
                  <a:lnTo>
                    <a:pt x="22359" y="2114"/>
                  </a:lnTo>
                  <a:lnTo>
                    <a:pt x="22531" y="2100"/>
                  </a:lnTo>
                  <a:lnTo>
                    <a:pt x="23019" y="2061"/>
                  </a:lnTo>
                  <a:lnTo>
                    <a:pt x="23191" y="2048"/>
                  </a:lnTo>
                  <a:lnTo>
                    <a:pt x="23680" y="2021"/>
                  </a:lnTo>
                  <a:lnTo>
                    <a:pt x="23851" y="1995"/>
                  </a:lnTo>
                  <a:lnTo>
                    <a:pt x="24340" y="1968"/>
                  </a:lnTo>
                  <a:lnTo>
                    <a:pt x="24512" y="1955"/>
                  </a:lnTo>
                  <a:lnTo>
                    <a:pt x="25000" y="1915"/>
                  </a:lnTo>
                  <a:lnTo>
                    <a:pt x="25172" y="1902"/>
                  </a:lnTo>
                  <a:lnTo>
                    <a:pt x="25661" y="1863"/>
                  </a:lnTo>
                  <a:lnTo>
                    <a:pt x="25832" y="1849"/>
                  </a:lnTo>
                  <a:lnTo>
                    <a:pt x="26308" y="1797"/>
                  </a:lnTo>
                  <a:lnTo>
                    <a:pt x="26479" y="1797"/>
                  </a:lnTo>
                  <a:lnTo>
                    <a:pt x="26968" y="1744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599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32"/>
                  </a:lnTo>
                  <a:lnTo>
                    <a:pt x="30270" y="1506"/>
                  </a:lnTo>
                  <a:lnTo>
                    <a:pt x="30441" y="1493"/>
                  </a:lnTo>
                  <a:lnTo>
                    <a:pt x="30917" y="1440"/>
                  </a:lnTo>
                  <a:lnTo>
                    <a:pt x="31075" y="1440"/>
                  </a:lnTo>
                  <a:lnTo>
                    <a:pt x="31577" y="1387"/>
                  </a:lnTo>
                  <a:lnTo>
                    <a:pt x="31736" y="1387"/>
                  </a:lnTo>
                  <a:lnTo>
                    <a:pt x="32237" y="1334"/>
                  </a:lnTo>
                  <a:lnTo>
                    <a:pt x="32396" y="1321"/>
                  </a:lnTo>
                  <a:lnTo>
                    <a:pt x="32898" y="1295"/>
                  </a:lnTo>
                  <a:lnTo>
                    <a:pt x="33056" y="1268"/>
                  </a:lnTo>
                  <a:lnTo>
                    <a:pt x="33558" y="1242"/>
                  </a:lnTo>
                  <a:lnTo>
                    <a:pt x="33717" y="1229"/>
                  </a:lnTo>
                  <a:lnTo>
                    <a:pt x="34218" y="1189"/>
                  </a:lnTo>
                  <a:lnTo>
                    <a:pt x="34377" y="1176"/>
                  </a:lnTo>
                  <a:lnTo>
                    <a:pt x="34879" y="1136"/>
                  </a:lnTo>
                  <a:lnTo>
                    <a:pt x="35037" y="1123"/>
                  </a:lnTo>
                  <a:lnTo>
                    <a:pt x="35539" y="1083"/>
                  </a:lnTo>
                  <a:lnTo>
                    <a:pt x="35684" y="1070"/>
                  </a:lnTo>
                  <a:lnTo>
                    <a:pt x="36186" y="1031"/>
                  </a:lnTo>
                  <a:lnTo>
                    <a:pt x="36345" y="1031"/>
                  </a:lnTo>
                  <a:lnTo>
                    <a:pt x="36847" y="978"/>
                  </a:lnTo>
                  <a:lnTo>
                    <a:pt x="37005" y="978"/>
                  </a:lnTo>
                  <a:lnTo>
                    <a:pt x="37507" y="925"/>
                  </a:lnTo>
                  <a:lnTo>
                    <a:pt x="37665" y="912"/>
                  </a:lnTo>
                  <a:lnTo>
                    <a:pt x="38167" y="872"/>
                  </a:lnTo>
                  <a:lnTo>
                    <a:pt x="38326" y="859"/>
                  </a:lnTo>
                  <a:lnTo>
                    <a:pt x="38828" y="833"/>
                  </a:lnTo>
                  <a:lnTo>
                    <a:pt x="38986" y="806"/>
                  </a:lnTo>
                  <a:lnTo>
                    <a:pt x="39488" y="780"/>
                  </a:lnTo>
                  <a:lnTo>
                    <a:pt x="39646" y="753"/>
                  </a:lnTo>
                  <a:lnTo>
                    <a:pt x="40148" y="727"/>
                  </a:lnTo>
                  <a:lnTo>
                    <a:pt x="40293" y="714"/>
                  </a:lnTo>
                  <a:lnTo>
                    <a:pt x="40782" y="674"/>
                  </a:lnTo>
                  <a:lnTo>
                    <a:pt x="40954" y="661"/>
                  </a:lnTo>
                  <a:lnTo>
                    <a:pt x="41442" y="608"/>
                  </a:lnTo>
                  <a:lnTo>
                    <a:pt x="41614" y="608"/>
                  </a:lnTo>
                  <a:lnTo>
                    <a:pt x="42103" y="568"/>
                  </a:lnTo>
                  <a:lnTo>
                    <a:pt x="42274" y="542"/>
                  </a:lnTo>
                  <a:lnTo>
                    <a:pt x="42763" y="516"/>
                  </a:lnTo>
                  <a:lnTo>
                    <a:pt x="42935" y="502"/>
                  </a:lnTo>
                  <a:lnTo>
                    <a:pt x="43423" y="463"/>
                  </a:lnTo>
                  <a:lnTo>
                    <a:pt x="43595" y="450"/>
                  </a:lnTo>
                  <a:lnTo>
                    <a:pt x="44084" y="410"/>
                  </a:lnTo>
                  <a:lnTo>
                    <a:pt x="44255" y="397"/>
                  </a:lnTo>
                  <a:lnTo>
                    <a:pt x="44744" y="370"/>
                  </a:lnTo>
                  <a:lnTo>
                    <a:pt x="44916" y="344"/>
                  </a:lnTo>
                  <a:lnTo>
                    <a:pt x="45391" y="317"/>
                  </a:lnTo>
                  <a:lnTo>
                    <a:pt x="45550" y="304"/>
                  </a:lnTo>
                  <a:lnTo>
                    <a:pt x="46051" y="251"/>
                  </a:lnTo>
                  <a:lnTo>
                    <a:pt x="46210" y="251"/>
                  </a:lnTo>
                  <a:lnTo>
                    <a:pt x="46712" y="199"/>
                  </a:lnTo>
                  <a:lnTo>
                    <a:pt x="46870" y="199"/>
                  </a:lnTo>
                  <a:lnTo>
                    <a:pt x="47372" y="146"/>
                  </a:lnTo>
                  <a:lnTo>
                    <a:pt x="47531" y="133"/>
                  </a:lnTo>
                  <a:lnTo>
                    <a:pt x="48191" y="80"/>
                  </a:lnTo>
                  <a:lnTo>
                    <a:pt x="48178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 rot="293623">
              <a:off x="3843150" y="2087664"/>
              <a:ext cx="4174465" cy="335145"/>
            </a:xfrm>
            <a:custGeom>
              <a:avLst/>
              <a:gdLst/>
              <a:ahLst/>
              <a:cxnLst/>
              <a:rect l="l" t="t" r="r" b="b"/>
              <a:pathLst>
                <a:path w="48205" h="3870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72" y="66"/>
                  </a:lnTo>
                  <a:lnTo>
                    <a:pt x="46884" y="93"/>
                  </a:lnTo>
                  <a:lnTo>
                    <a:pt x="46712" y="119"/>
                  </a:lnTo>
                  <a:lnTo>
                    <a:pt x="46224" y="146"/>
                  </a:lnTo>
                  <a:lnTo>
                    <a:pt x="46052" y="172"/>
                  </a:lnTo>
                  <a:lnTo>
                    <a:pt x="45563" y="198"/>
                  </a:lnTo>
                  <a:lnTo>
                    <a:pt x="45391" y="212"/>
                  </a:lnTo>
                  <a:lnTo>
                    <a:pt x="44903" y="251"/>
                  </a:lnTo>
                  <a:lnTo>
                    <a:pt x="44731" y="264"/>
                  </a:lnTo>
                  <a:lnTo>
                    <a:pt x="44256" y="304"/>
                  </a:lnTo>
                  <a:lnTo>
                    <a:pt x="44097" y="317"/>
                  </a:lnTo>
                  <a:lnTo>
                    <a:pt x="43595" y="370"/>
                  </a:lnTo>
                  <a:lnTo>
                    <a:pt x="43437" y="370"/>
                  </a:lnTo>
                  <a:lnTo>
                    <a:pt x="42935" y="410"/>
                  </a:lnTo>
                  <a:lnTo>
                    <a:pt x="42777" y="410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5"/>
                  </a:lnTo>
                  <a:lnTo>
                    <a:pt x="41456" y="529"/>
                  </a:lnTo>
                  <a:lnTo>
                    <a:pt x="40954" y="568"/>
                  </a:lnTo>
                  <a:lnTo>
                    <a:pt x="40796" y="581"/>
                  </a:lnTo>
                  <a:lnTo>
                    <a:pt x="40294" y="608"/>
                  </a:lnTo>
                  <a:lnTo>
                    <a:pt x="40135" y="634"/>
                  </a:lnTo>
                  <a:lnTo>
                    <a:pt x="39633" y="661"/>
                  </a:lnTo>
                  <a:lnTo>
                    <a:pt x="39488" y="674"/>
                  </a:lnTo>
                  <a:lnTo>
                    <a:pt x="38986" y="727"/>
                  </a:lnTo>
                  <a:lnTo>
                    <a:pt x="38828" y="727"/>
                  </a:lnTo>
                  <a:lnTo>
                    <a:pt x="38326" y="780"/>
                  </a:lnTo>
                  <a:lnTo>
                    <a:pt x="38168" y="780"/>
                  </a:lnTo>
                  <a:lnTo>
                    <a:pt x="37666" y="832"/>
                  </a:lnTo>
                  <a:lnTo>
                    <a:pt x="37507" y="846"/>
                  </a:lnTo>
                  <a:lnTo>
                    <a:pt x="37005" y="872"/>
                  </a:lnTo>
                  <a:lnTo>
                    <a:pt x="36847" y="898"/>
                  </a:lnTo>
                  <a:lnTo>
                    <a:pt x="36345" y="925"/>
                  </a:lnTo>
                  <a:lnTo>
                    <a:pt x="36187" y="938"/>
                  </a:lnTo>
                  <a:lnTo>
                    <a:pt x="35685" y="978"/>
                  </a:lnTo>
                  <a:lnTo>
                    <a:pt x="35526" y="991"/>
                  </a:lnTo>
                  <a:lnTo>
                    <a:pt x="35024" y="1030"/>
                  </a:lnTo>
                  <a:lnTo>
                    <a:pt x="34866" y="1044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8" y="1136"/>
                  </a:lnTo>
                  <a:lnTo>
                    <a:pt x="33057" y="1189"/>
                  </a:lnTo>
                  <a:lnTo>
                    <a:pt x="32898" y="1189"/>
                  </a:lnTo>
                  <a:lnTo>
                    <a:pt x="32396" y="1242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7" y="1308"/>
                  </a:lnTo>
                  <a:lnTo>
                    <a:pt x="31076" y="1334"/>
                  </a:lnTo>
                  <a:lnTo>
                    <a:pt x="30917" y="1361"/>
                  </a:lnTo>
                  <a:lnTo>
                    <a:pt x="30415" y="1387"/>
                  </a:lnTo>
                  <a:lnTo>
                    <a:pt x="30257" y="1400"/>
                  </a:lnTo>
                  <a:lnTo>
                    <a:pt x="29781" y="1440"/>
                  </a:lnTo>
                  <a:lnTo>
                    <a:pt x="29610" y="1453"/>
                  </a:lnTo>
                  <a:lnTo>
                    <a:pt x="29121" y="1493"/>
                  </a:lnTo>
                  <a:lnTo>
                    <a:pt x="28949" y="1506"/>
                  </a:lnTo>
                  <a:lnTo>
                    <a:pt x="28461" y="1559"/>
                  </a:lnTo>
                  <a:lnTo>
                    <a:pt x="28289" y="1559"/>
                  </a:lnTo>
                  <a:lnTo>
                    <a:pt x="27800" y="1598"/>
                  </a:lnTo>
                  <a:lnTo>
                    <a:pt x="27629" y="1625"/>
                  </a:lnTo>
                  <a:lnTo>
                    <a:pt x="27140" y="1651"/>
                  </a:lnTo>
                  <a:lnTo>
                    <a:pt x="26968" y="1664"/>
                  </a:lnTo>
                  <a:lnTo>
                    <a:pt x="26480" y="1704"/>
                  </a:lnTo>
                  <a:lnTo>
                    <a:pt x="26308" y="1717"/>
                  </a:lnTo>
                  <a:lnTo>
                    <a:pt x="25819" y="1744"/>
                  </a:lnTo>
                  <a:lnTo>
                    <a:pt x="25648" y="1770"/>
                  </a:lnTo>
                  <a:lnTo>
                    <a:pt x="25159" y="1796"/>
                  </a:lnTo>
                  <a:lnTo>
                    <a:pt x="25014" y="1823"/>
                  </a:lnTo>
                  <a:lnTo>
                    <a:pt x="24512" y="1849"/>
                  </a:lnTo>
                  <a:lnTo>
                    <a:pt x="24353" y="1862"/>
                  </a:lnTo>
                  <a:lnTo>
                    <a:pt x="23852" y="1915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3" y="1968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2" y="2127"/>
                  </a:lnTo>
                  <a:lnTo>
                    <a:pt x="20550" y="2166"/>
                  </a:lnTo>
                  <a:lnTo>
                    <a:pt x="20392" y="2179"/>
                  </a:lnTo>
                  <a:lnTo>
                    <a:pt x="19903" y="2219"/>
                  </a:lnTo>
                  <a:lnTo>
                    <a:pt x="19744" y="2232"/>
                  </a:lnTo>
                  <a:lnTo>
                    <a:pt x="19243" y="2259"/>
                  </a:lnTo>
                  <a:lnTo>
                    <a:pt x="19084" y="2285"/>
                  </a:lnTo>
                  <a:lnTo>
                    <a:pt x="18582" y="2325"/>
                  </a:lnTo>
                  <a:lnTo>
                    <a:pt x="18424" y="2325"/>
                  </a:lnTo>
                  <a:lnTo>
                    <a:pt x="17922" y="2377"/>
                  </a:lnTo>
                  <a:lnTo>
                    <a:pt x="17763" y="2391"/>
                  </a:lnTo>
                  <a:lnTo>
                    <a:pt x="17262" y="2430"/>
                  </a:lnTo>
                  <a:lnTo>
                    <a:pt x="17103" y="2444"/>
                  </a:lnTo>
                  <a:lnTo>
                    <a:pt x="16601" y="2483"/>
                  </a:lnTo>
                  <a:lnTo>
                    <a:pt x="16443" y="2496"/>
                  </a:lnTo>
                  <a:lnTo>
                    <a:pt x="15941" y="2523"/>
                  </a:lnTo>
                  <a:lnTo>
                    <a:pt x="15782" y="2549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7" y="2628"/>
                  </a:lnTo>
                  <a:lnTo>
                    <a:pt x="14475" y="2642"/>
                  </a:lnTo>
                  <a:lnTo>
                    <a:pt x="13986" y="2694"/>
                  </a:lnTo>
                  <a:lnTo>
                    <a:pt x="13815" y="2694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6" y="2787"/>
                  </a:lnTo>
                  <a:lnTo>
                    <a:pt x="12494" y="2813"/>
                  </a:lnTo>
                  <a:lnTo>
                    <a:pt x="12005" y="2840"/>
                  </a:lnTo>
                  <a:lnTo>
                    <a:pt x="11834" y="2853"/>
                  </a:lnTo>
                  <a:lnTo>
                    <a:pt x="11345" y="2893"/>
                  </a:lnTo>
                  <a:lnTo>
                    <a:pt x="11173" y="2906"/>
                  </a:lnTo>
                  <a:lnTo>
                    <a:pt x="10698" y="2945"/>
                  </a:lnTo>
                  <a:lnTo>
                    <a:pt x="10526" y="2959"/>
                  </a:lnTo>
                  <a:lnTo>
                    <a:pt x="10038" y="2985"/>
                  </a:lnTo>
                  <a:lnTo>
                    <a:pt x="9866" y="3011"/>
                  </a:lnTo>
                  <a:lnTo>
                    <a:pt x="9377" y="3038"/>
                  </a:lnTo>
                  <a:lnTo>
                    <a:pt x="9206" y="3051"/>
                  </a:lnTo>
                  <a:lnTo>
                    <a:pt x="8717" y="3104"/>
                  </a:lnTo>
                  <a:lnTo>
                    <a:pt x="8545" y="3104"/>
                  </a:lnTo>
                  <a:lnTo>
                    <a:pt x="8057" y="3157"/>
                  </a:lnTo>
                  <a:lnTo>
                    <a:pt x="7885" y="3170"/>
                  </a:lnTo>
                  <a:lnTo>
                    <a:pt x="7396" y="3209"/>
                  </a:lnTo>
                  <a:lnTo>
                    <a:pt x="7225" y="3223"/>
                  </a:lnTo>
                  <a:lnTo>
                    <a:pt x="6736" y="3249"/>
                  </a:lnTo>
                  <a:lnTo>
                    <a:pt x="6564" y="3276"/>
                  </a:lnTo>
                  <a:lnTo>
                    <a:pt x="6076" y="3302"/>
                  </a:lnTo>
                  <a:lnTo>
                    <a:pt x="5930" y="3315"/>
                  </a:lnTo>
                  <a:lnTo>
                    <a:pt x="5428" y="3355"/>
                  </a:lnTo>
                  <a:lnTo>
                    <a:pt x="5270" y="3368"/>
                  </a:lnTo>
                  <a:lnTo>
                    <a:pt x="4768" y="3394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74"/>
                  </a:lnTo>
                  <a:lnTo>
                    <a:pt x="3448" y="3513"/>
                  </a:lnTo>
                  <a:lnTo>
                    <a:pt x="3289" y="3513"/>
                  </a:lnTo>
                  <a:lnTo>
                    <a:pt x="2787" y="3566"/>
                  </a:lnTo>
                  <a:lnTo>
                    <a:pt x="2629" y="3579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7" y="3672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1" y="3725"/>
                  </a:lnTo>
                  <a:lnTo>
                    <a:pt x="1" y="3777"/>
                  </a:lnTo>
                  <a:lnTo>
                    <a:pt x="1" y="3870"/>
                  </a:lnTo>
                  <a:lnTo>
                    <a:pt x="661" y="3817"/>
                  </a:lnTo>
                  <a:lnTo>
                    <a:pt x="819" y="3804"/>
                  </a:lnTo>
                  <a:lnTo>
                    <a:pt x="1321" y="3764"/>
                  </a:lnTo>
                  <a:lnTo>
                    <a:pt x="1480" y="3751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72"/>
                  </a:lnTo>
                  <a:lnTo>
                    <a:pt x="2800" y="3645"/>
                  </a:lnTo>
                  <a:lnTo>
                    <a:pt x="3289" y="3606"/>
                  </a:lnTo>
                  <a:lnTo>
                    <a:pt x="3448" y="3606"/>
                  </a:lnTo>
                  <a:lnTo>
                    <a:pt x="3949" y="3553"/>
                  </a:lnTo>
                  <a:lnTo>
                    <a:pt x="4108" y="3553"/>
                  </a:lnTo>
                  <a:lnTo>
                    <a:pt x="4610" y="3500"/>
                  </a:lnTo>
                  <a:lnTo>
                    <a:pt x="4768" y="3487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4"/>
                  </a:lnTo>
                  <a:lnTo>
                    <a:pt x="6089" y="3381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85" y="3236"/>
                  </a:lnTo>
                  <a:lnTo>
                    <a:pt x="8057" y="3236"/>
                  </a:lnTo>
                  <a:lnTo>
                    <a:pt x="8545" y="3183"/>
                  </a:lnTo>
                  <a:lnTo>
                    <a:pt x="8717" y="3183"/>
                  </a:lnTo>
                  <a:lnTo>
                    <a:pt x="9206" y="3143"/>
                  </a:lnTo>
                  <a:lnTo>
                    <a:pt x="9377" y="3117"/>
                  </a:lnTo>
                  <a:lnTo>
                    <a:pt x="9866" y="3091"/>
                  </a:lnTo>
                  <a:lnTo>
                    <a:pt x="10038" y="3064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7" y="2985"/>
                  </a:lnTo>
                  <a:lnTo>
                    <a:pt x="11358" y="2972"/>
                  </a:lnTo>
                  <a:lnTo>
                    <a:pt x="11847" y="2945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66" y="2879"/>
                  </a:lnTo>
                  <a:lnTo>
                    <a:pt x="13154" y="2827"/>
                  </a:lnTo>
                  <a:lnTo>
                    <a:pt x="13326" y="2827"/>
                  </a:lnTo>
                  <a:lnTo>
                    <a:pt x="13815" y="2774"/>
                  </a:lnTo>
                  <a:lnTo>
                    <a:pt x="13986" y="2774"/>
                  </a:lnTo>
                  <a:lnTo>
                    <a:pt x="14475" y="2721"/>
                  </a:lnTo>
                  <a:lnTo>
                    <a:pt x="14647" y="2708"/>
                  </a:lnTo>
                  <a:lnTo>
                    <a:pt x="15135" y="2681"/>
                  </a:lnTo>
                  <a:lnTo>
                    <a:pt x="15307" y="2655"/>
                  </a:lnTo>
                  <a:lnTo>
                    <a:pt x="15796" y="2628"/>
                  </a:lnTo>
                  <a:lnTo>
                    <a:pt x="15967" y="2615"/>
                  </a:lnTo>
                  <a:lnTo>
                    <a:pt x="16456" y="2576"/>
                  </a:lnTo>
                  <a:lnTo>
                    <a:pt x="16628" y="2562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4" y="2404"/>
                  </a:lnTo>
                  <a:lnTo>
                    <a:pt x="18582" y="2404"/>
                  </a:lnTo>
                  <a:lnTo>
                    <a:pt x="19084" y="2364"/>
                  </a:lnTo>
                  <a:lnTo>
                    <a:pt x="19243" y="2351"/>
                  </a:lnTo>
                  <a:lnTo>
                    <a:pt x="19744" y="2311"/>
                  </a:lnTo>
                  <a:lnTo>
                    <a:pt x="19903" y="2298"/>
                  </a:lnTo>
                  <a:lnTo>
                    <a:pt x="20405" y="2259"/>
                  </a:lnTo>
                  <a:lnTo>
                    <a:pt x="20563" y="2245"/>
                  </a:lnTo>
                  <a:lnTo>
                    <a:pt x="21065" y="2219"/>
                  </a:lnTo>
                  <a:lnTo>
                    <a:pt x="21224" y="2193"/>
                  </a:lnTo>
                  <a:lnTo>
                    <a:pt x="21725" y="2166"/>
                  </a:lnTo>
                  <a:lnTo>
                    <a:pt x="21884" y="2153"/>
                  </a:lnTo>
                  <a:lnTo>
                    <a:pt x="22372" y="2113"/>
                  </a:lnTo>
                  <a:lnTo>
                    <a:pt x="22531" y="2100"/>
                  </a:lnTo>
                  <a:lnTo>
                    <a:pt x="23033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2" y="1995"/>
                  </a:lnTo>
                  <a:lnTo>
                    <a:pt x="24353" y="1955"/>
                  </a:lnTo>
                  <a:lnTo>
                    <a:pt x="24512" y="1928"/>
                  </a:lnTo>
                  <a:lnTo>
                    <a:pt x="25014" y="1902"/>
                  </a:lnTo>
                  <a:lnTo>
                    <a:pt x="25172" y="1889"/>
                  </a:lnTo>
                  <a:lnTo>
                    <a:pt x="25674" y="1849"/>
                  </a:lnTo>
                  <a:lnTo>
                    <a:pt x="25833" y="1836"/>
                  </a:lnTo>
                  <a:lnTo>
                    <a:pt x="26334" y="1796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40" y="1730"/>
                  </a:lnTo>
                  <a:lnTo>
                    <a:pt x="27629" y="1704"/>
                  </a:lnTo>
                  <a:lnTo>
                    <a:pt x="27800" y="1691"/>
                  </a:lnTo>
                  <a:lnTo>
                    <a:pt x="28289" y="1638"/>
                  </a:lnTo>
                  <a:lnTo>
                    <a:pt x="28461" y="1638"/>
                  </a:lnTo>
                  <a:lnTo>
                    <a:pt x="28949" y="1585"/>
                  </a:lnTo>
                  <a:lnTo>
                    <a:pt x="29121" y="1572"/>
                  </a:lnTo>
                  <a:lnTo>
                    <a:pt x="29610" y="1532"/>
                  </a:lnTo>
                  <a:lnTo>
                    <a:pt x="29781" y="1519"/>
                  </a:lnTo>
                  <a:lnTo>
                    <a:pt x="30270" y="1493"/>
                  </a:lnTo>
                  <a:lnTo>
                    <a:pt x="30442" y="1466"/>
                  </a:lnTo>
                  <a:lnTo>
                    <a:pt x="30930" y="1440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38" y="1334"/>
                  </a:lnTo>
                  <a:lnTo>
                    <a:pt x="32396" y="1321"/>
                  </a:lnTo>
                  <a:lnTo>
                    <a:pt x="32898" y="1268"/>
                  </a:lnTo>
                  <a:lnTo>
                    <a:pt x="33057" y="1268"/>
                  </a:lnTo>
                  <a:lnTo>
                    <a:pt x="33558" y="1229"/>
                  </a:lnTo>
                  <a:lnTo>
                    <a:pt x="33717" y="1229"/>
                  </a:lnTo>
                  <a:lnTo>
                    <a:pt x="34219" y="1176"/>
                  </a:lnTo>
                  <a:lnTo>
                    <a:pt x="34377" y="1162"/>
                  </a:lnTo>
                  <a:lnTo>
                    <a:pt x="34879" y="1123"/>
                  </a:lnTo>
                  <a:lnTo>
                    <a:pt x="35038" y="1110"/>
                  </a:lnTo>
                  <a:lnTo>
                    <a:pt x="35539" y="1070"/>
                  </a:lnTo>
                  <a:lnTo>
                    <a:pt x="35698" y="1057"/>
                  </a:lnTo>
                  <a:lnTo>
                    <a:pt x="36200" y="1030"/>
                  </a:lnTo>
                  <a:lnTo>
                    <a:pt x="36358" y="1004"/>
                  </a:lnTo>
                  <a:lnTo>
                    <a:pt x="36847" y="978"/>
                  </a:lnTo>
                  <a:lnTo>
                    <a:pt x="37005" y="964"/>
                  </a:lnTo>
                  <a:lnTo>
                    <a:pt x="37507" y="925"/>
                  </a:lnTo>
                  <a:lnTo>
                    <a:pt x="37666" y="912"/>
                  </a:lnTo>
                  <a:lnTo>
                    <a:pt x="38168" y="859"/>
                  </a:lnTo>
                  <a:lnTo>
                    <a:pt x="38326" y="859"/>
                  </a:lnTo>
                  <a:lnTo>
                    <a:pt x="38828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7" y="740"/>
                  </a:lnTo>
                  <a:lnTo>
                    <a:pt x="40148" y="713"/>
                  </a:lnTo>
                  <a:lnTo>
                    <a:pt x="40307" y="700"/>
                  </a:lnTo>
                  <a:lnTo>
                    <a:pt x="40809" y="661"/>
                  </a:lnTo>
                  <a:lnTo>
                    <a:pt x="40967" y="647"/>
                  </a:lnTo>
                  <a:lnTo>
                    <a:pt x="41469" y="608"/>
                  </a:lnTo>
                  <a:lnTo>
                    <a:pt x="41614" y="595"/>
                  </a:lnTo>
                  <a:lnTo>
                    <a:pt x="42116" y="568"/>
                  </a:lnTo>
                  <a:lnTo>
                    <a:pt x="42275" y="542"/>
                  </a:lnTo>
                  <a:lnTo>
                    <a:pt x="42777" y="502"/>
                  </a:lnTo>
                  <a:lnTo>
                    <a:pt x="42935" y="502"/>
                  </a:lnTo>
                  <a:lnTo>
                    <a:pt x="43437" y="449"/>
                  </a:lnTo>
                  <a:lnTo>
                    <a:pt x="43595" y="449"/>
                  </a:lnTo>
                  <a:lnTo>
                    <a:pt x="44097" y="397"/>
                  </a:lnTo>
                  <a:lnTo>
                    <a:pt x="44256" y="383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18" y="304"/>
                  </a:lnTo>
                  <a:lnTo>
                    <a:pt x="45576" y="278"/>
                  </a:lnTo>
                  <a:lnTo>
                    <a:pt x="46078" y="251"/>
                  </a:lnTo>
                  <a:lnTo>
                    <a:pt x="46237" y="238"/>
                  </a:lnTo>
                  <a:lnTo>
                    <a:pt x="46712" y="198"/>
                  </a:lnTo>
                  <a:lnTo>
                    <a:pt x="46884" y="185"/>
                  </a:lnTo>
                  <a:lnTo>
                    <a:pt x="47372" y="146"/>
                  </a:lnTo>
                  <a:lnTo>
                    <a:pt x="47544" y="132"/>
                  </a:lnTo>
                  <a:lnTo>
                    <a:pt x="48204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 rot="293623">
              <a:off x="3840365" y="2401880"/>
              <a:ext cx="4174465" cy="334105"/>
            </a:xfrm>
            <a:custGeom>
              <a:avLst/>
              <a:gdLst/>
              <a:ahLst/>
              <a:cxnLst/>
              <a:rect l="l" t="t" r="r" b="b"/>
              <a:pathLst>
                <a:path w="48205" h="3858" extrusionOk="0">
                  <a:moveTo>
                    <a:pt x="48205" y="1"/>
                  </a:moveTo>
                  <a:lnTo>
                    <a:pt x="47545" y="54"/>
                  </a:lnTo>
                  <a:lnTo>
                    <a:pt x="47386" y="67"/>
                  </a:lnTo>
                  <a:lnTo>
                    <a:pt x="46884" y="93"/>
                  </a:lnTo>
                  <a:lnTo>
                    <a:pt x="46726" y="107"/>
                  </a:lnTo>
                  <a:lnTo>
                    <a:pt x="46224" y="146"/>
                  </a:lnTo>
                  <a:lnTo>
                    <a:pt x="46065" y="159"/>
                  </a:lnTo>
                  <a:lnTo>
                    <a:pt x="45564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65"/>
                  </a:lnTo>
                  <a:lnTo>
                    <a:pt x="44256" y="318"/>
                  </a:lnTo>
                  <a:lnTo>
                    <a:pt x="44098" y="331"/>
                  </a:lnTo>
                  <a:lnTo>
                    <a:pt x="43596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24"/>
                  </a:lnTo>
                  <a:lnTo>
                    <a:pt x="42275" y="463"/>
                  </a:lnTo>
                  <a:lnTo>
                    <a:pt x="42117" y="476"/>
                  </a:lnTo>
                  <a:lnTo>
                    <a:pt x="41615" y="516"/>
                  </a:lnTo>
                  <a:lnTo>
                    <a:pt x="41456" y="529"/>
                  </a:lnTo>
                  <a:lnTo>
                    <a:pt x="40954" y="556"/>
                  </a:lnTo>
                  <a:lnTo>
                    <a:pt x="40796" y="582"/>
                  </a:lnTo>
                  <a:lnTo>
                    <a:pt x="40321" y="622"/>
                  </a:lnTo>
                  <a:lnTo>
                    <a:pt x="40149" y="622"/>
                  </a:lnTo>
                  <a:lnTo>
                    <a:pt x="39660" y="674"/>
                  </a:lnTo>
                  <a:lnTo>
                    <a:pt x="39489" y="688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40" y="767"/>
                  </a:lnTo>
                  <a:lnTo>
                    <a:pt x="38168" y="793"/>
                  </a:lnTo>
                  <a:lnTo>
                    <a:pt x="37679" y="820"/>
                  </a:lnTo>
                  <a:lnTo>
                    <a:pt x="37508" y="846"/>
                  </a:lnTo>
                  <a:lnTo>
                    <a:pt x="37019" y="873"/>
                  </a:lnTo>
                  <a:lnTo>
                    <a:pt x="36847" y="886"/>
                  </a:lnTo>
                  <a:lnTo>
                    <a:pt x="36359" y="925"/>
                  </a:lnTo>
                  <a:lnTo>
                    <a:pt x="36187" y="939"/>
                  </a:lnTo>
                  <a:lnTo>
                    <a:pt x="35711" y="991"/>
                  </a:lnTo>
                  <a:lnTo>
                    <a:pt x="35540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1" y="1084"/>
                  </a:lnTo>
                  <a:lnTo>
                    <a:pt x="34219" y="1097"/>
                  </a:lnTo>
                  <a:lnTo>
                    <a:pt x="33730" y="1137"/>
                  </a:lnTo>
                  <a:lnTo>
                    <a:pt x="33559" y="1150"/>
                  </a:lnTo>
                  <a:lnTo>
                    <a:pt x="33070" y="1189"/>
                  </a:lnTo>
                  <a:lnTo>
                    <a:pt x="32898" y="1203"/>
                  </a:lnTo>
                  <a:lnTo>
                    <a:pt x="32410" y="1242"/>
                  </a:lnTo>
                  <a:lnTo>
                    <a:pt x="32238" y="1256"/>
                  </a:lnTo>
                  <a:lnTo>
                    <a:pt x="31749" y="1282"/>
                  </a:lnTo>
                  <a:lnTo>
                    <a:pt x="31578" y="1308"/>
                  </a:lnTo>
                  <a:lnTo>
                    <a:pt x="31089" y="1335"/>
                  </a:lnTo>
                  <a:lnTo>
                    <a:pt x="30944" y="1348"/>
                  </a:lnTo>
                  <a:lnTo>
                    <a:pt x="30442" y="1401"/>
                  </a:lnTo>
                  <a:lnTo>
                    <a:pt x="30284" y="1401"/>
                  </a:lnTo>
                  <a:lnTo>
                    <a:pt x="29782" y="1454"/>
                  </a:lnTo>
                  <a:lnTo>
                    <a:pt x="29623" y="1454"/>
                  </a:lnTo>
                  <a:lnTo>
                    <a:pt x="29121" y="1506"/>
                  </a:lnTo>
                  <a:lnTo>
                    <a:pt x="28963" y="1520"/>
                  </a:lnTo>
                  <a:lnTo>
                    <a:pt x="28461" y="1546"/>
                  </a:lnTo>
                  <a:lnTo>
                    <a:pt x="28303" y="1572"/>
                  </a:lnTo>
                  <a:lnTo>
                    <a:pt x="27801" y="1599"/>
                  </a:lnTo>
                  <a:lnTo>
                    <a:pt x="27642" y="1612"/>
                  </a:lnTo>
                  <a:lnTo>
                    <a:pt x="27140" y="1652"/>
                  </a:lnTo>
                  <a:lnTo>
                    <a:pt x="26982" y="1665"/>
                  </a:lnTo>
                  <a:lnTo>
                    <a:pt x="26480" y="1705"/>
                  </a:lnTo>
                  <a:lnTo>
                    <a:pt x="26335" y="1718"/>
                  </a:lnTo>
                  <a:lnTo>
                    <a:pt x="25833" y="1757"/>
                  </a:lnTo>
                  <a:lnTo>
                    <a:pt x="25674" y="1757"/>
                  </a:lnTo>
                  <a:lnTo>
                    <a:pt x="25173" y="1810"/>
                  </a:lnTo>
                  <a:lnTo>
                    <a:pt x="25014" y="1810"/>
                  </a:lnTo>
                  <a:lnTo>
                    <a:pt x="24512" y="1863"/>
                  </a:lnTo>
                  <a:lnTo>
                    <a:pt x="24354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192" y="1969"/>
                  </a:lnTo>
                  <a:lnTo>
                    <a:pt x="23033" y="1982"/>
                  </a:lnTo>
                  <a:lnTo>
                    <a:pt x="22531" y="2008"/>
                  </a:lnTo>
                  <a:lnTo>
                    <a:pt x="22373" y="2035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24" y="2114"/>
                  </a:lnTo>
                  <a:lnTo>
                    <a:pt x="21065" y="2127"/>
                  </a:lnTo>
                  <a:lnTo>
                    <a:pt x="20564" y="2180"/>
                  </a:lnTo>
                  <a:lnTo>
                    <a:pt x="20405" y="2180"/>
                  </a:lnTo>
                  <a:lnTo>
                    <a:pt x="19903" y="2233"/>
                  </a:lnTo>
                  <a:lnTo>
                    <a:pt x="19745" y="2233"/>
                  </a:lnTo>
                  <a:lnTo>
                    <a:pt x="19243" y="2272"/>
                  </a:lnTo>
                  <a:lnTo>
                    <a:pt x="19084" y="2299"/>
                  </a:lnTo>
                  <a:lnTo>
                    <a:pt x="18583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75" y="2418"/>
                  </a:lnTo>
                  <a:lnTo>
                    <a:pt x="17103" y="2444"/>
                  </a:lnTo>
                  <a:lnTo>
                    <a:pt x="16628" y="2471"/>
                  </a:lnTo>
                  <a:lnTo>
                    <a:pt x="16456" y="2497"/>
                  </a:lnTo>
                  <a:lnTo>
                    <a:pt x="15968" y="2523"/>
                  </a:lnTo>
                  <a:lnTo>
                    <a:pt x="15796" y="2537"/>
                  </a:lnTo>
                  <a:lnTo>
                    <a:pt x="15307" y="2589"/>
                  </a:lnTo>
                  <a:lnTo>
                    <a:pt x="15136" y="2589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7" y="2695"/>
                  </a:lnTo>
                  <a:lnTo>
                    <a:pt x="13815" y="2708"/>
                  </a:lnTo>
                  <a:lnTo>
                    <a:pt x="13326" y="2735"/>
                  </a:lnTo>
                  <a:lnTo>
                    <a:pt x="13155" y="2748"/>
                  </a:lnTo>
                  <a:lnTo>
                    <a:pt x="12666" y="2787"/>
                  </a:lnTo>
                  <a:lnTo>
                    <a:pt x="12494" y="2801"/>
                  </a:lnTo>
                  <a:lnTo>
                    <a:pt x="12006" y="2840"/>
                  </a:lnTo>
                  <a:lnTo>
                    <a:pt x="11860" y="2853"/>
                  </a:lnTo>
                  <a:lnTo>
                    <a:pt x="11359" y="2893"/>
                  </a:lnTo>
                  <a:lnTo>
                    <a:pt x="11200" y="2906"/>
                  </a:lnTo>
                  <a:lnTo>
                    <a:pt x="10698" y="2959"/>
                  </a:lnTo>
                  <a:lnTo>
                    <a:pt x="10540" y="2959"/>
                  </a:lnTo>
                  <a:lnTo>
                    <a:pt x="10038" y="2999"/>
                  </a:lnTo>
                  <a:lnTo>
                    <a:pt x="9879" y="2999"/>
                  </a:lnTo>
                  <a:lnTo>
                    <a:pt x="9378" y="3052"/>
                  </a:lnTo>
                  <a:lnTo>
                    <a:pt x="9219" y="3065"/>
                  </a:lnTo>
                  <a:lnTo>
                    <a:pt x="8717" y="3104"/>
                  </a:lnTo>
                  <a:lnTo>
                    <a:pt x="8559" y="3118"/>
                  </a:lnTo>
                  <a:lnTo>
                    <a:pt x="8057" y="3157"/>
                  </a:lnTo>
                  <a:lnTo>
                    <a:pt x="7898" y="3170"/>
                  </a:lnTo>
                  <a:lnTo>
                    <a:pt x="7397" y="3197"/>
                  </a:lnTo>
                  <a:lnTo>
                    <a:pt x="7238" y="3223"/>
                  </a:lnTo>
                  <a:lnTo>
                    <a:pt x="6749" y="3250"/>
                  </a:lnTo>
                  <a:lnTo>
                    <a:pt x="6591" y="3263"/>
                  </a:lnTo>
                  <a:lnTo>
                    <a:pt x="6089" y="3303"/>
                  </a:lnTo>
                  <a:lnTo>
                    <a:pt x="5931" y="3316"/>
                  </a:lnTo>
                  <a:lnTo>
                    <a:pt x="5429" y="3369"/>
                  </a:lnTo>
                  <a:lnTo>
                    <a:pt x="5270" y="3369"/>
                  </a:lnTo>
                  <a:lnTo>
                    <a:pt x="4769" y="3408"/>
                  </a:lnTo>
                  <a:lnTo>
                    <a:pt x="4610" y="3435"/>
                  </a:lnTo>
                  <a:lnTo>
                    <a:pt x="4108" y="3461"/>
                  </a:lnTo>
                  <a:lnTo>
                    <a:pt x="3950" y="3487"/>
                  </a:lnTo>
                  <a:lnTo>
                    <a:pt x="3448" y="3514"/>
                  </a:lnTo>
                  <a:lnTo>
                    <a:pt x="3289" y="3527"/>
                  </a:lnTo>
                  <a:lnTo>
                    <a:pt x="2788" y="3567"/>
                  </a:lnTo>
                  <a:lnTo>
                    <a:pt x="2629" y="3580"/>
                  </a:lnTo>
                  <a:lnTo>
                    <a:pt x="2154" y="3619"/>
                  </a:lnTo>
                  <a:lnTo>
                    <a:pt x="1982" y="3633"/>
                  </a:lnTo>
                  <a:lnTo>
                    <a:pt x="1493" y="3659"/>
                  </a:lnTo>
                  <a:lnTo>
                    <a:pt x="1322" y="3686"/>
                  </a:lnTo>
                  <a:lnTo>
                    <a:pt x="833" y="3725"/>
                  </a:lnTo>
                  <a:lnTo>
                    <a:pt x="661" y="3725"/>
                  </a:lnTo>
                  <a:lnTo>
                    <a:pt x="1" y="3778"/>
                  </a:lnTo>
                  <a:lnTo>
                    <a:pt x="1" y="3857"/>
                  </a:lnTo>
                  <a:lnTo>
                    <a:pt x="661" y="3818"/>
                  </a:lnTo>
                  <a:lnTo>
                    <a:pt x="833" y="3818"/>
                  </a:lnTo>
                  <a:lnTo>
                    <a:pt x="1322" y="3765"/>
                  </a:lnTo>
                  <a:lnTo>
                    <a:pt x="1493" y="3738"/>
                  </a:lnTo>
                  <a:lnTo>
                    <a:pt x="1982" y="3712"/>
                  </a:lnTo>
                  <a:lnTo>
                    <a:pt x="2154" y="3699"/>
                  </a:lnTo>
                  <a:lnTo>
                    <a:pt x="2642" y="3659"/>
                  </a:lnTo>
                  <a:lnTo>
                    <a:pt x="2814" y="3646"/>
                  </a:lnTo>
                  <a:lnTo>
                    <a:pt x="3303" y="3619"/>
                  </a:lnTo>
                  <a:lnTo>
                    <a:pt x="3474" y="3593"/>
                  </a:lnTo>
                  <a:lnTo>
                    <a:pt x="3963" y="3567"/>
                  </a:lnTo>
                  <a:lnTo>
                    <a:pt x="4135" y="3553"/>
                  </a:lnTo>
                  <a:lnTo>
                    <a:pt x="4610" y="3514"/>
                  </a:lnTo>
                  <a:lnTo>
                    <a:pt x="4769" y="3501"/>
                  </a:lnTo>
                  <a:lnTo>
                    <a:pt x="5270" y="3448"/>
                  </a:lnTo>
                  <a:lnTo>
                    <a:pt x="5429" y="3448"/>
                  </a:lnTo>
                  <a:lnTo>
                    <a:pt x="5931" y="3395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3"/>
                  </a:lnTo>
                  <a:lnTo>
                    <a:pt x="7410" y="3289"/>
                  </a:lnTo>
                  <a:lnTo>
                    <a:pt x="7912" y="3250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4"/>
                  </a:lnTo>
                  <a:lnTo>
                    <a:pt x="9219" y="3157"/>
                  </a:lnTo>
                  <a:lnTo>
                    <a:pt x="9378" y="3131"/>
                  </a:lnTo>
                  <a:lnTo>
                    <a:pt x="9879" y="3078"/>
                  </a:lnTo>
                  <a:lnTo>
                    <a:pt x="10038" y="3078"/>
                  </a:lnTo>
                  <a:lnTo>
                    <a:pt x="10540" y="3038"/>
                  </a:lnTo>
                  <a:lnTo>
                    <a:pt x="10698" y="3038"/>
                  </a:lnTo>
                  <a:lnTo>
                    <a:pt x="11200" y="2986"/>
                  </a:lnTo>
                  <a:lnTo>
                    <a:pt x="11359" y="2972"/>
                  </a:lnTo>
                  <a:lnTo>
                    <a:pt x="11860" y="2933"/>
                  </a:lnTo>
                  <a:lnTo>
                    <a:pt x="12019" y="2920"/>
                  </a:lnTo>
                  <a:lnTo>
                    <a:pt x="12521" y="2893"/>
                  </a:lnTo>
                  <a:lnTo>
                    <a:pt x="12679" y="2867"/>
                  </a:lnTo>
                  <a:lnTo>
                    <a:pt x="13181" y="2840"/>
                  </a:lnTo>
                  <a:lnTo>
                    <a:pt x="13340" y="2827"/>
                  </a:lnTo>
                  <a:lnTo>
                    <a:pt x="13815" y="2787"/>
                  </a:lnTo>
                  <a:lnTo>
                    <a:pt x="13987" y="2774"/>
                  </a:lnTo>
                  <a:lnTo>
                    <a:pt x="14475" y="2735"/>
                  </a:lnTo>
                  <a:lnTo>
                    <a:pt x="14647" y="2721"/>
                  </a:lnTo>
                  <a:lnTo>
                    <a:pt x="15136" y="2669"/>
                  </a:lnTo>
                  <a:lnTo>
                    <a:pt x="15307" y="2669"/>
                  </a:lnTo>
                  <a:lnTo>
                    <a:pt x="15796" y="2629"/>
                  </a:lnTo>
                  <a:lnTo>
                    <a:pt x="15968" y="2603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7" y="2523"/>
                  </a:lnTo>
                  <a:lnTo>
                    <a:pt x="17288" y="2510"/>
                  </a:lnTo>
                  <a:lnTo>
                    <a:pt x="17777" y="2471"/>
                  </a:lnTo>
                  <a:lnTo>
                    <a:pt x="17949" y="2457"/>
                  </a:lnTo>
                  <a:lnTo>
                    <a:pt x="18437" y="2418"/>
                  </a:lnTo>
                  <a:lnTo>
                    <a:pt x="18583" y="2404"/>
                  </a:lnTo>
                  <a:lnTo>
                    <a:pt x="19084" y="2378"/>
                  </a:lnTo>
                  <a:lnTo>
                    <a:pt x="19243" y="2365"/>
                  </a:lnTo>
                  <a:lnTo>
                    <a:pt x="19745" y="2312"/>
                  </a:lnTo>
                  <a:lnTo>
                    <a:pt x="19903" y="2312"/>
                  </a:lnTo>
                  <a:lnTo>
                    <a:pt x="20405" y="2259"/>
                  </a:lnTo>
                  <a:lnTo>
                    <a:pt x="20564" y="2259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67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5" y="2088"/>
                  </a:lnTo>
                  <a:lnTo>
                    <a:pt x="23046" y="2061"/>
                  </a:lnTo>
                  <a:lnTo>
                    <a:pt x="23205" y="2048"/>
                  </a:lnTo>
                  <a:lnTo>
                    <a:pt x="23693" y="2008"/>
                  </a:lnTo>
                  <a:lnTo>
                    <a:pt x="23852" y="1995"/>
                  </a:lnTo>
                  <a:lnTo>
                    <a:pt x="24354" y="1969"/>
                  </a:lnTo>
                  <a:lnTo>
                    <a:pt x="24512" y="1942"/>
                  </a:lnTo>
                  <a:lnTo>
                    <a:pt x="25014" y="1903"/>
                  </a:lnTo>
                  <a:lnTo>
                    <a:pt x="25173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5" y="1797"/>
                  </a:lnTo>
                  <a:lnTo>
                    <a:pt x="26493" y="1784"/>
                  </a:lnTo>
                  <a:lnTo>
                    <a:pt x="26995" y="1744"/>
                  </a:lnTo>
                  <a:lnTo>
                    <a:pt x="27154" y="1731"/>
                  </a:lnTo>
                  <a:lnTo>
                    <a:pt x="27655" y="1705"/>
                  </a:lnTo>
                  <a:lnTo>
                    <a:pt x="27814" y="1678"/>
                  </a:lnTo>
                  <a:lnTo>
                    <a:pt x="28303" y="1652"/>
                  </a:lnTo>
                  <a:lnTo>
                    <a:pt x="28461" y="1639"/>
                  </a:lnTo>
                  <a:lnTo>
                    <a:pt x="28963" y="1599"/>
                  </a:lnTo>
                  <a:lnTo>
                    <a:pt x="29121" y="1586"/>
                  </a:lnTo>
                  <a:lnTo>
                    <a:pt x="29623" y="1533"/>
                  </a:lnTo>
                  <a:lnTo>
                    <a:pt x="29782" y="1533"/>
                  </a:lnTo>
                  <a:lnTo>
                    <a:pt x="30284" y="1480"/>
                  </a:lnTo>
                  <a:lnTo>
                    <a:pt x="30442" y="1480"/>
                  </a:lnTo>
                  <a:lnTo>
                    <a:pt x="30944" y="1427"/>
                  </a:lnTo>
                  <a:lnTo>
                    <a:pt x="31102" y="1414"/>
                  </a:lnTo>
                  <a:lnTo>
                    <a:pt x="31604" y="1388"/>
                  </a:lnTo>
                  <a:lnTo>
                    <a:pt x="31763" y="1374"/>
                  </a:lnTo>
                  <a:lnTo>
                    <a:pt x="32265" y="1335"/>
                  </a:lnTo>
                  <a:lnTo>
                    <a:pt x="32423" y="1322"/>
                  </a:lnTo>
                  <a:lnTo>
                    <a:pt x="32925" y="1282"/>
                  </a:lnTo>
                  <a:lnTo>
                    <a:pt x="33070" y="1269"/>
                  </a:lnTo>
                  <a:lnTo>
                    <a:pt x="33559" y="1242"/>
                  </a:lnTo>
                  <a:lnTo>
                    <a:pt x="33730" y="1216"/>
                  </a:lnTo>
                  <a:lnTo>
                    <a:pt x="34219" y="1189"/>
                  </a:lnTo>
                  <a:lnTo>
                    <a:pt x="34391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40" y="1071"/>
                  </a:lnTo>
                  <a:lnTo>
                    <a:pt x="35711" y="1057"/>
                  </a:lnTo>
                  <a:lnTo>
                    <a:pt x="36200" y="1018"/>
                  </a:lnTo>
                  <a:lnTo>
                    <a:pt x="36372" y="1005"/>
                  </a:lnTo>
                  <a:lnTo>
                    <a:pt x="36860" y="978"/>
                  </a:lnTo>
                  <a:lnTo>
                    <a:pt x="37032" y="952"/>
                  </a:lnTo>
                  <a:lnTo>
                    <a:pt x="37521" y="925"/>
                  </a:lnTo>
                  <a:lnTo>
                    <a:pt x="37692" y="912"/>
                  </a:lnTo>
                  <a:lnTo>
                    <a:pt x="38168" y="873"/>
                  </a:lnTo>
                  <a:lnTo>
                    <a:pt x="38340" y="859"/>
                  </a:lnTo>
                  <a:lnTo>
                    <a:pt x="38828" y="820"/>
                  </a:lnTo>
                  <a:lnTo>
                    <a:pt x="39000" y="806"/>
                  </a:lnTo>
                  <a:lnTo>
                    <a:pt x="39489" y="754"/>
                  </a:lnTo>
                  <a:lnTo>
                    <a:pt x="39660" y="754"/>
                  </a:lnTo>
                  <a:lnTo>
                    <a:pt x="40149" y="714"/>
                  </a:lnTo>
                  <a:lnTo>
                    <a:pt x="40321" y="714"/>
                  </a:lnTo>
                  <a:lnTo>
                    <a:pt x="40809" y="661"/>
                  </a:lnTo>
                  <a:lnTo>
                    <a:pt x="40981" y="648"/>
                  </a:lnTo>
                  <a:lnTo>
                    <a:pt x="41469" y="608"/>
                  </a:lnTo>
                  <a:lnTo>
                    <a:pt x="41641" y="595"/>
                  </a:lnTo>
                  <a:lnTo>
                    <a:pt x="42130" y="556"/>
                  </a:lnTo>
                  <a:lnTo>
                    <a:pt x="42302" y="542"/>
                  </a:lnTo>
                  <a:lnTo>
                    <a:pt x="42777" y="516"/>
                  </a:lnTo>
                  <a:lnTo>
                    <a:pt x="42935" y="490"/>
                  </a:lnTo>
                  <a:lnTo>
                    <a:pt x="43437" y="463"/>
                  </a:lnTo>
                  <a:lnTo>
                    <a:pt x="43596" y="437"/>
                  </a:lnTo>
                  <a:lnTo>
                    <a:pt x="44098" y="410"/>
                  </a:lnTo>
                  <a:lnTo>
                    <a:pt x="44256" y="397"/>
                  </a:lnTo>
                  <a:lnTo>
                    <a:pt x="44758" y="344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7" y="291"/>
                  </a:lnTo>
                  <a:lnTo>
                    <a:pt x="46079" y="252"/>
                  </a:lnTo>
                  <a:lnTo>
                    <a:pt x="46237" y="225"/>
                  </a:lnTo>
                  <a:lnTo>
                    <a:pt x="46739" y="199"/>
                  </a:lnTo>
                  <a:lnTo>
                    <a:pt x="46897" y="186"/>
                  </a:lnTo>
                  <a:lnTo>
                    <a:pt x="47399" y="146"/>
                  </a:lnTo>
                  <a:lnTo>
                    <a:pt x="47545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 rot="293623">
              <a:off x="3837566" y="2716283"/>
              <a:ext cx="4176717" cy="335145"/>
            </a:xfrm>
            <a:custGeom>
              <a:avLst/>
              <a:gdLst/>
              <a:ahLst/>
              <a:cxnLst/>
              <a:rect l="l" t="t" r="r" b="b"/>
              <a:pathLst>
                <a:path w="48231" h="3870" extrusionOk="0">
                  <a:moveTo>
                    <a:pt x="48204" y="0"/>
                  </a:moveTo>
                  <a:lnTo>
                    <a:pt x="47544" y="40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38" y="106"/>
                  </a:lnTo>
                  <a:lnTo>
                    <a:pt x="46250" y="159"/>
                  </a:lnTo>
                  <a:lnTo>
                    <a:pt x="46078" y="172"/>
                  </a:lnTo>
                  <a:lnTo>
                    <a:pt x="45589" y="212"/>
                  </a:lnTo>
                  <a:lnTo>
                    <a:pt x="45418" y="225"/>
                  </a:lnTo>
                  <a:lnTo>
                    <a:pt x="44929" y="265"/>
                  </a:lnTo>
                  <a:lnTo>
                    <a:pt x="44757" y="278"/>
                  </a:lnTo>
                  <a:lnTo>
                    <a:pt x="44269" y="304"/>
                  </a:lnTo>
                  <a:lnTo>
                    <a:pt x="44097" y="331"/>
                  </a:lnTo>
                  <a:lnTo>
                    <a:pt x="43608" y="357"/>
                  </a:lnTo>
                  <a:lnTo>
                    <a:pt x="43437" y="370"/>
                  </a:lnTo>
                  <a:lnTo>
                    <a:pt x="42948" y="410"/>
                  </a:lnTo>
                  <a:lnTo>
                    <a:pt x="42776" y="423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41" y="529"/>
                  </a:lnTo>
                  <a:lnTo>
                    <a:pt x="41469" y="529"/>
                  </a:lnTo>
                  <a:lnTo>
                    <a:pt x="40980" y="568"/>
                  </a:lnTo>
                  <a:lnTo>
                    <a:pt x="40809" y="595"/>
                  </a:lnTo>
                  <a:lnTo>
                    <a:pt x="40320" y="621"/>
                  </a:lnTo>
                  <a:lnTo>
                    <a:pt x="40148" y="634"/>
                  </a:lnTo>
                  <a:lnTo>
                    <a:pt x="39660" y="674"/>
                  </a:lnTo>
                  <a:lnTo>
                    <a:pt x="39488" y="687"/>
                  </a:lnTo>
                  <a:lnTo>
                    <a:pt x="38999" y="727"/>
                  </a:lnTo>
                  <a:lnTo>
                    <a:pt x="38828" y="740"/>
                  </a:lnTo>
                  <a:lnTo>
                    <a:pt x="38339" y="766"/>
                  </a:lnTo>
                  <a:lnTo>
                    <a:pt x="38167" y="780"/>
                  </a:lnTo>
                  <a:lnTo>
                    <a:pt x="37679" y="819"/>
                  </a:lnTo>
                  <a:lnTo>
                    <a:pt x="37507" y="832"/>
                  </a:lnTo>
                  <a:lnTo>
                    <a:pt x="37031" y="885"/>
                  </a:lnTo>
                  <a:lnTo>
                    <a:pt x="36873" y="885"/>
                  </a:lnTo>
                  <a:lnTo>
                    <a:pt x="36371" y="938"/>
                  </a:lnTo>
                  <a:lnTo>
                    <a:pt x="36213" y="951"/>
                  </a:lnTo>
                  <a:lnTo>
                    <a:pt x="35711" y="991"/>
                  </a:lnTo>
                  <a:lnTo>
                    <a:pt x="35552" y="1004"/>
                  </a:lnTo>
                  <a:lnTo>
                    <a:pt x="35050" y="1031"/>
                  </a:lnTo>
                  <a:lnTo>
                    <a:pt x="34892" y="1057"/>
                  </a:lnTo>
                  <a:lnTo>
                    <a:pt x="34390" y="1083"/>
                  </a:lnTo>
                  <a:lnTo>
                    <a:pt x="34232" y="1097"/>
                  </a:lnTo>
                  <a:lnTo>
                    <a:pt x="33730" y="1136"/>
                  </a:lnTo>
                  <a:lnTo>
                    <a:pt x="33571" y="1149"/>
                  </a:lnTo>
                  <a:lnTo>
                    <a:pt x="33069" y="1189"/>
                  </a:lnTo>
                  <a:lnTo>
                    <a:pt x="32911" y="1202"/>
                  </a:lnTo>
                  <a:lnTo>
                    <a:pt x="32409" y="1255"/>
                  </a:lnTo>
                  <a:lnTo>
                    <a:pt x="32264" y="1255"/>
                  </a:lnTo>
                  <a:lnTo>
                    <a:pt x="31762" y="1295"/>
                  </a:lnTo>
                  <a:lnTo>
                    <a:pt x="31604" y="1295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1" y="1400"/>
                  </a:lnTo>
                  <a:lnTo>
                    <a:pt x="30283" y="1414"/>
                  </a:lnTo>
                  <a:lnTo>
                    <a:pt x="29781" y="1440"/>
                  </a:lnTo>
                  <a:lnTo>
                    <a:pt x="29623" y="1466"/>
                  </a:lnTo>
                  <a:lnTo>
                    <a:pt x="29121" y="1493"/>
                  </a:lnTo>
                  <a:lnTo>
                    <a:pt x="28962" y="1519"/>
                  </a:lnTo>
                  <a:lnTo>
                    <a:pt x="28460" y="1546"/>
                  </a:lnTo>
                  <a:lnTo>
                    <a:pt x="28302" y="1559"/>
                  </a:lnTo>
                  <a:lnTo>
                    <a:pt x="27800" y="1598"/>
                  </a:lnTo>
                  <a:lnTo>
                    <a:pt x="27642" y="1612"/>
                  </a:lnTo>
                  <a:lnTo>
                    <a:pt x="27166" y="1664"/>
                  </a:lnTo>
                  <a:lnTo>
                    <a:pt x="26994" y="1664"/>
                  </a:lnTo>
                  <a:lnTo>
                    <a:pt x="26506" y="1717"/>
                  </a:lnTo>
                  <a:lnTo>
                    <a:pt x="26334" y="1731"/>
                  </a:lnTo>
                  <a:lnTo>
                    <a:pt x="25845" y="1757"/>
                  </a:lnTo>
                  <a:lnTo>
                    <a:pt x="25674" y="1770"/>
                  </a:lnTo>
                  <a:lnTo>
                    <a:pt x="25185" y="1810"/>
                  </a:lnTo>
                  <a:lnTo>
                    <a:pt x="25013" y="1823"/>
                  </a:lnTo>
                  <a:lnTo>
                    <a:pt x="24525" y="1863"/>
                  </a:lnTo>
                  <a:lnTo>
                    <a:pt x="24353" y="1876"/>
                  </a:lnTo>
                  <a:lnTo>
                    <a:pt x="23865" y="1915"/>
                  </a:lnTo>
                  <a:lnTo>
                    <a:pt x="23693" y="1929"/>
                  </a:lnTo>
                  <a:lnTo>
                    <a:pt x="23204" y="1955"/>
                  </a:lnTo>
                  <a:lnTo>
                    <a:pt x="23032" y="1981"/>
                  </a:lnTo>
                  <a:lnTo>
                    <a:pt x="22557" y="2021"/>
                  </a:lnTo>
                  <a:lnTo>
                    <a:pt x="22385" y="2021"/>
                  </a:lnTo>
                  <a:lnTo>
                    <a:pt x="21897" y="2074"/>
                  </a:lnTo>
                  <a:lnTo>
                    <a:pt x="21725" y="2074"/>
                  </a:lnTo>
                  <a:lnTo>
                    <a:pt x="21236" y="2127"/>
                  </a:lnTo>
                  <a:lnTo>
                    <a:pt x="21065" y="2140"/>
                  </a:lnTo>
                  <a:lnTo>
                    <a:pt x="20576" y="2180"/>
                  </a:lnTo>
                  <a:lnTo>
                    <a:pt x="20404" y="2193"/>
                  </a:lnTo>
                  <a:lnTo>
                    <a:pt x="19916" y="2219"/>
                  </a:lnTo>
                  <a:lnTo>
                    <a:pt x="19744" y="2246"/>
                  </a:lnTo>
                  <a:lnTo>
                    <a:pt x="19255" y="2272"/>
                  </a:lnTo>
                  <a:lnTo>
                    <a:pt x="19084" y="2285"/>
                  </a:lnTo>
                  <a:lnTo>
                    <a:pt x="18595" y="2325"/>
                  </a:lnTo>
                  <a:lnTo>
                    <a:pt x="18423" y="2338"/>
                  </a:lnTo>
                  <a:lnTo>
                    <a:pt x="17935" y="2378"/>
                  </a:lnTo>
                  <a:lnTo>
                    <a:pt x="17789" y="2391"/>
                  </a:lnTo>
                  <a:lnTo>
                    <a:pt x="17288" y="2430"/>
                  </a:lnTo>
                  <a:lnTo>
                    <a:pt x="17129" y="2430"/>
                  </a:lnTo>
                  <a:lnTo>
                    <a:pt x="16627" y="2483"/>
                  </a:lnTo>
                  <a:lnTo>
                    <a:pt x="16469" y="2510"/>
                  </a:lnTo>
                  <a:lnTo>
                    <a:pt x="15967" y="2536"/>
                  </a:lnTo>
                  <a:lnTo>
                    <a:pt x="15809" y="2549"/>
                  </a:lnTo>
                  <a:lnTo>
                    <a:pt x="15307" y="2589"/>
                  </a:lnTo>
                  <a:lnTo>
                    <a:pt x="15148" y="2602"/>
                  </a:lnTo>
                  <a:lnTo>
                    <a:pt x="14646" y="2642"/>
                  </a:lnTo>
                  <a:lnTo>
                    <a:pt x="14488" y="2655"/>
                  </a:lnTo>
                  <a:lnTo>
                    <a:pt x="13986" y="2681"/>
                  </a:lnTo>
                  <a:lnTo>
                    <a:pt x="13828" y="2708"/>
                  </a:lnTo>
                  <a:lnTo>
                    <a:pt x="13326" y="2734"/>
                  </a:lnTo>
                  <a:lnTo>
                    <a:pt x="13167" y="2747"/>
                  </a:lnTo>
                  <a:lnTo>
                    <a:pt x="12679" y="2800"/>
                  </a:lnTo>
                  <a:lnTo>
                    <a:pt x="12520" y="2800"/>
                  </a:lnTo>
                  <a:lnTo>
                    <a:pt x="12018" y="2853"/>
                  </a:lnTo>
                  <a:lnTo>
                    <a:pt x="11860" y="2853"/>
                  </a:lnTo>
                  <a:lnTo>
                    <a:pt x="11358" y="2906"/>
                  </a:lnTo>
                  <a:lnTo>
                    <a:pt x="11199" y="2919"/>
                  </a:lnTo>
                  <a:lnTo>
                    <a:pt x="10698" y="2946"/>
                  </a:lnTo>
                  <a:lnTo>
                    <a:pt x="10539" y="2972"/>
                  </a:lnTo>
                  <a:lnTo>
                    <a:pt x="10037" y="2998"/>
                  </a:lnTo>
                  <a:lnTo>
                    <a:pt x="9879" y="3012"/>
                  </a:lnTo>
                  <a:lnTo>
                    <a:pt x="9377" y="3051"/>
                  </a:lnTo>
                  <a:lnTo>
                    <a:pt x="9218" y="3064"/>
                  </a:lnTo>
                  <a:lnTo>
                    <a:pt x="8717" y="3091"/>
                  </a:lnTo>
                  <a:lnTo>
                    <a:pt x="8558" y="3117"/>
                  </a:lnTo>
                  <a:lnTo>
                    <a:pt x="8083" y="3144"/>
                  </a:lnTo>
                  <a:lnTo>
                    <a:pt x="7911" y="3170"/>
                  </a:lnTo>
                  <a:lnTo>
                    <a:pt x="7422" y="3210"/>
                  </a:lnTo>
                  <a:lnTo>
                    <a:pt x="7251" y="3210"/>
                  </a:lnTo>
                  <a:lnTo>
                    <a:pt x="6762" y="3262"/>
                  </a:lnTo>
                  <a:lnTo>
                    <a:pt x="6590" y="3262"/>
                  </a:lnTo>
                  <a:lnTo>
                    <a:pt x="6102" y="3315"/>
                  </a:lnTo>
                  <a:lnTo>
                    <a:pt x="5930" y="3329"/>
                  </a:lnTo>
                  <a:lnTo>
                    <a:pt x="5441" y="3368"/>
                  </a:lnTo>
                  <a:lnTo>
                    <a:pt x="5270" y="3381"/>
                  </a:lnTo>
                  <a:lnTo>
                    <a:pt x="4781" y="3408"/>
                  </a:lnTo>
                  <a:lnTo>
                    <a:pt x="4609" y="3421"/>
                  </a:lnTo>
                  <a:lnTo>
                    <a:pt x="4121" y="3461"/>
                  </a:lnTo>
                  <a:lnTo>
                    <a:pt x="3949" y="3474"/>
                  </a:lnTo>
                  <a:lnTo>
                    <a:pt x="3460" y="3513"/>
                  </a:lnTo>
                  <a:lnTo>
                    <a:pt x="3302" y="3527"/>
                  </a:lnTo>
                  <a:lnTo>
                    <a:pt x="2813" y="3579"/>
                  </a:lnTo>
                  <a:lnTo>
                    <a:pt x="2642" y="3579"/>
                  </a:lnTo>
                  <a:lnTo>
                    <a:pt x="2153" y="3632"/>
                  </a:lnTo>
                  <a:lnTo>
                    <a:pt x="1981" y="3632"/>
                  </a:lnTo>
                  <a:lnTo>
                    <a:pt x="1493" y="3672"/>
                  </a:lnTo>
                  <a:lnTo>
                    <a:pt x="1321" y="3698"/>
                  </a:lnTo>
                  <a:lnTo>
                    <a:pt x="832" y="3725"/>
                  </a:lnTo>
                  <a:lnTo>
                    <a:pt x="661" y="3738"/>
                  </a:lnTo>
                  <a:lnTo>
                    <a:pt x="0" y="3791"/>
                  </a:lnTo>
                  <a:lnTo>
                    <a:pt x="27" y="3870"/>
                  </a:lnTo>
                  <a:lnTo>
                    <a:pt x="661" y="3830"/>
                  </a:lnTo>
                  <a:lnTo>
                    <a:pt x="832" y="3804"/>
                  </a:lnTo>
                  <a:lnTo>
                    <a:pt x="1321" y="3778"/>
                  </a:lnTo>
                  <a:lnTo>
                    <a:pt x="1493" y="3751"/>
                  </a:lnTo>
                  <a:lnTo>
                    <a:pt x="1981" y="3711"/>
                  </a:lnTo>
                  <a:lnTo>
                    <a:pt x="2153" y="3711"/>
                  </a:lnTo>
                  <a:lnTo>
                    <a:pt x="2642" y="3659"/>
                  </a:lnTo>
                  <a:lnTo>
                    <a:pt x="2813" y="3645"/>
                  </a:lnTo>
                  <a:lnTo>
                    <a:pt x="3302" y="3606"/>
                  </a:lnTo>
                  <a:lnTo>
                    <a:pt x="3474" y="3593"/>
                  </a:lnTo>
                  <a:lnTo>
                    <a:pt x="3962" y="3566"/>
                  </a:lnTo>
                  <a:lnTo>
                    <a:pt x="4134" y="3540"/>
                  </a:lnTo>
                  <a:lnTo>
                    <a:pt x="4623" y="3513"/>
                  </a:lnTo>
                  <a:lnTo>
                    <a:pt x="4794" y="3500"/>
                  </a:lnTo>
                  <a:lnTo>
                    <a:pt x="5283" y="3461"/>
                  </a:lnTo>
                  <a:lnTo>
                    <a:pt x="5441" y="3447"/>
                  </a:lnTo>
                  <a:lnTo>
                    <a:pt x="5930" y="3408"/>
                  </a:lnTo>
                  <a:lnTo>
                    <a:pt x="6102" y="3395"/>
                  </a:lnTo>
                  <a:lnTo>
                    <a:pt x="6590" y="3342"/>
                  </a:lnTo>
                  <a:lnTo>
                    <a:pt x="6762" y="3342"/>
                  </a:lnTo>
                  <a:lnTo>
                    <a:pt x="7251" y="3302"/>
                  </a:lnTo>
                  <a:lnTo>
                    <a:pt x="7422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1" y="3196"/>
                  </a:lnTo>
                  <a:lnTo>
                    <a:pt x="8743" y="3183"/>
                  </a:lnTo>
                  <a:lnTo>
                    <a:pt x="9232" y="3144"/>
                  </a:lnTo>
                  <a:lnTo>
                    <a:pt x="9403" y="3130"/>
                  </a:lnTo>
                  <a:lnTo>
                    <a:pt x="9892" y="3091"/>
                  </a:lnTo>
                  <a:lnTo>
                    <a:pt x="10064" y="3078"/>
                  </a:lnTo>
                  <a:lnTo>
                    <a:pt x="10539" y="3051"/>
                  </a:lnTo>
                  <a:lnTo>
                    <a:pt x="10698" y="3038"/>
                  </a:lnTo>
                  <a:lnTo>
                    <a:pt x="11199" y="2998"/>
                  </a:lnTo>
                  <a:lnTo>
                    <a:pt x="11358" y="2985"/>
                  </a:lnTo>
                  <a:lnTo>
                    <a:pt x="11860" y="2932"/>
                  </a:lnTo>
                  <a:lnTo>
                    <a:pt x="12018" y="2932"/>
                  </a:lnTo>
                  <a:lnTo>
                    <a:pt x="12520" y="2879"/>
                  </a:lnTo>
                  <a:lnTo>
                    <a:pt x="12679" y="2866"/>
                  </a:lnTo>
                  <a:lnTo>
                    <a:pt x="13180" y="2840"/>
                  </a:lnTo>
                  <a:lnTo>
                    <a:pt x="13339" y="2813"/>
                  </a:lnTo>
                  <a:lnTo>
                    <a:pt x="13841" y="2787"/>
                  </a:lnTo>
                  <a:lnTo>
                    <a:pt x="13999" y="2761"/>
                  </a:lnTo>
                  <a:lnTo>
                    <a:pt x="14501" y="2734"/>
                  </a:lnTo>
                  <a:lnTo>
                    <a:pt x="14660" y="2721"/>
                  </a:lnTo>
                  <a:lnTo>
                    <a:pt x="15148" y="2681"/>
                  </a:lnTo>
                  <a:lnTo>
                    <a:pt x="15307" y="2668"/>
                  </a:lnTo>
                  <a:lnTo>
                    <a:pt x="15809" y="2642"/>
                  </a:lnTo>
                  <a:lnTo>
                    <a:pt x="15967" y="2615"/>
                  </a:lnTo>
                  <a:lnTo>
                    <a:pt x="16469" y="2576"/>
                  </a:lnTo>
                  <a:lnTo>
                    <a:pt x="16627" y="2576"/>
                  </a:lnTo>
                  <a:lnTo>
                    <a:pt x="17129" y="2523"/>
                  </a:lnTo>
                  <a:lnTo>
                    <a:pt x="17288" y="2523"/>
                  </a:lnTo>
                  <a:lnTo>
                    <a:pt x="17789" y="2470"/>
                  </a:lnTo>
                  <a:lnTo>
                    <a:pt x="17948" y="2457"/>
                  </a:lnTo>
                  <a:lnTo>
                    <a:pt x="18450" y="2417"/>
                  </a:lnTo>
                  <a:lnTo>
                    <a:pt x="18608" y="2404"/>
                  </a:lnTo>
                  <a:lnTo>
                    <a:pt x="19110" y="2378"/>
                  </a:lnTo>
                  <a:lnTo>
                    <a:pt x="19269" y="2351"/>
                  </a:lnTo>
                  <a:lnTo>
                    <a:pt x="19744" y="2325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59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53"/>
                  </a:lnTo>
                  <a:lnTo>
                    <a:pt x="21897" y="2153"/>
                  </a:lnTo>
                  <a:lnTo>
                    <a:pt x="22385" y="2100"/>
                  </a:lnTo>
                  <a:lnTo>
                    <a:pt x="22557" y="2100"/>
                  </a:lnTo>
                  <a:lnTo>
                    <a:pt x="23046" y="2061"/>
                  </a:lnTo>
                  <a:lnTo>
                    <a:pt x="23217" y="2047"/>
                  </a:lnTo>
                  <a:lnTo>
                    <a:pt x="23706" y="2008"/>
                  </a:lnTo>
                  <a:lnTo>
                    <a:pt x="23878" y="1995"/>
                  </a:lnTo>
                  <a:lnTo>
                    <a:pt x="24366" y="1955"/>
                  </a:lnTo>
                  <a:lnTo>
                    <a:pt x="24538" y="1942"/>
                  </a:lnTo>
                  <a:lnTo>
                    <a:pt x="25013" y="1915"/>
                  </a:lnTo>
                  <a:lnTo>
                    <a:pt x="25185" y="1889"/>
                  </a:lnTo>
                  <a:lnTo>
                    <a:pt x="25674" y="1863"/>
                  </a:lnTo>
                  <a:lnTo>
                    <a:pt x="25845" y="1849"/>
                  </a:lnTo>
                  <a:lnTo>
                    <a:pt x="26334" y="1797"/>
                  </a:lnTo>
                  <a:lnTo>
                    <a:pt x="26506" y="1797"/>
                  </a:lnTo>
                  <a:lnTo>
                    <a:pt x="26994" y="1744"/>
                  </a:lnTo>
                  <a:lnTo>
                    <a:pt x="27166" y="1744"/>
                  </a:lnTo>
                  <a:lnTo>
                    <a:pt x="27655" y="1691"/>
                  </a:lnTo>
                  <a:lnTo>
                    <a:pt x="27826" y="1678"/>
                  </a:lnTo>
                  <a:lnTo>
                    <a:pt x="28315" y="1651"/>
                  </a:lnTo>
                  <a:lnTo>
                    <a:pt x="28487" y="1625"/>
                  </a:lnTo>
                  <a:lnTo>
                    <a:pt x="28975" y="1598"/>
                  </a:lnTo>
                  <a:lnTo>
                    <a:pt x="29147" y="1585"/>
                  </a:lnTo>
                  <a:lnTo>
                    <a:pt x="29623" y="1546"/>
                  </a:lnTo>
                  <a:lnTo>
                    <a:pt x="29781" y="1532"/>
                  </a:lnTo>
                  <a:lnTo>
                    <a:pt x="30283" y="1493"/>
                  </a:lnTo>
                  <a:lnTo>
                    <a:pt x="30441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7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2" y="1334"/>
                  </a:lnTo>
                  <a:lnTo>
                    <a:pt x="32924" y="1282"/>
                  </a:lnTo>
                  <a:lnTo>
                    <a:pt x="33083" y="1268"/>
                  </a:lnTo>
                  <a:lnTo>
                    <a:pt x="33585" y="1229"/>
                  </a:lnTo>
                  <a:lnTo>
                    <a:pt x="33743" y="1215"/>
                  </a:lnTo>
                  <a:lnTo>
                    <a:pt x="34232" y="1189"/>
                  </a:lnTo>
                  <a:lnTo>
                    <a:pt x="34390" y="1163"/>
                  </a:lnTo>
                  <a:lnTo>
                    <a:pt x="34892" y="1136"/>
                  </a:lnTo>
                  <a:lnTo>
                    <a:pt x="35050" y="1110"/>
                  </a:lnTo>
                  <a:lnTo>
                    <a:pt x="35552" y="1083"/>
                  </a:lnTo>
                  <a:lnTo>
                    <a:pt x="35711" y="1070"/>
                  </a:lnTo>
                  <a:lnTo>
                    <a:pt x="36213" y="1031"/>
                  </a:lnTo>
                  <a:lnTo>
                    <a:pt x="36371" y="1017"/>
                  </a:lnTo>
                  <a:lnTo>
                    <a:pt x="36873" y="965"/>
                  </a:lnTo>
                  <a:lnTo>
                    <a:pt x="37031" y="965"/>
                  </a:lnTo>
                  <a:lnTo>
                    <a:pt x="37533" y="925"/>
                  </a:lnTo>
                  <a:lnTo>
                    <a:pt x="37692" y="899"/>
                  </a:lnTo>
                  <a:lnTo>
                    <a:pt x="38194" y="872"/>
                  </a:lnTo>
                  <a:lnTo>
                    <a:pt x="38352" y="859"/>
                  </a:lnTo>
                  <a:lnTo>
                    <a:pt x="38854" y="819"/>
                  </a:lnTo>
                  <a:lnTo>
                    <a:pt x="38999" y="806"/>
                  </a:lnTo>
                  <a:lnTo>
                    <a:pt x="39488" y="766"/>
                  </a:lnTo>
                  <a:lnTo>
                    <a:pt x="39660" y="753"/>
                  </a:lnTo>
                  <a:lnTo>
                    <a:pt x="40148" y="727"/>
                  </a:lnTo>
                  <a:lnTo>
                    <a:pt x="40320" y="700"/>
                  </a:lnTo>
                  <a:lnTo>
                    <a:pt x="40809" y="674"/>
                  </a:lnTo>
                  <a:lnTo>
                    <a:pt x="40980" y="661"/>
                  </a:lnTo>
                  <a:lnTo>
                    <a:pt x="41469" y="608"/>
                  </a:lnTo>
                  <a:lnTo>
                    <a:pt x="41641" y="608"/>
                  </a:lnTo>
                  <a:lnTo>
                    <a:pt x="42129" y="555"/>
                  </a:lnTo>
                  <a:lnTo>
                    <a:pt x="42301" y="555"/>
                  </a:lnTo>
                  <a:lnTo>
                    <a:pt x="42789" y="502"/>
                  </a:lnTo>
                  <a:lnTo>
                    <a:pt x="42961" y="489"/>
                  </a:lnTo>
                  <a:lnTo>
                    <a:pt x="43450" y="449"/>
                  </a:lnTo>
                  <a:lnTo>
                    <a:pt x="43621" y="436"/>
                  </a:lnTo>
                  <a:lnTo>
                    <a:pt x="44097" y="410"/>
                  </a:lnTo>
                  <a:lnTo>
                    <a:pt x="44269" y="397"/>
                  </a:lnTo>
                  <a:lnTo>
                    <a:pt x="44757" y="357"/>
                  </a:lnTo>
                  <a:lnTo>
                    <a:pt x="44929" y="344"/>
                  </a:lnTo>
                  <a:lnTo>
                    <a:pt x="45418" y="304"/>
                  </a:lnTo>
                  <a:lnTo>
                    <a:pt x="45589" y="291"/>
                  </a:lnTo>
                  <a:lnTo>
                    <a:pt x="46078" y="265"/>
                  </a:lnTo>
                  <a:lnTo>
                    <a:pt x="46250" y="238"/>
                  </a:lnTo>
                  <a:lnTo>
                    <a:pt x="46738" y="199"/>
                  </a:lnTo>
                  <a:lnTo>
                    <a:pt x="46910" y="199"/>
                  </a:lnTo>
                  <a:lnTo>
                    <a:pt x="47399" y="146"/>
                  </a:lnTo>
                  <a:lnTo>
                    <a:pt x="47570" y="119"/>
                  </a:lnTo>
                  <a:lnTo>
                    <a:pt x="48231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 rot="293623">
              <a:off x="3835805" y="3031755"/>
              <a:ext cx="4175591" cy="334019"/>
            </a:xfrm>
            <a:custGeom>
              <a:avLst/>
              <a:gdLst/>
              <a:ahLst/>
              <a:cxnLst/>
              <a:rect l="l" t="t" r="r" b="b"/>
              <a:pathLst>
                <a:path w="48218" h="3857" extrusionOk="0">
                  <a:moveTo>
                    <a:pt x="48205" y="0"/>
                  </a:moveTo>
                  <a:lnTo>
                    <a:pt x="47558" y="40"/>
                  </a:lnTo>
                  <a:lnTo>
                    <a:pt x="47386" y="66"/>
                  </a:lnTo>
                  <a:lnTo>
                    <a:pt x="46897" y="93"/>
                  </a:lnTo>
                  <a:lnTo>
                    <a:pt x="46726" y="106"/>
                  </a:lnTo>
                  <a:lnTo>
                    <a:pt x="46237" y="146"/>
                  </a:lnTo>
                  <a:lnTo>
                    <a:pt x="46065" y="159"/>
                  </a:lnTo>
                  <a:lnTo>
                    <a:pt x="45577" y="198"/>
                  </a:lnTo>
                  <a:lnTo>
                    <a:pt x="45405" y="212"/>
                  </a:lnTo>
                  <a:lnTo>
                    <a:pt x="44916" y="238"/>
                  </a:lnTo>
                  <a:lnTo>
                    <a:pt x="44745" y="264"/>
                  </a:lnTo>
                  <a:lnTo>
                    <a:pt x="44256" y="304"/>
                  </a:lnTo>
                  <a:lnTo>
                    <a:pt x="44084" y="304"/>
                  </a:lnTo>
                  <a:lnTo>
                    <a:pt x="43596" y="357"/>
                  </a:lnTo>
                  <a:lnTo>
                    <a:pt x="43424" y="357"/>
                  </a:lnTo>
                  <a:lnTo>
                    <a:pt x="42949" y="410"/>
                  </a:lnTo>
                  <a:lnTo>
                    <a:pt x="42777" y="423"/>
                  </a:lnTo>
                  <a:lnTo>
                    <a:pt x="42288" y="449"/>
                  </a:lnTo>
                  <a:lnTo>
                    <a:pt x="42116" y="476"/>
                  </a:lnTo>
                  <a:lnTo>
                    <a:pt x="41628" y="502"/>
                  </a:lnTo>
                  <a:lnTo>
                    <a:pt x="41456" y="529"/>
                  </a:lnTo>
                  <a:lnTo>
                    <a:pt x="40968" y="555"/>
                  </a:lnTo>
                  <a:lnTo>
                    <a:pt x="40796" y="568"/>
                  </a:lnTo>
                  <a:lnTo>
                    <a:pt x="40307" y="608"/>
                  </a:lnTo>
                  <a:lnTo>
                    <a:pt x="40136" y="621"/>
                  </a:lnTo>
                  <a:lnTo>
                    <a:pt x="39647" y="661"/>
                  </a:lnTo>
                  <a:lnTo>
                    <a:pt x="39475" y="674"/>
                  </a:lnTo>
                  <a:lnTo>
                    <a:pt x="38987" y="727"/>
                  </a:lnTo>
                  <a:lnTo>
                    <a:pt x="38815" y="727"/>
                  </a:lnTo>
                  <a:lnTo>
                    <a:pt x="38326" y="766"/>
                  </a:lnTo>
                  <a:lnTo>
                    <a:pt x="38181" y="766"/>
                  </a:lnTo>
                  <a:lnTo>
                    <a:pt x="37679" y="819"/>
                  </a:lnTo>
                  <a:lnTo>
                    <a:pt x="37521" y="832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25"/>
                  </a:lnTo>
                  <a:lnTo>
                    <a:pt x="36200" y="938"/>
                  </a:lnTo>
                  <a:lnTo>
                    <a:pt x="35698" y="964"/>
                  </a:lnTo>
                  <a:lnTo>
                    <a:pt x="35540" y="991"/>
                  </a:lnTo>
                  <a:lnTo>
                    <a:pt x="35038" y="1017"/>
                  </a:lnTo>
                  <a:lnTo>
                    <a:pt x="34879" y="1030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9" y="1136"/>
                  </a:lnTo>
                  <a:lnTo>
                    <a:pt x="33083" y="1189"/>
                  </a:lnTo>
                  <a:lnTo>
                    <a:pt x="32912" y="1202"/>
                  </a:lnTo>
                  <a:lnTo>
                    <a:pt x="32423" y="1228"/>
                  </a:lnTo>
                  <a:lnTo>
                    <a:pt x="32251" y="1255"/>
                  </a:lnTo>
                  <a:lnTo>
                    <a:pt x="31763" y="1281"/>
                  </a:lnTo>
                  <a:lnTo>
                    <a:pt x="31591" y="1294"/>
                  </a:lnTo>
                  <a:lnTo>
                    <a:pt x="31102" y="1334"/>
                  </a:lnTo>
                  <a:lnTo>
                    <a:pt x="30931" y="1347"/>
                  </a:lnTo>
                  <a:lnTo>
                    <a:pt x="30442" y="1387"/>
                  </a:lnTo>
                  <a:lnTo>
                    <a:pt x="30270" y="1400"/>
                  </a:lnTo>
                  <a:lnTo>
                    <a:pt x="29782" y="1427"/>
                  </a:lnTo>
                  <a:lnTo>
                    <a:pt x="29610" y="1440"/>
                  </a:lnTo>
                  <a:lnTo>
                    <a:pt x="29121" y="1493"/>
                  </a:lnTo>
                  <a:lnTo>
                    <a:pt x="28950" y="1493"/>
                  </a:lnTo>
                  <a:lnTo>
                    <a:pt x="28474" y="1545"/>
                  </a:lnTo>
                  <a:lnTo>
                    <a:pt x="28302" y="1545"/>
                  </a:lnTo>
                  <a:lnTo>
                    <a:pt x="27814" y="1598"/>
                  </a:lnTo>
                  <a:lnTo>
                    <a:pt x="27642" y="1611"/>
                  </a:lnTo>
                  <a:lnTo>
                    <a:pt x="27153" y="1651"/>
                  </a:lnTo>
                  <a:lnTo>
                    <a:pt x="26982" y="1664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3" y="1744"/>
                  </a:lnTo>
                  <a:lnTo>
                    <a:pt x="25661" y="1757"/>
                  </a:lnTo>
                  <a:lnTo>
                    <a:pt x="25172" y="1796"/>
                  </a:lnTo>
                  <a:lnTo>
                    <a:pt x="25001" y="1810"/>
                  </a:lnTo>
                  <a:lnTo>
                    <a:pt x="24512" y="1849"/>
                  </a:lnTo>
                  <a:lnTo>
                    <a:pt x="24340" y="1862"/>
                  </a:lnTo>
                  <a:lnTo>
                    <a:pt x="23852" y="1915"/>
                  </a:lnTo>
                  <a:lnTo>
                    <a:pt x="23707" y="1915"/>
                  </a:lnTo>
                  <a:lnTo>
                    <a:pt x="23205" y="1955"/>
                  </a:lnTo>
                  <a:lnTo>
                    <a:pt x="23046" y="1981"/>
                  </a:lnTo>
                  <a:lnTo>
                    <a:pt x="22544" y="2008"/>
                  </a:lnTo>
                  <a:lnTo>
                    <a:pt x="22386" y="2021"/>
                  </a:lnTo>
                  <a:lnTo>
                    <a:pt x="21884" y="2060"/>
                  </a:lnTo>
                  <a:lnTo>
                    <a:pt x="21726" y="2074"/>
                  </a:lnTo>
                  <a:lnTo>
                    <a:pt x="21224" y="2100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5" y="2179"/>
                  </a:lnTo>
                  <a:lnTo>
                    <a:pt x="19903" y="2206"/>
                  </a:lnTo>
                  <a:lnTo>
                    <a:pt x="19745" y="2219"/>
                  </a:lnTo>
                  <a:lnTo>
                    <a:pt x="19243" y="2272"/>
                  </a:lnTo>
                  <a:lnTo>
                    <a:pt x="19084" y="2272"/>
                  </a:lnTo>
                  <a:lnTo>
                    <a:pt x="18596" y="2325"/>
                  </a:lnTo>
                  <a:lnTo>
                    <a:pt x="18437" y="2325"/>
                  </a:lnTo>
                  <a:lnTo>
                    <a:pt x="17935" y="2377"/>
                  </a:lnTo>
                  <a:lnTo>
                    <a:pt x="17777" y="2391"/>
                  </a:lnTo>
                  <a:lnTo>
                    <a:pt x="17275" y="2417"/>
                  </a:lnTo>
                  <a:lnTo>
                    <a:pt x="17117" y="2430"/>
                  </a:lnTo>
                  <a:lnTo>
                    <a:pt x="16615" y="2470"/>
                  </a:lnTo>
                  <a:lnTo>
                    <a:pt x="16456" y="2483"/>
                  </a:lnTo>
                  <a:lnTo>
                    <a:pt x="15954" y="2523"/>
                  </a:lnTo>
                  <a:lnTo>
                    <a:pt x="15796" y="2536"/>
                  </a:lnTo>
                  <a:lnTo>
                    <a:pt x="15294" y="2576"/>
                  </a:lnTo>
                  <a:lnTo>
                    <a:pt x="15136" y="2589"/>
                  </a:lnTo>
                  <a:lnTo>
                    <a:pt x="14634" y="2615"/>
                  </a:lnTo>
                  <a:lnTo>
                    <a:pt x="14475" y="2642"/>
                  </a:lnTo>
                  <a:lnTo>
                    <a:pt x="14000" y="2681"/>
                  </a:lnTo>
                  <a:lnTo>
                    <a:pt x="13828" y="2681"/>
                  </a:lnTo>
                  <a:lnTo>
                    <a:pt x="13339" y="2734"/>
                  </a:lnTo>
                  <a:lnTo>
                    <a:pt x="13168" y="2747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879"/>
                  </a:lnTo>
                  <a:lnTo>
                    <a:pt x="11187" y="2906"/>
                  </a:lnTo>
                  <a:lnTo>
                    <a:pt x="10698" y="2932"/>
                  </a:lnTo>
                  <a:lnTo>
                    <a:pt x="10526" y="2945"/>
                  </a:lnTo>
                  <a:lnTo>
                    <a:pt x="10038" y="2985"/>
                  </a:lnTo>
                  <a:lnTo>
                    <a:pt x="9866" y="2998"/>
                  </a:lnTo>
                  <a:lnTo>
                    <a:pt x="9377" y="3051"/>
                  </a:lnTo>
                  <a:lnTo>
                    <a:pt x="9219" y="3051"/>
                  </a:lnTo>
                  <a:lnTo>
                    <a:pt x="8730" y="3091"/>
                  </a:lnTo>
                  <a:lnTo>
                    <a:pt x="8559" y="3091"/>
                  </a:lnTo>
                  <a:lnTo>
                    <a:pt x="8070" y="3143"/>
                  </a:lnTo>
                  <a:lnTo>
                    <a:pt x="7898" y="3170"/>
                  </a:lnTo>
                  <a:lnTo>
                    <a:pt x="7410" y="3196"/>
                  </a:lnTo>
                  <a:lnTo>
                    <a:pt x="7238" y="3209"/>
                  </a:lnTo>
                  <a:lnTo>
                    <a:pt x="6749" y="3249"/>
                  </a:lnTo>
                  <a:lnTo>
                    <a:pt x="6578" y="3262"/>
                  </a:lnTo>
                  <a:lnTo>
                    <a:pt x="6089" y="3302"/>
                  </a:lnTo>
                  <a:lnTo>
                    <a:pt x="5917" y="3315"/>
                  </a:lnTo>
                  <a:lnTo>
                    <a:pt x="5429" y="3341"/>
                  </a:lnTo>
                  <a:lnTo>
                    <a:pt x="5257" y="3368"/>
                  </a:lnTo>
                  <a:lnTo>
                    <a:pt x="4768" y="3394"/>
                  </a:lnTo>
                  <a:lnTo>
                    <a:pt x="4597" y="3408"/>
                  </a:lnTo>
                  <a:lnTo>
                    <a:pt x="4121" y="3460"/>
                  </a:lnTo>
                  <a:lnTo>
                    <a:pt x="3963" y="3460"/>
                  </a:lnTo>
                  <a:lnTo>
                    <a:pt x="3461" y="3513"/>
                  </a:lnTo>
                  <a:lnTo>
                    <a:pt x="3302" y="3526"/>
                  </a:lnTo>
                  <a:lnTo>
                    <a:pt x="2801" y="3566"/>
                  </a:lnTo>
                  <a:lnTo>
                    <a:pt x="2642" y="3579"/>
                  </a:lnTo>
                  <a:lnTo>
                    <a:pt x="2140" y="3606"/>
                  </a:lnTo>
                  <a:lnTo>
                    <a:pt x="1982" y="3632"/>
                  </a:lnTo>
                  <a:lnTo>
                    <a:pt x="1480" y="3658"/>
                  </a:lnTo>
                  <a:lnTo>
                    <a:pt x="1321" y="3672"/>
                  </a:lnTo>
                  <a:lnTo>
                    <a:pt x="820" y="3711"/>
                  </a:lnTo>
                  <a:lnTo>
                    <a:pt x="661" y="3724"/>
                  </a:lnTo>
                  <a:lnTo>
                    <a:pt x="1" y="3777"/>
                  </a:lnTo>
                  <a:lnTo>
                    <a:pt x="14" y="3857"/>
                  </a:lnTo>
                  <a:lnTo>
                    <a:pt x="674" y="3804"/>
                  </a:lnTo>
                  <a:lnTo>
                    <a:pt x="833" y="3791"/>
                  </a:lnTo>
                  <a:lnTo>
                    <a:pt x="1335" y="3751"/>
                  </a:lnTo>
                  <a:lnTo>
                    <a:pt x="1493" y="3738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58"/>
                  </a:lnTo>
                  <a:lnTo>
                    <a:pt x="2801" y="3645"/>
                  </a:lnTo>
                  <a:lnTo>
                    <a:pt x="3302" y="3592"/>
                  </a:lnTo>
                  <a:lnTo>
                    <a:pt x="3461" y="3592"/>
                  </a:lnTo>
                  <a:lnTo>
                    <a:pt x="3963" y="3540"/>
                  </a:lnTo>
                  <a:lnTo>
                    <a:pt x="4121" y="3540"/>
                  </a:lnTo>
                  <a:lnTo>
                    <a:pt x="4623" y="3500"/>
                  </a:lnTo>
                  <a:lnTo>
                    <a:pt x="4782" y="3474"/>
                  </a:lnTo>
                  <a:lnTo>
                    <a:pt x="5283" y="3447"/>
                  </a:lnTo>
                  <a:lnTo>
                    <a:pt x="5442" y="3421"/>
                  </a:lnTo>
                  <a:lnTo>
                    <a:pt x="5944" y="3394"/>
                  </a:lnTo>
                  <a:lnTo>
                    <a:pt x="6102" y="3381"/>
                  </a:lnTo>
                  <a:lnTo>
                    <a:pt x="6578" y="3341"/>
                  </a:lnTo>
                  <a:lnTo>
                    <a:pt x="6749" y="3328"/>
                  </a:lnTo>
                  <a:lnTo>
                    <a:pt x="7238" y="3302"/>
                  </a:lnTo>
                  <a:lnTo>
                    <a:pt x="7410" y="3275"/>
                  </a:lnTo>
                  <a:lnTo>
                    <a:pt x="7898" y="3249"/>
                  </a:lnTo>
                  <a:lnTo>
                    <a:pt x="8070" y="3236"/>
                  </a:lnTo>
                  <a:lnTo>
                    <a:pt x="8559" y="3183"/>
                  </a:lnTo>
                  <a:lnTo>
                    <a:pt x="8730" y="3183"/>
                  </a:lnTo>
                  <a:lnTo>
                    <a:pt x="9219" y="3130"/>
                  </a:lnTo>
                  <a:lnTo>
                    <a:pt x="9391" y="3130"/>
                  </a:lnTo>
                  <a:lnTo>
                    <a:pt x="9879" y="3077"/>
                  </a:lnTo>
                  <a:lnTo>
                    <a:pt x="10051" y="3064"/>
                  </a:lnTo>
                  <a:lnTo>
                    <a:pt x="10540" y="3038"/>
                  </a:lnTo>
                  <a:lnTo>
                    <a:pt x="10711" y="3011"/>
                  </a:lnTo>
                  <a:lnTo>
                    <a:pt x="11200" y="2985"/>
                  </a:lnTo>
                  <a:lnTo>
                    <a:pt x="11358" y="2972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79"/>
                  </a:lnTo>
                  <a:lnTo>
                    <a:pt x="12679" y="2866"/>
                  </a:lnTo>
                  <a:lnTo>
                    <a:pt x="13168" y="2813"/>
                  </a:lnTo>
                  <a:lnTo>
                    <a:pt x="13339" y="2813"/>
                  </a:lnTo>
                  <a:lnTo>
                    <a:pt x="13828" y="2760"/>
                  </a:lnTo>
                  <a:lnTo>
                    <a:pt x="14000" y="2760"/>
                  </a:lnTo>
                  <a:lnTo>
                    <a:pt x="14488" y="2721"/>
                  </a:lnTo>
                  <a:lnTo>
                    <a:pt x="14660" y="2708"/>
                  </a:lnTo>
                  <a:lnTo>
                    <a:pt x="15149" y="2668"/>
                  </a:lnTo>
                  <a:lnTo>
                    <a:pt x="15320" y="2655"/>
                  </a:lnTo>
                  <a:lnTo>
                    <a:pt x="15809" y="2615"/>
                  </a:lnTo>
                  <a:lnTo>
                    <a:pt x="15981" y="2602"/>
                  </a:lnTo>
                  <a:lnTo>
                    <a:pt x="16456" y="2576"/>
                  </a:lnTo>
                  <a:lnTo>
                    <a:pt x="16615" y="2549"/>
                  </a:lnTo>
                  <a:lnTo>
                    <a:pt x="17117" y="2523"/>
                  </a:lnTo>
                  <a:lnTo>
                    <a:pt x="17275" y="2509"/>
                  </a:lnTo>
                  <a:lnTo>
                    <a:pt x="17777" y="2470"/>
                  </a:lnTo>
                  <a:lnTo>
                    <a:pt x="17935" y="2457"/>
                  </a:lnTo>
                  <a:lnTo>
                    <a:pt x="18437" y="2404"/>
                  </a:lnTo>
                  <a:lnTo>
                    <a:pt x="18596" y="2404"/>
                  </a:lnTo>
                  <a:lnTo>
                    <a:pt x="19097" y="2351"/>
                  </a:lnTo>
                  <a:lnTo>
                    <a:pt x="19256" y="2351"/>
                  </a:lnTo>
                  <a:lnTo>
                    <a:pt x="19758" y="2311"/>
                  </a:lnTo>
                  <a:lnTo>
                    <a:pt x="19916" y="2285"/>
                  </a:lnTo>
                  <a:lnTo>
                    <a:pt x="20418" y="2259"/>
                  </a:lnTo>
                  <a:lnTo>
                    <a:pt x="20577" y="2245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00"/>
                  </a:lnTo>
                  <a:lnTo>
                    <a:pt x="22544" y="2087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707" y="1994"/>
                  </a:lnTo>
                  <a:lnTo>
                    <a:pt x="23865" y="1994"/>
                  </a:lnTo>
                  <a:lnTo>
                    <a:pt x="24367" y="1942"/>
                  </a:lnTo>
                  <a:lnTo>
                    <a:pt x="24525" y="1928"/>
                  </a:lnTo>
                  <a:lnTo>
                    <a:pt x="25027" y="1889"/>
                  </a:lnTo>
                  <a:lnTo>
                    <a:pt x="25186" y="1876"/>
                  </a:lnTo>
                  <a:lnTo>
                    <a:pt x="25688" y="1849"/>
                  </a:lnTo>
                  <a:lnTo>
                    <a:pt x="25833" y="1823"/>
                  </a:lnTo>
                  <a:lnTo>
                    <a:pt x="26321" y="1796"/>
                  </a:lnTo>
                  <a:lnTo>
                    <a:pt x="26493" y="1770"/>
                  </a:lnTo>
                  <a:lnTo>
                    <a:pt x="26982" y="1744"/>
                  </a:lnTo>
                  <a:lnTo>
                    <a:pt x="27153" y="1730"/>
                  </a:lnTo>
                  <a:lnTo>
                    <a:pt x="27642" y="1691"/>
                  </a:lnTo>
                  <a:lnTo>
                    <a:pt x="27814" y="1677"/>
                  </a:lnTo>
                  <a:lnTo>
                    <a:pt x="28302" y="1625"/>
                  </a:lnTo>
                  <a:lnTo>
                    <a:pt x="28474" y="1625"/>
                  </a:lnTo>
                  <a:lnTo>
                    <a:pt x="28963" y="1585"/>
                  </a:lnTo>
                  <a:lnTo>
                    <a:pt x="29134" y="1585"/>
                  </a:lnTo>
                  <a:lnTo>
                    <a:pt x="29623" y="1532"/>
                  </a:lnTo>
                  <a:lnTo>
                    <a:pt x="29795" y="1519"/>
                  </a:lnTo>
                  <a:lnTo>
                    <a:pt x="30283" y="1479"/>
                  </a:lnTo>
                  <a:lnTo>
                    <a:pt x="30455" y="1466"/>
                  </a:lnTo>
                  <a:lnTo>
                    <a:pt x="30931" y="1427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3" y="1361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2" y="1281"/>
                  </a:lnTo>
                  <a:lnTo>
                    <a:pt x="33083" y="1268"/>
                  </a:lnTo>
                  <a:lnTo>
                    <a:pt x="33572" y="1215"/>
                  </a:lnTo>
                  <a:lnTo>
                    <a:pt x="33744" y="1215"/>
                  </a:lnTo>
                  <a:lnTo>
                    <a:pt x="34232" y="1162"/>
                  </a:lnTo>
                  <a:lnTo>
                    <a:pt x="34404" y="1149"/>
                  </a:lnTo>
                  <a:lnTo>
                    <a:pt x="34893" y="1110"/>
                  </a:lnTo>
                  <a:lnTo>
                    <a:pt x="35064" y="1096"/>
                  </a:lnTo>
                  <a:lnTo>
                    <a:pt x="35540" y="1070"/>
                  </a:lnTo>
                  <a:lnTo>
                    <a:pt x="35698" y="1057"/>
                  </a:lnTo>
                  <a:lnTo>
                    <a:pt x="36200" y="1017"/>
                  </a:lnTo>
                  <a:lnTo>
                    <a:pt x="36358" y="1004"/>
                  </a:lnTo>
                  <a:lnTo>
                    <a:pt x="36860" y="964"/>
                  </a:lnTo>
                  <a:lnTo>
                    <a:pt x="37019" y="951"/>
                  </a:lnTo>
                  <a:lnTo>
                    <a:pt x="37521" y="925"/>
                  </a:lnTo>
                  <a:lnTo>
                    <a:pt x="37679" y="898"/>
                  </a:lnTo>
                  <a:lnTo>
                    <a:pt x="38181" y="859"/>
                  </a:lnTo>
                  <a:lnTo>
                    <a:pt x="38339" y="859"/>
                  </a:lnTo>
                  <a:lnTo>
                    <a:pt x="38841" y="806"/>
                  </a:lnTo>
                  <a:lnTo>
                    <a:pt x="39000" y="806"/>
                  </a:lnTo>
                  <a:lnTo>
                    <a:pt x="39502" y="753"/>
                  </a:lnTo>
                  <a:lnTo>
                    <a:pt x="39660" y="740"/>
                  </a:lnTo>
                  <a:lnTo>
                    <a:pt x="40136" y="700"/>
                  </a:lnTo>
                  <a:lnTo>
                    <a:pt x="40307" y="687"/>
                  </a:lnTo>
                  <a:lnTo>
                    <a:pt x="40796" y="661"/>
                  </a:lnTo>
                  <a:lnTo>
                    <a:pt x="40968" y="634"/>
                  </a:lnTo>
                  <a:lnTo>
                    <a:pt x="41456" y="608"/>
                  </a:lnTo>
                  <a:lnTo>
                    <a:pt x="41628" y="595"/>
                  </a:lnTo>
                  <a:lnTo>
                    <a:pt x="42116" y="555"/>
                  </a:lnTo>
                  <a:lnTo>
                    <a:pt x="42288" y="542"/>
                  </a:lnTo>
                  <a:lnTo>
                    <a:pt x="42777" y="502"/>
                  </a:lnTo>
                  <a:lnTo>
                    <a:pt x="42949" y="489"/>
                  </a:lnTo>
                  <a:lnTo>
                    <a:pt x="43437" y="436"/>
                  </a:lnTo>
                  <a:lnTo>
                    <a:pt x="43609" y="436"/>
                  </a:lnTo>
                  <a:lnTo>
                    <a:pt x="44097" y="396"/>
                  </a:lnTo>
                  <a:lnTo>
                    <a:pt x="44269" y="370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05" y="291"/>
                  </a:lnTo>
                  <a:lnTo>
                    <a:pt x="45577" y="278"/>
                  </a:lnTo>
                  <a:lnTo>
                    <a:pt x="46065" y="238"/>
                  </a:lnTo>
                  <a:lnTo>
                    <a:pt x="46237" y="225"/>
                  </a:lnTo>
                  <a:lnTo>
                    <a:pt x="46726" y="198"/>
                  </a:lnTo>
                  <a:lnTo>
                    <a:pt x="46897" y="172"/>
                  </a:lnTo>
                  <a:lnTo>
                    <a:pt x="47386" y="146"/>
                  </a:lnTo>
                  <a:lnTo>
                    <a:pt x="47558" y="119"/>
                  </a:lnTo>
                  <a:lnTo>
                    <a:pt x="48218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 rot="293623">
              <a:off x="3834182" y="3344899"/>
              <a:ext cx="4174465" cy="336357"/>
            </a:xfrm>
            <a:custGeom>
              <a:avLst/>
              <a:gdLst/>
              <a:ahLst/>
              <a:cxnLst/>
              <a:rect l="l" t="t" r="r" b="b"/>
              <a:pathLst>
                <a:path w="48205" h="3884" extrusionOk="0">
                  <a:moveTo>
                    <a:pt x="48204" y="1"/>
                  </a:moveTo>
                  <a:lnTo>
                    <a:pt x="47544" y="53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72"/>
                  </a:lnTo>
                  <a:lnTo>
                    <a:pt x="45563" y="225"/>
                  </a:lnTo>
                  <a:lnTo>
                    <a:pt x="45404" y="225"/>
                  </a:lnTo>
                  <a:lnTo>
                    <a:pt x="44903" y="265"/>
                  </a:lnTo>
                  <a:lnTo>
                    <a:pt x="44744" y="291"/>
                  </a:lnTo>
                  <a:lnTo>
                    <a:pt x="44242" y="318"/>
                  </a:lnTo>
                  <a:lnTo>
                    <a:pt x="44097" y="331"/>
                  </a:lnTo>
                  <a:lnTo>
                    <a:pt x="43595" y="370"/>
                  </a:lnTo>
                  <a:lnTo>
                    <a:pt x="43437" y="384"/>
                  </a:lnTo>
                  <a:lnTo>
                    <a:pt x="42935" y="423"/>
                  </a:lnTo>
                  <a:lnTo>
                    <a:pt x="42776" y="436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6"/>
                  </a:lnTo>
                  <a:lnTo>
                    <a:pt x="41456" y="529"/>
                  </a:lnTo>
                  <a:lnTo>
                    <a:pt x="40954" y="582"/>
                  </a:lnTo>
                  <a:lnTo>
                    <a:pt x="40795" y="582"/>
                  </a:lnTo>
                  <a:lnTo>
                    <a:pt x="40294" y="635"/>
                  </a:lnTo>
                  <a:lnTo>
                    <a:pt x="40135" y="635"/>
                  </a:lnTo>
                  <a:lnTo>
                    <a:pt x="39633" y="687"/>
                  </a:lnTo>
                  <a:lnTo>
                    <a:pt x="39475" y="701"/>
                  </a:lnTo>
                  <a:lnTo>
                    <a:pt x="38999" y="727"/>
                  </a:lnTo>
                  <a:lnTo>
                    <a:pt x="38828" y="753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18" y="885"/>
                  </a:lnTo>
                  <a:lnTo>
                    <a:pt x="36847" y="899"/>
                  </a:lnTo>
                  <a:lnTo>
                    <a:pt x="36358" y="925"/>
                  </a:lnTo>
                  <a:lnTo>
                    <a:pt x="36186" y="951"/>
                  </a:lnTo>
                  <a:lnTo>
                    <a:pt x="35698" y="991"/>
                  </a:lnTo>
                  <a:lnTo>
                    <a:pt x="35526" y="991"/>
                  </a:lnTo>
                  <a:lnTo>
                    <a:pt x="35037" y="1044"/>
                  </a:lnTo>
                  <a:lnTo>
                    <a:pt x="34866" y="1057"/>
                  </a:lnTo>
                  <a:lnTo>
                    <a:pt x="34390" y="1097"/>
                  </a:lnTo>
                  <a:lnTo>
                    <a:pt x="34219" y="1110"/>
                  </a:lnTo>
                  <a:lnTo>
                    <a:pt x="33730" y="1136"/>
                  </a:lnTo>
                  <a:lnTo>
                    <a:pt x="33558" y="1163"/>
                  </a:lnTo>
                  <a:lnTo>
                    <a:pt x="33070" y="1189"/>
                  </a:lnTo>
                  <a:lnTo>
                    <a:pt x="32898" y="1216"/>
                  </a:lnTo>
                  <a:lnTo>
                    <a:pt x="32409" y="1242"/>
                  </a:lnTo>
                  <a:lnTo>
                    <a:pt x="32238" y="1255"/>
                  </a:lnTo>
                  <a:lnTo>
                    <a:pt x="31749" y="1295"/>
                  </a:lnTo>
                  <a:lnTo>
                    <a:pt x="31577" y="1308"/>
                  </a:lnTo>
                  <a:lnTo>
                    <a:pt x="31089" y="1361"/>
                  </a:lnTo>
                  <a:lnTo>
                    <a:pt x="30917" y="1361"/>
                  </a:lnTo>
                  <a:lnTo>
                    <a:pt x="30428" y="1414"/>
                  </a:lnTo>
                  <a:lnTo>
                    <a:pt x="30257" y="1414"/>
                  </a:lnTo>
                  <a:lnTo>
                    <a:pt x="29768" y="1453"/>
                  </a:lnTo>
                  <a:lnTo>
                    <a:pt x="29609" y="1480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612"/>
                  </a:lnTo>
                  <a:lnTo>
                    <a:pt x="27628" y="1625"/>
                  </a:lnTo>
                  <a:lnTo>
                    <a:pt x="27140" y="1651"/>
                  </a:lnTo>
                  <a:lnTo>
                    <a:pt x="26968" y="1678"/>
                  </a:lnTo>
                  <a:lnTo>
                    <a:pt x="26479" y="1704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70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512" y="1876"/>
                  </a:lnTo>
                  <a:lnTo>
                    <a:pt x="24353" y="1889"/>
                  </a:lnTo>
                  <a:lnTo>
                    <a:pt x="23851" y="1916"/>
                  </a:lnTo>
                  <a:lnTo>
                    <a:pt x="23693" y="1942"/>
                  </a:lnTo>
                  <a:lnTo>
                    <a:pt x="23191" y="1968"/>
                  </a:lnTo>
                  <a:lnTo>
                    <a:pt x="23033" y="1982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0" y="2074"/>
                  </a:lnTo>
                  <a:lnTo>
                    <a:pt x="21712" y="2087"/>
                  </a:lnTo>
                  <a:lnTo>
                    <a:pt x="21210" y="2140"/>
                  </a:lnTo>
                  <a:lnTo>
                    <a:pt x="21052" y="2140"/>
                  </a:lnTo>
                  <a:lnTo>
                    <a:pt x="20550" y="2180"/>
                  </a:lnTo>
                  <a:lnTo>
                    <a:pt x="20391" y="2180"/>
                  </a:lnTo>
                  <a:lnTo>
                    <a:pt x="19916" y="2233"/>
                  </a:lnTo>
                  <a:lnTo>
                    <a:pt x="19744" y="2246"/>
                  </a:lnTo>
                  <a:lnTo>
                    <a:pt x="19256" y="2285"/>
                  </a:lnTo>
                  <a:lnTo>
                    <a:pt x="19084" y="2299"/>
                  </a:lnTo>
                  <a:lnTo>
                    <a:pt x="18595" y="2338"/>
                  </a:lnTo>
                  <a:lnTo>
                    <a:pt x="18423" y="2351"/>
                  </a:lnTo>
                  <a:lnTo>
                    <a:pt x="17935" y="2378"/>
                  </a:lnTo>
                  <a:lnTo>
                    <a:pt x="17763" y="2404"/>
                  </a:lnTo>
                  <a:lnTo>
                    <a:pt x="17275" y="2431"/>
                  </a:lnTo>
                  <a:lnTo>
                    <a:pt x="17103" y="2444"/>
                  </a:lnTo>
                  <a:lnTo>
                    <a:pt x="16614" y="2483"/>
                  </a:lnTo>
                  <a:lnTo>
                    <a:pt x="16443" y="2497"/>
                  </a:lnTo>
                  <a:lnTo>
                    <a:pt x="15954" y="2549"/>
                  </a:lnTo>
                  <a:lnTo>
                    <a:pt x="15782" y="2549"/>
                  </a:lnTo>
                  <a:lnTo>
                    <a:pt x="15307" y="2602"/>
                  </a:lnTo>
                  <a:lnTo>
                    <a:pt x="15135" y="2602"/>
                  </a:lnTo>
                  <a:lnTo>
                    <a:pt x="14646" y="2642"/>
                  </a:lnTo>
                  <a:lnTo>
                    <a:pt x="14475" y="2668"/>
                  </a:lnTo>
                  <a:lnTo>
                    <a:pt x="13986" y="2695"/>
                  </a:lnTo>
                  <a:lnTo>
                    <a:pt x="13814" y="2708"/>
                  </a:lnTo>
                  <a:lnTo>
                    <a:pt x="13326" y="2748"/>
                  </a:lnTo>
                  <a:lnTo>
                    <a:pt x="13154" y="2761"/>
                  </a:lnTo>
                  <a:lnTo>
                    <a:pt x="12665" y="2800"/>
                  </a:lnTo>
                  <a:lnTo>
                    <a:pt x="12494" y="2814"/>
                  </a:lnTo>
                  <a:lnTo>
                    <a:pt x="12005" y="2840"/>
                  </a:lnTo>
                  <a:lnTo>
                    <a:pt x="11833" y="2866"/>
                  </a:lnTo>
                  <a:lnTo>
                    <a:pt x="11345" y="2906"/>
                  </a:lnTo>
                  <a:lnTo>
                    <a:pt x="11173" y="2906"/>
                  </a:lnTo>
                  <a:lnTo>
                    <a:pt x="10684" y="2959"/>
                  </a:lnTo>
                  <a:lnTo>
                    <a:pt x="10513" y="2959"/>
                  </a:lnTo>
                  <a:lnTo>
                    <a:pt x="10037" y="3012"/>
                  </a:lnTo>
                  <a:lnTo>
                    <a:pt x="9879" y="3025"/>
                  </a:lnTo>
                  <a:lnTo>
                    <a:pt x="9377" y="3065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56" y="3157"/>
                  </a:lnTo>
                  <a:lnTo>
                    <a:pt x="7898" y="3170"/>
                  </a:lnTo>
                  <a:lnTo>
                    <a:pt x="7396" y="3210"/>
                  </a:lnTo>
                  <a:lnTo>
                    <a:pt x="7238" y="3223"/>
                  </a:lnTo>
                  <a:lnTo>
                    <a:pt x="6736" y="3263"/>
                  </a:lnTo>
                  <a:lnTo>
                    <a:pt x="6577" y="3276"/>
                  </a:lnTo>
                  <a:lnTo>
                    <a:pt x="6075" y="3329"/>
                  </a:lnTo>
                  <a:lnTo>
                    <a:pt x="5917" y="3329"/>
                  </a:lnTo>
                  <a:lnTo>
                    <a:pt x="5428" y="3368"/>
                  </a:lnTo>
                  <a:lnTo>
                    <a:pt x="5270" y="3368"/>
                  </a:lnTo>
                  <a:lnTo>
                    <a:pt x="4768" y="3421"/>
                  </a:lnTo>
                  <a:lnTo>
                    <a:pt x="4609" y="3434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47" y="3527"/>
                  </a:lnTo>
                  <a:lnTo>
                    <a:pt x="3289" y="3540"/>
                  </a:lnTo>
                  <a:lnTo>
                    <a:pt x="2787" y="3566"/>
                  </a:lnTo>
                  <a:lnTo>
                    <a:pt x="2628" y="3593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6" y="3672"/>
                  </a:lnTo>
                  <a:lnTo>
                    <a:pt x="1308" y="3685"/>
                  </a:lnTo>
                  <a:lnTo>
                    <a:pt x="832" y="3738"/>
                  </a:lnTo>
                  <a:lnTo>
                    <a:pt x="661" y="3738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17"/>
                  </a:lnTo>
                  <a:lnTo>
                    <a:pt x="832" y="3817"/>
                  </a:lnTo>
                  <a:lnTo>
                    <a:pt x="1321" y="3764"/>
                  </a:lnTo>
                  <a:lnTo>
                    <a:pt x="1493" y="3751"/>
                  </a:lnTo>
                  <a:lnTo>
                    <a:pt x="1981" y="3725"/>
                  </a:lnTo>
                  <a:lnTo>
                    <a:pt x="2153" y="3698"/>
                  </a:lnTo>
                  <a:lnTo>
                    <a:pt x="2642" y="3672"/>
                  </a:lnTo>
                  <a:lnTo>
                    <a:pt x="2787" y="3659"/>
                  </a:lnTo>
                  <a:lnTo>
                    <a:pt x="3289" y="3619"/>
                  </a:lnTo>
                  <a:lnTo>
                    <a:pt x="3447" y="3606"/>
                  </a:lnTo>
                  <a:lnTo>
                    <a:pt x="3949" y="3566"/>
                  </a:lnTo>
                  <a:lnTo>
                    <a:pt x="4108" y="3553"/>
                  </a:lnTo>
                  <a:lnTo>
                    <a:pt x="4609" y="3527"/>
                  </a:lnTo>
                  <a:lnTo>
                    <a:pt x="4768" y="3500"/>
                  </a:lnTo>
                  <a:lnTo>
                    <a:pt x="5270" y="3461"/>
                  </a:lnTo>
                  <a:lnTo>
                    <a:pt x="5428" y="3461"/>
                  </a:lnTo>
                  <a:lnTo>
                    <a:pt x="5930" y="3408"/>
                  </a:lnTo>
                  <a:lnTo>
                    <a:pt x="6089" y="3408"/>
                  </a:lnTo>
                  <a:lnTo>
                    <a:pt x="6590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98" y="3263"/>
                  </a:lnTo>
                  <a:lnTo>
                    <a:pt x="8056" y="3236"/>
                  </a:lnTo>
                  <a:lnTo>
                    <a:pt x="8558" y="3210"/>
                  </a:lnTo>
                  <a:lnTo>
                    <a:pt x="8717" y="3197"/>
                  </a:lnTo>
                  <a:lnTo>
                    <a:pt x="9219" y="3157"/>
                  </a:lnTo>
                  <a:lnTo>
                    <a:pt x="9377" y="3144"/>
                  </a:lnTo>
                  <a:lnTo>
                    <a:pt x="9879" y="3104"/>
                  </a:lnTo>
                  <a:lnTo>
                    <a:pt x="10037" y="3091"/>
                  </a:lnTo>
                  <a:lnTo>
                    <a:pt x="10539" y="3038"/>
                  </a:lnTo>
                  <a:lnTo>
                    <a:pt x="10698" y="3038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2"/>
                  </a:lnTo>
                  <a:lnTo>
                    <a:pt x="12494" y="2893"/>
                  </a:lnTo>
                  <a:lnTo>
                    <a:pt x="12665" y="2880"/>
                  </a:lnTo>
                  <a:lnTo>
                    <a:pt x="13154" y="2840"/>
                  </a:lnTo>
                  <a:lnTo>
                    <a:pt x="13326" y="2827"/>
                  </a:lnTo>
                  <a:lnTo>
                    <a:pt x="13814" y="2800"/>
                  </a:lnTo>
                  <a:lnTo>
                    <a:pt x="13986" y="2774"/>
                  </a:lnTo>
                  <a:lnTo>
                    <a:pt x="14475" y="2748"/>
                  </a:lnTo>
                  <a:lnTo>
                    <a:pt x="14646" y="2734"/>
                  </a:lnTo>
                  <a:lnTo>
                    <a:pt x="15135" y="2682"/>
                  </a:lnTo>
                  <a:lnTo>
                    <a:pt x="15307" y="2682"/>
                  </a:lnTo>
                  <a:lnTo>
                    <a:pt x="15795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7" y="2563"/>
                  </a:lnTo>
                  <a:lnTo>
                    <a:pt x="17116" y="2536"/>
                  </a:lnTo>
                  <a:lnTo>
                    <a:pt x="17275" y="2510"/>
                  </a:lnTo>
                  <a:lnTo>
                    <a:pt x="17763" y="2483"/>
                  </a:lnTo>
                  <a:lnTo>
                    <a:pt x="17935" y="2470"/>
                  </a:lnTo>
                  <a:lnTo>
                    <a:pt x="18423" y="2431"/>
                  </a:lnTo>
                  <a:lnTo>
                    <a:pt x="18595" y="2417"/>
                  </a:lnTo>
                  <a:lnTo>
                    <a:pt x="19084" y="2378"/>
                  </a:lnTo>
                  <a:lnTo>
                    <a:pt x="19256" y="2365"/>
                  </a:lnTo>
                  <a:lnTo>
                    <a:pt x="19744" y="2338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72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66"/>
                  </a:lnTo>
                  <a:lnTo>
                    <a:pt x="21897" y="2153"/>
                  </a:lnTo>
                  <a:lnTo>
                    <a:pt x="22372" y="2114"/>
                  </a:lnTo>
                  <a:lnTo>
                    <a:pt x="22531" y="2100"/>
                  </a:lnTo>
                  <a:lnTo>
                    <a:pt x="23033" y="2074"/>
                  </a:lnTo>
                  <a:lnTo>
                    <a:pt x="23191" y="2048"/>
                  </a:lnTo>
                  <a:lnTo>
                    <a:pt x="23693" y="2021"/>
                  </a:lnTo>
                  <a:lnTo>
                    <a:pt x="23851" y="2008"/>
                  </a:lnTo>
                  <a:lnTo>
                    <a:pt x="24353" y="1968"/>
                  </a:lnTo>
                  <a:lnTo>
                    <a:pt x="24512" y="1955"/>
                  </a:lnTo>
                  <a:lnTo>
                    <a:pt x="25014" y="1902"/>
                  </a:lnTo>
                  <a:lnTo>
                    <a:pt x="25172" y="1902"/>
                  </a:lnTo>
                  <a:lnTo>
                    <a:pt x="25674" y="1850"/>
                  </a:lnTo>
                  <a:lnTo>
                    <a:pt x="25832" y="1850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68" y="1757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612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46"/>
                  </a:lnTo>
                  <a:lnTo>
                    <a:pt x="30270" y="1493"/>
                  </a:lnTo>
                  <a:lnTo>
                    <a:pt x="30441" y="1493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38" y="1348"/>
                  </a:lnTo>
                  <a:lnTo>
                    <a:pt x="32409" y="1321"/>
                  </a:lnTo>
                  <a:lnTo>
                    <a:pt x="32898" y="1295"/>
                  </a:lnTo>
                  <a:lnTo>
                    <a:pt x="33070" y="1282"/>
                  </a:lnTo>
                  <a:lnTo>
                    <a:pt x="33558" y="1242"/>
                  </a:lnTo>
                  <a:lnTo>
                    <a:pt x="33730" y="1229"/>
                  </a:lnTo>
                  <a:lnTo>
                    <a:pt x="34219" y="1189"/>
                  </a:lnTo>
                  <a:lnTo>
                    <a:pt x="34390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39" y="1084"/>
                  </a:lnTo>
                  <a:lnTo>
                    <a:pt x="35711" y="1084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47" y="978"/>
                  </a:lnTo>
                  <a:lnTo>
                    <a:pt x="37018" y="965"/>
                  </a:lnTo>
                  <a:lnTo>
                    <a:pt x="37507" y="925"/>
                  </a:lnTo>
                  <a:lnTo>
                    <a:pt x="37679" y="912"/>
                  </a:lnTo>
                  <a:lnTo>
                    <a:pt x="38167" y="885"/>
                  </a:lnTo>
                  <a:lnTo>
                    <a:pt x="38339" y="859"/>
                  </a:lnTo>
                  <a:lnTo>
                    <a:pt x="38828" y="833"/>
                  </a:lnTo>
                  <a:lnTo>
                    <a:pt x="38999" y="806"/>
                  </a:lnTo>
                  <a:lnTo>
                    <a:pt x="39488" y="780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14"/>
                  </a:lnTo>
                  <a:lnTo>
                    <a:pt x="40809" y="661"/>
                  </a:lnTo>
                  <a:lnTo>
                    <a:pt x="40980" y="661"/>
                  </a:lnTo>
                  <a:lnTo>
                    <a:pt x="41456" y="621"/>
                  </a:lnTo>
                  <a:lnTo>
                    <a:pt x="41614" y="595"/>
                  </a:lnTo>
                  <a:lnTo>
                    <a:pt x="42116" y="569"/>
                  </a:lnTo>
                  <a:lnTo>
                    <a:pt x="42275" y="555"/>
                  </a:lnTo>
                  <a:lnTo>
                    <a:pt x="42776" y="516"/>
                  </a:lnTo>
                  <a:lnTo>
                    <a:pt x="42935" y="502"/>
                  </a:lnTo>
                  <a:lnTo>
                    <a:pt x="43437" y="463"/>
                  </a:lnTo>
                  <a:lnTo>
                    <a:pt x="43595" y="450"/>
                  </a:lnTo>
                  <a:lnTo>
                    <a:pt x="44097" y="423"/>
                  </a:lnTo>
                  <a:lnTo>
                    <a:pt x="44255" y="397"/>
                  </a:lnTo>
                  <a:lnTo>
                    <a:pt x="44757" y="357"/>
                  </a:lnTo>
                  <a:lnTo>
                    <a:pt x="44916" y="357"/>
                  </a:lnTo>
                  <a:lnTo>
                    <a:pt x="45418" y="304"/>
                  </a:lnTo>
                  <a:lnTo>
                    <a:pt x="45576" y="304"/>
                  </a:lnTo>
                  <a:lnTo>
                    <a:pt x="46078" y="252"/>
                  </a:lnTo>
                  <a:lnTo>
                    <a:pt x="46223" y="238"/>
                  </a:lnTo>
                  <a:lnTo>
                    <a:pt x="46725" y="199"/>
                  </a:lnTo>
                  <a:lnTo>
                    <a:pt x="46884" y="186"/>
                  </a:lnTo>
                  <a:lnTo>
                    <a:pt x="47385" y="146"/>
                  </a:lnTo>
                  <a:lnTo>
                    <a:pt x="47544" y="133"/>
                  </a:lnTo>
                  <a:lnTo>
                    <a:pt x="48204" y="93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 rot="293623">
              <a:off x="3831348" y="3659200"/>
              <a:ext cx="4174465" cy="336270"/>
            </a:xfrm>
            <a:custGeom>
              <a:avLst/>
              <a:gdLst/>
              <a:ahLst/>
              <a:cxnLst/>
              <a:rect l="l" t="t" r="r" b="b"/>
              <a:pathLst>
                <a:path w="48205" h="3883" extrusionOk="0">
                  <a:moveTo>
                    <a:pt x="48205" y="0"/>
                  </a:moveTo>
                  <a:lnTo>
                    <a:pt x="47544" y="66"/>
                  </a:lnTo>
                  <a:lnTo>
                    <a:pt x="47386" y="66"/>
                  </a:lnTo>
                  <a:lnTo>
                    <a:pt x="46884" y="119"/>
                  </a:lnTo>
                  <a:lnTo>
                    <a:pt x="46725" y="119"/>
                  </a:lnTo>
                  <a:lnTo>
                    <a:pt x="46224" y="172"/>
                  </a:lnTo>
                  <a:lnTo>
                    <a:pt x="46065" y="185"/>
                  </a:lnTo>
                  <a:lnTo>
                    <a:pt x="45563" y="212"/>
                  </a:lnTo>
                  <a:lnTo>
                    <a:pt x="45405" y="238"/>
                  </a:lnTo>
                  <a:lnTo>
                    <a:pt x="44929" y="264"/>
                  </a:lnTo>
                  <a:lnTo>
                    <a:pt x="44758" y="278"/>
                  </a:lnTo>
                  <a:lnTo>
                    <a:pt x="44269" y="317"/>
                  </a:lnTo>
                  <a:lnTo>
                    <a:pt x="44097" y="330"/>
                  </a:lnTo>
                  <a:lnTo>
                    <a:pt x="43609" y="370"/>
                  </a:lnTo>
                  <a:lnTo>
                    <a:pt x="43437" y="383"/>
                  </a:lnTo>
                  <a:lnTo>
                    <a:pt x="42948" y="410"/>
                  </a:lnTo>
                  <a:lnTo>
                    <a:pt x="42777" y="436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28" y="528"/>
                  </a:lnTo>
                  <a:lnTo>
                    <a:pt x="41456" y="542"/>
                  </a:lnTo>
                  <a:lnTo>
                    <a:pt x="40967" y="581"/>
                  </a:lnTo>
                  <a:lnTo>
                    <a:pt x="40796" y="594"/>
                  </a:lnTo>
                  <a:lnTo>
                    <a:pt x="40320" y="634"/>
                  </a:lnTo>
                  <a:lnTo>
                    <a:pt x="40149" y="647"/>
                  </a:lnTo>
                  <a:lnTo>
                    <a:pt x="39660" y="674"/>
                  </a:lnTo>
                  <a:lnTo>
                    <a:pt x="39488" y="700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39" y="779"/>
                  </a:lnTo>
                  <a:lnTo>
                    <a:pt x="38168" y="793"/>
                  </a:lnTo>
                  <a:lnTo>
                    <a:pt x="37679" y="845"/>
                  </a:lnTo>
                  <a:lnTo>
                    <a:pt x="37507" y="845"/>
                  </a:lnTo>
                  <a:lnTo>
                    <a:pt x="37019" y="898"/>
                  </a:lnTo>
                  <a:lnTo>
                    <a:pt x="36847" y="898"/>
                  </a:lnTo>
                  <a:lnTo>
                    <a:pt x="36358" y="938"/>
                  </a:lnTo>
                  <a:lnTo>
                    <a:pt x="36187" y="964"/>
                  </a:lnTo>
                  <a:lnTo>
                    <a:pt x="35698" y="991"/>
                  </a:lnTo>
                  <a:lnTo>
                    <a:pt x="35553" y="1004"/>
                  </a:lnTo>
                  <a:lnTo>
                    <a:pt x="35051" y="1044"/>
                  </a:lnTo>
                  <a:lnTo>
                    <a:pt x="34892" y="1057"/>
                  </a:lnTo>
                  <a:lnTo>
                    <a:pt x="34391" y="1096"/>
                  </a:lnTo>
                  <a:lnTo>
                    <a:pt x="34232" y="1110"/>
                  </a:lnTo>
                  <a:lnTo>
                    <a:pt x="33730" y="1136"/>
                  </a:lnTo>
                  <a:lnTo>
                    <a:pt x="33572" y="1162"/>
                  </a:lnTo>
                  <a:lnTo>
                    <a:pt x="33070" y="1189"/>
                  </a:lnTo>
                  <a:lnTo>
                    <a:pt x="32911" y="1202"/>
                  </a:lnTo>
                  <a:lnTo>
                    <a:pt x="32410" y="1255"/>
                  </a:lnTo>
                  <a:lnTo>
                    <a:pt x="32251" y="1255"/>
                  </a:lnTo>
                  <a:lnTo>
                    <a:pt x="31749" y="1308"/>
                  </a:lnTo>
                  <a:lnTo>
                    <a:pt x="31591" y="1321"/>
                  </a:lnTo>
                  <a:lnTo>
                    <a:pt x="31089" y="1360"/>
                  </a:lnTo>
                  <a:lnTo>
                    <a:pt x="30930" y="1374"/>
                  </a:lnTo>
                  <a:lnTo>
                    <a:pt x="30442" y="1400"/>
                  </a:lnTo>
                  <a:lnTo>
                    <a:pt x="30283" y="1427"/>
                  </a:lnTo>
                  <a:lnTo>
                    <a:pt x="29781" y="1453"/>
                  </a:lnTo>
                  <a:lnTo>
                    <a:pt x="29623" y="1466"/>
                  </a:lnTo>
                  <a:lnTo>
                    <a:pt x="29121" y="1506"/>
                  </a:lnTo>
                  <a:lnTo>
                    <a:pt x="28963" y="1519"/>
                  </a:lnTo>
                  <a:lnTo>
                    <a:pt x="28461" y="1559"/>
                  </a:lnTo>
                  <a:lnTo>
                    <a:pt x="28302" y="1572"/>
                  </a:lnTo>
                  <a:lnTo>
                    <a:pt x="27800" y="1625"/>
                  </a:lnTo>
                  <a:lnTo>
                    <a:pt x="27642" y="1625"/>
                  </a:lnTo>
                  <a:lnTo>
                    <a:pt x="27140" y="1664"/>
                  </a:lnTo>
                  <a:lnTo>
                    <a:pt x="26982" y="1664"/>
                  </a:lnTo>
                  <a:lnTo>
                    <a:pt x="26480" y="1717"/>
                  </a:lnTo>
                  <a:lnTo>
                    <a:pt x="26321" y="1730"/>
                  </a:lnTo>
                  <a:lnTo>
                    <a:pt x="25846" y="1770"/>
                  </a:lnTo>
                  <a:lnTo>
                    <a:pt x="25674" y="1783"/>
                  </a:lnTo>
                  <a:lnTo>
                    <a:pt x="25186" y="1823"/>
                  </a:lnTo>
                  <a:lnTo>
                    <a:pt x="25014" y="1836"/>
                  </a:lnTo>
                  <a:lnTo>
                    <a:pt x="24525" y="1862"/>
                  </a:lnTo>
                  <a:lnTo>
                    <a:pt x="24354" y="1889"/>
                  </a:lnTo>
                  <a:lnTo>
                    <a:pt x="23865" y="1915"/>
                  </a:lnTo>
                  <a:lnTo>
                    <a:pt x="23693" y="1928"/>
                  </a:lnTo>
                  <a:lnTo>
                    <a:pt x="23205" y="1968"/>
                  </a:lnTo>
                  <a:lnTo>
                    <a:pt x="23033" y="1981"/>
                  </a:lnTo>
                  <a:lnTo>
                    <a:pt x="22544" y="2034"/>
                  </a:lnTo>
                  <a:lnTo>
                    <a:pt x="22373" y="2034"/>
                  </a:lnTo>
                  <a:lnTo>
                    <a:pt x="21884" y="2087"/>
                  </a:lnTo>
                  <a:lnTo>
                    <a:pt x="21712" y="2100"/>
                  </a:lnTo>
                  <a:lnTo>
                    <a:pt x="21237" y="2126"/>
                  </a:lnTo>
                  <a:lnTo>
                    <a:pt x="21065" y="2153"/>
                  </a:lnTo>
                  <a:lnTo>
                    <a:pt x="20576" y="2179"/>
                  </a:lnTo>
                  <a:lnTo>
                    <a:pt x="20405" y="2192"/>
                  </a:lnTo>
                  <a:lnTo>
                    <a:pt x="19916" y="2232"/>
                  </a:lnTo>
                  <a:lnTo>
                    <a:pt x="19744" y="2245"/>
                  </a:lnTo>
                  <a:lnTo>
                    <a:pt x="19256" y="2285"/>
                  </a:lnTo>
                  <a:lnTo>
                    <a:pt x="19084" y="2298"/>
                  </a:lnTo>
                  <a:lnTo>
                    <a:pt x="18596" y="2325"/>
                  </a:lnTo>
                  <a:lnTo>
                    <a:pt x="18424" y="2351"/>
                  </a:lnTo>
                  <a:lnTo>
                    <a:pt x="17935" y="2391"/>
                  </a:lnTo>
                  <a:lnTo>
                    <a:pt x="17764" y="2391"/>
                  </a:lnTo>
                  <a:lnTo>
                    <a:pt x="17275" y="2443"/>
                  </a:lnTo>
                  <a:lnTo>
                    <a:pt x="17103" y="2443"/>
                  </a:lnTo>
                  <a:lnTo>
                    <a:pt x="16615" y="2496"/>
                  </a:lnTo>
                  <a:lnTo>
                    <a:pt x="16469" y="2509"/>
                  </a:lnTo>
                  <a:lnTo>
                    <a:pt x="15967" y="2549"/>
                  </a:lnTo>
                  <a:lnTo>
                    <a:pt x="15809" y="2562"/>
                  </a:lnTo>
                  <a:lnTo>
                    <a:pt x="15307" y="2589"/>
                  </a:lnTo>
                  <a:lnTo>
                    <a:pt x="15149" y="2615"/>
                  </a:lnTo>
                  <a:lnTo>
                    <a:pt x="14647" y="2642"/>
                  </a:lnTo>
                  <a:lnTo>
                    <a:pt x="14488" y="2655"/>
                  </a:lnTo>
                  <a:lnTo>
                    <a:pt x="13986" y="2694"/>
                  </a:lnTo>
                  <a:lnTo>
                    <a:pt x="13828" y="2708"/>
                  </a:lnTo>
                  <a:lnTo>
                    <a:pt x="13326" y="2747"/>
                  </a:lnTo>
                  <a:lnTo>
                    <a:pt x="13168" y="2760"/>
                  </a:lnTo>
                  <a:lnTo>
                    <a:pt x="12666" y="2813"/>
                  </a:lnTo>
                  <a:lnTo>
                    <a:pt x="12507" y="2813"/>
                  </a:lnTo>
                  <a:lnTo>
                    <a:pt x="12005" y="2853"/>
                  </a:lnTo>
                  <a:lnTo>
                    <a:pt x="11847" y="2879"/>
                  </a:lnTo>
                  <a:lnTo>
                    <a:pt x="11358" y="2906"/>
                  </a:lnTo>
                  <a:lnTo>
                    <a:pt x="11200" y="2919"/>
                  </a:lnTo>
                  <a:lnTo>
                    <a:pt x="10698" y="2958"/>
                  </a:lnTo>
                  <a:lnTo>
                    <a:pt x="10540" y="2972"/>
                  </a:lnTo>
                  <a:lnTo>
                    <a:pt x="10038" y="3011"/>
                  </a:lnTo>
                  <a:lnTo>
                    <a:pt x="9879" y="3024"/>
                  </a:lnTo>
                  <a:lnTo>
                    <a:pt x="9377" y="3051"/>
                  </a:lnTo>
                  <a:lnTo>
                    <a:pt x="9219" y="3077"/>
                  </a:lnTo>
                  <a:lnTo>
                    <a:pt x="8717" y="3104"/>
                  </a:lnTo>
                  <a:lnTo>
                    <a:pt x="8559" y="3117"/>
                  </a:lnTo>
                  <a:lnTo>
                    <a:pt x="8057" y="3170"/>
                  </a:lnTo>
                  <a:lnTo>
                    <a:pt x="7898" y="3170"/>
                  </a:lnTo>
                  <a:lnTo>
                    <a:pt x="7396" y="3223"/>
                  </a:lnTo>
                  <a:lnTo>
                    <a:pt x="7238" y="3223"/>
                  </a:lnTo>
                  <a:lnTo>
                    <a:pt x="6762" y="3275"/>
                  </a:lnTo>
                  <a:lnTo>
                    <a:pt x="6591" y="3289"/>
                  </a:lnTo>
                  <a:lnTo>
                    <a:pt x="6102" y="3315"/>
                  </a:lnTo>
                  <a:lnTo>
                    <a:pt x="5930" y="3341"/>
                  </a:lnTo>
                  <a:lnTo>
                    <a:pt x="5442" y="3368"/>
                  </a:lnTo>
                  <a:lnTo>
                    <a:pt x="5270" y="3381"/>
                  </a:lnTo>
                  <a:lnTo>
                    <a:pt x="4781" y="3421"/>
                  </a:lnTo>
                  <a:lnTo>
                    <a:pt x="4610" y="3434"/>
                  </a:lnTo>
                  <a:lnTo>
                    <a:pt x="4121" y="3474"/>
                  </a:lnTo>
                  <a:lnTo>
                    <a:pt x="3949" y="3487"/>
                  </a:lnTo>
                  <a:lnTo>
                    <a:pt x="3461" y="3513"/>
                  </a:lnTo>
                  <a:lnTo>
                    <a:pt x="3289" y="3540"/>
                  </a:lnTo>
                  <a:lnTo>
                    <a:pt x="2800" y="3579"/>
                  </a:lnTo>
                  <a:lnTo>
                    <a:pt x="2629" y="3579"/>
                  </a:lnTo>
                  <a:lnTo>
                    <a:pt x="2140" y="3632"/>
                  </a:lnTo>
                  <a:lnTo>
                    <a:pt x="1982" y="3632"/>
                  </a:lnTo>
                  <a:lnTo>
                    <a:pt x="1493" y="3685"/>
                  </a:lnTo>
                  <a:lnTo>
                    <a:pt x="1321" y="3698"/>
                  </a:lnTo>
                  <a:lnTo>
                    <a:pt x="833" y="3738"/>
                  </a:lnTo>
                  <a:lnTo>
                    <a:pt x="661" y="3751"/>
                  </a:lnTo>
                  <a:lnTo>
                    <a:pt x="1" y="3804"/>
                  </a:lnTo>
                  <a:lnTo>
                    <a:pt x="1" y="3883"/>
                  </a:lnTo>
                  <a:lnTo>
                    <a:pt x="661" y="3830"/>
                  </a:lnTo>
                  <a:lnTo>
                    <a:pt x="833" y="3817"/>
                  </a:lnTo>
                  <a:lnTo>
                    <a:pt x="1321" y="3777"/>
                  </a:lnTo>
                  <a:lnTo>
                    <a:pt x="1493" y="3764"/>
                  </a:lnTo>
                  <a:lnTo>
                    <a:pt x="1982" y="3711"/>
                  </a:lnTo>
                  <a:lnTo>
                    <a:pt x="2153" y="3711"/>
                  </a:lnTo>
                  <a:lnTo>
                    <a:pt x="2642" y="3672"/>
                  </a:lnTo>
                  <a:lnTo>
                    <a:pt x="2814" y="3672"/>
                  </a:lnTo>
                  <a:lnTo>
                    <a:pt x="3302" y="3619"/>
                  </a:lnTo>
                  <a:lnTo>
                    <a:pt x="3474" y="3606"/>
                  </a:lnTo>
                  <a:lnTo>
                    <a:pt x="3949" y="3566"/>
                  </a:lnTo>
                  <a:lnTo>
                    <a:pt x="4121" y="3553"/>
                  </a:lnTo>
                  <a:lnTo>
                    <a:pt x="4610" y="3513"/>
                  </a:lnTo>
                  <a:lnTo>
                    <a:pt x="4781" y="3500"/>
                  </a:lnTo>
                  <a:lnTo>
                    <a:pt x="5270" y="3474"/>
                  </a:lnTo>
                  <a:lnTo>
                    <a:pt x="5442" y="3447"/>
                  </a:lnTo>
                  <a:lnTo>
                    <a:pt x="5930" y="3421"/>
                  </a:lnTo>
                  <a:lnTo>
                    <a:pt x="6102" y="3407"/>
                  </a:lnTo>
                  <a:lnTo>
                    <a:pt x="6591" y="3368"/>
                  </a:lnTo>
                  <a:lnTo>
                    <a:pt x="6762" y="3355"/>
                  </a:lnTo>
                  <a:lnTo>
                    <a:pt x="7251" y="3302"/>
                  </a:lnTo>
                  <a:lnTo>
                    <a:pt x="7423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2" y="3209"/>
                  </a:lnTo>
                  <a:lnTo>
                    <a:pt x="8717" y="3183"/>
                  </a:lnTo>
                  <a:lnTo>
                    <a:pt x="9219" y="3157"/>
                  </a:lnTo>
                  <a:lnTo>
                    <a:pt x="9377" y="3143"/>
                  </a:lnTo>
                  <a:lnTo>
                    <a:pt x="9879" y="3104"/>
                  </a:lnTo>
                  <a:lnTo>
                    <a:pt x="10038" y="3091"/>
                  </a:lnTo>
                  <a:lnTo>
                    <a:pt x="10540" y="3051"/>
                  </a:lnTo>
                  <a:lnTo>
                    <a:pt x="10698" y="3038"/>
                  </a:lnTo>
                  <a:lnTo>
                    <a:pt x="11200" y="3011"/>
                  </a:lnTo>
                  <a:lnTo>
                    <a:pt x="11358" y="2985"/>
                  </a:lnTo>
                  <a:lnTo>
                    <a:pt x="11860" y="2945"/>
                  </a:lnTo>
                  <a:lnTo>
                    <a:pt x="12019" y="2945"/>
                  </a:lnTo>
                  <a:lnTo>
                    <a:pt x="12521" y="2892"/>
                  </a:lnTo>
                  <a:lnTo>
                    <a:pt x="12679" y="2892"/>
                  </a:lnTo>
                  <a:lnTo>
                    <a:pt x="13181" y="2840"/>
                  </a:lnTo>
                  <a:lnTo>
                    <a:pt x="13339" y="2826"/>
                  </a:lnTo>
                  <a:lnTo>
                    <a:pt x="13828" y="2787"/>
                  </a:lnTo>
                  <a:lnTo>
                    <a:pt x="13986" y="2774"/>
                  </a:lnTo>
                  <a:lnTo>
                    <a:pt x="14488" y="2747"/>
                  </a:lnTo>
                  <a:lnTo>
                    <a:pt x="14647" y="2721"/>
                  </a:lnTo>
                  <a:lnTo>
                    <a:pt x="15149" y="2694"/>
                  </a:lnTo>
                  <a:lnTo>
                    <a:pt x="15307" y="2681"/>
                  </a:lnTo>
                  <a:lnTo>
                    <a:pt x="15809" y="2642"/>
                  </a:lnTo>
                  <a:lnTo>
                    <a:pt x="15967" y="2628"/>
                  </a:lnTo>
                  <a:lnTo>
                    <a:pt x="16469" y="2589"/>
                  </a:lnTo>
                  <a:lnTo>
                    <a:pt x="16628" y="2575"/>
                  </a:lnTo>
                  <a:lnTo>
                    <a:pt x="17116" y="2523"/>
                  </a:lnTo>
                  <a:lnTo>
                    <a:pt x="17288" y="2523"/>
                  </a:lnTo>
                  <a:lnTo>
                    <a:pt x="17777" y="2483"/>
                  </a:lnTo>
                  <a:lnTo>
                    <a:pt x="17948" y="2483"/>
                  </a:lnTo>
                  <a:lnTo>
                    <a:pt x="18424" y="2430"/>
                  </a:lnTo>
                  <a:lnTo>
                    <a:pt x="18596" y="2417"/>
                  </a:lnTo>
                  <a:lnTo>
                    <a:pt x="19084" y="2377"/>
                  </a:lnTo>
                  <a:lnTo>
                    <a:pt x="19256" y="2364"/>
                  </a:lnTo>
                  <a:lnTo>
                    <a:pt x="19744" y="2325"/>
                  </a:lnTo>
                  <a:lnTo>
                    <a:pt x="19916" y="2311"/>
                  </a:lnTo>
                  <a:lnTo>
                    <a:pt x="20405" y="2285"/>
                  </a:lnTo>
                  <a:lnTo>
                    <a:pt x="20576" y="2259"/>
                  </a:lnTo>
                  <a:lnTo>
                    <a:pt x="21065" y="2232"/>
                  </a:lnTo>
                  <a:lnTo>
                    <a:pt x="21237" y="2219"/>
                  </a:lnTo>
                  <a:lnTo>
                    <a:pt x="21725" y="2166"/>
                  </a:lnTo>
                  <a:lnTo>
                    <a:pt x="21897" y="2166"/>
                  </a:lnTo>
                  <a:lnTo>
                    <a:pt x="22386" y="2113"/>
                  </a:lnTo>
                  <a:lnTo>
                    <a:pt x="22557" y="2113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693" y="2021"/>
                  </a:lnTo>
                  <a:lnTo>
                    <a:pt x="23865" y="1994"/>
                  </a:lnTo>
                  <a:lnTo>
                    <a:pt x="24354" y="1968"/>
                  </a:lnTo>
                  <a:lnTo>
                    <a:pt x="24525" y="1955"/>
                  </a:lnTo>
                  <a:lnTo>
                    <a:pt x="25014" y="1915"/>
                  </a:lnTo>
                  <a:lnTo>
                    <a:pt x="25186" y="1902"/>
                  </a:lnTo>
                  <a:lnTo>
                    <a:pt x="25674" y="1862"/>
                  </a:lnTo>
                  <a:lnTo>
                    <a:pt x="25846" y="1849"/>
                  </a:lnTo>
                  <a:lnTo>
                    <a:pt x="26335" y="1823"/>
                  </a:lnTo>
                  <a:lnTo>
                    <a:pt x="26506" y="1796"/>
                  </a:lnTo>
                  <a:lnTo>
                    <a:pt x="26995" y="1757"/>
                  </a:lnTo>
                  <a:lnTo>
                    <a:pt x="27167" y="1757"/>
                  </a:lnTo>
                  <a:lnTo>
                    <a:pt x="27655" y="1704"/>
                  </a:lnTo>
                  <a:lnTo>
                    <a:pt x="27827" y="1704"/>
                  </a:lnTo>
                  <a:lnTo>
                    <a:pt x="28302" y="1651"/>
                  </a:lnTo>
                  <a:lnTo>
                    <a:pt x="28461" y="1638"/>
                  </a:lnTo>
                  <a:lnTo>
                    <a:pt x="28963" y="1598"/>
                  </a:lnTo>
                  <a:lnTo>
                    <a:pt x="29121" y="1585"/>
                  </a:lnTo>
                  <a:lnTo>
                    <a:pt x="29623" y="1559"/>
                  </a:lnTo>
                  <a:lnTo>
                    <a:pt x="29781" y="1532"/>
                  </a:lnTo>
                  <a:lnTo>
                    <a:pt x="30283" y="1506"/>
                  </a:lnTo>
                  <a:lnTo>
                    <a:pt x="30442" y="1493"/>
                  </a:lnTo>
                  <a:lnTo>
                    <a:pt x="30944" y="1453"/>
                  </a:lnTo>
                  <a:lnTo>
                    <a:pt x="31102" y="1440"/>
                  </a:lnTo>
                  <a:lnTo>
                    <a:pt x="31604" y="1400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3" y="1334"/>
                  </a:lnTo>
                  <a:lnTo>
                    <a:pt x="32911" y="1294"/>
                  </a:lnTo>
                  <a:lnTo>
                    <a:pt x="33070" y="1268"/>
                  </a:lnTo>
                  <a:lnTo>
                    <a:pt x="33572" y="1242"/>
                  </a:lnTo>
                  <a:lnTo>
                    <a:pt x="33730" y="1228"/>
                  </a:lnTo>
                  <a:lnTo>
                    <a:pt x="34232" y="1189"/>
                  </a:lnTo>
                  <a:lnTo>
                    <a:pt x="34391" y="1176"/>
                  </a:lnTo>
                  <a:lnTo>
                    <a:pt x="34892" y="1136"/>
                  </a:lnTo>
                  <a:lnTo>
                    <a:pt x="35051" y="1123"/>
                  </a:lnTo>
                  <a:lnTo>
                    <a:pt x="35553" y="1096"/>
                  </a:lnTo>
                  <a:lnTo>
                    <a:pt x="35711" y="1070"/>
                  </a:lnTo>
                  <a:lnTo>
                    <a:pt x="36213" y="1044"/>
                  </a:lnTo>
                  <a:lnTo>
                    <a:pt x="36372" y="1030"/>
                  </a:lnTo>
                  <a:lnTo>
                    <a:pt x="36873" y="977"/>
                  </a:lnTo>
                  <a:lnTo>
                    <a:pt x="37032" y="977"/>
                  </a:lnTo>
                  <a:lnTo>
                    <a:pt x="37534" y="925"/>
                  </a:lnTo>
                  <a:lnTo>
                    <a:pt x="37679" y="925"/>
                  </a:lnTo>
                  <a:lnTo>
                    <a:pt x="38168" y="872"/>
                  </a:lnTo>
                  <a:lnTo>
                    <a:pt x="38339" y="859"/>
                  </a:lnTo>
                  <a:lnTo>
                    <a:pt x="38828" y="832"/>
                  </a:lnTo>
                  <a:lnTo>
                    <a:pt x="39000" y="806"/>
                  </a:lnTo>
                  <a:lnTo>
                    <a:pt x="39488" y="779"/>
                  </a:lnTo>
                  <a:lnTo>
                    <a:pt x="39660" y="766"/>
                  </a:lnTo>
                  <a:lnTo>
                    <a:pt x="40149" y="727"/>
                  </a:lnTo>
                  <a:lnTo>
                    <a:pt x="40320" y="713"/>
                  </a:lnTo>
                  <a:lnTo>
                    <a:pt x="40809" y="674"/>
                  </a:lnTo>
                  <a:lnTo>
                    <a:pt x="40981" y="661"/>
                  </a:lnTo>
                  <a:lnTo>
                    <a:pt x="41469" y="634"/>
                  </a:lnTo>
                  <a:lnTo>
                    <a:pt x="41641" y="608"/>
                  </a:lnTo>
                  <a:lnTo>
                    <a:pt x="42130" y="568"/>
                  </a:lnTo>
                  <a:lnTo>
                    <a:pt x="42301" y="568"/>
                  </a:lnTo>
                  <a:lnTo>
                    <a:pt x="42777" y="515"/>
                  </a:lnTo>
                  <a:lnTo>
                    <a:pt x="42948" y="502"/>
                  </a:lnTo>
                  <a:lnTo>
                    <a:pt x="43437" y="462"/>
                  </a:lnTo>
                  <a:lnTo>
                    <a:pt x="43609" y="449"/>
                  </a:lnTo>
                  <a:lnTo>
                    <a:pt x="44097" y="410"/>
                  </a:lnTo>
                  <a:lnTo>
                    <a:pt x="44269" y="396"/>
                  </a:lnTo>
                  <a:lnTo>
                    <a:pt x="44758" y="370"/>
                  </a:lnTo>
                  <a:lnTo>
                    <a:pt x="44929" y="344"/>
                  </a:lnTo>
                  <a:lnTo>
                    <a:pt x="45418" y="317"/>
                  </a:lnTo>
                  <a:lnTo>
                    <a:pt x="45590" y="304"/>
                  </a:lnTo>
                  <a:lnTo>
                    <a:pt x="46078" y="264"/>
                  </a:lnTo>
                  <a:lnTo>
                    <a:pt x="46250" y="251"/>
                  </a:lnTo>
                  <a:lnTo>
                    <a:pt x="46739" y="198"/>
                  </a:lnTo>
                  <a:lnTo>
                    <a:pt x="46910" y="198"/>
                  </a:lnTo>
                  <a:lnTo>
                    <a:pt x="47386" y="145"/>
                  </a:lnTo>
                  <a:lnTo>
                    <a:pt x="47544" y="145"/>
                  </a:lnTo>
                  <a:lnTo>
                    <a:pt x="48205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 rot="293623">
              <a:off x="3829673" y="3974689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191" y="1"/>
                  </a:moveTo>
                  <a:lnTo>
                    <a:pt x="47531" y="54"/>
                  </a:lnTo>
                  <a:lnTo>
                    <a:pt x="47372" y="67"/>
                  </a:lnTo>
                  <a:lnTo>
                    <a:pt x="46870" y="107"/>
                  </a:lnTo>
                  <a:lnTo>
                    <a:pt x="46712" y="120"/>
                  </a:lnTo>
                  <a:lnTo>
                    <a:pt x="46236" y="146"/>
                  </a:lnTo>
                  <a:lnTo>
                    <a:pt x="46065" y="173"/>
                  </a:lnTo>
                  <a:lnTo>
                    <a:pt x="45576" y="199"/>
                  </a:lnTo>
                  <a:lnTo>
                    <a:pt x="45404" y="212"/>
                  </a:lnTo>
                  <a:lnTo>
                    <a:pt x="44916" y="252"/>
                  </a:lnTo>
                  <a:lnTo>
                    <a:pt x="44744" y="265"/>
                  </a:lnTo>
                  <a:lnTo>
                    <a:pt x="44255" y="318"/>
                  </a:lnTo>
                  <a:lnTo>
                    <a:pt x="44084" y="318"/>
                  </a:lnTo>
                  <a:lnTo>
                    <a:pt x="43595" y="371"/>
                  </a:lnTo>
                  <a:lnTo>
                    <a:pt x="43423" y="384"/>
                  </a:lnTo>
                  <a:lnTo>
                    <a:pt x="42935" y="410"/>
                  </a:lnTo>
                  <a:lnTo>
                    <a:pt x="42763" y="437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27" y="516"/>
                  </a:lnTo>
                  <a:lnTo>
                    <a:pt x="41469" y="529"/>
                  </a:lnTo>
                  <a:lnTo>
                    <a:pt x="40967" y="569"/>
                  </a:lnTo>
                  <a:lnTo>
                    <a:pt x="40808" y="582"/>
                  </a:lnTo>
                  <a:lnTo>
                    <a:pt x="40307" y="608"/>
                  </a:lnTo>
                  <a:lnTo>
                    <a:pt x="40148" y="635"/>
                  </a:lnTo>
                  <a:lnTo>
                    <a:pt x="39646" y="675"/>
                  </a:lnTo>
                  <a:lnTo>
                    <a:pt x="39488" y="675"/>
                  </a:lnTo>
                  <a:lnTo>
                    <a:pt x="38986" y="727"/>
                  </a:lnTo>
                  <a:lnTo>
                    <a:pt x="38827" y="727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73"/>
                  </a:lnTo>
                  <a:lnTo>
                    <a:pt x="36860" y="899"/>
                  </a:lnTo>
                  <a:lnTo>
                    <a:pt x="36358" y="925"/>
                  </a:lnTo>
                  <a:lnTo>
                    <a:pt x="36199" y="939"/>
                  </a:lnTo>
                  <a:lnTo>
                    <a:pt x="35698" y="978"/>
                  </a:lnTo>
                  <a:lnTo>
                    <a:pt x="35539" y="991"/>
                  </a:lnTo>
                  <a:lnTo>
                    <a:pt x="35037" y="1031"/>
                  </a:lnTo>
                  <a:lnTo>
                    <a:pt x="34879" y="1044"/>
                  </a:lnTo>
                  <a:lnTo>
                    <a:pt x="34377" y="1097"/>
                  </a:lnTo>
                  <a:lnTo>
                    <a:pt x="34218" y="1097"/>
                  </a:lnTo>
                  <a:lnTo>
                    <a:pt x="33717" y="1137"/>
                  </a:lnTo>
                  <a:lnTo>
                    <a:pt x="33558" y="1137"/>
                  </a:lnTo>
                  <a:lnTo>
                    <a:pt x="33056" y="1190"/>
                  </a:lnTo>
                  <a:lnTo>
                    <a:pt x="32898" y="1203"/>
                  </a:lnTo>
                  <a:lnTo>
                    <a:pt x="32396" y="1242"/>
                  </a:lnTo>
                  <a:lnTo>
                    <a:pt x="32237" y="1256"/>
                  </a:lnTo>
                  <a:lnTo>
                    <a:pt x="31762" y="1295"/>
                  </a:lnTo>
                  <a:lnTo>
                    <a:pt x="31590" y="1308"/>
                  </a:lnTo>
                  <a:lnTo>
                    <a:pt x="31102" y="1335"/>
                  </a:lnTo>
                  <a:lnTo>
                    <a:pt x="30930" y="1361"/>
                  </a:lnTo>
                  <a:lnTo>
                    <a:pt x="30441" y="1388"/>
                  </a:lnTo>
                  <a:lnTo>
                    <a:pt x="30270" y="1401"/>
                  </a:lnTo>
                  <a:lnTo>
                    <a:pt x="29781" y="1454"/>
                  </a:lnTo>
                  <a:lnTo>
                    <a:pt x="29609" y="1454"/>
                  </a:lnTo>
                  <a:lnTo>
                    <a:pt x="29121" y="1507"/>
                  </a:lnTo>
                  <a:lnTo>
                    <a:pt x="28949" y="1507"/>
                  </a:lnTo>
                  <a:lnTo>
                    <a:pt x="28460" y="1559"/>
                  </a:lnTo>
                  <a:lnTo>
                    <a:pt x="28289" y="1573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53" y="1652"/>
                  </a:lnTo>
                  <a:lnTo>
                    <a:pt x="26981" y="1665"/>
                  </a:lnTo>
                  <a:lnTo>
                    <a:pt x="26493" y="1705"/>
                  </a:lnTo>
                  <a:lnTo>
                    <a:pt x="26321" y="1718"/>
                  </a:lnTo>
                  <a:lnTo>
                    <a:pt x="25832" y="1757"/>
                  </a:lnTo>
                  <a:lnTo>
                    <a:pt x="25661" y="1771"/>
                  </a:lnTo>
                  <a:lnTo>
                    <a:pt x="25172" y="1797"/>
                  </a:lnTo>
                  <a:lnTo>
                    <a:pt x="25000" y="1823"/>
                  </a:lnTo>
                  <a:lnTo>
                    <a:pt x="24512" y="1863"/>
                  </a:lnTo>
                  <a:lnTo>
                    <a:pt x="24340" y="1863"/>
                  </a:lnTo>
                  <a:lnTo>
                    <a:pt x="23851" y="1916"/>
                  </a:lnTo>
                  <a:lnTo>
                    <a:pt x="23680" y="1916"/>
                  </a:lnTo>
                  <a:lnTo>
                    <a:pt x="23191" y="1969"/>
                  </a:lnTo>
                  <a:lnTo>
                    <a:pt x="23019" y="1982"/>
                  </a:lnTo>
                  <a:lnTo>
                    <a:pt x="22531" y="2022"/>
                  </a:lnTo>
                  <a:lnTo>
                    <a:pt x="22385" y="2035"/>
                  </a:lnTo>
                  <a:lnTo>
                    <a:pt x="21883" y="2061"/>
                  </a:lnTo>
                  <a:lnTo>
                    <a:pt x="21725" y="2088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67"/>
                  </a:lnTo>
                  <a:lnTo>
                    <a:pt x="20404" y="2180"/>
                  </a:lnTo>
                  <a:lnTo>
                    <a:pt x="19903" y="2220"/>
                  </a:lnTo>
                  <a:lnTo>
                    <a:pt x="19744" y="2233"/>
                  </a:lnTo>
                  <a:lnTo>
                    <a:pt x="19242" y="2286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3" y="2352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74" y="2431"/>
                  </a:lnTo>
                  <a:lnTo>
                    <a:pt x="17116" y="2444"/>
                  </a:lnTo>
                  <a:lnTo>
                    <a:pt x="16614" y="2484"/>
                  </a:lnTo>
                  <a:lnTo>
                    <a:pt x="16456" y="2497"/>
                  </a:lnTo>
                  <a:lnTo>
                    <a:pt x="15954" y="2523"/>
                  </a:lnTo>
                  <a:lnTo>
                    <a:pt x="15795" y="2550"/>
                  </a:lnTo>
                  <a:lnTo>
                    <a:pt x="15293" y="2576"/>
                  </a:lnTo>
                  <a:lnTo>
                    <a:pt x="15135" y="2589"/>
                  </a:lnTo>
                  <a:lnTo>
                    <a:pt x="14633" y="2642"/>
                  </a:lnTo>
                  <a:lnTo>
                    <a:pt x="14475" y="2642"/>
                  </a:lnTo>
                  <a:lnTo>
                    <a:pt x="13973" y="2695"/>
                  </a:lnTo>
                  <a:lnTo>
                    <a:pt x="13814" y="2695"/>
                  </a:lnTo>
                  <a:lnTo>
                    <a:pt x="13312" y="2748"/>
                  </a:lnTo>
                  <a:lnTo>
                    <a:pt x="13154" y="2761"/>
                  </a:lnTo>
                  <a:lnTo>
                    <a:pt x="12679" y="2788"/>
                  </a:lnTo>
                  <a:lnTo>
                    <a:pt x="12507" y="2814"/>
                  </a:lnTo>
                  <a:lnTo>
                    <a:pt x="12018" y="2840"/>
                  </a:lnTo>
                  <a:lnTo>
                    <a:pt x="11847" y="2854"/>
                  </a:lnTo>
                  <a:lnTo>
                    <a:pt x="11358" y="2893"/>
                  </a:lnTo>
                  <a:lnTo>
                    <a:pt x="11186" y="2906"/>
                  </a:lnTo>
                  <a:lnTo>
                    <a:pt x="10698" y="2946"/>
                  </a:lnTo>
                  <a:lnTo>
                    <a:pt x="10526" y="2959"/>
                  </a:lnTo>
                  <a:lnTo>
                    <a:pt x="10037" y="2986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5" y="3052"/>
                  </a:lnTo>
                  <a:lnTo>
                    <a:pt x="8717" y="3105"/>
                  </a:lnTo>
                  <a:lnTo>
                    <a:pt x="8545" y="3118"/>
                  </a:lnTo>
                  <a:lnTo>
                    <a:pt x="8056" y="3157"/>
                  </a:lnTo>
                  <a:lnTo>
                    <a:pt x="7898" y="3171"/>
                  </a:lnTo>
                  <a:lnTo>
                    <a:pt x="7409" y="3210"/>
                  </a:lnTo>
                  <a:lnTo>
                    <a:pt x="7237" y="3223"/>
                  </a:lnTo>
                  <a:lnTo>
                    <a:pt x="6749" y="3250"/>
                  </a:lnTo>
                  <a:lnTo>
                    <a:pt x="6577" y="3276"/>
                  </a:lnTo>
                  <a:lnTo>
                    <a:pt x="6088" y="3303"/>
                  </a:lnTo>
                  <a:lnTo>
                    <a:pt x="5917" y="3316"/>
                  </a:lnTo>
                  <a:lnTo>
                    <a:pt x="5428" y="3355"/>
                  </a:lnTo>
                  <a:lnTo>
                    <a:pt x="5256" y="3369"/>
                  </a:lnTo>
                  <a:lnTo>
                    <a:pt x="4768" y="3421"/>
                  </a:lnTo>
                  <a:lnTo>
                    <a:pt x="4596" y="3421"/>
                  </a:lnTo>
                  <a:lnTo>
                    <a:pt x="4107" y="3474"/>
                  </a:lnTo>
                  <a:lnTo>
                    <a:pt x="3936" y="3474"/>
                  </a:lnTo>
                  <a:lnTo>
                    <a:pt x="3447" y="3514"/>
                  </a:lnTo>
                  <a:lnTo>
                    <a:pt x="3275" y="3540"/>
                  </a:lnTo>
                  <a:lnTo>
                    <a:pt x="2800" y="3567"/>
                  </a:lnTo>
                  <a:lnTo>
                    <a:pt x="2642" y="3580"/>
                  </a:lnTo>
                  <a:lnTo>
                    <a:pt x="2140" y="3620"/>
                  </a:lnTo>
                  <a:lnTo>
                    <a:pt x="1981" y="3633"/>
                  </a:lnTo>
                  <a:lnTo>
                    <a:pt x="1479" y="3672"/>
                  </a:lnTo>
                  <a:lnTo>
                    <a:pt x="1321" y="3686"/>
                  </a:lnTo>
                  <a:lnTo>
                    <a:pt x="819" y="3712"/>
                  </a:lnTo>
                  <a:lnTo>
                    <a:pt x="661" y="3738"/>
                  </a:lnTo>
                  <a:lnTo>
                    <a:pt x="0" y="3778"/>
                  </a:lnTo>
                  <a:lnTo>
                    <a:pt x="13" y="3870"/>
                  </a:lnTo>
                  <a:lnTo>
                    <a:pt x="661" y="3818"/>
                  </a:lnTo>
                  <a:lnTo>
                    <a:pt x="819" y="3804"/>
                  </a:lnTo>
                  <a:lnTo>
                    <a:pt x="1321" y="3765"/>
                  </a:lnTo>
                  <a:lnTo>
                    <a:pt x="1479" y="3752"/>
                  </a:lnTo>
                  <a:lnTo>
                    <a:pt x="1981" y="3712"/>
                  </a:lnTo>
                  <a:lnTo>
                    <a:pt x="2140" y="3699"/>
                  </a:lnTo>
                  <a:lnTo>
                    <a:pt x="2642" y="3672"/>
                  </a:lnTo>
                  <a:lnTo>
                    <a:pt x="2800" y="3646"/>
                  </a:lnTo>
                  <a:lnTo>
                    <a:pt x="3302" y="3620"/>
                  </a:lnTo>
                  <a:lnTo>
                    <a:pt x="3460" y="3606"/>
                  </a:lnTo>
                  <a:lnTo>
                    <a:pt x="3962" y="3554"/>
                  </a:lnTo>
                  <a:lnTo>
                    <a:pt x="4121" y="3554"/>
                  </a:lnTo>
                  <a:lnTo>
                    <a:pt x="4623" y="3501"/>
                  </a:lnTo>
                  <a:lnTo>
                    <a:pt x="4781" y="3501"/>
                  </a:lnTo>
                  <a:lnTo>
                    <a:pt x="5256" y="3448"/>
                  </a:lnTo>
                  <a:lnTo>
                    <a:pt x="5428" y="3435"/>
                  </a:lnTo>
                  <a:lnTo>
                    <a:pt x="5917" y="3408"/>
                  </a:lnTo>
                  <a:lnTo>
                    <a:pt x="6088" y="3382"/>
                  </a:lnTo>
                  <a:lnTo>
                    <a:pt x="6577" y="3355"/>
                  </a:lnTo>
                  <a:lnTo>
                    <a:pt x="6749" y="3342"/>
                  </a:lnTo>
                  <a:lnTo>
                    <a:pt x="7237" y="3303"/>
                  </a:lnTo>
                  <a:lnTo>
                    <a:pt x="7409" y="3289"/>
                  </a:lnTo>
                  <a:lnTo>
                    <a:pt x="7898" y="3250"/>
                  </a:lnTo>
                  <a:lnTo>
                    <a:pt x="8069" y="3237"/>
                  </a:lnTo>
                  <a:lnTo>
                    <a:pt x="8558" y="3210"/>
                  </a:lnTo>
                  <a:lnTo>
                    <a:pt x="8730" y="3184"/>
                  </a:lnTo>
                  <a:lnTo>
                    <a:pt x="9218" y="3144"/>
                  </a:lnTo>
                  <a:lnTo>
                    <a:pt x="9390" y="3144"/>
                  </a:lnTo>
                  <a:lnTo>
                    <a:pt x="9879" y="3091"/>
                  </a:lnTo>
                  <a:lnTo>
                    <a:pt x="10037" y="3078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6" y="2986"/>
                  </a:lnTo>
                  <a:lnTo>
                    <a:pt x="11358" y="2972"/>
                  </a:lnTo>
                  <a:lnTo>
                    <a:pt x="11847" y="2946"/>
                  </a:lnTo>
                  <a:lnTo>
                    <a:pt x="12018" y="2920"/>
                  </a:lnTo>
                  <a:lnTo>
                    <a:pt x="12507" y="2893"/>
                  </a:lnTo>
                  <a:lnTo>
                    <a:pt x="12679" y="2880"/>
                  </a:lnTo>
                  <a:lnTo>
                    <a:pt x="13167" y="2840"/>
                  </a:lnTo>
                  <a:lnTo>
                    <a:pt x="13339" y="2827"/>
                  </a:lnTo>
                  <a:lnTo>
                    <a:pt x="13827" y="2774"/>
                  </a:lnTo>
                  <a:lnTo>
                    <a:pt x="13999" y="2774"/>
                  </a:lnTo>
                  <a:lnTo>
                    <a:pt x="14488" y="2722"/>
                  </a:lnTo>
                  <a:lnTo>
                    <a:pt x="14633" y="2722"/>
                  </a:lnTo>
                  <a:lnTo>
                    <a:pt x="15135" y="2682"/>
                  </a:lnTo>
                  <a:lnTo>
                    <a:pt x="15293" y="2655"/>
                  </a:lnTo>
                  <a:lnTo>
                    <a:pt x="15795" y="2629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4" y="2563"/>
                  </a:lnTo>
                  <a:lnTo>
                    <a:pt x="17116" y="2523"/>
                  </a:lnTo>
                  <a:lnTo>
                    <a:pt x="17274" y="2510"/>
                  </a:lnTo>
                  <a:lnTo>
                    <a:pt x="17776" y="2484"/>
                  </a:lnTo>
                  <a:lnTo>
                    <a:pt x="17935" y="2457"/>
                  </a:lnTo>
                  <a:lnTo>
                    <a:pt x="18437" y="2431"/>
                  </a:lnTo>
                  <a:lnTo>
                    <a:pt x="18595" y="2418"/>
                  </a:lnTo>
                  <a:lnTo>
                    <a:pt x="19097" y="2365"/>
                  </a:lnTo>
                  <a:lnTo>
                    <a:pt x="19255" y="2365"/>
                  </a:lnTo>
                  <a:lnTo>
                    <a:pt x="19744" y="2312"/>
                  </a:lnTo>
                  <a:lnTo>
                    <a:pt x="19903" y="2299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20"/>
                  </a:lnTo>
                  <a:lnTo>
                    <a:pt x="21223" y="2193"/>
                  </a:lnTo>
                  <a:lnTo>
                    <a:pt x="21725" y="2167"/>
                  </a:lnTo>
                  <a:lnTo>
                    <a:pt x="21883" y="2154"/>
                  </a:lnTo>
                  <a:lnTo>
                    <a:pt x="22385" y="2114"/>
                  </a:lnTo>
                  <a:lnTo>
                    <a:pt x="22544" y="2101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1995"/>
                  </a:lnTo>
                  <a:lnTo>
                    <a:pt x="23864" y="1995"/>
                  </a:lnTo>
                  <a:lnTo>
                    <a:pt x="24340" y="1956"/>
                  </a:lnTo>
                  <a:lnTo>
                    <a:pt x="24512" y="1956"/>
                  </a:lnTo>
                  <a:lnTo>
                    <a:pt x="25000" y="1903"/>
                  </a:lnTo>
                  <a:lnTo>
                    <a:pt x="25172" y="1890"/>
                  </a:lnTo>
                  <a:lnTo>
                    <a:pt x="25661" y="1850"/>
                  </a:lnTo>
                  <a:lnTo>
                    <a:pt x="25832" y="1837"/>
                  </a:lnTo>
                  <a:lnTo>
                    <a:pt x="26321" y="1797"/>
                  </a:lnTo>
                  <a:lnTo>
                    <a:pt x="26493" y="1784"/>
                  </a:lnTo>
                  <a:lnTo>
                    <a:pt x="26981" y="1757"/>
                  </a:lnTo>
                  <a:lnTo>
                    <a:pt x="27153" y="1731"/>
                  </a:lnTo>
                  <a:lnTo>
                    <a:pt x="27642" y="1705"/>
                  </a:lnTo>
                  <a:lnTo>
                    <a:pt x="27813" y="1691"/>
                  </a:lnTo>
                  <a:lnTo>
                    <a:pt x="28302" y="1652"/>
                  </a:lnTo>
                  <a:lnTo>
                    <a:pt x="28474" y="1639"/>
                  </a:lnTo>
                  <a:lnTo>
                    <a:pt x="28962" y="1586"/>
                  </a:lnTo>
                  <a:lnTo>
                    <a:pt x="29121" y="1586"/>
                  </a:lnTo>
                  <a:lnTo>
                    <a:pt x="29609" y="1533"/>
                  </a:lnTo>
                  <a:lnTo>
                    <a:pt x="29781" y="1520"/>
                  </a:lnTo>
                  <a:lnTo>
                    <a:pt x="30270" y="1493"/>
                  </a:lnTo>
                  <a:lnTo>
                    <a:pt x="30441" y="1467"/>
                  </a:lnTo>
                  <a:lnTo>
                    <a:pt x="30930" y="1440"/>
                  </a:lnTo>
                  <a:lnTo>
                    <a:pt x="31102" y="1427"/>
                  </a:lnTo>
                  <a:lnTo>
                    <a:pt x="31590" y="1388"/>
                  </a:lnTo>
                  <a:lnTo>
                    <a:pt x="31762" y="1374"/>
                  </a:lnTo>
                  <a:lnTo>
                    <a:pt x="32251" y="1335"/>
                  </a:lnTo>
                  <a:lnTo>
                    <a:pt x="32422" y="1322"/>
                  </a:lnTo>
                  <a:lnTo>
                    <a:pt x="32911" y="1295"/>
                  </a:lnTo>
                  <a:lnTo>
                    <a:pt x="33083" y="1269"/>
                  </a:lnTo>
                  <a:lnTo>
                    <a:pt x="33571" y="1229"/>
                  </a:lnTo>
                  <a:lnTo>
                    <a:pt x="33743" y="1229"/>
                  </a:lnTo>
                  <a:lnTo>
                    <a:pt x="34218" y="1176"/>
                  </a:lnTo>
                  <a:lnTo>
                    <a:pt x="34377" y="1176"/>
                  </a:lnTo>
                  <a:lnTo>
                    <a:pt x="34879" y="1124"/>
                  </a:lnTo>
                  <a:lnTo>
                    <a:pt x="35037" y="1110"/>
                  </a:lnTo>
                  <a:lnTo>
                    <a:pt x="35539" y="1071"/>
                  </a:lnTo>
                  <a:lnTo>
                    <a:pt x="35698" y="1058"/>
                  </a:lnTo>
                  <a:lnTo>
                    <a:pt x="36199" y="1031"/>
                  </a:lnTo>
                  <a:lnTo>
                    <a:pt x="36358" y="1005"/>
                  </a:lnTo>
                  <a:lnTo>
                    <a:pt x="36860" y="978"/>
                  </a:lnTo>
                  <a:lnTo>
                    <a:pt x="37018" y="965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0" y="873"/>
                  </a:lnTo>
                  <a:lnTo>
                    <a:pt x="38339" y="859"/>
                  </a:lnTo>
                  <a:lnTo>
                    <a:pt x="38827" y="807"/>
                  </a:lnTo>
                  <a:lnTo>
                    <a:pt x="38986" y="807"/>
                  </a:lnTo>
                  <a:lnTo>
                    <a:pt x="39488" y="767"/>
                  </a:lnTo>
                  <a:lnTo>
                    <a:pt x="39646" y="741"/>
                  </a:lnTo>
                  <a:lnTo>
                    <a:pt x="40148" y="714"/>
                  </a:lnTo>
                  <a:lnTo>
                    <a:pt x="40307" y="701"/>
                  </a:lnTo>
                  <a:lnTo>
                    <a:pt x="40808" y="661"/>
                  </a:lnTo>
                  <a:lnTo>
                    <a:pt x="40967" y="648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69"/>
                  </a:lnTo>
                  <a:lnTo>
                    <a:pt x="42288" y="542"/>
                  </a:lnTo>
                  <a:lnTo>
                    <a:pt x="42789" y="516"/>
                  </a:lnTo>
                  <a:lnTo>
                    <a:pt x="42948" y="503"/>
                  </a:lnTo>
                  <a:lnTo>
                    <a:pt x="43450" y="450"/>
                  </a:lnTo>
                  <a:lnTo>
                    <a:pt x="43595" y="450"/>
                  </a:lnTo>
                  <a:lnTo>
                    <a:pt x="44084" y="397"/>
                  </a:lnTo>
                  <a:lnTo>
                    <a:pt x="44255" y="397"/>
                  </a:lnTo>
                  <a:lnTo>
                    <a:pt x="44744" y="344"/>
                  </a:lnTo>
                  <a:lnTo>
                    <a:pt x="44916" y="331"/>
                  </a:lnTo>
                  <a:lnTo>
                    <a:pt x="45404" y="305"/>
                  </a:lnTo>
                  <a:lnTo>
                    <a:pt x="45576" y="278"/>
                  </a:lnTo>
                  <a:lnTo>
                    <a:pt x="46065" y="252"/>
                  </a:lnTo>
                  <a:lnTo>
                    <a:pt x="46236" y="239"/>
                  </a:lnTo>
                  <a:lnTo>
                    <a:pt x="46725" y="199"/>
                  </a:lnTo>
                  <a:lnTo>
                    <a:pt x="46897" y="186"/>
                  </a:lnTo>
                  <a:lnTo>
                    <a:pt x="47385" y="146"/>
                  </a:lnTo>
                  <a:lnTo>
                    <a:pt x="47557" y="133"/>
                  </a:lnTo>
                  <a:lnTo>
                    <a:pt x="48217" y="80"/>
                  </a:lnTo>
                  <a:lnTo>
                    <a:pt x="48191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 rot="293623">
              <a:off x="3826789" y="4288987"/>
              <a:ext cx="4175591" cy="336357"/>
            </a:xfrm>
            <a:custGeom>
              <a:avLst/>
              <a:gdLst/>
              <a:ahLst/>
              <a:cxnLst/>
              <a:rect l="l" t="t" r="r" b="b"/>
              <a:pathLst>
                <a:path w="48218" h="3884" extrusionOk="0">
                  <a:moveTo>
                    <a:pt x="48204" y="1"/>
                  </a:moveTo>
                  <a:lnTo>
                    <a:pt x="47557" y="53"/>
                  </a:lnTo>
                  <a:lnTo>
                    <a:pt x="47399" y="67"/>
                  </a:lnTo>
                  <a:lnTo>
                    <a:pt x="46897" y="93"/>
                  </a:lnTo>
                  <a:lnTo>
                    <a:pt x="46739" y="119"/>
                  </a:lnTo>
                  <a:lnTo>
                    <a:pt x="46237" y="159"/>
                  </a:lnTo>
                  <a:lnTo>
                    <a:pt x="46078" y="159"/>
                  </a:lnTo>
                  <a:lnTo>
                    <a:pt x="45576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78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90" y="423"/>
                  </a:lnTo>
                  <a:lnTo>
                    <a:pt x="42288" y="463"/>
                  </a:lnTo>
                  <a:lnTo>
                    <a:pt x="42129" y="476"/>
                  </a:lnTo>
                  <a:lnTo>
                    <a:pt x="41628" y="516"/>
                  </a:lnTo>
                  <a:lnTo>
                    <a:pt x="41469" y="529"/>
                  </a:lnTo>
                  <a:lnTo>
                    <a:pt x="40967" y="582"/>
                  </a:lnTo>
                  <a:lnTo>
                    <a:pt x="40809" y="582"/>
                  </a:lnTo>
                  <a:lnTo>
                    <a:pt x="40307" y="621"/>
                  </a:lnTo>
                  <a:lnTo>
                    <a:pt x="40148" y="648"/>
                  </a:lnTo>
                  <a:lnTo>
                    <a:pt x="39647" y="674"/>
                  </a:lnTo>
                  <a:lnTo>
                    <a:pt x="39488" y="687"/>
                  </a:lnTo>
                  <a:lnTo>
                    <a:pt x="38986" y="727"/>
                  </a:lnTo>
                  <a:lnTo>
                    <a:pt x="38828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79" y="819"/>
                  </a:lnTo>
                  <a:lnTo>
                    <a:pt x="37520" y="846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38"/>
                  </a:lnTo>
                  <a:lnTo>
                    <a:pt x="36200" y="938"/>
                  </a:lnTo>
                  <a:lnTo>
                    <a:pt x="35698" y="991"/>
                  </a:lnTo>
                  <a:lnTo>
                    <a:pt x="35539" y="991"/>
                  </a:lnTo>
                  <a:lnTo>
                    <a:pt x="35038" y="1044"/>
                  </a:lnTo>
                  <a:lnTo>
                    <a:pt x="34879" y="1057"/>
                  </a:lnTo>
                  <a:lnTo>
                    <a:pt x="34377" y="1083"/>
                  </a:lnTo>
                  <a:lnTo>
                    <a:pt x="34219" y="1110"/>
                  </a:lnTo>
                  <a:lnTo>
                    <a:pt x="33717" y="1136"/>
                  </a:lnTo>
                  <a:lnTo>
                    <a:pt x="33558" y="1150"/>
                  </a:lnTo>
                  <a:lnTo>
                    <a:pt x="33083" y="1189"/>
                  </a:lnTo>
                  <a:lnTo>
                    <a:pt x="32911" y="1202"/>
                  </a:lnTo>
                  <a:lnTo>
                    <a:pt x="32423" y="1242"/>
                  </a:lnTo>
                  <a:lnTo>
                    <a:pt x="32251" y="1255"/>
                  </a:lnTo>
                  <a:lnTo>
                    <a:pt x="31762" y="1282"/>
                  </a:lnTo>
                  <a:lnTo>
                    <a:pt x="31591" y="1308"/>
                  </a:lnTo>
                  <a:lnTo>
                    <a:pt x="31102" y="1348"/>
                  </a:lnTo>
                  <a:lnTo>
                    <a:pt x="30930" y="1348"/>
                  </a:lnTo>
                  <a:lnTo>
                    <a:pt x="30442" y="1400"/>
                  </a:lnTo>
                  <a:lnTo>
                    <a:pt x="30270" y="1414"/>
                  </a:lnTo>
                  <a:lnTo>
                    <a:pt x="29781" y="1453"/>
                  </a:lnTo>
                  <a:lnTo>
                    <a:pt x="29610" y="1466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1" y="1546"/>
                  </a:lnTo>
                  <a:lnTo>
                    <a:pt x="28315" y="1572"/>
                  </a:lnTo>
                  <a:lnTo>
                    <a:pt x="27814" y="1599"/>
                  </a:lnTo>
                  <a:lnTo>
                    <a:pt x="27655" y="1612"/>
                  </a:lnTo>
                  <a:lnTo>
                    <a:pt x="27153" y="1651"/>
                  </a:lnTo>
                  <a:lnTo>
                    <a:pt x="26995" y="1665"/>
                  </a:lnTo>
                  <a:lnTo>
                    <a:pt x="26493" y="1717"/>
                  </a:lnTo>
                  <a:lnTo>
                    <a:pt x="26334" y="1717"/>
                  </a:lnTo>
                  <a:lnTo>
                    <a:pt x="25833" y="1770"/>
                  </a:lnTo>
                  <a:lnTo>
                    <a:pt x="25674" y="1770"/>
                  </a:lnTo>
                  <a:lnTo>
                    <a:pt x="25172" y="1810"/>
                  </a:lnTo>
                  <a:lnTo>
                    <a:pt x="25014" y="1836"/>
                  </a:lnTo>
                  <a:lnTo>
                    <a:pt x="24512" y="1863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204" y="1968"/>
                  </a:lnTo>
                  <a:lnTo>
                    <a:pt x="23046" y="1982"/>
                  </a:lnTo>
                  <a:lnTo>
                    <a:pt x="22544" y="2008"/>
                  </a:lnTo>
                  <a:lnTo>
                    <a:pt x="22386" y="2034"/>
                  </a:lnTo>
                  <a:lnTo>
                    <a:pt x="21884" y="2061"/>
                  </a:lnTo>
                  <a:lnTo>
                    <a:pt x="21725" y="2074"/>
                  </a:lnTo>
                  <a:lnTo>
                    <a:pt x="21224" y="2127"/>
                  </a:lnTo>
                  <a:lnTo>
                    <a:pt x="21065" y="2127"/>
                  </a:lnTo>
                  <a:lnTo>
                    <a:pt x="20563" y="2180"/>
                  </a:lnTo>
                  <a:lnTo>
                    <a:pt x="20405" y="2180"/>
                  </a:lnTo>
                  <a:lnTo>
                    <a:pt x="19903" y="2232"/>
                  </a:lnTo>
                  <a:lnTo>
                    <a:pt x="19744" y="2246"/>
                  </a:lnTo>
                  <a:lnTo>
                    <a:pt x="19243" y="2272"/>
                  </a:lnTo>
                  <a:lnTo>
                    <a:pt x="19084" y="2298"/>
                  </a:lnTo>
                  <a:lnTo>
                    <a:pt x="18609" y="2325"/>
                  </a:lnTo>
                  <a:lnTo>
                    <a:pt x="18437" y="2338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97"/>
                  </a:lnTo>
                  <a:lnTo>
                    <a:pt x="16456" y="2497"/>
                  </a:lnTo>
                  <a:lnTo>
                    <a:pt x="15967" y="2536"/>
                  </a:lnTo>
                  <a:lnTo>
                    <a:pt x="15796" y="2536"/>
                  </a:lnTo>
                  <a:lnTo>
                    <a:pt x="15307" y="2589"/>
                  </a:lnTo>
                  <a:lnTo>
                    <a:pt x="15135" y="2602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6" y="2695"/>
                  </a:lnTo>
                  <a:lnTo>
                    <a:pt x="13828" y="2708"/>
                  </a:lnTo>
                  <a:lnTo>
                    <a:pt x="13339" y="2734"/>
                  </a:lnTo>
                  <a:lnTo>
                    <a:pt x="13168" y="2761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906"/>
                  </a:lnTo>
                  <a:lnTo>
                    <a:pt x="11187" y="2906"/>
                  </a:lnTo>
                  <a:lnTo>
                    <a:pt x="10698" y="2959"/>
                  </a:lnTo>
                  <a:lnTo>
                    <a:pt x="10526" y="2959"/>
                  </a:lnTo>
                  <a:lnTo>
                    <a:pt x="10038" y="2998"/>
                  </a:lnTo>
                  <a:lnTo>
                    <a:pt x="9866" y="3025"/>
                  </a:lnTo>
                  <a:lnTo>
                    <a:pt x="9377" y="3051"/>
                  </a:lnTo>
                  <a:lnTo>
                    <a:pt x="9206" y="3064"/>
                  </a:lnTo>
                  <a:lnTo>
                    <a:pt x="8730" y="3104"/>
                  </a:lnTo>
                  <a:lnTo>
                    <a:pt x="8572" y="3117"/>
                  </a:lnTo>
                  <a:lnTo>
                    <a:pt x="8070" y="3157"/>
                  </a:lnTo>
                  <a:lnTo>
                    <a:pt x="7911" y="3170"/>
                  </a:lnTo>
                  <a:lnTo>
                    <a:pt x="7409" y="3197"/>
                  </a:lnTo>
                  <a:lnTo>
                    <a:pt x="7251" y="3223"/>
                  </a:lnTo>
                  <a:lnTo>
                    <a:pt x="6749" y="3249"/>
                  </a:lnTo>
                  <a:lnTo>
                    <a:pt x="6591" y="3263"/>
                  </a:lnTo>
                  <a:lnTo>
                    <a:pt x="6089" y="3315"/>
                  </a:lnTo>
                  <a:lnTo>
                    <a:pt x="5930" y="3315"/>
                  </a:lnTo>
                  <a:lnTo>
                    <a:pt x="5428" y="3368"/>
                  </a:lnTo>
                  <a:lnTo>
                    <a:pt x="5270" y="3381"/>
                  </a:lnTo>
                  <a:lnTo>
                    <a:pt x="4768" y="3421"/>
                  </a:lnTo>
                  <a:lnTo>
                    <a:pt x="4610" y="3434"/>
                  </a:lnTo>
                  <a:lnTo>
                    <a:pt x="4121" y="3461"/>
                  </a:lnTo>
                  <a:lnTo>
                    <a:pt x="3963" y="3487"/>
                  </a:lnTo>
                  <a:lnTo>
                    <a:pt x="3461" y="3513"/>
                  </a:lnTo>
                  <a:lnTo>
                    <a:pt x="3302" y="3527"/>
                  </a:lnTo>
                  <a:lnTo>
                    <a:pt x="2800" y="3566"/>
                  </a:lnTo>
                  <a:lnTo>
                    <a:pt x="2642" y="3580"/>
                  </a:lnTo>
                  <a:lnTo>
                    <a:pt x="2140" y="3619"/>
                  </a:lnTo>
                  <a:lnTo>
                    <a:pt x="1982" y="3632"/>
                  </a:lnTo>
                  <a:lnTo>
                    <a:pt x="1480" y="3685"/>
                  </a:lnTo>
                  <a:lnTo>
                    <a:pt x="1321" y="3685"/>
                  </a:lnTo>
                  <a:lnTo>
                    <a:pt x="819" y="3725"/>
                  </a:lnTo>
                  <a:lnTo>
                    <a:pt x="661" y="3725"/>
                  </a:lnTo>
                  <a:lnTo>
                    <a:pt x="1" y="3791"/>
                  </a:lnTo>
                  <a:lnTo>
                    <a:pt x="14" y="3883"/>
                  </a:lnTo>
                  <a:lnTo>
                    <a:pt x="674" y="3817"/>
                  </a:lnTo>
                  <a:lnTo>
                    <a:pt x="846" y="3817"/>
                  </a:lnTo>
                  <a:lnTo>
                    <a:pt x="1334" y="3764"/>
                  </a:lnTo>
                  <a:lnTo>
                    <a:pt x="1480" y="3764"/>
                  </a:lnTo>
                  <a:lnTo>
                    <a:pt x="1982" y="3712"/>
                  </a:lnTo>
                  <a:lnTo>
                    <a:pt x="2140" y="3698"/>
                  </a:lnTo>
                  <a:lnTo>
                    <a:pt x="2642" y="3659"/>
                  </a:lnTo>
                  <a:lnTo>
                    <a:pt x="2800" y="3646"/>
                  </a:lnTo>
                  <a:lnTo>
                    <a:pt x="3302" y="3619"/>
                  </a:lnTo>
                  <a:lnTo>
                    <a:pt x="3461" y="3593"/>
                  </a:lnTo>
                  <a:lnTo>
                    <a:pt x="3963" y="3566"/>
                  </a:lnTo>
                  <a:lnTo>
                    <a:pt x="4121" y="3553"/>
                  </a:lnTo>
                  <a:lnTo>
                    <a:pt x="4623" y="3513"/>
                  </a:lnTo>
                  <a:lnTo>
                    <a:pt x="4781" y="3500"/>
                  </a:lnTo>
                  <a:lnTo>
                    <a:pt x="5283" y="3461"/>
                  </a:lnTo>
                  <a:lnTo>
                    <a:pt x="5442" y="3447"/>
                  </a:lnTo>
                  <a:lnTo>
                    <a:pt x="5944" y="3395"/>
                  </a:lnTo>
                  <a:lnTo>
                    <a:pt x="6102" y="3395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911" y="3249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3"/>
                  </a:lnTo>
                  <a:lnTo>
                    <a:pt x="9232" y="3157"/>
                  </a:lnTo>
                  <a:lnTo>
                    <a:pt x="9390" y="3131"/>
                  </a:lnTo>
                  <a:lnTo>
                    <a:pt x="9892" y="3104"/>
                  </a:lnTo>
                  <a:lnTo>
                    <a:pt x="10051" y="3091"/>
                  </a:lnTo>
                  <a:lnTo>
                    <a:pt x="10553" y="3038"/>
                  </a:lnTo>
                  <a:lnTo>
                    <a:pt x="10711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79" y="2866"/>
                  </a:lnTo>
                  <a:lnTo>
                    <a:pt x="13168" y="2840"/>
                  </a:lnTo>
                  <a:lnTo>
                    <a:pt x="13339" y="2827"/>
                  </a:lnTo>
                  <a:lnTo>
                    <a:pt x="13828" y="2787"/>
                  </a:lnTo>
                  <a:lnTo>
                    <a:pt x="14000" y="2774"/>
                  </a:lnTo>
                  <a:lnTo>
                    <a:pt x="14488" y="2734"/>
                  </a:lnTo>
                  <a:lnTo>
                    <a:pt x="14660" y="2721"/>
                  </a:lnTo>
                  <a:lnTo>
                    <a:pt x="15148" y="2695"/>
                  </a:lnTo>
                  <a:lnTo>
                    <a:pt x="15320" y="2668"/>
                  </a:lnTo>
                  <a:lnTo>
                    <a:pt x="15809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7" y="2470"/>
                  </a:lnTo>
                  <a:lnTo>
                    <a:pt x="17948" y="2457"/>
                  </a:lnTo>
                  <a:lnTo>
                    <a:pt x="18437" y="2431"/>
                  </a:lnTo>
                  <a:lnTo>
                    <a:pt x="18609" y="2404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25"/>
                  </a:lnTo>
                  <a:lnTo>
                    <a:pt x="19929" y="2312"/>
                  </a:lnTo>
                  <a:lnTo>
                    <a:pt x="20418" y="2259"/>
                  </a:lnTo>
                  <a:lnTo>
                    <a:pt x="20590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5" y="2166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4" y="2100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2008"/>
                  </a:lnTo>
                  <a:lnTo>
                    <a:pt x="23865" y="1995"/>
                  </a:lnTo>
                  <a:lnTo>
                    <a:pt x="24367" y="1968"/>
                  </a:lnTo>
                  <a:lnTo>
                    <a:pt x="24525" y="1942"/>
                  </a:lnTo>
                  <a:lnTo>
                    <a:pt x="25027" y="1916"/>
                  </a:lnTo>
                  <a:lnTo>
                    <a:pt x="25185" y="1902"/>
                  </a:lnTo>
                  <a:lnTo>
                    <a:pt x="25674" y="1849"/>
                  </a:lnTo>
                  <a:lnTo>
                    <a:pt x="25833" y="1849"/>
                  </a:lnTo>
                  <a:lnTo>
                    <a:pt x="26334" y="1797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53" y="1731"/>
                  </a:lnTo>
                  <a:lnTo>
                    <a:pt x="27655" y="1704"/>
                  </a:lnTo>
                  <a:lnTo>
                    <a:pt x="27814" y="1678"/>
                  </a:lnTo>
                  <a:lnTo>
                    <a:pt x="28315" y="1651"/>
                  </a:lnTo>
                  <a:lnTo>
                    <a:pt x="28474" y="1638"/>
                  </a:lnTo>
                  <a:lnTo>
                    <a:pt x="28976" y="1599"/>
                  </a:lnTo>
                  <a:lnTo>
                    <a:pt x="29134" y="1585"/>
                  </a:lnTo>
                  <a:lnTo>
                    <a:pt x="29636" y="1546"/>
                  </a:lnTo>
                  <a:lnTo>
                    <a:pt x="29795" y="1533"/>
                  </a:lnTo>
                  <a:lnTo>
                    <a:pt x="30270" y="1480"/>
                  </a:lnTo>
                  <a:lnTo>
                    <a:pt x="30442" y="1480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1" y="1282"/>
                  </a:lnTo>
                  <a:lnTo>
                    <a:pt x="33083" y="1268"/>
                  </a:lnTo>
                  <a:lnTo>
                    <a:pt x="33572" y="1242"/>
                  </a:lnTo>
                  <a:lnTo>
                    <a:pt x="33743" y="1216"/>
                  </a:lnTo>
                  <a:lnTo>
                    <a:pt x="34232" y="1189"/>
                  </a:lnTo>
                  <a:lnTo>
                    <a:pt x="34404" y="1176"/>
                  </a:lnTo>
                  <a:lnTo>
                    <a:pt x="34892" y="1136"/>
                  </a:lnTo>
                  <a:lnTo>
                    <a:pt x="35038" y="1123"/>
                  </a:lnTo>
                  <a:lnTo>
                    <a:pt x="35539" y="1070"/>
                  </a:lnTo>
                  <a:lnTo>
                    <a:pt x="35698" y="1070"/>
                  </a:lnTo>
                  <a:lnTo>
                    <a:pt x="36200" y="1017"/>
                  </a:lnTo>
                  <a:lnTo>
                    <a:pt x="36358" y="1017"/>
                  </a:lnTo>
                  <a:lnTo>
                    <a:pt x="36860" y="978"/>
                  </a:lnTo>
                  <a:lnTo>
                    <a:pt x="37019" y="951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1" y="872"/>
                  </a:lnTo>
                  <a:lnTo>
                    <a:pt x="38339" y="859"/>
                  </a:lnTo>
                  <a:lnTo>
                    <a:pt x="38841" y="819"/>
                  </a:lnTo>
                  <a:lnTo>
                    <a:pt x="39000" y="806"/>
                  </a:lnTo>
                  <a:lnTo>
                    <a:pt x="39501" y="780"/>
                  </a:lnTo>
                  <a:lnTo>
                    <a:pt x="39660" y="753"/>
                  </a:lnTo>
                  <a:lnTo>
                    <a:pt x="40148" y="714"/>
                  </a:lnTo>
                  <a:lnTo>
                    <a:pt x="40307" y="714"/>
                  </a:lnTo>
                  <a:lnTo>
                    <a:pt x="40809" y="661"/>
                  </a:lnTo>
                  <a:lnTo>
                    <a:pt x="40967" y="661"/>
                  </a:lnTo>
                  <a:lnTo>
                    <a:pt x="41469" y="608"/>
                  </a:lnTo>
                  <a:lnTo>
                    <a:pt x="41628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90" y="516"/>
                  </a:lnTo>
                  <a:lnTo>
                    <a:pt x="42948" y="489"/>
                  </a:lnTo>
                  <a:lnTo>
                    <a:pt x="43450" y="463"/>
                  </a:lnTo>
                  <a:lnTo>
                    <a:pt x="43609" y="450"/>
                  </a:lnTo>
                  <a:lnTo>
                    <a:pt x="44110" y="410"/>
                  </a:lnTo>
                  <a:lnTo>
                    <a:pt x="44269" y="397"/>
                  </a:lnTo>
                  <a:lnTo>
                    <a:pt x="44758" y="357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6" y="291"/>
                  </a:lnTo>
                  <a:lnTo>
                    <a:pt x="46078" y="251"/>
                  </a:lnTo>
                  <a:lnTo>
                    <a:pt x="46237" y="251"/>
                  </a:lnTo>
                  <a:lnTo>
                    <a:pt x="46739" y="199"/>
                  </a:lnTo>
                  <a:lnTo>
                    <a:pt x="46897" y="185"/>
                  </a:lnTo>
                  <a:lnTo>
                    <a:pt x="47399" y="146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 rot="293623">
              <a:off x="3825166" y="4604466"/>
              <a:ext cx="4174379" cy="334019"/>
            </a:xfrm>
            <a:custGeom>
              <a:avLst/>
              <a:gdLst/>
              <a:ahLst/>
              <a:cxnLst/>
              <a:rect l="l" t="t" r="r" b="b"/>
              <a:pathLst>
                <a:path w="48204" h="3857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85" y="53"/>
                  </a:lnTo>
                  <a:lnTo>
                    <a:pt x="46883" y="93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59"/>
                  </a:lnTo>
                  <a:lnTo>
                    <a:pt x="45563" y="198"/>
                  </a:lnTo>
                  <a:lnTo>
                    <a:pt x="45404" y="212"/>
                  </a:lnTo>
                  <a:lnTo>
                    <a:pt x="44902" y="251"/>
                  </a:lnTo>
                  <a:lnTo>
                    <a:pt x="44744" y="264"/>
                  </a:lnTo>
                  <a:lnTo>
                    <a:pt x="44242" y="291"/>
                  </a:lnTo>
                  <a:lnTo>
                    <a:pt x="44084" y="317"/>
                  </a:lnTo>
                  <a:lnTo>
                    <a:pt x="43608" y="344"/>
                  </a:lnTo>
                  <a:lnTo>
                    <a:pt x="43436" y="357"/>
                  </a:lnTo>
                  <a:lnTo>
                    <a:pt x="42948" y="410"/>
                  </a:lnTo>
                  <a:lnTo>
                    <a:pt x="42776" y="410"/>
                  </a:lnTo>
                  <a:lnTo>
                    <a:pt x="42287" y="463"/>
                  </a:lnTo>
                  <a:lnTo>
                    <a:pt x="42116" y="463"/>
                  </a:lnTo>
                  <a:lnTo>
                    <a:pt x="41627" y="515"/>
                  </a:lnTo>
                  <a:lnTo>
                    <a:pt x="41455" y="529"/>
                  </a:lnTo>
                  <a:lnTo>
                    <a:pt x="40967" y="555"/>
                  </a:lnTo>
                  <a:lnTo>
                    <a:pt x="40795" y="581"/>
                  </a:lnTo>
                  <a:lnTo>
                    <a:pt x="40307" y="608"/>
                  </a:lnTo>
                  <a:lnTo>
                    <a:pt x="40135" y="621"/>
                  </a:lnTo>
                  <a:lnTo>
                    <a:pt x="39646" y="661"/>
                  </a:lnTo>
                  <a:lnTo>
                    <a:pt x="39474" y="674"/>
                  </a:lnTo>
                  <a:lnTo>
                    <a:pt x="38999" y="714"/>
                  </a:lnTo>
                  <a:lnTo>
                    <a:pt x="38827" y="727"/>
                  </a:lnTo>
                  <a:lnTo>
                    <a:pt x="38339" y="753"/>
                  </a:lnTo>
                  <a:lnTo>
                    <a:pt x="38167" y="780"/>
                  </a:lnTo>
                  <a:lnTo>
                    <a:pt x="37678" y="819"/>
                  </a:lnTo>
                  <a:lnTo>
                    <a:pt x="37507" y="819"/>
                  </a:lnTo>
                  <a:lnTo>
                    <a:pt x="37018" y="872"/>
                  </a:lnTo>
                  <a:lnTo>
                    <a:pt x="36846" y="885"/>
                  </a:lnTo>
                  <a:lnTo>
                    <a:pt x="36358" y="925"/>
                  </a:lnTo>
                  <a:lnTo>
                    <a:pt x="36186" y="938"/>
                  </a:lnTo>
                  <a:lnTo>
                    <a:pt x="35697" y="978"/>
                  </a:lnTo>
                  <a:lnTo>
                    <a:pt x="35526" y="991"/>
                  </a:lnTo>
                  <a:lnTo>
                    <a:pt x="35037" y="1017"/>
                  </a:lnTo>
                  <a:lnTo>
                    <a:pt x="34865" y="1044"/>
                  </a:lnTo>
                  <a:lnTo>
                    <a:pt x="34377" y="1070"/>
                  </a:lnTo>
                  <a:lnTo>
                    <a:pt x="34231" y="1083"/>
                  </a:lnTo>
                  <a:lnTo>
                    <a:pt x="33730" y="1123"/>
                  </a:lnTo>
                  <a:lnTo>
                    <a:pt x="33571" y="1136"/>
                  </a:lnTo>
                  <a:lnTo>
                    <a:pt x="33069" y="1189"/>
                  </a:lnTo>
                  <a:lnTo>
                    <a:pt x="32911" y="1189"/>
                  </a:lnTo>
                  <a:lnTo>
                    <a:pt x="32409" y="1242"/>
                  </a:lnTo>
                  <a:lnTo>
                    <a:pt x="32251" y="1242"/>
                  </a:lnTo>
                  <a:lnTo>
                    <a:pt x="31749" y="1281"/>
                  </a:lnTo>
                  <a:lnTo>
                    <a:pt x="31590" y="1308"/>
                  </a:lnTo>
                  <a:lnTo>
                    <a:pt x="31088" y="1334"/>
                  </a:lnTo>
                  <a:lnTo>
                    <a:pt x="30930" y="1347"/>
                  </a:lnTo>
                  <a:lnTo>
                    <a:pt x="30428" y="1387"/>
                  </a:lnTo>
                  <a:lnTo>
                    <a:pt x="30270" y="1400"/>
                  </a:lnTo>
                  <a:lnTo>
                    <a:pt x="29768" y="1440"/>
                  </a:lnTo>
                  <a:lnTo>
                    <a:pt x="29609" y="1453"/>
                  </a:lnTo>
                  <a:lnTo>
                    <a:pt x="29121" y="1479"/>
                  </a:lnTo>
                  <a:lnTo>
                    <a:pt x="28962" y="1506"/>
                  </a:lnTo>
                  <a:lnTo>
                    <a:pt x="28460" y="1532"/>
                  </a:lnTo>
                  <a:lnTo>
                    <a:pt x="28302" y="1546"/>
                  </a:lnTo>
                  <a:lnTo>
                    <a:pt x="27800" y="1598"/>
                  </a:lnTo>
                  <a:lnTo>
                    <a:pt x="27641" y="1598"/>
                  </a:lnTo>
                  <a:lnTo>
                    <a:pt x="27140" y="1651"/>
                  </a:lnTo>
                  <a:lnTo>
                    <a:pt x="26981" y="1664"/>
                  </a:lnTo>
                  <a:lnTo>
                    <a:pt x="26479" y="1704"/>
                  </a:lnTo>
                  <a:lnTo>
                    <a:pt x="26321" y="1717"/>
                  </a:lnTo>
                  <a:lnTo>
                    <a:pt x="25819" y="1744"/>
                  </a:lnTo>
                  <a:lnTo>
                    <a:pt x="25660" y="1770"/>
                  </a:lnTo>
                  <a:lnTo>
                    <a:pt x="25159" y="1796"/>
                  </a:lnTo>
                  <a:lnTo>
                    <a:pt x="25000" y="1810"/>
                  </a:lnTo>
                  <a:lnTo>
                    <a:pt x="24511" y="1849"/>
                  </a:lnTo>
                  <a:lnTo>
                    <a:pt x="24353" y="1862"/>
                  </a:lnTo>
                  <a:lnTo>
                    <a:pt x="23851" y="1902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2" y="1968"/>
                  </a:lnTo>
                  <a:lnTo>
                    <a:pt x="22530" y="2008"/>
                  </a:lnTo>
                  <a:lnTo>
                    <a:pt x="22372" y="2008"/>
                  </a:lnTo>
                  <a:lnTo>
                    <a:pt x="21870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1" y="2127"/>
                  </a:lnTo>
                  <a:lnTo>
                    <a:pt x="20550" y="2166"/>
                  </a:lnTo>
                  <a:lnTo>
                    <a:pt x="20391" y="2179"/>
                  </a:lnTo>
                  <a:lnTo>
                    <a:pt x="19889" y="2206"/>
                  </a:lnTo>
                  <a:lnTo>
                    <a:pt x="19744" y="2232"/>
                  </a:lnTo>
                  <a:lnTo>
                    <a:pt x="19255" y="2259"/>
                  </a:lnTo>
                  <a:lnTo>
                    <a:pt x="19084" y="2272"/>
                  </a:lnTo>
                  <a:lnTo>
                    <a:pt x="18595" y="2311"/>
                  </a:lnTo>
                  <a:lnTo>
                    <a:pt x="18423" y="2325"/>
                  </a:lnTo>
                  <a:lnTo>
                    <a:pt x="17935" y="2378"/>
                  </a:lnTo>
                  <a:lnTo>
                    <a:pt x="17763" y="2378"/>
                  </a:lnTo>
                  <a:lnTo>
                    <a:pt x="17274" y="2430"/>
                  </a:lnTo>
                  <a:lnTo>
                    <a:pt x="17103" y="2444"/>
                  </a:lnTo>
                  <a:lnTo>
                    <a:pt x="16614" y="2470"/>
                  </a:lnTo>
                  <a:lnTo>
                    <a:pt x="16442" y="2496"/>
                  </a:lnTo>
                  <a:lnTo>
                    <a:pt x="15954" y="2523"/>
                  </a:lnTo>
                  <a:lnTo>
                    <a:pt x="15782" y="2536"/>
                  </a:lnTo>
                  <a:lnTo>
                    <a:pt x="15293" y="2576"/>
                  </a:lnTo>
                  <a:lnTo>
                    <a:pt x="15122" y="2589"/>
                  </a:lnTo>
                  <a:lnTo>
                    <a:pt x="14646" y="2628"/>
                  </a:lnTo>
                  <a:lnTo>
                    <a:pt x="14488" y="2642"/>
                  </a:lnTo>
                  <a:lnTo>
                    <a:pt x="13986" y="2668"/>
                  </a:lnTo>
                  <a:lnTo>
                    <a:pt x="13827" y="2694"/>
                  </a:lnTo>
                  <a:lnTo>
                    <a:pt x="13326" y="2734"/>
                  </a:lnTo>
                  <a:lnTo>
                    <a:pt x="13167" y="2734"/>
                  </a:lnTo>
                  <a:lnTo>
                    <a:pt x="12665" y="2787"/>
                  </a:lnTo>
                  <a:lnTo>
                    <a:pt x="12507" y="2787"/>
                  </a:lnTo>
                  <a:lnTo>
                    <a:pt x="12005" y="2840"/>
                  </a:lnTo>
                  <a:lnTo>
                    <a:pt x="11846" y="2853"/>
                  </a:lnTo>
                  <a:lnTo>
                    <a:pt x="11345" y="2893"/>
                  </a:lnTo>
                  <a:lnTo>
                    <a:pt x="11186" y="2906"/>
                  </a:lnTo>
                  <a:lnTo>
                    <a:pt x="10684" y="2932"/>
                  </a:lnTo>
                  <a:lnTo>
                    <a:pt x="10526" y="2959"/>
                  </a:lnTo>
                  <a:lnTo>
                    <a:pt x="10037" y="2985"/>
                  </a:lnTo>
                  <a:lnTo>
                    <a:pt x="9879" y="2998"/>
                  </a:lnTo>
                  <a:lnTo>
                    <a:pt x="9377" y="3038"/>
                  </a:lnTo>
                  <a:lnTo>
                    <a:pt x="9218" y="3051"/>
                  </a:lnTo>
                  <a:lnTo>
                    <a:pt x="8716" y="3091"/>
                  </a:lnTo>
                  <a:lnTo>
                    <a:pt x="8558" y="3104"/>
                  </a:lnTo>
                  <a:lnTo>
                    <a:pt x="8056" y="3157"/>
                  </a:lnTo>
                  <a:lnTo>
                    <a:pt x="7898" y="3157"/>
                  </a:lnTo>
                  <a:lnTo>
                    <a:pt x="7396" y="3196"/>
                  </a:lnTo>
                  <a:lnTo>
                    <a:pt x="7237" y="3223"/>
                  </a:lnTo>
                  <a:lnTo>
                    <a:pt x="6735" y="3249"/>
                  </a:lnTo>
                  <a:lnTo>
                    <a:pt x="6577" y="3262"/>
                  </a:lnTo>
                  <a:lnTo>
                    <a:pt x="6075" y="3302"/>
                  </a:lnTo>
                  <a:lnTo>
                    <a:pt x="5917" y="3315"/>
                  </a:lnTo>
                  <a:lnTo>
                    <a:pt x="5415" y="3355"/>
                  </a:lnTo>
                  <a:lnTo>
                    <a:pt x="5270" y="3368"/>
                  </a:lnTo>
                  <a:lnTo>
                    <a:pt x="4781" y="3394"/>
                  </a:lnTo>
                  <a:lnTo>
                    <a:pt x="4609" y="3421"/>
                  </a:lnTo>
                  <a:lnTo>
                    <a:pt x="4121" y="3447"/>
                  </a:lnTo>
                  <a:lnTo>
                    <a:pt x="3949" y="3460"/>
                  </a:lnTo>
                  <a:lnTo>
                    <a:pt x="3460" y="3513"/>
                  </a:lnTo>
                  <a:lnTo>
                    <a:pt x="3289" y="3513"/>
                  </a:lnTo>
                  <a:lnTo>
                    <a:pt x="2800" y="3566"/>
                  </a:lnTo>
                  <a:lnTo>
                    <a:pt x="2628" y="3566"/>
                  </a:lnTo>
                  <a:lnTo>
                    <a:pt x="2140" y="3619"/>
                  </a:lnTo>
                  <a:lnTo>
                    <a:pt x="1968" y="3632"/>
                  </a:lnTo>
                  <a:lnTo>
                    <a:pt x="1479" y="3659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0" y="3725"/>
                  </a:lnTo>
                  <a:lnTo>
                    <a:pt x="0" y="3777"/>
                  </a:lnTo>
                  <a:lnTo>
                    <a:pt x="0" y="3857"/>
                  </a:lnTo>
                  <a:lnTo>
                    <a:pt x="660" y="3817"/>
                  </a:lnTo>
                  <a:lnTo>
                    <a:pt x="832" y="3791"/>
                  </a:lnTo>
                  <a:lnTo>
                    <a:pt x="1321" y="3764"/>
                  </a:lnTo>
                  <a:lnTo>
                    <a:pt x="1492" y="3751"/>
                  </a:lnTo>
                  <a:lnTo>
                    <a:pt x="1981" y="3711"/>
                  </a:lnTo>
                  <a:lnTo>
                    <a:pt x="2153" y="3698"/>
                  </a:lnTo>
                  <a:lnTo>
                    <a:pt x="2628" y="3645"/>
                  </a:lnTo>
                  <a:lnTo>
                    <a:pt x="2800" y="3645"/>
                  </a:lnTo>
                  <a:lnTo>
                    <a:pt x="3289" y="3593"/>
                  </a:lnTo>
                  <a:lnTo>
                    <a:pt x="3460" y="3579"/>
                  </a:lnTo>
                  <a:lnTo>
                    <a:pt x="3949" y="3553"/>
                  </a:lnTo>
                  <a:lnTo>
                    <a:pt x="4121" y="3526"/>
                  </a:lnTo>
                  <a:lnTo>
                    <a:pt x="4609" y="3500"/>
                  </a:lnTo>
                  <a:lnTo>
                    <a:pt x="4781" y="3487"/>
                  </a:lnTo>
                  <a:lnTo>
                    <a:pt x="5270" y="3447"/>
                  </a:lnTo>
                  <a:lnTo>
                    <a:pt x="5441" y="3434"/>
                  </a:lnTo>
                  <a:lnTo>
                    <a:pt x="5930" y="3394"/>
                  </a:lnTo>
                  <a:lnTo>
                    <a:pt x="6102" y="3381"/>
                  </a:lnTo>
                  <a:lnTo>
                    <a:pt x="6590" y="3355"/>
                  </a:lnTo>
                  <a:lnTo>
                    <a:pt x="6762" y="3328"/>
                  </a:lnTo>
                  <a:lnTo>
                    <a:pt x="7251" y="3289"/>
                  </a:lnTo>
                  <a:lnTo>
                    <a:pt x="7396" y="3289"/>
                  </a:lnTo>
                  <a:lnTo>
                    <a:pt x="7898" y="3236"/>
                  </a:lnTo>
                  <a:lnTo>
                    <a:pt x="8056" y="3236"/>
                  </a:lnTo>
                  <a:lnTo>
                    <a:pt x="8558" y="3183"/>
                  </a:lnTo>
                  <a:lnTo>
                    <a:pt x="8716" y="3170"/>
                  </a:lnTo>
                  <a:lnTo>
                    <a:pt x="9218" y="3130"/>
                  </a:lnTo>
                  <a:lnTo>
                    <a:pt x="9377" y="3117"/>
                  </a:lnTo>
                  <a:lnTo>
                    <a:pt x="9879" y="3091"/>
                  </a:lnTo>
                  <a:lnTo>
                    <a:pt x="10037" y="3064"/>
                  </a:lnTo>
                  <a:lnTo>
                    <a:pt x="10539" y="3038"/>
                  </a:lnTo>
                  <a:lnTo>
                    <a:pt x="10697" y="3025"/>
                  </a:lnTo>
                  <a:lnTo>
                    <a:pt x="11199" y="2985"/>
                  </a:lnTo>
                  <a:lnTo>
                    <a:pt x="11358" y="2972"/>
                  </a:lnTo>
                  <a:lnTo>
                    <a:pt x="11860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65" y="2866"/>
                  </a:lnTo>
                  <a:lnTo>
                    <a:pt x="13167" y="2827"/>
                  </a:lnTo>
                  <a:lnTo>
                    <a:pt x="13326" y="2827"/>
                  </a:lnTo>
                  <a:lnTo>
                    <a:pt x="13827" y="2774"/>
                  </a:lnTo>
                  <a:lnTo>
                    <a:pt x="13986" y="2761"/>
                  </a:lnTo>
                  <a:lnTo>
                    <a:pt x="14488" y="2721"/>
                  </a:lnTo>
                  <a:lnTo>
                    <a:pt x="14646" y="2708"/>
                  </a:lnTo>
                  <a:lnTo>
                    <a:pt x="15148" y="2668"/>
                  </a:lnTo>
                  <a:lnTo>
                    <a:pt x="15307" y="2655"/>
                  </a:lnTo>
                  <a:lnTo>
                    <a:pt x="15808" y="2628"/>
                  </a:lnTo>
                  <a:lnTo>
                    <a:pt x="15967" y="2602"/>
                  </a:lnTo>
                  <a:lnTo>
                    <a:pt x="16469" y="2576"/>
                  </a:lnTo>
                  <a:lnTo>
                    <a:pt x="16627" y="2562"/>
                  </a:lnTo>
                  <a:lnTo>
                    <a:pt x="17103" y="2510"/>
                  </a:lnTo>
                  <a:lnTo>
                    <a:pt x="17274" y="2510"/>
                  </a:lnTo>
                  <a:lnTo>
                    <a:pt x="17763" y="2457"/>
                  </a:lnTo>
                  <a:lnTo>
                    <a:pt x="17935" y="2457"/>
                  </a:lnTo>
                  <a:lnTo>
                    <a:pt x="18423" y="2404"/>
                  </a:lnTo>
                  <a:lnTo>
                    <a:pt x="18595" y="2391"/>
                  </a:lnTo>
                  <a:lnTo>
                    <a:pt x="19084" y="2364"/>
                  </a:lnTo>
                  <a:lnTo>
                    <a:pt x="19255" y="2338"/>
                  </a:lnTo>
                  <a:lnTo>
                    <a:pt x="19744" y="2311"/>
                  </a:lnTo>
                  <a:lnTo>
                    <a:pt x="19916" y="2298"/>
                  </a:lnTo>
                  <a:lnTo>
                    <a:pt x="20404" y="2259"/>
                  </a:lnTo>
                  <a:lnTo>
                    <a:pt x="20576" y="2245"/>
                  </a:lnTo>
                  <a:lnTo>
                    <a:pt x="21065" y="2206"/>
                  </a:lnTo>
                  <a:lnTo>
                    <a:pt x="21236" y="2193"/>
                  </a:lnTo>
                  <a:lnTo>
                    <a:pt x="21725" y="2166"/>
                  </a:lnTo>
                  <a:lnTo>
                    <a:pt x="21870" y="2140"/>
                  </a:lnTo>
                  <a:lnTo>
                    <a:pt x="22372" y="2100"/>
                  </a:lnTo>
                  <a:lnTo>
                    <a:pt x="22530" y="2100"/>
                  </a:lnTo>
                  <a:lnTo>
                    <a:pt x="23032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1" y="1981"/>
                  </a:lnTo>
                  <a:lnTo>
                    <a:pt x="24353" y="1942"/>
                  </a:lnTo>
                  <a:lnTo>
                    <a:pt x="24511" y="1928"/>
                  </a:lnTo>
                  <a:lnTo>
                    <a:pt x="25013" y="1902"/>
                  </a:lnTo>
                  <a:lnTo>
                    <a:pt x="25172" y="1876"/>
                  </a:lnTo>
                  <a:lnTo>
                    <a:pt x="25674" y="1849"/>
                  </a:lnTo>
                  <a:lnTo>
                    <a:pt x="25832" y="1836"/>
                  </a:lnTo>
                  <a:lnTo>
                    <a:pt x="26334" y="1796"/>
                  </a:lnTo>
                  <a:lnTo>
                    <a:pt x="26492" y="1783"/>
                  </a:lnTo>
                  <a:lnTo>
                    <a:pt x="26981" y="1744"/>
                  </a:lnTo>
                  <a:lnTo>
                    <a:pt x="27140" y="1730"/>
                  </a:lnTo>
                  <a:lnTo>
                    <a:pt x="27641" y="1678"/>
                  </a:lnTo>
                  <a:lnTo>
                    <a:pt x="27800" y="1678"/>
                  </a:lnTo>
                  <a:lnTo>
                    <a:pt x="28302" y="1638"/>
                  </a:lnTo>
                  <a:lnTo>
                    <a:pt x="28460" y="1612"/>
                  </a:lnTo>
                  <a:lnTo>
                    <a:pt x="28962" y="1585"/>
                  </a:lnTo>
                  <a:lnTo>
                    <a:pt x="29121" y="1572"/>
                  </a:lnTo>
                  <a:lnTo>
                    <a:pt x="29622" y="1532"/>
                  </a:lnTo>
                  <a:lnTo>
                    <a:pt x="29781" y="1519"/>
                  </a:lnTo>
                  <a:lnTo>
                    <a:pt x="30283" y="1479"/>
                  </a:lnTo>
                  <a:lnTo>
                    <a:pt x="30441" y="1466"/>
                  </a:lnTo>
                  <a:lnTo>
                    <a:pt x="30943" y="1440"/>
                  </a:lnTo>
                  <a:lnTo>
                    <a:pt x="31102" y="1413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51" y="1321"/>
                  </a:lnTo>
                  <a:lnTo>
                    <a:pt x="32409" y="1321"/>
                  </a:lnTo>
                  <a:lnTo>
                    <a:pt x="32911" y="1268"/>
                  </a:lnTo>
                  <a:lnTo>
                    <a:pt x="33069" y="1268"/>
                  </a:lnTo>
                  <a:lnTo>
                    <a:pt x="33571" y="1215"/>
                  </a:lnTo>
                  <a:lnTo>
                    <a:pt x="33730" y="1202"/>
                  </a:lnTo>
                  <a:lnTo>
                    <a:pt x="34231" y="1176"/>
                  </a:lnTo>
                  <a:lnTo>
                    <a:pt x="34390" y="1149"/>
                  </a:lnTo>
                  <a:lnTo>
                    <a:pt x="34892" y="1123"/>
                  </a:lnTo>
                  <a:lnTo>
                    <a:pt x="35050" y="1110"/>
                  </a:lnTo>
                  <a:lnTo>
                    <a:pt x="35552" y="1070"/>
                  </a:lnTo>
                  <a:lnTo>
                    <a:pt x="35711" y="1057"/>
                  </a:lnTo>
                  <a:lnTo>
                    <a:pt x="36212" y="1017"/>
                  </a:lnTo>
                  <a:lnTo>
                    <a:pt x="36358" y="1004"/>
                  </a:lnTo>
                  <a:lnTo>
                    <a:pt x="36846" y="978"/>
                  </a:lnTo>
                  <a:lnTo>
                    <a:pt x="37018" y="951"/>
                  </a:lnTo>
                  <a:lnTo>
                    <a:pt x="37507" y="912"/>
                  </a:lnTo>
                  <a:lnTo>
                    <a:pt x="37678" y="912"/>
                  </a:lnTo>
                  <a:lnTo>
                    <a:pt x="38167" y="859"/>
                  </a:lnTo>
                  <a:lnTo>
                    <a:pt x="38339" y="846"/>
                  </a:lnTo>
                  <a:lnTo>
                    <a:pt x="38827" y="806"/>
                  </a:lnTo>
                  <a:lnTo>
                    <a:pt x="38999" y="793"/>
                  </a:lnTo>
                  <a:lnTo>
                    <a:pt x="39488" y="753"/>
                  </a:lnTo>
                  <a:lnTo>
                    <a:pt x="39659" y="740"/>
                  </a:lnTo>
                  <a:lnTo>
                    <a:pt x="40148" y="714"/>
                  </a:lnTo>
                  <a:lnTo>
                    <a:pt x="40320" y="687"/>
                  </a:lnTo>
                  <a:lnTo>
                    <a:pt x="40808" y="661"/>
                  </a:lnTo>
                  <a:lnTo>
                    <a:pt x="40980" y="647"/>
                  </a:lnTo>
                  <a:lnTo>
                    <a:pt x="41455" y="608"/>
                  </a:lnTo>
                  <a:lnTo>
                    <a:pt x="41627" y="595"/>
                  </a:lnTo>
                  <a:lnTo>
                    <a:pt x="42116" y="542"/>
                  </a:lnTo>
                  <a:lnTo>
                    <a:pt x="42287" y="542"/>
                  </a:lnTo>
                  <a:lnTo>
                    <a:pt x="42776" y="489"/>
                  </a:lnTo>
                  <a:lnTo>
                    <a:pt x="42948" y="489"/>
                  </a:lnTo>
                  <a:lnTo>
                    <a:pt x="43436" y="449"/>
                  </a:lnTo>
                  <a:lnTo>
                    <a:pt x="43608" y="423"/>
                  </a:lnTo>
                  <a:lnTo>
                    <a:pt x="44097" y="397"/>
                  </a:lnTo>
                  <a:lnTo>
                    <a:pt x="44268" y="383"/>
                  </a:lnTo>
                  <a:lnTo>
                    <a:pt x="44757" y="344"/>
                  </a:lnTo>
                  <a:lnTo>
                    <a:pt x="44929" y="331"/>
                  </a:lnTo>
                  <a:lnTo>
                    <a:pt x="45417" y="291"/>
                  </a:lnTo>
                  <a:lnTo>
                    <a:pt x="45589" y="278"/>
                  </a:lnTo>
                  <a:lnTo>
                    <a:pt x="46065" y="251"/>
                  </a:lnTo>
                  <a:lnTo>
                    <a:pt x="46223" y="225"/>
                  </a:lnTo>
                  <a:lnTo>
                    <a:pt x="46725" y="198"/>
                  </a:lnTo>
                  <a:lnTo>
                    <a:pt x="46883" y="185"/>
                  </a:lnTo>
                  <a:lnTo>
                    <a:pt x="47385" y="132"/>
                  </a:lnTo>
                  <a:lnTo>
                    <a:pt x="47544" y="132"/>
                  </a:lnTo>
                  <a:lnTo>
                    <a:pt x="48204" y="66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 rot="293623">
              <a:off x="4140181" y="671352"/>
              <a:ext cx="337473" cy="4175625"/>
            </a:xfrm>
            <a:custGeom>
              <a:avLst/>
              <a:gdLst/>
              <a:ahLst/>
              <a:cxnLst/>
              <a:rect l="l" t="t" r="r" b="b"/>
              <a:pathLst>
                <a:path w="3897" h="48217" extrusionOk="0">
                  <a:moveTo>
                    <a:pt x="106" y="0"/>
                  </a:moveTo>
                  <a:lnTo>
                    <a:pt x="0" y="13"/>
                  </a:lnTo>
                  <a:lnTo>
                    <a:pt x="3790" y="48217"/>
                  </a:lnTo>
                  <a:lnTo>
                    <a:pt x="3896" y="4820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 rot="293623">
              <a:off x="3903951" y="232302"/>
              <a:ext cx="639441" cy="919613"/>
            </a:xfrm>
            <a:custGeom>
              <a:avLst/>
              <a:gdLst/>
              <a:ahLst/>
              <a:cxnLst/>
              <a:rect l="l" t="t" r="r" b="b"/>
              <a:pathLst>
                <a:path w="7384" h="10619" extrusionOk="0">
                  <a:moveTo>
                    <a:pt x="4755" y="1"/>
                  </a:moveTo>
                  <a:cubicBezTo>
                    <a:pt x="4530" y="106"/>
                    <a:pt x="4200" y="172"/>
                    <a:pt x="3989" y="238"/>
                  </a:cubicBezTo>
                  <a:cubicBezTo>
                    <a:pt x="3355" y="450"/>
                    <a:pt x="2708" y="661"/>
                    <a:pt x="2087" y="846"/>
                  </a:cubicBezTo>
                  <a:cubicBezTo>
                    <a:pt x="1387" y="1057"/>
                    <a:pt x="701" y="1255"/>
                    <a:pt x="1" y="1453"/>
                  </a:cubicBezTo>
                  <a:lnTo>
                    <a:pt x="2734" y="10619"/>
                  </a:lnTo>
                  <a:cubicBezTo>
                    <a:pt x="2932" y="10513"/>
                    <a:pt x="3117" y="10394"/>
                    <a:pt x="3342" y="10315"/>
                  </a:cubicBezTo>
                  <a:cubicBezTo>
                    <a:pt x="3593" y="10236"/>
                    <a:pt x="3857" y="10183"/>
                    <a:pt x="4121" y="10143"/>
                  </a:cubicBezTo>
                  <a:cubicBezTo>
                    <a:pt x="4623" y="10038"/>
                    <a:pt x="5125" y="9853"/>
                    <a:pt x="5600" y="9628"/>
                  </a:cubicBezTo>
                  <a:cubicBezTo>
                    <a:pt x="6194" y="9324"/>
                    <a:pt x="6736" y="8928"/>
                    <a:pt x="7383" y="8823"/>
                  </a:cubicBezTo>
                  <a:lnTo>
                    <a:pt x="4755" y="1"/>
                  </a:lnTo>
                  <a:close/>
                </a:path>
              </a:pathLst>
            </a:custGeom>
            <a:solidFill>
              <a:srgbClr val="2E7185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 rot="293623">
              <a:off x="7353520" y="285804"/>
              <a:ext cx="514740" cy="853276"/>
            </a:xfrm>
            <a:custGeom>
              <a:avLst/>
              <a:gdLst/>
              <a:ahLst/>
              <a:cxnLst/>
              <a:rect l="l" t="t" r="r" b="b"/>
              <a:pathLst>
                <a:path w="5944" h="9853" extrusionOk="0">
                  <a:moveTo>
                    <a:pt x="952" y="0"/>
                  </a:moveTo>
                  <a:lnTo>
                    <a:pt x="1" y="9509"/>
                  </a:lnTo>
                  <a:cubicBezTo>
                    <a:pt x="687" y="9522"/>
                    <a:pt x="1401" y="9575"/>
                    <a:pt x="2074" y="9667"/>
                  </a:cubicBezTo>
                  <a:cubicBezTo>
                    <a:pt x="2270" y="9705"/>
                    <a:pt x="2480" y="9742"/>
                    <a:pt x="2688" y="9742"/>
                  </a:cubicBezTo>
                  <a:cubicBezTo>
                    <a:pt x="2774" y="9742"/>
                    <a:pt x="2861" y="9736"/>
                    <a:pt x="2946" y="9720"/>
                  </a:cubicBezTo>
                  <a:cubicBezTo>
                    <a:pt x="3036" y="9710"/>
                    <a:pt x="3126" y="9685"/>
                    <a:pt x="3205" y="9685"/>
                  </a:cubicBezTo>
                  <a:cubicBezTo>
                    <a:pt x="3230" y="9685"/>
                    <a:pt x="3254" y="9687"/>
                    <a:pt x="3276" y="9694"/>
                  </a:cubicBezTo>
                  <a:cubicBezTo>
                    <a:pt x="3355" y="9707"/>
                    <a:pt x="3448" y="9760"/>
                    <a:pt x="3527" y="9786"/>
                  </a:cubicBezTo>
                  <a:cubicBezTo>
                    <a:pt x="3646" y="9839"/>
                    <a:pt x="3778" y="9839"/>
                    <a:pt x="3910" y="9839"/>
                  </a:cubicBezTo>
                  <a:cubicBezTo>
                    <a:pt x="3937" y="9841"/>
                    <a:pt x="3967" y="9843"/>
                    <a:pt x="3997" y="9843"/>
                  </a:cubicBezTo>
                  <a:cubicBezTo>
                    <a:pt x="4184" y="9843"/>
                    <a:pt x="4419" y="9802"/>
                    <a:pt x="4636" y="9802"/>
                  </a:cubicBezTo>
                  <a:cubicBezTo>
                    <a:pt x="4755" y="9802"/>
                    <a:pt x="4869" y="9814"/>
                    <a:pt x="4966" y="9852"/>
                  </a:cubicBezTo>
                  <a:lnTo>
                    <a:pt x="5944" y="66"/>
                  </a:lnTo>
                  <a:cubicBezTo>
                    <a:pt x="5341" y="25"/>
                    <a:pt x="4733" y="4"/>
                    <a:pt x="4130" y="4"/>
                  </a:cubicBezTo>
                  <a:cubicBezTo>
                    <a:pt x="3768" y="4"/>
                    <a:pt x="3408" y="12"/>
                    <a:pt x="3051" y="27"/>
                  </a:cubicBezTo>
                  <a:cubicBezTo>
                    <a:pt x="2656" y="48"/>
                    <a:pt x="2261" y="79"/>
                    <a:pt x="1873" y="79"/>
                  </a:cubicBezTo>
                  <a:cubicBezTo>
                    <a:pt x="1560" y="79"/>
                    <a:pt x="1252" y="59"/>
                    <a:pt x="952" y="0"/>
                  </a:cubicBezTo>
                  <a:close/>
                </a:path>
              </a:pathLst>
            </a:custGeom>
            <a:solidFill>
              <a:srgbClr val="2E7185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53"/>
          <p:cNvSpPr txBox="1">
            <a:spLocks noGrp="1"/>
          </p:cNvSpPr>
          <p:nvPr>
            <p:ph type="title"/>
          </p:nvPr>
        </p:nvSpPr>
        <p:spPr>
          <a:xfrm>
            <a:off x="2107005" y="2384781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GOST Type BU" panose="02010603020201000205" pitchFamily="2" charset="2"/>
              </a:rPr>
              <a:t>Что из себя представляет?</a:t>
            </a:r>
            <a:endParaRPr sz="3600" dirty="0">
              <a:latin typeface="GOST Type BU" panose="02010603020201000205" pitchFamily="2" charset="2"/>
            </a:endParaRPr>
          </a:p>
        </p:txBody>
      </p:sp>
      <p:sp>
        <p:nvSpPr>
          <p:cNvPr id="1408" name="Google Shape;1408;p53"/>
          <p:cNvSpPr txBox="1">
            <a:spLocks noGrp="1"/>
          </p:cNvSpPr>
          <p:nvPr>
            <p:ph type="title" idx="2"/>
          </p:nvPr>
        </p:nvSpPr>
        <p:spPr>
          <a:xfrm>
            <a:off x="2030550" y="1344554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09" name="Google Shape;1409;p53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410" name="Google Shape;1410;p53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53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413" name="Google Shape;1413;p53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414" name="Google Shape;1414;p53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53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417" name="Google Shape;1417;p53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53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0" name="Google Shape;1420;p53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2"/>
                </a:solidFill>
              </a:rPr>
              <a:t>Внешний вид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013" name="Google Shape;1013;p44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014" name="Google Shape;1014;p44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4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017" name="Google Shape;1017;p44"/>
          <p:cNvGrpSpPr/>
          <p:nvPr/>
        </p:nvGrpSpPr>
        <p:grpSpPr>
          <a:xfrm>
            <a:off x="152352" y="4240381"/>
            <a:ext cx="736966" cy="664468"/>
            <a:chOff x="2263998" y="2976658"/>
            <a:chExt cx="1887719" cy="1704638"/>
          </a:xfrm>
        </p:grpSpPr>
        <p:sp>
          <p:nvSpPr>
            <p:cNvPr id="1018" name="Google Shape;1018;p44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2263998" y="3074438"/>
              <a:ext cx="448020" cy="230568"/>
            </a:xfrm>
            <a:custGeom>
              <a:avLst/>
              <a:gdLst/>
              <a:ahLst/>
              <a:cxnLst/>
              <a:rect l="l" t="t" r="r" b="b"/>
              <a:pathLst>
                <a:path w="14039" h="7225" extrusionOk="0">
                  <a:moveTo>
                    <a:pt x="13074" y="0"/>
                  </a:moveTo>
                  <a:lnTo>
                    <a:pt x="0" y="2351"/>
                  </a:lnTo>
                  <a:lnTo>
                    <a:pt x="0" y="2404"/>
                  </a:lnTo>
                  <a:cubicBezTo>
                    <a:pt x="0" y="2549"/>
                    <a:pt x="66" y="2708"/>
                    <a:pt x="119" y="2840"/>
                  </a:cubicBezTo>
                  <a:cubicBezTo>
                    <a:pt x="264" y="3434"/>
                    <a:pt x="383" y="4042"/>
                    <a:pt x="436" y="4649"/>
                  </a:cubicBezTo>
                  <a:cubicBezTo>
                    <a:pt x="449" y="4794"/>
                    <a:pt x="449" y="4966"/>
                    <a:pt x="515" y="5111"/>
                  </a:cubicBezTo>
                  <a:cubicBezTo>
                    <a:pt x="555" y="5190"/>
                    <a:pt x="594" y="5283"/>
                    <a:pt x="634" y="5362"/>
                  </a:cubicBezTo>
                  <a:cubicBezTo>
                    <a:pt x="687" y="5481"/>
                    <a:pt x="700" y="5613"/>
                    <a:pt x="726" y="5745"/>
                  </a:cubicBezTo>
                  <a:cubicBezTo>
                    <a:pt x="819" y="6234"/>
                    <a:pt x="885" y="6736"/>
                    <a:pt x="964" y="7224"/>
                  </a:cubicBezTo>
                  <a:lnTo>
                    <a:pt x="14039" y="4860"/>
                  </a:lnTo>
                  <a:cubicBezTo>
                    <a:pt x="13840" y="4174"/>
                    <a:pt x="13537" y="2549"/>
                    <a:pt x="13497" y="1823"/>
                  </a:cubicBezTo>
                  <a:cubicBezTo>
                    <a:pt x="13457" y="1717"/>
                    <a:pt x="13457" y="1585"/>
                    <a:pt x="13405" y="1453"/>
                  </a:cubicBezTo>
                  <a:cubicBezTo>
                    <a:pt x="13378" y="1361"/>
                    <a:pt x="13325" y="1281"/>
                    <a:pt x="13299" y="1202"/>
                  </a:cubicBezTo>
                  <a:cubicBezTo>
                    <a:pt x="13246" y="1083"/>
                    <a:pt x="13233" y="964"/>
                    <a:pt x="13193" y="859"/>
                  </a:cubicBezTo>
                  <a:cubicBezTo>
                    <a:pt x="13101" y="330"/>
                    <a:pt x="13127" y="687"/>
                    <a:pt x="13074" y="146"/>
                  </a:cubicBezTo>
                  <a:lnTo>
                    <a:pt x="130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4"/>
          <p:cNvGrpSpPr/>
          <p:nvPr/>
        </p:nvGrpSpPr>
        <p:grpSpPr>
          <a:xfrm flipH="1">
            <a:off x="8190265" y="4240381"/>
            <a:ext cx="736966" cy="664468"/>
            <a:chOff x="2263998" y="2976658"/>
            <a:chExt cx="1887719" cy="1704638"/>
          </a:xfrm>
        </p:grpSpPr>
        <p:sp>
          <p:nvSpPr>
            <p:cNvPr id="1022" name="Google Shape;1022;p44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2263998" y="3074438"/>
              <a:ext cx="448020" cy="230568"/>
            </a:xfrm>
            <a:custGeom>
              <a:avLst/>
              <a:gdLst/>
              <a:ahLst/>
              <a:cxnLst/>
              <a:rect l="l" t="t" r="r" b="b"/>
              <a:pathLst>
                <a:path w="14039" h="7225" extrusionOk="0">
                  <a:moveTo>
                    <a:pt x="13074" y="0"/>
                  </a:moveTo>
                  <a:lnTo>
                    <a:pt x="0" y="2351"/>
                  </a:lnTo>
                  <a:lnTo>
                    <a:pt x="0" y="2404"/>
                  </a:lnTo>
                  <a:cubicBezTo>
                    <a:pt x="0" y="2549"/>
                    <a:pt x="66" y="2708"/>
                    <a:pt x="119" y="2840"/>
                  </a:cubicBezTo>
                  <a:cubicBezTo>
                    <a:pt x="264" y="3434"/>
                    <a:pt x="383" y="4042"/>
                    <a:pt x="436" y="4649"/>
                  </a:cubicBezTo>
                  <a:cubicBezTo>
                    <a:pt x="449" y="4794"/>
                    <a:pt x="449" y="4966"/>
                    <a:pt x="515" y="5111"/>
                  </a:cubicBezTo>
                  <a:cubicBezTo>
                    <a:pt x="555" y="5190"/>
                    <a:pt x="594" y="5283"/>
                    <a:pt x="634" y="5362"/>
                  </a:cubicBezTo>
                  <a:cubicBezTo>
                    <a:pt x="687" y="5481"/>
                    <a:pt x="700" y="5613"/>
                    <a:pt x="726" y="5745"/>
                  </a:cubicBezTo>
                  <a:cubicBezTo>
                    <a:pt x="819" y="6234"/>
                    <a:pt x="885" y="6736"/>
                    <a:pt x="964" y="7224"/>
                  </a:cubicBezTo>
                  <a:lnTo>
                    <a:pt x="14039" y="4860"/>
                  </a:lnTo>
                  <a:cubicBezTo>
                    <a:pt x="13840" y="4174"/>
                    <a:pt x="13537" y="2549"/>
                    <a:pt x="13497" y="1823"/>
                  </a:cubicBezTo>
                  <a:cubicBezTo>
                    <a:pt x="13457" y="1717"/>
                    <a:pt x="13457" y="1585"/>
                    <a:pt x="13405" y="1453"/>
                  </a:cubicBezTo>
                  <a:cubicBezTo>
                    <a:pt x="13378" y="1361"/>
                    <a:pt x="13325" y="1281"/>
                    <a:pt x="13299" y="1202"/>
                  </a:cubicBezTo>
                  <a:cubicBezTo>
                    <a:pt x="13246" y="1083"/>
                    <a:pt x="13233" y="964"/>
                    <a:pt x="13193" y="859"/>
                  </a:cubicBezTo>
                  <a:cubicBezTo>
                    <a:pt x="13101" y="330"/>
                    <a:pt x="13127" y="687"/>
                    <a:pt x="13074" y="146"/>
                  </a:cubicBezTo>
                  <a:lnTo>
                    <a:pt x="13074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5" name="Google Shape;1025;p44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6" name="Google Shape;1026;p44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7" name="Google Shape;1027;p44"/>
          <p:cNvSpPr/>
          <p:nvPr/>
        </p:nvSpPr>
        <p:spPr>
          <a:xfrm>
            <a:off x="1096625" y="608450"/>
            <a:ext cx="32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843731" y="1340636"/>
            <a:ext cx="7456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GOST Type BU" panose="02010603020201000205" pitchFamily="2" charset="2"/>
              </a:rPr>
              <a:t>Гаджет имел вид шариковой ручки или карандаша, на кончике которого имеется специальное устройство — светочувствительный элемент, и соединялся с системным блоком при помощи кабеля. </a:t>
            </a:r>
            <a:endParaRPr lang="en-US" sz="2400" dirty="0"/>
          </a:p>
        </p:txBody>
      </p:sp>
      <p:pic>
        <p:nvPicPr>
          <p:cNvPr id="52" name="Рисунок 51" descr="http://informaticslib.ru/books/item/f00/s00/z0000017/pic/000022.jp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100000" l="772" r="98920">
                        <a14:foregroundMark x1="84105" y1="65625" x2="84105" y2="65625"/>
                        <a14:foregroundMark x1="76235" y1="90625" x2="76235" y2="90625"/>
                        <a14:foregroundMark x1="70062" y1="60268" x2="70062" y2="60268"/>
                        <a14:foregroundMark x1="66512" y1="67411" x2="66512" y2="67411"/>
                        <a14:foregroundMark x1="64815" y1="75446" x2="65741" y2="75446"/>
                        <a14:foregroundMark x1="72531" y1="45536" x2="72531" y2="45536"/>
                        <a14:foregroundMark x1="65278" y1="87054" x2="65278" y2="87054"/>
                        <a14:foregroundMark x1="66358" y1="89286" x2="66358" y2="89286"/>
                        <a14:foregroundMark x1="75154" y1="93750" x2="75154" y2="93750"/>
                        <a14:foregroundMark x1="71142" y1="97321" x2="71142" y2="97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910296"/>
            <a:ext cx="5166973" cy="209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Google Shape;1692;p59"/>
          <p:cNvGrpSpPr/>
          <p:nvPr/>
        </p:nvGrpSpPr>
        <p:grpSpPr>
          <a:xfrm>
            <a:off x="1895066" y="359101"/>
            <a:ext cx="5353862" cy="4800501"/>
            <a:chOff x="3492059" y="206704"/>
            <a:chExt cx="4934890" cy="5074525"/>
          </a:xfrm>
        </p:grpSpPr>
        <p:sp>
          <p:nvSpPr>
            <p:cNvPr id="1693" name="Google Shape;1693;p59"/>
            <p:cNvSpPr/>
            <p:nvPr/>
          </p:nvSpPr>
          <p:spPr>
            <a:xfrm rot="293623">
              <a:off x="3740427" y="594577"/>
              <a:ext cx="4502672" cy="4502802"/>
            </a:xfrm>
            <a:custGeom>
              <a:avLst/>
              <a:gdLst/>
              <a:ahLst/>
              <a:cxnLst/>
              <a:rect l="l" t="t" r="r" b="b"/>
              <a:pathLst>
                <a:path w="51995" h="51995" extrusionOk="0">
                  <a:moveTo>
                    <a:pt x="48204" y="0"/>
                  </a:moveTo>
                  <a:lnTo>
                    <a:pt x="0" y="3791"/>
                  </a:lnTo>
                  <a:lnTo>
                    <a:pt x="3790" y="51994"/>
                  </a:lnTo>
                  <a:lnTo>
                    <a:pt x="51994" y="48204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 rot="293623">
              <a:off x="3675863" y="517815"/>
              <a:ext cx="4501547" cy="4501676"/>
            </a:xfrm>
            <a:custGeom>
              <a:avLst/>
              <a:gdLst/>
              <a:ahLst/>
              <a:cxnLst/>
              <a:rect l="l" t="t" r="r" b="b"/>
              <a:pathLst>
                <a:path w="51982" h="51982" extrusionOk="0">
                  <a:moveTo>
                    <a:pt x="48204" y="1"/>
                  </a:moveTo>
                  <a:lnTo>
                    <a:pt x="0" y="3791"/>
                  </a:lnTo>
                  <a:lnTo>
                    <a:pt x="3777" y="51981"/>
                  </a:lnTo>
                  <a:lnTo>
                    <a:pt x="51981" y="48204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 rot="293623">
              <a:off x="3852166" y="829219"/>
              <a:ext cx="4174465" cy="335231"/>
            </a:xfrm>
            <a:custGeom>
              <a:avLst/>
              <a:gdLst/>
              <a:ahLst/>
              <a:cxnLst/>
              <a:rect l="l" t="t" r="r" b="b"/>
              <a:pathLst>
                <a:path w="48205" h="3871" extrusionOk="0">
                  <a:moveTo>
                    <a:pt x="48205" y="1"/>
                  </a:moveTo>
                  <a:lnTo>
                    <a:pt x="47544" y="40"/>
                  </a:lnTo>
                  <a:lnTo>
                    <a:pt x="47373" y="67"/>
                  </a:lnTo>
                  <a:lnTo>
                    <a:pt x="46884" y="93"/>
                  </a:lnTo>
                  <a:lnTo>
                    <a:pt x="46712" y="106"/>
                  </a:lnTo>
                  <a:lnTo>
                    <a:pt x="46224" y="159"/>
                  </a:lnTo>
                  <a:lnTo>
                    <a:pt x="46052" y="159"/>
                  </a:lnTo>
                  <a:lnTo>
                    <a:pt x="45563" y="212"/>
                  </a:lnTo>
                  <a:lnTo>
                    <a:pt x="45392" y="225"/>
                  </a:lnTo>
                  <a:lnTo>
                    <a:pt x="44903" y="265"/>
                  </a:lnTo>
                  <a:lnTo>
                    <a:pt x="44731" y="278"/>
                  </a:lnTo>
                  <a:lnTo>
                    <a:pt x="44256" y="305"/>
                  </a:lnTo>
                  <a:lnTo>
                    <a:pt x="44084" y="331"/>
                  </a:lnTo>
                  <a:lnTo>
                    <a:pt x="43596" y="357"/>
                  </a:lnTo>
                  <a:lnTo>
                    <a:pt x="43424" y="371"/>
                  </a:lnTo>
                  <a:lnTo>
                    <a:pt x="42935" y="410"/>
                  </a:lnTo>
                  <a:lnTo>
                    <a:pt x="42764" y="423"/>
                  </a:lnTo>
                  <a:lnTo>
                    <a:pt x="42275" y="463"/>
                  </a:lnTo>
                  <a:lnTo>
                    <a:pt x="42103" y="476"/>
                  </a:lnTo>
                  <a:lnTo>
                    <a:pt x="41615" y="529"/>
                  </a:lnTo>
                  <a:lnTo>
                    <a:pt x="41443" y="529"/>
                  </a:lnTo>
                  <a:lnTo>
                    <a:pt x="40954" y="569"/>
                  </a:lnTo>
                  <a:lnTo>
                    <a:pt x="40783" y="569"/>
                  </a:lnTo>
                  <a:lnTo>
                    <a:pt x="40294" y="622"/>
                  </a:lnTo>
                  <a:lnTo>
                    <a:pt x="40122" y="635"/>
                  </a:lnTo>
                  <a:lnTo>
                    <a:pt x="39647" y="674"/>
                  </a:lnTo>
                  <a:lnTo>
                    <a:pt x="39475" y="688"/>
                  </a:lnTo>
                  <a:lnTo>
                    <a:pt x="38987" y="727"/>
                  </a:lnTo>
                  <a:lnTo>
                    <a:pt x="38815" y="740"/>
                  </a:lnTo>
                  <a:lnTo>
                    <a:pt x="38326" y="767"/>
                  </a:lnTo>
                  <a:lnTo>
                    <a:pt x="38155" y="793"/>
                  </a:lnTo>
                  <a:lnTo>
                    <a:pt x="37666" y="820"/>
                  </a:lnTo>
                  <a:lnTo>
                    <a:pt x="37494" y="833"/>
                  </a:lnTo>
                  <a:lnTo>
                    <a:pt x="37006" y="872"/>
                  </a:lnTo>
                  <a:lnTo>
                    <a:pt x="36834" y="886"/>
                  </a:lnTo>
                  <a:lnTo>
                    <a:pt x="36345" y="938"/>
                  </a:lnTo>
                  <a:lnTo>
                    <a:pt x="36174" y="938"/>
                  </a:lnTo>
                  <a:lnTo>
                    <a:pt x="35685" y="991"/>
                  </a:lnTo>
                  <a:lnTo>
                    <a:pt x="35513" y="1005"/>
                  </a:lnTo>
                  <a:lnTo>
                    <a:pt x="35025" y="1031"/>
                  </a:lnTo>
                  <a:lnTo>
                    <a:pt x="34879" y="1057"/>
                  </a:lnTo>
                  <a:lnTo>
                    <a:pt x="34377" y="1084"/>
                  </a:lnTo>
                  <a:lnTo>
                    <a:pt x="34219" y="1097"/>
                  </a:lnTo>
                  <a:lnTo>
                    <a:pt x="33717" y="1137"/>
                  </a:lnTo>
                  <a:lnTo>
                    <a:pt x="33559" y="1150"/>
                  </a:lnTo>
                  <a:lnTo>
                    <a:pt x="33057" y="1189"/>
                  </a:lnTo>
                  <a:lnTo>
                    <a:pt x="32898" y="1203"/>
                  </a:lnTo>
                  <a:lnTo>
                    <a:pt x="32396" y="1229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8" y="1295"/>
                  </a:lnTo>
                  <a:lnTo>
                    <a:pt x="31076" y="1348"/>
                  </a:lnTo>
                  <a:lnTo>
                    <a:pt x="30917" y="1348"/>
                  </a:lnTo>
                  <a:lnTo>
                    <a:pt x="30416" y="1401"/>
                  </a:lnTo>
                  <a:lnTo>
                    <a:pt x="30257" y="1414"/>
                  </a:lnTo>
                  <a:lnTo>
                    <a:pt x="29782" y="1454"/>
                  </a:lnTo>
                  <a:lnTo>
                    <a:pt x="29610" y="1467"/>
                  </a:lnTo>
                  <a:lnTo>
                    <a:pt x="29121" y="1493"/>
                  </a:lnTo>
                  <a:lnTo>
                    <a:pt x="28950" y="1520"/>
                  </a:lnTo>
                  <a:lnTo>
                    <a:pt x="28461" y="1546"/>
                  </a:lnTo>
                  <a:lnTo>
                    <a:pt x="28289" y="1559"/>
                  </a:lnTo>
                  <a:lnTo>
                    <a:pt x="27801" y="1599"/>
                  </a:lnTo>
                  <a:lnTo>
                    <a:pt x="27629" y="1612"/>
                  </a:lnTo>
                  <a:lnTo>
                    <a:pt x="27140" y="1652"/>
                  </a:lnTo>
                  <a:lnTo>
                    <a:pt x="26969" y="1665"/>
                  </a:lnTo>
                  <a:lnTo>
                    <a:pt x="26480" y="1718"/>
                  </a:lnTo>
                  <a:lnTo>
                    <a:pt x="26308" y="1718"/>
                  </a:lnTo>
                  <a:lnTo>
                    <a:pt x="25820" y="1757"/>
                  </a:lnTo>
                  <a:lnTo>
                    <a:pt x="25648" y="1757"/>
                  </a:lnTo>
                  <a:lnTo>
                    <a:pt x="25173" y="1810"/>
                  </a:lnTo>
                  <a:lnTo>
                    <a:pt x="25001" y="1823"/>
                  </a:lnTo>
                  <a:lnTo>
                    <a:pt x="24512" y="1863"/>
                  </a:lnTo>
                  <a:lnTo>
                    <a:pt x="24341" y="1876"/>
                  </a:lnTo>
                  <a:lnTo>
                    <a:pt x="23852" y="1916"/>
                  </a:lnTo>
                  <a:lnTo>
                    <a:pt x="23680" y="1929"/>
                  </a:lnTo>
                  <a:lnTo>
                    <a:pt x="23192" y="1955"/>
                  </a:lnTo>
                  <a:lnTo>
                    <a:pt x="23020" y="1982"/>
                  </a:lnTo>
                  <a:lnTo>
                    <a:pt x="22531" y="2008"/>
                  </a:lnTo>
                  <a:lnTo>
                    <a:pt x="22360" y="2021"/>
                  </a:lnTo>
                  <a:lnTo>
                    <a:pt x="21871" y="2074"/>
                  </a:lnTo>
                  <a:lnTo>
                    <a:pt x="21699" y="2074"/>
                  </a:lnTo>
                  <a:lnTo>
                    <a:pt x="21211" y="2127"/>
                  </a:lnTo>
                  <a:lnTo>
                    <a:pt x="21039" y="2127"/>
                  </a:lnTo>
                  <a:lnTo>
                    <a:pt x="20550" y="2180"/>
                  </a:lnTo>
                  <a:lnTo>
                    <a:pt x="20405" y="2193"/>
                  </a:lnTo>
                  <a:lnTo>
                    <a:pt x="19903" y="2219"/>
                  </a:lnTo>
                  <a:lnTo>
                    <a:pt x="19745" y="2246"/>
                  </a:lnTo>
                  <a:lnTo>
                    <a:pt x="19243" y="2272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62" y="2418"/>
                  </a:lnTo>
                  <a:lnTo>
                    <a:pt x="17103" y="2444"/>
                  </a:lnTo>
                  <a:lnTo>
                    <a:pt x="16601" y="2484"/>
                  </a:lnTo>
                  <a:lnTo>
                    <a:pt x="16443" y="2484"/>
                  </a:lnTo>
                  <a:lnTo>
                    <a:pt x="15941" y="2536"/>
                  </a:lnTo>
                  <a:lnTo>
                    <a:pt x="15796" y="2536"/>
                  </a:lnTo>
                  <a:lnTo>
                    <a:pt x="15294" y="2589"/>
                  </a:lnTo>
                  <a:lnTo>
                    <a:pt x="15136" y="2602"/>
                  </a:lnTo>
                  <a:lnTo>
                    <a:pt x="14634" y="2642"/>
                  </a:lnTo>
                  <a:lnTo>
                    <a:pt x="14475" y="2655"/>
                  </a:lnTo>
                  <a:lnTo>
                    <a:pt x="13973" y="2682"/>
                  </a:lnTo>
                  <a:lnTo>
                    <a:pt x="13815" y="2708"/>
                  </a:lnTo>
                  <a:lnTo>
                    <a:pt x="13313" y="2735"/>
                  </a:lnTo>
                  <a:lnTo>
                    <a:pt x="13155" y="2748"/>
                  </a:lnTo>
                  <a:lnTo>
                    <a:pt x="12653" y="2787"/>
                  </a:lnTo>
                  <a:lnTo>
                    <a:pt x="12494" y="2801"/>
                  </a:lnTo>
                  <a:lnTo>
                    <a:pt x="11992" y="2840"/>
                  </a:lnTo>
                  <a:lnTo>
                    <a:pt x="11834" y="2853"/>
                  </a:lnTo>
                  <a:lnTo>
                    <a:pt x="11332" y="2906"/>
                  </a:lnTo>
                  <a:lnTo>
                    <a:pt x="11174" y="2906"/>
                  </a:lnTo>
                  <a:lnTo>
                    <a:pt x="10698" y="2946"/>
                  </a:lnTo>
                  <a:lnTo>
                    <a:pt x="10526" y="2972"/>
                  </a:lnTo>
                  <a:lnTo>
                    <a:pt x="10038" y="2999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6" y="3065"/>
                  </a:lnTo>
                  <a:lnTo>
                    <a:pt x="8717" y="3104"/>
                  </a:lnTo>
                  <a:lnTo>
                    <a:pt x="8545" y="3118"/>
                  </a:lnTo>
                  <a:lnTo>
                    <a:pt x="8057" y="3144"/>
                  </a:lnTo>
                  <a:lnTo>
                    <a:pt x="7885" y="3170"/>
                  </a:lnTo>
                  <a:lnTo>
                    <a:pt x="7397" y="3197"/>
                  </a:lnTo>
                  <a:lnTo>
                    <a:pt x="7225" y="3210"/>
                  </a:lnTo>
                  <a:lnTo>
                    <a:pt x="6736" y="3263"/>
                  </a:lnTo>
                  <a:lnTo>
                    <a:pt x="6564" y="3263"/>
                  </a:lnTo>
                  <a:lnTo>
                    <a:pt x="6089" y="3316"/>
                  </a:lnTo>
                  <a:lnTo>
                    <a:pt x="5917" y="3316"/>
                  </a:lnTo>
                  <a:lnTo>
                    <a:pt x="5429" y="3368"/>
                  </a:lnTo>
                  <a:lnTo>
                    <a:pt x="5257" y="3382"/>
                  </a:lnTo>
                  <a:lnTo>
                    <a:pt x="4768" y="3408"/>
                  </a:lnTo>
                  <a:lnTo>
                    <a:pt x="4597" y="3434"/>
                  </a:lnTo>
                  <a:lnTo>
                    <a:pt x="4108" y="3461"/>
                  </a:lnTo>
                  <a:lnTo>
                    <a:pt x="3936" y="3474"/>
                  </a:lnTo>
                  <a:lnTo>
                    <a:pt x="3448" y="3514"/>
                  </a:lnTo>
                  <a:lnTo>
                    <a:pt x="3276" y="3527"/>
                  </a:lnTo>
                  <a:lnTo>
                    <a:pt x="2787" y="3567"/>
                  </a:lnTo>
                  <a:lnTo>
                    <a:pt x="2616" y="3580"/>
                  </a:lnTo>
                  <a:lnTo>
                    <a:pt x="2127" y="3606"/>
                  </a:lnTo>
                  <a:lnTo>
                    <a:pt x="1955" y="3633"/>
                  </a:lnTo>
                  <a:lnTo>
                    <a:pt x="1467" y="3672"/>
                  </a:lnTo>
                  <a:lnTo>
                    <a:pt x="1321" y="3672"/>
                  </a:lnTo>
                  <a:lnTo>
                    <a:pt x="820" y="3725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" y="3870"/>
                  </a:lnTo>
                  <a:lnTo>
                    <a:pt x="661" y="3831"/>
                  </a:lnTo>
                  <a:lnTo>
                    <a:pt x="820" y="3804"/>
                  </a:lnTo>
                  <a:lnTo>
                    <a:pt x="1321" y="3765"/>
                  </a:lnTo>
                  <a:lnTo>
                    <a:pt x="1480" y="3765"/>
                  </a:lnTo>
                  <a:lnTo>
                    <a:pt x="1982" y="3712"/>
                  </a:lnTo>
                  <a:lnTo>
                    <a:pt x="2140" y="3699"/>
                  </a:lnTo>
                  <a:lnTo>
                    <a:pt x="2642" y="3659"/>
                  </a:lnTo>
                  <a:lnTo>
                    <a:pt x="2801" y="3646"/>
                  </a:lnTo>
                  <a:lnTo>
                    <a:pt x="3276" y="3606"/>
                  </a:lnTo>
                  <a:lnTo>
                    <a:pt x="3448" y="3593"/>
                  </a:lnTo>
                  <a:lnTo>
                    <a:pt x="3936" y="3567"/>
                  </a:lnTo>
                  <a:lnTo>
                    <a:pt x="4108" y="3540"/>
                  </a:lnTo>
                  <a:lnTo>
                    <a:pt x="4597" y="3514"/>
                  </a:lnTo>
                  <a:lnTo>
                    <a:pt x="4768" y="3501"/>
                  </a:lnTo>
                  <a:lnTo>
                    <a:pt x="5257" y="3461"/>
                  </a:lnTo>
                  <a:lnTo>
                    <a:pt x="5429" y="3448"/>
                  </a:lnTo>
                  <a:lnTo>
                    <a:pt x="5917" y="3395"/>
                  </a:lnTo>
                  <a:lnTo>
                    <a:pt x="6089" y="3395"/>
                  </a:lnTo>
                  <a:lnTo>
                    <a:pt x="6578" y="3342"/>
                  </a:lnTo>
                  <a:lnTo>
                    <a:pt x="6749" y="3342"/>
                  </a:lnTo>
                  <a:lnTo>
                    <a:pt x="7238" y="3302"/>
                  </a:lnTo>
                  <a:lnTo>
                    <a:pt x="7410" y="3276"/>
                  </a:lnTo>
                  <a:lnTo>
                    <a:pt x="7898" y="3250"/>
                  </a:lnTo>
                  <a:lnTo>
                    <a:pt x="8057" y="3236"/>
                  </a:lnTo>
                  <a:lnTo>
                    <a:pt x="8545" y="3197"/>
                  </a:lnTo>
                  <a:lnTo>
                    <a:pt x="8717" y="3184"/>
                  </a:lnTo>
                  <a:lnTo>
                    <a:pt x="9206" y="3144"/>
                  </a:lnTo>
                  <a:lnTo>
                    <a:pt x="9377" y="3131"/>
                  </a:lnTo>
                  <a:lnTo>
                    <a:pt x="9866" y="3104"/>
                  </a:lnTo>
                  <a:lnTo>
                    <a:pt x="10038" y="3078"/>
                  </a:lnTo>
                  <a:lnTo>
                    <a:pt x="10526" y="3052"/>
                  </a:lnTo>
                  <a:lnTo>
                    <a:pt x="10698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3"/>
                  </a:lnTo>
                  <a:lnTo>
                    <a:pt x="12019" y="2919"/>
                  </a:lnTo>
                  <a:lnTo>
                    <a:pt x="12507" y="2880"/>
                  </a:lnTo>
                  <a:lnTo>
                    <a:pt x="12679" y="2867"/>
                  </a:lnTo>
                  <a:lnTo>
                    <a:pt x="13155" y="2840"/>
                  </a:lnTo>
                  <a:lnTo>
                    <a:pt x="13313" y="2814"/>
                  </a:lnTo>
                  <a:lnTo>
                    <a:pt x="13815" y="2787"/>
                  </a:lnTo>
                  <a:lnTo>
                    <a:pt x="13973" y="2774"/>
                  </a:lnTo>
                  <a:lnTo>
                    <a:pt x="14475" y="2735"/>
                  </a:lnTo>
                  <a:lnTo>
                    <a:pt x="14634" y="2721"/>
                  </a:lnTo>
                  <a:lnTo>
                    <a:pt x="15136" y="2682"/>
                  </a:lnTo>
                  <a:lnTo>
                    <a:pt x="15294" y="2669"/>
                  </a:lnTo>
                  <a:lnTo>
                    <a:pt x="15796" y="2616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5" y="2576"/>
                  </a:lnTo>
                  <a:lnTo>
                    <a:pt x="17117" y="2523"/>
                  </a:lnTo>
                  <a:lnTo>
                    <a:pt x="17275" y="2510"/>
                  </a:lnTo>
                  <a:lnTo>
                    <a:pt x="17764" y="2470"/>
                  </a:lnTo>
                  <a:lnTo>
                    <a:pt x="17922" y="2457"/>
                  </a:lnTo>
                  <a:lnTo>
                    <a:pt x="18424" y="2418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3" y="2352"/>
                  </a:lnTo>
                  <a:lnTo>
                    <a:pt x="19745" y="2325"/>
                  </a:lnTo>
                  <a:lnTo>
                    <a:pt x="19903" y="2312"/>
                  </a:lnTo>
                  <a:lnTo>
                    <a:pt x="20405" y="2272"/>
                  </a:lnTo>
                  <a:lnTo>
                    <a:pt x="20563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31" y="2087"/>
                  </a:lnTo>
                  <a:lnTo>
                    <a:pt x="23020" y="2061"/>
                  </a:lnTo>
                  <a:lnTo>
                    <a:pt x="23192" y="2048"/>
                  </a:lnTo>
                  <a:lnTo>
                    <a:pt x="23680" y="2008"/>
                  </a:lnTo>
                  <a:lnTo>
                    <a:pt x="23852" y="1995"/>
                  </a:lnTo>
                  <a:lnTo>
                    <a:pt x="24341" y="1955"/>
                  </a:lnTo>
                  <a:lnTo>
                    <a:pt x="24512" y="1942"/>
                  </a:lnTo>
                  <a:lnTo>
                    <a:pt x="25001" y="1916"/>
                  </a:lnTo>
                  <a:lnTo>
                    <a:pt x="25173" y="1889"/>
                  </a:lnTo>
                  <a:lnTo>
                    <a:pt x="25661" y="1850"/>
                  </a:lnTo>
                  <a:lnTo>
                    <a:pt x="25833" y="1850"/>
                  </a:lnTo>
                  <a:lnTo>
                    <a:pt x="26321" y="1797"/>
                  </a:lnTo>
                  <a:lnTo>
                    <a:pt x="26493" y="1797"/>
                  </a:lnTo>
                  <a:lnTo>
                    <a:pt x="26982" y="1744"/>
                  </a:lnTo>
                  <a:lnTo>
                    <a:pt x="27153" y="1731"/>
                  </a:lnTo>
                  <a:lnTo>
                    <a:pt x="27629" y="1691"/>
                  </a:lnTo>
                  <a:lnTo>
                    <a:pt x="27801" y="1678"/>
                  </a:lnTo>
                  <a:lnTo>
                    <a:pt x="28289" y="1652"/>
                  </a:lnTo>
                  <a:lnTo>
                    <a:pt x="28461" y="1625"/>
                  </a:lnTo>
                  <a:lnTo>
                    <a:pt x="28950" y="1599"/>
                  </a:lnTo>
                  <a:lnTo>
                    <a:pt x="29121" y="1586"/>
                  </a:lnTo>
                  <a:lnTo>
                    <a:pt x="29610" y="1546"/>
                  </a:lnTo>
                  <a:lnTo>
                    <a:pt x="29782" y="1533"/>
                  </a:lnTo>
                  <a:lnTo>
                    <a:pt x="30270" y="1493"/>
                  </a:lnTo>
                  <a:lnTo>
                    <a:pt x="30442" y="1480"/>
                  </a:lnTo>
                  <a:lnTo>
                    <a:pt x="30931" y="1427"/>
                  </a:lnTo>
                  <a:lnTo>
                    <a:pt x="31102" y="1427"/>
                  </a:lnTo>
                  <a:lnTo>
                    <a:pt x="31591" y="1387"/>
                  </a:lnTo>
                  <a:lnTo>
                    <a:pt x="31763" y="1387"/>
                  </a:lnTo>
                  <a:lnTo>
                    <a:pt x="32238" y="1335"/>
                  </a:lnTo>
                  <a:lnTo>
                    <a:pt x="32396" y="1321"/>
                  </a:lnTo>
                  <a:lnTo>
                    <a:pt x="32898" y="1282"/>
                  </a:lnTo>
                  <a:lnTo>
                    <a:pt x="33057" y="1269"/>
                  </a:lnTo>
                  <a:lnTo>
                    <a:pt x="33559" y="1229"/>
                  </a:lnTo>
                  <a:lnTo>
                    <a:pt x="33717" y="1216"/>
                  </a:lnTo>
                  <a:lnTo>
                    <a:pt x="34219" y="1189"/>
                  </a:lnTo>
                  <a:lnTo>
                    <a:pt x="34377" y="1163"/>
                  </a:lnTo>
                  <a:lnTo>
                    <a:pt x="34879" y="1137"/>
                  </a:lnTo>
                  <a:lnTo>
                    <a:pt x="35038" y="1123"/>
                  </a:lnTo>
                  <a:lnTo>
                    <a:pt x="35540" y="1071"/>
                  </a:lnTo>
                  <a:lnTo>
                    <a:pt x="35698" y="1071"/>
                  </a:lnTo>
                  <a:lnTo>
                    <a:pt x="36200" y="1018"/>
                  </a:lnTo>
                  <a:lnTo>
                    <a:pt x="36358" y="1018"/>
                  </a:lnTo>
                  <a:lnTo>
                    <a:pt x="36860" y="965"/>
                  </a:lnTo>
                  <a:lnTo>
                    <a:pt x="37006" y="952"/>
                  </a:lnTo>
                  <a:lnTo>
                    <a:pt x="37494" y="925"/>
                  </a:lnTo>
                  <a:lnTo>
                    <a:pt x="37666" y="899"/>
                  </a:lnTo>
                  <a:lnTo>
                    <a:pt x="38155" y="872"/>
                  </a:lnTo>
                  <a:lnTo>
                    <a:pt x="38326" y="859"/>
                  </a:lnTo>
                  <a:lnTo>
                    <a:pt x="38815" y="820"/>
                  </a:lnTo>
                  <a:lnTo>
                    <a:pt x="38987" y="806"/>
                  </a:lnTo>
                  <a:lnTo>
                    <a:pt x="39475" y="767"/>
                  </a:lnTo>
                  <a:lnTo>
                    <a:pt x="39647" y="754"/>
                  </a:lnTo>
                  <a:lnTo>
                    <a:pt x="40136" y="727"/>
                  </a:lnTo>
                  <a:lnTo>
                    <a:pt x="40307" y="701"/>
                  </a:lnTo>
                  <a:lnTo>
                    <a:pt x="40796" y="661"/>
                  </a:lnTo>
                  <a:lnTo>
                    <a:pt x="40968" y="661"/>
                  </a:lnTo>
                  <a:lnTo>
                    <a:pt x="41456" y="608"/>
                  </a:lnTo>
                  <a:lnTo>
                    <a:pt x="41628" y="608"/>
                  </a:lnTo>
                  <a:lnTo>
                    <a:pt x="42103" y="555"/>
                  </a:lnTo>
                  <a:lnTo>
                    <a:pt x="42275" y="542"/>
                  </a:lnTo>
                  <a:lnTo>
                    <a:pt x="42764" y="503"/>
                  </a:lnTo>
                  <a:lnTo>
                    <a:pt x="42935" y="489"/>
                  </a:lnTo>
                  <a:lnTo>
                    <a:pt x="43424" y="463"/>
                  </a:lnTo>
                  <a:lnTo>
                    <a:pt x="43596" y="437"/>
                  </a:lnTo>
                  <a:lnTo>
                    <a:pt x="44084" y="410"/>
                  </a:lnTo>
                  <a:lnTo>
                    <a:pt x="44256" y="397"/>
                  </a:lnTo>
                  <a:lnTo>
                    <a:pt x="44745" y="357"/>
                  </a:lnTo>
                  <a:lnTo>
                    <a:pt x="44916" y="344"/>
                  </a:lnTo>
                  <a:lnTo>
                    <a:pt x="45405" y="305"/>
                  </a:lnTo>
                  <a:lnTo>
                    <a:pt x="45577" y="291"/>
                  </a:lnTo>
                  <a:lnTo>
                    <a:pt x="46065" y="239"/>
                  </a:lnTo>
                  <a:lnTo>
                    <a:pt x="46237" y="239"/>
                  </a:lnTo>
                  <a:lnTo>
                    <a:pt x="46712" y="199"/>
                  </a:lnTo>
                  <a:lnTo>
                    <a:pt x="46884" y="172"/>
                  </a:lnTo>
                  <a:lnTo>
                    <a:pt x="47373" y="146"/>
                  </a:lnTo>
                  <a:lnTo>
                    <a:pt x="47544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 rot="293623">
              <a:off x="3849371" y="1144651"/>
              <a:ext cx="4174465" cy="334019"/>
            </a:xfrm>
            <a:custGeom>
              <a:avLst/>
              <a:gdLst/>
              <a:ahLst/>
              <a:cxnLst/>
              <a:rect l="l" t="t" r="r" b="b"/>
              <a:pathLst>
                <a:path w="48205" h="3857" extrusionOk="0">
                  <a:moveTo>
                    <a:pt x="48204" y="1"/>
                  </a:moveTo>
                  <a:lnTo>
                    <a:pt x="47544" y="40"/>
                  </a:lnTo>
                  <a:lnTo>
                    <a:pt x="47372" y="40"/>
                  </a:lnTo>
                  <a:lnTo>
                    <a:pt x="46883" y="93"/>
                  </a:lnTo>
                  <a:lnTo>
                    <a:pt x="46712" y="106"/>
                  </a:lnTo>
                  <a:lnTo>
                    <a:pt x="46223" y="146"/>
                  </a:lnTo>
                  <a:lnTo>
                    <a:pt x="46051" y="159"/>
                  </a:lnTo>
                  <a:lnTo>
                    <a:pt x="45576" y="199"/>
                  </a:lnTo>
                  <a:lnTo>
                    <a:pt x="45417" y="212"/>
                  </a:lnTo>
                  <a:lnTo>
                    <a:pt x="44916" y="238"/>
                  </a:lnTo>
                  <a:lnTo>
                    <a:pt x="44757" y="265"/>
                  </a:lnTo>
                  <a:lnTo>
                    <a:pt x="44255" y="291"/>
                  </a:lnTo>
                  <a:lnTo>
                    <a:pt x="44097" y="304"/>
                  </a:lnTo>
                  <a:lnTo>
                    <a:pt x="43595" y="344"/>
                  </a:lnTo>
                  <a:lnTo>
                    <a:pt x="43437" y="357"/>
                  </a:lnTo>
                  <a:lnTo>
                    <a:pt x="42935" y="410"/>
                  </a:lnTo>
                  <a:lnTo>
                    <a:pt x="42776" y="410"/>
                  </a:lnTo>
                  <a:lnTo>
                    <a:pt x="42274" y="463"/>
                  </a:lnTo>
                  <a:lnTo>
                    <a:pt x="42116" y="476"/>
                  </a:lnTo>
                  <a:lnTo>
                    <a:pt x="41614" y="502"/>
                  </a:lnTo>
                  <a:lnTo>
                    <a:pt x="41456" y="529"/>
                  </a:lnTo>
                  <a:lnTo>
                    <a:pt x="40954" y="555"/>
                  </a:lnTo>
                  <a:lnTo>
                    <a:pt x="40808" y="568"/>
                  </a:lnTo>
                  <a:lnTo>
                    <a:pt x="40307" y="608"/>
                  </a:lnTo>
                  <a:lnTo>
                    <a:pt x="40148" y="621"/>
                  </a:lnTo>
                  <a:lnTo>
                    <a:pt x="39646" y="661"/>
                  </a:lnTo>
                  <a:lnTo>
                    <a:pt x="39488" y="674"/>
                  </a:lnTo>
                  <a:lnTo>
                    <a:pt x="38986" y="701"/>
                  </a:lnTo>
                  <a:lnTo>
                    <a:pt x="38827" y="727"/>
                  </a:lnTo>
                  <a:lnTo>
                    <a:pt x="38326" y="767"/>
                  </a:lnTo>
                  <a:lnTo>
                    <a:pt x="38167" y="767"/>
                  </a:lnTo>
                  <a:lnTo>
                    <a:pt x="37665" y="819"/>
                  </a:lnTo>
                  <a:lnTo>
                    <a:pt x="37507" y="819"/>
                  </a:lnTo>
                  <a:lnTo>
                    <a:pt x="37005" y="872"/>
                  </a:lnTo>
                  <a:lnTo>
                    <a:pt x="36846" y="885"/>
                  </a:lnTo>
                  <a:lnTo>
                    <a:pt x="36345" y="925"/>
                  </a:lnTo>
                  <a:lnTo>
                    <a:pt x="36199" y="938"/>
                  </a:lnTo>
                  <a:lnTo>
                    <a:pt x="35711" y="965"/>
                  </a:lnTo>
                  <a:lnTo>
                    <a:pt x="35539" y="991"/>
                  </a:lnTo>
                  <a:lnTo>
                    <a:pt x="35050" y="1017"/>
                  </a:lnTo>
                  <a:lnTo>
                    <a:pt x="34879" y="1031"/>
                  </a:lnTo>
                  <a:lnTo>
                    <a:pt x="34390" y="1070"/>
                  </a:lnTo>
                  <a:lnTo>
                    <a:pt x="34218" y="1084"/>
                  </a:lnTo>
                  <a:lnTo>
                    <a:pt x="33730" y="1123"/>
                  </a:lnTo>
                  <a:lnTo>
                    <a:pt x="33558" y="1136"/>
                  </a:lnTo>
                  <a:lnTo>
                    <a:pt x="33069" y="1189"/>
                  </a:lnTo>
                  <a:lnTo>
                    <a:pt x="32898" y="1189"/>
                  </a:lnTo>
                  <a:lnTo>
                    <a:pt x="32409" y="1229"/>
                  </a:lnTo>
                  <a:lnTo>
                    <a:pt x="32237" y="1255"/>
                  </a:lnTo>
                  <a:lnTo>
                    <a:pt x="31749" y="1282"/>
                  </a:lnTo>
                  <a:lnTo>
                    <a:pt x="31577" y="1295"/>
                  </a:lnTo>
                  <a:lnTo>
                    <a:pt x="31102" y="1334"/>
                  </a:lnTo>
                  <a:lnTo>
                    <a:pt x="30930" y="1348"/>
                  </a:lnTo>
                  <a:lnTo>
                    <a:pt x="30441" y="1387"/>
                  </a:lnTo>
                  <a:lnTo>
                    <a:pt x="30270" y="1400"/>
                  </a:lnTo>
                  <a:lnTo>
                    <a:pt x="29781" y="1427"/>
                  </a:lnTo>
                  <a:lnTo>
                    <a:pt x="29609" y="1453"/>
                  </a:lnTo>
                  <a:lnTo>
                    <a:pt x="29121" y="1480"/>
                  </a:lnTo>
                  <a:lnTo>
                    <a:pt x="28949" y="1493"/>
                  </a:lnTo>
                  <a:lnTo>
                    <a:pt x="28460" y="1546"/>
                  </a:lnTo>
                  <a:lnTo>
                    <a:pt x="28289" y="1546"/>
                  </a:lnTo>
                  <a:lnTo>
                    <a:pt x="27800" y="1599"/>
                  </a:lnTo>
                  <a:lnTo>
                    <a:pt x="27628" y="1599"/>
                  </a:lnTo>
                  <a:lnTo>
                    <a:pt x="27140" y="1651"/>
                  </a:lnTo>
                  <a:lnTo>
                    <a:pt x="26968" y="1665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2" y="1744"/>
                  </a:lnTo>
                  <a:lnTo>
                    <a:pt x="25660" y="1757"/>
                  </a:lnTo>
                  <a:lnTo>
                    <a:pt x="25172" y="1797"/>
                  </a:lnTo>
                  <a:lnTo>
                    <a:pt x="25000" y="1810"/>
                  </a:lnTo>
                  <a:lnTo>
                    <a:pt x="24512" y="1850"/>
                  </a:lnTo>
                  <a:lnTo>
                    <a:pt x="24340" y="1863"/>
                  </a:lnTo>
                  <a:lnTo>
                    <a:pt x="23851" y="1889"/>
                  </a:lnTo>
                  <a:lnTo>
                    <a:pt x="23680" y="1916"/>
                  </a:lnTo>
                  <a:lnTo>
                    <a:pt x="23191" y="1955"/>
                  </a:lnTo>
                  <a:lnTo>
                    <a:pt x="23019" y="1955"/>
                  </a:lnTo>
                  <a:lnTo>
                    <a:pt x="22531" y="2008"/>
                  </a:lnTo>
                  <a:lnTo>
                    <a:pt x="22359" y="2021"/>
                  </a:lnTo>
                  <a:lnTo>
                    <a:pt x="21870" y="2061"/>
                  </a:lnTo>
                  <a:lnTo>
                    <a:pt x="21725" y="2074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4" y="2180"/>
                  </a:lnTo>
                  <a:lnTo>
                    <a:pt x="19902" y="2206"/>
                  </a:lnTo>
                  <a:lnTo>
                    <a:pt x="19744" y="2219"/>
                  </a:lnTo>
                  <a:lnTo>
                    <a:pt x="19242" y="2259"/>
                  </a:lnTo>
                  <a:lnTo>
                    <a:pt x="19084" y="2272"/>
                  </a:lnTo>
                  <a:lnTo>
                    <a:pt x="18582" y="2325"/>
                  </a:lnTo>
                  <a:lnTo>
                    <a:pt x="18423" y="2325"/>
                  </a:lnTo>
                  <a:lnTo>
                    <a:pt x="17921" y="2378"/>
                  </a:lnTo>
                  <a:lnTo>
                    <a:pt x="17763" y="2378"/>
                  </a:lnTo>
                  <a:lnTo>
                    <a:pt x="17261" y="2417"/>
                  </a:lnTo>
                  <a:lnTo>
                    <a:pt x="17103" y="2444"/>
                  </a:lnTo>
                  <a:lnTo>
                    <a:pt x="16627" y="2470"/>
                  </a:lnTo>
                  <a:lnTo>
                    <a:pt x="16456" y="2483"/>
                  </a:lnTo>
                  <a:lnTo>
                    <a:pt x="15967" y="2523"/>
                  </a:lnTo>
                  <a:lnTo>
                    <a:pt x="15795" y="2536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6" y="2615"/>
                  </a:lnTo>
                  <a:lnTo>
                    <a:pt x="14475" y="2642"/>
                  </a:lnTo>
                  <a:lnTo>
                    <a:pt x="13986" y="2668"/>
                  </a:lnTo>
                  <a:lnTo>
                    <a:pt x="13814" y="2682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5" y="2787"/>
                  </a:lnTo>
                  <a:lnTo>
                    <a:pt x="12494" y="2800"/>
                  </a:lnTo>
                  <a:lnTo>
                    <a:pt x="12018" y="2840"/>
                  </a:lnTo>
                  <a:lnTo>
                    <a:pt x="11846" y="2853"/>
                  </a:lnTo>
                  <a:lnTo>
                    <a:pt x="11358" y="2880"/>
                  </a:lnTo>
                  <a:lnTo>
                    <a:pt x="11186" y="2906"/>
                  </a:lnTo>
                  <a:lnTo>
                    <a:pt x="10697" y="2932"/>
                  </a:lnTo>
                  <a:lnTo>
                    <a:pt x="10526" y="2946"/>
                  </a:lnTo>
                  <a:lnTo>
                    <a:pt x="10037" y="2985"/>
                  </a:lnTo>
                  <a:lnTo>
                    <a:pt x="9865" y="2998"/>
                  </a:lnTo>
                  <a:lnTo>
                    <a:pt x="9377" y="3038"/>
                  </a:lnTo>
                  <a:lnTo>
                    <a:pt x="9205" y="3051"/>
                  </a:lnTo>
                  <a:lnTo>
                    <a:pt x="8716" y="3104"/>
                  </a:lnTo>
                  <a:lnTo>
                    <a:pt x="8545" y="3104"/>
                  </a:lnTo>
                  <a:lnTo>
                    <a:pt x="8056" y="3144"/>
                  </a:lnTo>
                  <a:lnTo>
                    <a:pt x="7884" y="3144"/>
                  </a:lnTo>
                  <a:lnTo>
                    <a:pt x="7396" y="3197"/>
                  </a:lnTo>
                  <a:lnTo>
                    <a:pt x="7251" y="3210"/>
                  </a:lnTo>
                  <a:lnTo>
                    <a:pt x="6749" y="3249"/>
                  </a:lnTo>
                  <a:lnTo>
                    <a:pt x="6590" y="3263"/>
                  </a:lnTo>
                  <a:lnTo>
                    <a:pt x="6088" y="3302"/>
                  </a:lnTo>
                  <a:lnTo>
                    <a:pt x="5930" y="3315"/>
                  </a:lnTo>
                  <a:lnTo>
                    <a:pt x="5428" y="3342"/>
                  </a:lnTo>
                  <a:lnTo>
                    <a:pt x="5270" y="3355"/>
                  </a:lnTo>
                  <a:lnTo>
                    <a:pt x="4768" y="3395"/>
                  </a:lnTo>
                  <a:lnTo>
                    <a:pt x="4609" y="3408"/>
                  </a:lnTo>
                  <a:lnTo>
                    <a:pt x="4107" y="3447"/>
                  </a:lnTo>
                  <a:lnTo>
                    <a:pt x="3949" y="3461"/>
                  </a:lnTo>
                  <a:lnTo>
                    <a:pt x="3447" y="3514"/>
                  </a:lnTo>
                  <a:lnTo>
                    <a:pt x="3289" y="3514"/>
                  </a:lnTo>
                  <a:lnTo>
                    <a:pt x="2787" y="3566"/>
                  </a:lnTo>
                  <a:lnTo>
                    <a:pt x="2628" y="3566"/>
                  </a:lnTo>
                  <a:lnTo>
                    <a:pt x="2140" y="3606"/>
                  </a:lnTo>
                  <a:lnTo>
                    <a:pt x="1981" y="3632"/>
                  </a:lnTo>
                  <a:lnTo>
                    <a:pt x="1479" y="3659"/>
                  </a:lnTo>
                  <a:lnTo>
                    <a:pt x="1321" y="3672"/>
                  </a:lnTo>
                  <a:lnTo>
                    <a:pt x="819" y="3712"/>
                  </a:lnTo>
                  <a:lnTo>
                    <a:pt x="661" y="3725"/>
                  </a:lnTo>
                  <a:lnTo>
                    <a:pt x="0" y="3778"/>
                  </a:lnTo>
                  <a:lnTo>
                    <a:pt x="0" y="3857"/>
                  </a:lnTo>
                  <a:lnTo>
                    <a:pt x="661" y="3804"/>
                  </a:lnTo>
                  <a:lnTo>
                    <a:pt x="819" y="3791"/>
                  </a:lnTo>
                  <a:lnTo>
                    <a:pt x="1321" y="3764"/>
                  </a:lnTo>
                  <a:lnTo>
                    <a:pt x="1479" y="3738"/>
                  </a:lnTo>
                  <a:lnTo>
                    <a:pt x="1981" y="3712"/>
                  </a:lnTo>
                  <a:lnTo>
                    <a:pt x="2140" y="3685"/>
                  </a:lnTo>
                  <a:lnTo>
                    <a:pt x="2641" y="3646"/>
                  </a:lnTo>
                  <a:lnTo>
                    <a:pt x="2800" y="3646"/>
                  </a:lnTo>
                  <a:lnTo>
                    <a:pt x="3302" y="3593"/>
                  </a:lnTo>
                  <a:lnTo>
                    <a:pt x="3460" y="3593"/>
                  </a:lnTo>
                  <a:lnTo>
                    <a:pt x="3962" y="3540"/>
                  </a:lnTo>
                  <a:lnTo>
                    <a:pt x="4121" y="3527"/>
                  </a:lnTo>
                  <a:lnTo>
                    <a:pt x="4609" y="3500"/>
                  </a:lnTo>
                  <a:lnTo>
                    <a:pt x="4768" y="3474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5"/>
                  </a:lnTo>
                  <a:lnTo>
                    <a:pt x="6088" y="3381"/>
                  </a:lnTo>
                  <a:lnTo>
                    <a:pt x="6590" y="3342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76"/>
                  </a:lnTo>
                  <a:lnTo>
                    <a:pt x="7911" y="3236"/>
                  </a:lnTo>
                  <a:lnTo>
                    <a:pt x="8069" y="3236"/>
                  </a:lnTo>
                  <a:lnTo>
                    <a:pt x="8571" y="3183"/>
                  </a:lnTo>
                  <a:lnTo>
                    <a:pt x="8730" y="3183"/>
                  </a:lnTo>
                  <a:lnTo>
                    <a:pt x="9232" y="3131"/>
                  </a:lnTo>
                  <a:lnTo>
                    <a:pt x="9377" y="3117"/>
                  </a:lnTo>
                  <a:lnTo>
                    <a:pt x="9865" y="3078"/>
                  </a:lnTo>
                  <a:lnTo>
                    <a:pt x="10037" y="3064"/>
                  </a:lnTo>
                  <a:lnTo>
                    <a:pt x="10526" y="3038"/>
                  </a:lnTo>
                  <a:lnTo>
                    <a:pt x="10697" y="3012"/>
                  </a:lnTo>
                  <a:lnTo>
                    <a:pt x="11186" y="2985"/>
                  </a:lnTo>
                  <a:lnTo>
                    <a:pt x="11358" y="2972"/>
                  </a:lnTo>
                  <a:lnTo>
                    <a:pt x="11846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78" y="2866"/>
                  </a:lnTo>
                  <a:lnTo>
                    <a:pt x="13167" y="2814"/>
                  </a:lnTo>
                  <a:lnTo>
                    <a:pt x="13339" y="2814"/>
                  </a:lnTo>
                  <a:lnTo>
                    <a:pt x="13827" y="2774"/>
                  </a:lnTo>
                  <a:lnTo>
                    <a:pt x="13986" y="2748"/>
                  </a:lnTo>
                  <a:lnTo>
                    <a:pt x="14475" y="2721"/>
                  </a:lnTo>
                  <a:lnTo>
                    <a:pt x="14646" y="2708"/>
                  </a:lnTo>
                  <a:lnTo>
                    <a:pt x="15135" y="2668"/>
                  </a:lnTo>
                  <a:lnTo>
                    <a:pt x="15307" y="2655"/>
                  </a:lnTo>
                  <a:lnTo>
                    <a:pt x="15795" y="2615"/>
                  </a:lnTo>
                  <a:lnTo>
                    <a:pt x="15967" y="2602"/>
                  </a:lnTo>
                  <a:lnTo>
                    <a:pt x="16456" y="2576"/>
                  </a:lnTo>
                  <a:lnTo>
                    <a:pt x="16627" y="2549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6" y="2457"/>
                  </a:lnTo>
                  <a:lnTo>
                    <a:pt x="17948" y="2457"/>
                  </a:lnTo>
                  <a:lnTo>
                    <a:pt x="18437" y="2404"/>
                  </a:lnTo>
                  <a:lnTo>
                    <a:pt x="18608" y="2404"/>
                  </a:lnTo>
                  <a:lnTo>
                    <a:pt x="19084" y="2351"/>
                  </a:lnTo>
                  <a:lnTo>
                    <a:pt x="19242" y="2338"/>
                  </a:lnTo>
                  <a:lnTo>
                    <a:pt x="19744" y="2312"/>
                  </a:lnTo>
                  <a:lnTo>
                    <a:pt x="19902" y="2285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06"/>
                  </a:lnTo>
                  <a:lnTo>
                    <a:pt x="21223" y="2193"/>
                  </a:lnTo>
                  <a:lnTo>
                    <a:pt x="21725" y="2153"/>
                  </a:lnTo>
                  <a:lnTo>
                    <a:pt x="21883" y="2140"/>
                  </a:lnTo>
                  <a:lnTo>
                    <a:pt x="22385" y="2087"/>
                  </a:lnTo>
                  <a:lnTo>
                    <a:pt x="22544" y="2087"/>
                  </a:lnTo>
                  <a:lnTo>
                    <a:pt x="23046" y="2048"/>
                  </a:lnTo>
                  <a:lnTo>
                    <a:pt x="23204" y="2048"/>
                  </a:lnTo>
                  <a:lnTo>
                    <a:pt x="23680" y="1995"/>
                  </a:lnTo>
                  <a:lnTo>
                    <a:pt x="23851" y="1982"/>
                  </a:lnTo>
                  <a:lnTo>
                    <a:pt x="24340" y="1942"/>
                  </a:lnTo>
                  <a:lnTo>
                    <a:pt x="24512" y="1929"/>
                  </a:lnTo>
                  <a:lnTo>
                    <a:pt x="25000" y="1889"/>
                  </a:lnTo>
                  <a:lnTo>
                    <a:pt x="25172" y="1876"/>
                  </a:lnTo>
                  <a:lnTo>
                    <a:pt x="25660" y="1850"/>
                  </a:lnTo>
                  <a:lnTo>
                    <a:pt x="25832" y="1823"/>
                  </a:lnTo>
                  <a:lnTo>
                    <a:pt x="26321" y="1797"/>
                  </a:lnTo>
                  <a:lnTo>
                    <a:pt x="26493" y="1783"/>
                  </a:lnTo>
                  <a:lnTo>
                    <a:pt x="26981" y="1744"/>
                  </a:lnTo>
                  <a:lnTo>
                    <a:pt x="27153" y="1731"/>
                  </a:lnTo>
                  <a:lnTo>
                    <a:pt x="27641" y="1678"/>
                  </a:lnTo>
                  <a:lnTo>
                    <a:pt x="27813" y="1678"/>
                  </a:lnTo>
                  <a:lnTo>
                    <a:pt x="28302" y="1625"/>
                  </a:lnTo>
                  <a:lnTo>
                    <a:pt x="28460" y="1625"/>
                  </a:lnTo>
                  <a:lnTo>
                    <a:pt x="28949" y="1585"/>
                  </a:lnTo>
                  <a:lnTo>
                    <a:pt x="29121" y="1559"/>
                  </a:lnTo>
                  <a:lnTo>
                    <a:pt x="29609" y="1533"/>
                  </a:lnTo>
                  <a:lnTo>
                    <a:pt x="29781" y="1519"/>
                  </a:lnTo>
                  <a:lnTo>
                    <a:pt x="30270" y="1480"/>
                  </a:lnTo>
                  <a:lnTo>
                    <a:pt x="30441" y="1467"/>
                  </a:lnTo>
                  <a:lnTo>
                    <a:pt x="30930" y="1427"/>
                  </a:lnTo>
                  <a:lnTo>
                    <a:pt x="31102" y="1414"/>
                  </a:lnTo>
                  <a:lnTo>
                    <a:pt x="31590" y="1387"/>
                  </a:lnTo>
                  <a:lnTo>
                    <a:pt x="31762" y="1361"/>
                  </a:lnTo>
                  <a:lnTo>
                    <a:pt x="32251" y="1334"/>
                  </a:lnTo>
                  <a:lnTo>
                    <a:pt x="32422" y="1321"/>
                  </a:lnTo>
                  <a:lnTo>
                    <a:pt x="32911" y="1268"/>
                  </a:lnTo>
                  <a:lnTo>
                    <a:pt x="33083" y="1268"/>
                  </a:lnTo>
                  <a:lnTo>
                    <a:pt x="33558" y="1216"/>
                  </a:lnTo>
                  <a:lnTo>
                    <a:pt x="33730" y="1202"/>
                  </a:lnTo>
                  <a:lnTo>
                    <a:pt x="34218" y="1163"/>
                  </a:lnTo>
                  <a:lnTo>
                    <a:pt x="34390" y="1150"/>
                  </a:lnTo>
                  <a:lnTo>
                    <a:pt x="34879" y="1123"/>
                  </a:lnTo>
                  <a:lnTo>
                    <a:pt x="35050" y="1097"/>
                  </a:lnTo>
                  <a:lnTo>
                    <a:pt x="35539" y="1070"/>
                  </a:lnTo>
                  <a:lnTo>
                    <a:pt x="35711" y="1057"/>
                  </a:lnTo>
                  <a:lnTo>
                    <a:pt x="36199" y="1017"/>
                  </a:lnTo>
                  <a:lnTo>
                    <a:pt x="36371" y="1004"/>
                  </a:lnTo>
                  <a:lnTo>
                    <a:pt x="36860" y="965"/>
                  </a:lnTo>
                  <a:lnTo>
                    <a:pt x="37031" y="951"/>
                  </a:lnTo>
                  <a:lnTo>
                    <a:pt x="37520" y="899"/>
                  </a:lnTo>
                  <a:lnTo>
                    <a:pt x="37692" y="899"/>
                  </a:lnTo>
                  <a:lnTo>
                    <a:pt x="38167" y="859"/>
                  </a:lnTo>
                  <a:lnTo>
                    <a:pt x="38326" y="859"/>
                  </a:lnTo>
                  <a:lnTo>
                    <a:pt x="38827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6" y="740"/>
                  </a:lnTo>
                  <a:lnTo>
                    <a:pt x="40148" y="701"/>
                  </a:lnTo>
                  <a:lnTo>
                    <a:pt x="40307" y="687"/>
                  </a:lnTo>
                  <a:lnTo>
                    <a:pt x="40808" y="661"/>
                  </a:lnTo>
                  <a:lnTo>
                    <a:pt x="40967" y="635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89" y="489"/>
                  </a:lnTo>
                  <a:lnTo>
                    <a:pt x="42935" y="489"/>
                  </a:lnTo>
                  <a:lnTo>
                    <a:pt x="43437" y="436"/>
                  </a:lnTo>
                  <a:lnTo>
                    <a:pt x="43595" y="423"/>
                  </a:lnTo>
                  <a:lnTo>
                    <a:pt x="44097" y="397"/>
                  </a:lnTo>
                  <a:lnTo>
                    <a:pt x="44255" y="370"/>
                  </a:lnTo>
                  <a:lnTo>
                    <a:pt x="44757" y="344"/>
                  </a:lnTo>
                  <a:lnTo>
                    <a:pt x="44916" y="331"/>
                  </a:lnTo>
                  <a:lnTo>
                    <a:pt x="45417" y="291"/>
                  </a:lnTo>
                  <a:lnTo>
                    <a:pt x="45576" y="278"/>
                  </a:lnTo>
                  <a:lnTo>
                    <a:pt x="46078" y="238"/>
                  </a:lnTo>
                  <a:lnTo>
                    <a:pt x="46236" y="225"/>
                  </a:lnTo>
                  <a:lnTo>
                    <a:pt x="46738" y="199"/>
                  </a:lnTo>
                  <a:lnTo>
                    <a:pt x="46897" y="172"/>
                  </a:lnTo>
                  <a:lnTo>
                    <a:pt x="47398" y="133"/>
                  </a:lnTo>
                  <a:lnTo>
                    <a:pt x="47557" y="133"/>
                  </a:lnTo>
                  <a:lnTo>
                    <a:pt x="48204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9"/>
            <p:cNvSpPr/>
            <p:nvPr/>
          </p:nvSpPr>
          <p:spPr>
            <a:xfrm rot="293623">
              <a:off x="3846584" y="1457790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204" y="1"/>
                  </a:moveTo>
                  <a:lnTo>
                    <a:pt x="47544" y="54"/>
                  </a:lnTo>
                  <a:lnTo>
                    <a:pt x="47386" y="67"/>
                  </a:lnTo>
                  <a:lnTo>
                    <a:pt x="46897" y="107"/>
                  </a:lnTo>
                  <a:lnTo>
                    <a:pt x="46738" y="120"/>
                  </a:lnTo>
                  <a:lnTo>
                    <a:pt x="46237" y="159"/>
                  </a:lnTo>
                  <a:lnTo>
                    <a:pt x="46078" y="173"/>
                  </a:lnTo>
                  <a:lnTo>
                    <a:pt x="45576" y="199"/>
                  </a:lnTo>
                  <a:lnTo>
                    <a:pt x="45418" y="225"/>
                  </a:lnTo>
                  <a:lnTo>
                    <a:pt x="44916" y="265"/>
                  </a:lnTo>
                  <a:lnTo>
                    <a:pt x="44757" y="265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71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37"/>
                  </a:lnTo>
                  <a:lnTo>
                    <a:pt x="42275" y="463"/>
                  </a:lnTo>
                  <a:lnTo>
                    <a:pt x="42129" y="490"/>
                  </a:lnTo>
                  <a:lnTo>
                    <a:pt x="41641" y="516"/>
                  </a:lnTo>
                  <a:lnTo>
                    <a:pt x="41469" y="529"/>
                  </a:lnTo>
                  <a:lnTo>
                    <a:pt x="40980" y="569"/>
                  </a:lnTo>
                  <a:lnTo>
                    <a:pt x="40809" y="582"/>
                  </a:lnTo>
                  <a:lnTo>
                    <a:pt x="40320" y="635"/>
                  </a:lnTo>
                  <a:lnTo>
                    <a:pt x="40148" y="635"/>
                  </a:lnTo>
                  <a:lnTo>
                    <a:pt x="39660" y="688"/>
                  </a:lnTo>
                  <a:lnTo>
                    <a:pt x="39488" y="688"/>
                  </a:lnTo>
                  <a:lnTo>
                    <a:pt x="38999" y="727"/>
                  </a:lnTo>
                  <a:lnTo>
                    <a:pt x="38828" y="741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32" y="886"/>
                  </a:lnTo>
                  <a:lnTo>
                    <a:pt x="36860" y="899"/>
                  </a:lnTo>
                  <a:lnTo>
                    <a:pt x="36371" y="925"/>
                  </a:lnTo>
                  <a:lnTo>
                    <a:pt x="36200" y="952"/>
                  </a:lnTo>
                  <a:lnTo>
                    <a:pt x="35711" y="978"/>
                  </a:lnTo>
                  <a:lnTo>
                    <a:pt x="35539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0" y="1097"/>
                  </a:lnTo>
                  <a:lnTo>
                    <a:pt x="34219" y="1097"/>
                  </a:lnTo>
                  <a:lnTo>
                    <a:pt x="33730" y="1150"/>
                  </a:lnTo>
                  <a:lnTo>
                    <a:pt x="33558" y="1163"/>
                  </a:lnTo>
                  <a:lnTo>
                    <a:pt x="33070" y="1190"/>
                  </a:lnTo>
                  <a:lnTo>
                    <a:pt x="32898" y="1216"/>
                  </a:lnTo>
                  <a:lnTo>
                    <a:pt x="32423" y="1242"/>
                  </a:lnTo>
                  <a:lnTo>
                    <a:pt x="32264" y="1256"/>
                  </a:lnTo>
                  <a:lnTo>
                    <a:pt x="31762" y="1295"/>
                  </a:lnTo>
                  <a:lnTo>
                    <a:pt x="31604" y="1308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2" y="1401"/>
                  </a:lnTo>
                  <a:lnTo>
                    <a:pt x="30283" y="1401"/>
                  </a:lnTo>
                  <a:lnTo>
                    <a:pt x="29781" y="1454"/>
                  </a:lnTo>
                  <a:lnTo>
                    <a:pt x="29623" y="1454"/>
                  </a:lnTo>
                  <a:lnTo>
                    <a:pt x="29121" y="1507"/>
                  </a:lnTo>
                  <a:lnTo>
                    <a:pt x="28962" y="1520"/>
                  </a:lnTo>
                  <a:lnTo>
                    <a:pt x="28461" y="1559"/>
                  </a:lnTo>
                  <a:lnTo>
                    <a:pt x="28302" y="1573"/>
                  </a:lnTo>
                  <a:lnTo>
                    <a:pt x="27800" y="1612"/>
                  </a:lnTo>
                  <a:lnTo>
                    <a:pt x="27655" y="1625"/>
                  </a:lnTo>
                  <a:lnTo>
                    <a:pt x="27153" y="1652"/>
                  </a:lnTo>
                  <a:lnTo>
                    <a:pt x="26995" y="1678"/>
                  </a:lnTo>
                  <a:lnTo>
                    <a:pt x="26493" y="1705"/>
                  </a:lnTo>
                  <a:lnTo>
                    <a:pt x="26334" y="1718"/>
                  </a:lnTo>
                  <a:lnTo>
                    <a:pt x="25833" y="1757"/>
                  </a:lnTo>
                  <a:lnTo>
                    <a:pt x="25674" y="1771"/>
                  </a:lnTo>
                  <a:lnTo>
                    <a:pt x="25172" y="1823"/>
                  </a:lnTo>
                  <a:lnTo>
                    <a:pt x="25014" y="1823"/>
                  </a:lnTo>
                  <a:lnTo>
                    <a:pt x="24512" y="1876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42"/>
                  </a:lnTo>
                  <a:lnTo>
                    <a:pt x="23191" y="1969"/>
                  </a:lnTo>
                  <a:lnTo>
                    <a:pt x="23033" y="1982"/>
                  </a:lnTo>
                  <a:lnTo>
                    <a:pt x="22557" y="2022"/>
                  </a:lnTo>
                  <a:lnTo>
                    <a:pt x="22386" y="2035"/>
                  </a:lnTo>
                  <a:lnTo>
                    <a:pt x="21897" y="2061"/>
                  </a:lnTo>
                  <a:lnTo>
                    <a:pt x="21725" y="2088"/>
                  </a:lnTo>
                  <a:lnTo>
                    <a:pt x="21237" y="2114"/>
                  </a:lnTo>
                  <a:lnTo>
                    <a:pt x="21065" y="2140"/>
                  </a:lnTo>
                  <a:lnTo>
                    <a:pt x="20576" y="2167"/>
                  </a:lnTo>
                  <a:lnTo>
                    <a:pt x="20405" y="2180"/>
                  </a:lnTo>
                  <a:lnTo>
                    <a:pt x="19916" y="2233"/>
                  </a:lnTo>
                  <a:lnTo>
                    <a:pt x="19744" y="2233"/>
                  </a:lnTo>
                  <a:lnTo>
                    <a:pt x="19256" y="2286"/>
                  </a:lnTo>
                  <a:lnTo>
                    <a:pt x="19084" y="2299"/>
                  </a:lnTo>
                  <a:lnTo>
                    <a:pt x="18595" y="2339"/>
                  </a:lnTo>
                  <a:lnTo>
                    <a:pt x="18424" y="2352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84"/>
                  </a:lnTo>
                  <a:lnTo>
                    <a:pt x="16456" y="2497"/>
                  </a:lnTo>
                  <a:lnTo>
                    <a:pt x="15967" y="2537"/>
                  </a:lnTo>
                  <a:lnTo>
                    <a:pt x="15796" y="2550"/>
                  </a:lnTo>
                  <a:lnTo>
                    <a:pt x="15307" y="2603"/>
                  </a:lnTo>
                  <a:lnTo>
                    <a:pt x="15135" y="2603"/>
                  </a:lnTo>
                  <a:lnTo>
                    <a:pt x="14647" y="2642"/>
                  </a:lnTo>
                  <a:lnTo>
                    <a:pt x="14475" y="2642"/>
                  </a:lnTo>
                  <a:lnTo>
                    <a:pt x="13986" y="2695"/>
                  </a:lnTo>
                  <a:lnTo>
                    <a:pt x="13815" y="2708"/>
                  </a:lnTo>
                  <a:lnTo>
                    <a:pt x="13326" y="2748"/>
                  </a:lnTo>
                  <a:lnTo>
                    <a:pt x="13181" y="2761"/>
                  </a:lnTo>
                  <a:lnTo>
                    <a:pt x="12679" y="2801"/>
                  </a:lnTo>
                  <a:lnTo>
                    <a:pt x="12520" y="2814"/>
                  </a:lnTo>
                  <a:lnTo>
                    <a:pt x="12018" y="2840"/>
                  </a:lnTo>
                  <a:lnTo>
                    <a:pt x="11860" y="2867"/>
                  </a:lnTo>
                  <a:lnTo>
                    <a:pt x="11358" y="2893"/>
                  </a:lnTo>
                  <a:lnTo>
                    <a:pt x="11200" y="2906"/>
                  </a:lnTo>
                  <a:lnTo>
                    <a:pt x="10698" y="2946"/>
                  </a:lnTo>
                  <a:lnTo>
                    <a:pt x="10539" y="2959"/>
                  </a:lnTo>
                  <a:lnTo>
                    <a:pt x="10037" y="3012"/>
                  </a:lnTo>
                  <a:lnTo>
                    <a:pt x="9879" y="3012"/>
                  </a:lnTo>
                  <a:lnTo>
                    <a:pt x="9377" y="3052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70" y="3157"/>
                  </a:lnTo>
                  <a:lnTo>
                    <a:pt x="7911" y="3171"/>
                  </a:lnTo>
                  <a:lnTo>
                    <a:pt x="7409" y="3210"/>
                  </a:lnTo>
                  <a:lnTo>
                    <a:pt x="7251" y="3223"/>
                  </a:lnTo>
                  <a:lnTo>
                    <a:pt x="6749" y="3263"/>
                  </a:lnTo>
                  <a:lnTo>
                    <a:pt x="6591" y="3276"/>
                  </a:lnTo>
                  <a:lnTo>
                    <a:pt x="6089" y="3303"/>
                  </a:lnTo>
                  <a:lnTo>
                    <a:pt x="5930" y="3329"/>
                  </a:lnTo>
                  <a:lnTo>
                    <a:pt x="5428" y="3369"/>
                  </a:lnTo>
                  <a:lnTo>
                    <a:pt x="5270" y="3369"/>
                  </a:lnTo>
                  <a:lnTo>
                    <a:pt x="4768" y="3421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74" y="3527"/>
                  </a:lnTo>
                  <a:lnTo>
                    <a:pt x="3302" y="3540"/>
                  </a:lnTo>
                  <a:lnTo>
                    <a:pt x="2814" y="3567"/>
                  </a:lnTo>
                  <a:lnTo>
                    <a:pt x="2642" y="3593"/>
                  </a:lnTo>
                  <a:lnTo>
                    <a:pt x="2153" y="3620"/>
                  </a:lnTo>
                  <a:lnTo>
                    <a:pt x="1981" y="3633"/>
                  </a:lnTo>
                  <a:lnTo>
                    <a:pt x="1493" y="3672"/>
                  </a:lnTo>
                  <a:lnTo>
                    <a:pt x="1321" y="3686"/>
                  </a:lnTo>
                  <a:lnTo>
                    <a:pt x="833" y="3712"/>
                  </a:lnTo>
                  <a:lnTo>
                    <a:pt x="661" y="3738"/>
                  </a:lnTo>
                  <a:lnTo>
                    <a:pt x="1" y="3791"/>
                  </a:lnTo>
                  <a:lnTo>
                    <a:pt x="14" y="3870"/>
                  </a:lnTo>
                  <a:lnTo>
                    <a:pt x="674" y="3818"/>
                  </a:lnTo>
                  <a:lnTo>
                    <a:pt x="833" y="3804"/>
                  </a:lnTo>
                  <a:lnTo>
                    <a:pt x="1321" y="3765"/>
                  </a:lnTo>
                  <a:lnTo>
                    <a:pt x="1493" y="3752"/>
                  </a:lnTo>
                  <a:lnTo>
                    <a:pt x="1981" y="3712"/>
                  </a:lnTo>
                  <a:lnTo>
                    <a:pt x="2153" y="3699"/>
                  </a:lnTo>
                  <a:lnTo>
                    <a:pt x="2642" y="3672"/>
                  </a:lnTo>
                  <a:lnTo>
                    <a:pt x="2814" y="3659"/>
                  </a:lnTo>
                  <a:lnTo>
                    <a:pt x="3302" y="3620"/>
                  </a:lnTo>
                  <a:lnTo>
                    <a:pt x="3474" y="3606"/>
                  </a:lnTo>
                  <a:lnTo>
                    <a:pt x="3962" y="3567"/>
                  </a:lnTo>
                  <a:lnTo>
                    <a:pt x="4134" y="3554"/>
                  </a:lnTo>
                  <a:lnTo>
                    <a:pt x="4623" y="3501"/>
                  </a:lnTo>
                  <a:lnTo>
                    <a:pt x="4794" y="3501"/>
                  </a:lnTo>
                  <a:lnTo>
                    <a:pt x="5283" y="3461"/>
                  </a:lnTo>
                  <a:lnTo>
                    <a:pt x="5455" y="3461"/>
                  </a:lnTo>
                  <a:lnTo>
                    <a:pt x="5930" y="3408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3"/>
                  </a:lnTo>
                  <a:lnTo>
                    <a:pt x="7409" y="3289"/>
                  </a:lnTo>
                  <a:lnTo>
                    <a:pt x="7911" y="3263"/>
                  </a:lnTo>
                  <a:lnTo>
                    <a:pt x="8070" y="3237"/>
                  </a:lnTo>
                  <a:lnTo>
                    <a:pt x="8572" y="3210"/>
                  </a:lnTo>
                  <a:lnTo>
                    <a:pt x="8730" y="3197"/>
                  </a:lnTo>
                  <a:lnTo>
                    <a:pt x="9232" y="3157"/>
                  </a:lnTo>
                  <a:lnTo>
                    <a:pt x="9390" y="3144"/>
                  </a:lnTo>
                  <a:lnTo>
                    <a:pt x="9892" y="3091"/>
                  </a:lnTo>
                  <a:lnTo>
                    <a:pt x="10051" y="3091"/>
                  </a:lnTo>
                  <a:lnTo>
                    <a:pt x="10539" y="3038"/>
                  </a:lnTo>
                  <a:lnTo>
                    <a:pt x="10698" y="3025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3"/>
                  </a:lnTo>
                  <a:lnTo>
                    <a:pt x="12520" y="2893"/>
                  </a:lnTo>
                  <a:lnTo>
                    <a:pt x="12679" y="2880"/>
                  </a:lnTo>
                  <a:lnTo>
                    <a:pt x="13181" y="2840"/>
                  </a:lnTo>
                  <a:lnTo>
                    <a:pt x="13339" y="2827"/>
                  </a:lnTo>
                  <a:lnTo>
                    <a:pt x="13841" y="2801"/>
                  </a:lnTo>
                  <a:lnTo>
                    <a:pt x="13999" y="2774"/>
                  </a:lnTo>
                  <a:lnTo>
                    <a:pt x="14501" y="2721"/>
                  </a:lnTo>
                  <a:lnTo>
                    <a:pt x="14660" y="2721"/>
                  </a:lnTo>
                  <a:lnTo>
                    <a:pt x="15162" y="2682"/>
                  </a:lnTo>
                  <a:lnTo>
                    <a:pt x="15307" y="2682"/>
                  </a:lnTo>
                  <a:lnTo>
                    <a:pt x="15796" y="2629"/>
                  </a:lnTo>
                  <a:lnTo>
                    <a:pt x="15967" y="2616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37"/>
                  </a:lnTo>
                  <a:lnTo>
                    <a:pt x="17288" y="2510"/>
                  </a:lnTo>
                  <a:lnTo>
                    <a:pt x="17777" y="2484"/>
                  </a:lnTo>
                  <a:lnTo>
                    <a:pt x="17948" y="2471"/>
                  </a:lnTo>
                  <a:lnTo>
                    <a:pt x="18437" y="2431"/>
                  </a:lnTo>
                  <a:lnTo>
                    <a:pt x="18609" y="2418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12"/>
                  </a:lnTo>
                  <a:lnTo>
                    <a:pt x="19929" y="2312"/>
                  </a:lnTo>
                  <a:lnTo>
                    <a:pt x="20405" y="2272"/>
                  </a:lnTo>
                  <a:lnTo>
                    <a:pt x="20576" y="2246"/>
                  </a:lnTo>
                  <a:lnTo>
                    <a:pt x="21065" y="2220"/>
                  </a:lnTo>
                  <a:lnTo>
                    <a:pt x="21237" y="2206"/>
                  </a:lnTo>
                  <a:lnTo>
                    <a:pt x="21725" y="2167"/>
                  </a:lnTo>
                  <a:lnTo>
                    <a:pt x="21897" y="2154"/>
                  </a:lnTo>
                  <a:lnTo>
                    <a:pt x="22386" y="2114"/>
                  </a:lnTo>
                  <a:lnTo>
                    <a:pt x="22557" y="2101"/>
                  </a:lnTo>
                  <a:lnTo>
                    <a:pt x="23046" y="2061"/>
                  </a:lnTo>
                  <a:lnTo>
                    <a:pt x="23218" y="2048"/>
                  </a:lnTo>
                  <a:lnTo>
                    <a:pt x="23706" y="2022"/>
                  </a:lnTo>
                  <a:lnTo>
                    <a:pt x="23878" y="2008"/>
                  </a:lnTo>
                  <a:lnTo>
                    <a:pt x="24367" y="1956"/>
                  </a:lnTo>
                  <a:lnTo>
                    <a:pt x="24538" y="1956"/>
                  </a:lnTo>
                  <a:lnTo>
                    <a:pt x="25014" y="1903"/>
                  </a:lnTo>
                  <a:lnTo>
                    <a:pt x="25172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95" y="1757"/>
                  </a:lnTo>
                  <a:lnTo>
                    <a:pt x="27153" y="1731"/>
                  </a:lnTo>
                  <a:lnTo>
                    <a:pt x="27655" y="1705"/>
                  </a:lnTo>
                  <a:lnTo>
                    <a:pt x="27813" y="1691"/>
                  </a:lnTo>
                  <a:lnTo>
                    <a:pt x="28315" y="1652"/>
                  </a:lnTo>
                  <a:lnTo>
                    <a:pt x="28474" y="1639"/>
                  </a:lnTo>
                  <a:lnTo>
                    <a:pt x="28976" y="1612"/>
                  </a:lnTo>
                  <a:lnTo>
                    <a:pt x="29134" y="1586"/>
                  </a:lnTo>
                  <a:lnTo>
                    <a:pt x="29636" y="1546"/>
                  </a:lnTo>
                  <a:lnTo>
                    <a:pt x="29781" y="1546"/>
                  </a:lnTo>
                  <a:lnTo>
                    <a:pt x="30283" y="1493"/>
                  </a:lnTo>
                  <a:lnTo>
                    <a:pt x="30442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8"/>
                  </a:lnTo>
                  <a:lnTo>
                    <a:pt x="31762" y="1374"/>
                  </a:lnTo>
                  <a:lnTo>
                    <a:pt x="32264" y="1348"/>
                  </a:lnTo>
                  <a:lnTo>
                    <a:pt x="32423" y="1322"/>
                  </a:lnTo>
                  <a:lnTo>
                    <a:pt x="32924" y="1295"/>
                  </a:lnTo>
                  <a:lnTo>
                    <a:pt x="33083" y="1282"/>
                  </a:lnTo>
                  <a:lnTo>
                    <a:pt x="33585" y="1242"/>
                  </a:lnTo>
                  <a:lnTo>
                    <a:pt x="33743" y="1229"/>
                  </a:lnTo>
                  <a:lnTo>
                    <a:pt x="34245" y="1176"/>
                  </a:lnTo>
                  <a:lnTo>
                    <a:pt x="34390" y="1176"/>
                  </a:lnTo>
                  <a:lnTo>
                    <a:pt x="34879" y="1124"/>
                  </a:lnTo>
                  <a:lnTo>
                    <a:pt x="35051" y="1124"/>
                  </a:lnTo>
                  <a:lnTo>
                    <a:pt x="35539" y="1071"/>
                  </a:lnTo>
                  <a:lnTo>
                    <a:pt x="35711" y="1057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60" y="978"/>
                  </a:lnTo>
                  <a:lnTo>
                    <a:pt x="37032" y="965"/>
                  </a:lnTo>
                  <a:lnTo>
                    <a:pt x="37520" y="925"/>
                  </a:lnTo>
                  <a:lnTo>
                    <a:pt x="37692" y="912"/>
                  </a:lnTo>
                  <a:lnTo>
                    <a:pt x="38181" y="886"/>
                  </a:lnTo>
                  <a:lnTo>
                    <a:pt x="38352" y="859"/>
                  </a:lnTo>
                  <a:lnTo>
                    <a:pt x="38841" y="833"/>
                  </a:lnTo>
                  <a:lnTo>
                    <a:pt x="39013" y="820"/>
                  </a:lnTo>
                  <a:lnTo>
                    <a:pt x="39488" y="767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01"/>
                  </a:lnTo>
                  <a:lnTo>
                    <a:pt x="40809" y="661"/>
                  </a:lnTo>
                  <a:lnTo>
                    <a:pt x="40980" y="648"/>
                  </a:lnTo>
                  <a:lnTo>
                    <a:pt x="41469" y="622"/>
                  </a:lnTo>
                  <a:lnTo>
                    <a:pt x="41641" y="595"/>
                  </a:lnTo>
                  <a:lnTo>
                    <a:pt x="42129" y="569"/>
                  </a:lnTo>
                  <a:lnTo>
                    <a:pt x="42301" y="556"/>
                  </a:lnTo>
                  <a:lnTo>
                    <a:pt x="42790" y="516"/>
                  </a:lnTo>
                  <a:lnTo>
                    <a:pt x="42961" y="503"/>
                  </a:lnTo>
                  <a:lnTo>
                    <a:pt x="43450" y="463"/>
                  </a:lnTo>
                  <a:lnTo>
                    <a:pt x="43622" y="450"/>
                  </a:lnTo>
                  <a:lnTo>
                    <a:pt x="44097" y="397"/>
                  </a:lnTo>
                  <a:lnTo>
                    <a:pt x="44256" y="397"/>
                  </a:lnTo>
                  <a:lnTo>
                    <a:pt x="44757" y="358"/>
                  </a:lnTo>
                  <a:lnTo>
                    <a:pt x="44916" y="358"/>
                  </a:lnTo>
                  <a:lnTo>
                    <a:pt x="45418" y="305"/>
                  </a:lnTo>
                  <a:lnTo>
                    <a:pt x="45576" y="292"/>
                  </a:lnTo>
                  <a:lnTo>
                    <a:pt x="46078" y="252"/>
                  </a:lnTo>
                  <a:lnTo>
                    <a:pt x="46237" y="239"/>
                  </a:lnTo>
                  <a:lnTo>
                    <a:pt x="46738" y="199"/>
                  </a:lnTo>
                  <a:lnTo>
                    <a:pt x="46897" y="186"/>
                  </a:lnTo>
                  <a:lnTo>
                    <a:pt x="47399" y="159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9"/>
            <p:cNvSpPr/>
            <p:nvPr/>
          </p:nvSpPr>
          <p:spPr>
            <a:xfrm rot="293623">
              <a:off x="3846033" y="1772188"/>
              <a:ext cx="4173253" cy="336357"/>
            </a:xfrm>
            <a:custGeom>
              <a:avLst/>
              <a:gdLst/>
              <a:ahLst/>
              <a:cxnLst/>
              <a:rect l="l" t="t" r="r" b="b"/>
              <a:pathLst>
                <a:path w="48191" h="3884" extrusionOk="0">
                  <a:moveTo>
                    <a:pt x="48178" y="1"/>
                  </a:moveTo>
                  <a:lnTo>
                    <a:pt x="47531" y="53"/>
                  </a:lnTo>
                  <a:lnTo>
                    <a:pt x="47372" y="67"/>
                  </a:lnTo>
                  <a:lnTo>
                    <a:pt x="46870" y="119"/>
                  </a:lnTo>
                  <a:lnTo>
                    <a:pt x="46712" y="119"/>
                  </a:lnTo>
                  <a:lnTo>
                    <a:pt x="46210" y="172"/>
                  </a:lnTo>
                  <a:lnTo>
                    <a:pt x="46051" y="172"/>
                  </a:lnTo>
                  <a:lnTo>
                    <a:pt x="45550" y="212"/>
                  </a:lnTo>
                  <a:lnTo>
                    <a:pt x="45391" y="238"/>
                  </a:lnTo>
                  <a:lnTo>
                    <a:pt x="44889" y="265"/>
                  </a:lnTo>
                  <a:lnTo>
                    <a:pt x="44731" y="278"/>
                  </a:lnTo>
                  <a:lnTo>
                    <a:pt x="44229" y="317"/>
                  </a:lnTo>
                  <a:lnTo>
                    <a:pt x="44071" y="331"/>
                  </a:lnTo>
                  <a:lnTo>
                    <a:pt x="43569" y="370"/>
                  </a:lnTo>
                  <a:lnTo>
                    <a:pt x="43410" y="384"/>
                  </a:lnTo>
                  <a:lnTo>
                    <a:pt x="42935" y="410"/>
                  </a:lnTo>
                  <a:lnTo>
                    <a:pt x="42763" y="423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14" y="529"/>
                  </a:lnTo>
                  <a:lnTo>
                    <a:pt x="41442" y="529"/>
                  </a:lnTo>
                  <a:lnTo>
                    <a:pt x="40954" y="582"/>
                  </a:lnTo>
                  <a:lnTo>
                    <a:pt x="40782" y="595"/>
                  </a:lnTo>
                  <a:lnTo>
                    <a:pt x="40293" y="634"/>
                  </a:lnTo>
                  <a:lnTo>
                    <a:pt x="40122" y="648"/>
                  </a:lnTo>
                  <a:lnTo>
                    <a:pt x="39633" y="674"/>
                  </a:lnTo>
                  <a:lnTo>
                    <a:pt x="39461" y="700"/>
                  </a:lnTo>
                  <a:lnTo>
                    <a:pt x="38973" y="727"/>
                  </a:lnTo>
                  <a:lnTo>
                    <a:pt x="38801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99"/>
                  </a:lnTo>
                  <a:lnTo>
                    <a:pt x="36847" y="899"/>
                  </a:lnTo>
                  <a:lnTo>
                    <a:pt x="36345" y="938"/>
                  </a:lnTo>
                  <a:lnTo>
                    <a:pt x="36186" y="938"/>
                  </a:lnTo>
                  <a:lnTo>
                    <a:pt x="35684" y="991"/>
                  </a:lnTo>
                  <a:lnTo>
                    <a:pt x="35526" y="1004"/>
                  </a:lnTo>
                  <a:lnTo>
                    <a:pt x="35024" y="1044"/>
                  </a:lnTo>
                  <a:lnTo>
                    <a:pt x="34866" y="1057"/>
                  </a:lnTo>
                  <a:lnTo>
                    <a:pt x="34364" y="1083"/>
                  </a:lnTo>
                  <a:lnTo>
                    <a:pt x="34205" y="1110"/>
                  </a:lnTo>
                  <a:lnTo>
                    <a:pt x="33703" y="1136"/>
                  </a:lnTo>
                  <a:lnTo>
                    <a:pt x="33558" y="1163"/>
                  </a:lnTo>
                  <a:lnTo>
                    <a:pt x="33056" y="1189"/>
                  </a:lnTo>
                  <a:lnTo>
                    <a:pt x="32898" y="1202"/>
                  </a:lnTo>
                  <a:lnTo>
                    <a:pt x="32396" y="1242"/>
                  </a:lnTo>
                  <a:lnTo>
                    <a:pt x="32237" y="1255"/>
                  </a:lnTo>
                  <a:lnTo>
                    <a:pt x="31736" y="1308"/>
                  </a:lnTo>
                  <a:lnTo>
                    <a:pt x="31577" y="1308"/>
                  </a:lnTo>
                  <a:lnTo>
                    <a:pt x="31075" y="1361"/>
                  </a:lnTo>
                  <a:lnTo>
                    <a:pt x="30917" y="1374"/>
                  </a:lnTo>
                  <a:lnTo>
                    <a:pt x="30415" y="1400"/>
                  </a:lnTo>
                  <a:lnTo>
                    <a:pt x="30256" y="1414"/>
                  </a:lnTo>
                  <a:lnTo>
                    <a:pt x="29755" y="1453"/>
                  </a:lnTo>
                  <a:lnTo>
                    <a:pt x="29596" y="1466"/>
                  </a:lnTo>
                  <a:lnTo>
                    <a:pt x="29094" y="1506"/>
                  </a:lnTo>
                  <a:lnTo>
                    <a:pt x="28936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40" y="1665"/>
                  </a:lnTo>
                  <a:lnTo>
                    <a:pt x="26968" y="1665"/>
                  </a:lnTo>
                  <a:lnTo>
                    <a:pt x="26479" y="1717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83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498" y="1863"/>
                  </a:lnTo>
                  <a:lnTo>
                    <a:pt x="24327" y="1889"/>
                  </a:lnTo>
                  <a:lnTo>
                    <a:pt x="23851" y="1915"/>
                  </a:lnTo>
                  <a:lnTo>
                    <a:pt x="23680" y="1929"/>
                  </a:lnTo>
                  <a:lnTo>
                    <a:pt x="23191" y="1968"/>
                  </a:lnTo>
                  <a:lnTo>
                    <a:pt x="23019" y="1982"/>
                  </a:lnTo>
                  <a:lnTo>
                    <a:pt x="22531" y="2021"/>
                  </a:lnTo>
                  <a:lnTo>
                    <a:pt x="22359" y="2034"/>
                  </a:lnTo>
                  <a:lnTo>
                    <a:pt x="21870" y="2074"/>
                  </a:lnTo>
                  <a:lnTo>
                    <a:pt x="21699" y="2074"/>
                  </a:lnTo>
                  <a:lnTo>
                    <a:pt x="21210" y="2127"/>
                  </a:lnTo>
                  <a:lnTo>
                    <a:pt x="21038" y="2153"/>
                  </a:lnTo>
                  <a:lnTo>
                    <a:pt x="20550" y="2180"/>
                  </a:lnTo>
                  <a:lnTo>
                    <a:pt x="20378" y="2193"/>
                  </a:lnTo>
                  <a:lnTo>
                    <a:pt x="19889" y="2232"/>
                  </a:lnTo>
                  <a:lnTo>
                    <a:pt x="19718" y="2246"/>
                  </a:lnTo>
                  <a:lnTo>
                    <a:pt x="19229" y="2285"/>
                  </a:lnTo>
                  <a:lnTo>
                    <a:pt x="19084" y="2298"/>
                  </a:lnTo>
                  <a:lnTo>
                    <a:pt x="18582" y="2325"/>
                  </a:lnTo>
                  <a:lnTo>
                    <a:pt x="18423" y="2351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61" y="2444"/>
                  </a:lnTo>
                  <a:lnTo>
                    <a:pt x="17103" y="2444"/>
                  </a:lnTo>
                  <a:lnTo>
                    <a:pt x="16601" y="2497"/>
                  </a:lnTo>
                  <a:lnTo>
                    <a:pt x="16442" y="2497"/>
                  </a:lnTo>
                  <a:lnTo>
                    <a:pt x="15941" y="2549"/>
                  </a:lnTo>
                  <a:lnTo>
                    <a:pt x="15782" y="2563"/>
                  </a:lnTo>
                  <a:lnTo>
                    <a:pt x="15280" y="2589"/>
                  </a:lnTo>
                  <a:lnTo>
                    <a:pt x="15122" y="2615"/>
                  </a:lnTo>
                  <a:lnTo>
                    <a:pt x="14620" y="2642"/>
                  </a:lnTo>
                  <a:lnTo>
                    <a:pt x="14461" y="2655"/>
                  </a:lnTo>
                  <a:lnTo>
                    <a:pt x="13973" y="2695"/>
                  </a:lnTo>
                  <a:lnTo>
                    <a:pt x="13814" y="2708"/>
                  </a:lnTo>
                  <a:lnTo>
                    <a:pt x="13312" y="2734"/>
                  </a:lnTo>
                  <a:lnTo>
                    <a:pt x="13154" y="2761"/>
                  </a:lnTo>
                  <a:lnTo>
                    <a:pt x="12652" y="2787"/>
                  </a:lnTo>
                  <a:lnTo>
                    <a:pt x="12494" y="2814"/>
                  </a:lnTo>
                  <a:lnTo>
                    <a:pt x="11992" y="2853"/>
                  </a:lnTo>
                  <a:lnTo>
                    <a:pt x="11833" y="2853"/>
                  </a:lnTo>
                  <a:lnTo>
                    <a:pt x="11331" y="2906"/>
                  </a:lnTo>
                  <a:lnTo>
                    <a:pt x="11173" y="2906"/>
                  </a:lnTo>
                  <a:lnTo>
                    <a:pt x="10671" y="2959"/>
                  </a:lnTo>
                  <a:lnTo>
                    <a:pt x="10513" y="2972"/>
                  </a:lnTo>
                  <a:lnTo>
                    <a:pt x="10011" y="3012"/>
                  </a:lnTo>
                  <a:lnTo>
                    <a:pt x="9852" y="3025"/>
                  </a:lnTo>
                  <a:lnTo>
                    <a:pt x="9377" y="3051"/>
                  </a:lnTo>
                  <a:lnTo>
                    <a:pt x="9205" y="3064"/>
                  </a:lnTo>
                  <a:lnTo>
                    <a:pt x="8717" y="3104"/>
                  </a:lnTo>
                  <a:lnTo>
                    <a:pt x="8545" y="3117"/>
                  </a:lnTo>
                  <a:lnTo>
                    <a:pt x="8056" y="3157"/>
                  </a:lnTo>
                  <a:lnTo>
                    <a:pt x="7885" y="3170"/>
                  </a:lnTo>
                  <a:lnTo>
                    <a:pt x="7396" y="3223"/>
                  </a:lnTo>
                  <a:lnTo>
                    <a:pt x="7224" y="3223"/>
                  </a:lnTo>
                  <a:lnTo>
                    <a:pt x="6736" y="3276"/>
                  </a:lnTo>
                  <a:lnTo>
                    <a:pt x="6564" y="3276"/>
                  </a:lnTo>
                  <a:lnTo>
                    <a:pt x="6075" y="3315"/>
                  </a:lnTo>
                  <a:lnTo>
                    <a:pt x="5904" y="3342"/>
                  </a:lnTo>
                  <a:lnTo>
                    <a:pt x="5415" y="3368"/>
                  </a:lnTo>
                  <a:lnTo>
                    <a:pt x="5243" y="3381"/>
                  </a:lnTo>
                  <a:lnTo>
                    <a:pt x="4755" y="3421"/>
                  </a:lnTo>
                  <a:lnTo>
                    <a:pt x="4596" y="3434"/>
                  </a:lnTo>
                  <a:lnTo>
                    <a:pt x="4108" y="3474"/>
                  </a:lnTo>
                  <a:lnTo>
                    <a:pt x="3936" y="3487"/>
                  </a:lnTo>
                  <a:lnTo>
                    <a:pt x="3447" y="3513"/>
                  </a:lnTo>
                  <a:lnTo>
                    <a:pt x="3275" y="3540"/>
                  </a:lnTo>
                  <a:lnTo>
                    <a:pt x="2787" y="3566"/>
                  </a:lnTo>
                  <a:lnTo>
                    <a:pt x="2615" y="3579"/>
                  </a:lnTo>
                  <a:lnTo>
                    <a:pt x="2127" y="3632"/>
                  </a:lnTo>
                  <a:lnTo>
                    <a:pt x="1955" y="3632"/>
                  </a:lnTo>
                  <a:lnTo>
                    <a:pt x="1466" y="3685"/>
                  </a:lnTo>
                  <a:lnTo>
                    <a:pt x="1295" y="3685"/>
                  </a:lnTo>
                  <a:lnTo>
                    <a:pt x="806" y="3725"/>
                  </a:lnTo>
                  <a:lnTo>
                    <a:pt x="634" y="3751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30"/>
                  </a:lnTo>
                  <a:lnTo>
                    <a:pt x="819" y="3817"/>
                  </a:lnTo>
                  <a:lnTo>
                    <a:pt x="1321" y="3764"/>
                  </a:lnTo>
                  <a:lnTo>
                    <a:pt x="1479" y="3764"/>
                  </a:lnTo>
                  <a:lnTo>
                    <a:pt x="1955" y="3712"/>
                  </a:lnTo>
                  <a:lnTo>
                    <a:pt x="2127" y="3712"/>
                  </a:lnTo>
                  <a:lnTo>
                    <a:pt x="2615" y="3672"/>
                  </a:lnTo>
                  <a:lnTo>
                    <a:pt x="2787" y="3646"/>
                  </a:lnTo>
                  <a:lnTo>
                    <a:pt x="3275" y="3619"/>
                  </a:lnTo>
                  <a:lnTo>
                    <a:pt x="3447" y="3606"/>
                  </a:lnTo>
                  <a:lnTo>
                    <a:pt x="3936" y="3566"/>
                  </a:lnTo>
                  <a:lnTo>
                    <a:pt x="4108" y="3553"/>
                  </a:lnTo>
                  <a:lnTo>
                    <a:pt x="4596" y="3513"/>
                  </a:lnTo>
                  <a:lnTo>
                    <a:pt x="4768" y="3500"/>
                  </a:lnTo>
                  <a:lnTo>
                    <a:pt x="5256" y="3474"/>
                  </a:lnTo>
                  <a:lnTo>
                    <a:pt x="5428" y="3447"/>
                  </a:lnTo>
                  <a:lnTo>
                    <a:pt x="5917" y="3421"/>
                  </a:lnTo>
                  <a:lnTo>
                    <a:pt x="6088" y="3395"/>
                  </a:lnTo>
                  <a:lnTo>
                    <a:pt x="6577" y="3355"/>
                  </a:lnTo>
                  <a:lnTo>
                    <a:pt x="6736" y="3355"/>
                  </a:lnTo>
                  <a:lnTo>
                    <a:pt x="7224" y="3302"/>
                  </a:lnTo>
                  <a:lnTo>
                    <a:pt x="7396" y="3289"/>
                  </a:lnTo>
                  <a:lnTo>
                    <a:pt x="7885" y="3249"/>
                  </a:lnTo>
                  <a:lnTo>
                    <a:pt x="8056" y="3236"/>
                  </a:lnTo>
                  <a:lnTo>
                    <a:pt x="8545" y="3210"/>
                  </a:lnTo>
                  <a:lnTo>
                    <a:pt x="8717" y="3183"/>
                  </a:lnTo>
                  <a:lnTo>
                    <a:pt x="9205" y="3157"/>
                  </a:lnTo>
                  <a:lnTo>
                    <a:pt x="9377" y="3144"/>
                  </a:lnTo>
                  <a:lnTo>
                    <a:pt x="9866" y="3104"/>
                  </a:lnTo>
                  <a:lnTo>
                    <a:pt x="10037" y="3091"/>
                  </a:lnTo>
                  <a:lnTo>
                    <a:pt x="10526" y="3051"/>
                  </a:lnTo>
                  <a:lnTo>
                    <a:pt x="10698" y="3038"/>
                  </a:lnTo>
                  <a:lnTo>
                    <a:pt x="11186" y="2985"/>
                  </a:lnTo>
                  <a:lnTo>
                    <a:pt x="11358" y="2985"/>
                  </a:lnTo>
                  <a:lnTo>
                    <a:pt x="11833" y="2946"/>
                  </a:lnTo>
                  <a:lnTo>
                    <a:pt x="11992" y="2946"/>
                  </a:lnTo>
                  <a:lnTo>
                    <a:pt x="12494" y="2893"/>
                  </a:lnTo>
                  <a:lnTo>
                    <a:pt x="12652" y="2880"/>
                  </a:lnTo>
                  <a:lnTo>
                    <a:pt x="13154" y="2840"/>
                  </a:lnTo>
                  <a:lnTo>
                    <a:pt x="13312" y="2827"/>
                  </a:lnTo>
                  <a:lnTo>
                    <a:pt x="13814" y="2787"/>
                  </a:lnTo>
                  <a:lnTo>
                    <a:pt x="13973" y="2774"/>
                  </a:lnTo>
                  <a:lnTo>
                    <a:pt x="14475" y="2734"/>
                  </a:lnTo>
                  <a:lnTo>
                    <a:pt x="14633" y="2721"/>
                  </a:lnTo>
                  <a:lnTo>
                    <a:pt x="15135" y="2695"/>
                  </a:lnTo>
                  <a:lnTo>
                    <a:pt x="15293" y="2681"/>
                  </a:lnTo>
                  <a:lnTo>
                    <a:pt x="15795" y="2642"/>
                  </a:lnTo>
                  <a:lnTo>
                    <a:pt x="15954" y="2629"/>
                  </a:lnTo>
                  <a:lnTo>
                    <a:pt x="16442" y="2576"/>
                  </a:lnTo>
                  <a:lnTo>
                    <a:pt x="16601" y="2576"/>
                  </a:lnTo>
                  <a:lnTo>
                    <a:pt x="17103" y="2523"/>
                  </a:lnTo>
                  <a:lnTo>
                    <a:pt x="17261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3" y="2431"/>
                  </a:lnTo>
                  <a:lnTo>
                    <a:pt x="18582" y="2404"/>
                  </a:lnTo>
                  <a:lnTo>
                    <a:pt x="19084" y="2378"/>
                  </a:lnTo>
                  <a:lnTo>
                    <a:pt x="19242" y="2365"/>
                  </a:lnTo>
                  <a:lnTo>
                    <a:pt x="19744" y="2325"/>
                  </a:lnTo>
                  <a:lnTo>
                    <a:pt x="19903" y="2312"/>
                  </a:lnTo>
                  <a:lnTo>
                    <a:pt x="20404" y="2285"/>
                  </a:lnTo>
                  <a:lnTo>
                    <a:pt x="20563" y="2259"/>
                  </a:lnTo>
                  <a:lnTo>
                    <a:pt x="21065" y="2219"/>
                  </a:lnTo>
                  <a:lnTo>
                    <a:pt x="21210" y="2219"/>
                  </a:lnTo>
                  <a:lnTo>
                    <a:pt x="21699" y="2166"/>
                  </a:lnTo>
                  <a:lnTo>
                    <a:pt x="21870" y="2166"/>
                  </a:lnTo>
                  <a:lnTo>
                    <a:pt x="22359" y="2114"/>
                  </a:lnTo>
                  <a:lnTo>
                    <a:pt x="22531" y="2100"/>
                  </a:lnTo>
                  <a:lnTo>
                    <a:pt x="23019" y="2061"/>
                  </a:lnTo>
                  <a:lnTo>
                    <a:pt x="23191" y="2048"/>
                  </a:lnTo>
                  <a:lnTo>
                    <a:pt x="23680" y="2021"/>
                  </a:lnTo>
                  <a:lnTo>
                    <a:pt x="23851" y="1995"/>
                  </a:lnTo>
                  <a:lnTo>
                    <a:pt x="24340" y="1968"/>
                  </a:lnTo>
                  <a:lnTo>
                    <a:pt x="24512" y="1955"/>
                  </a:lnTo>
                  <a:lnTo>
                    <a:pt x="25000" y="1915"/>
                  </a:lnTo>
                  <a:lnTo>
                    <a:pt x="25172" y="1902"/>
                  </a:lnTo>
                  <a:lnTo>
                    <a:pt x="25661" y="1863"/>
                  </a:lnTo>
                  <a:lnTo>
                    <a:pt x="25832" y="1849"/>
                  </a:lnTo>
                  <a:lnTo>
                    <a:pt x="26308" y="1797"/>
                  </a:lnTo>
                  <a:lnTo>
                    <a:pt x="26479" y="1797"/>
                  </a:lnTo>
                  <a:lnTo>
                    <a:pt x="26968" y="1744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599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32"/>
                  </a:lnTo>
                  <a:lnTo>
                    <a:pt x="30270" y="1506"/>
                  </a:lnTo>
                  <a:lnTo>
                    <a:pt x="30441" y="1493"/>
                  </a:lnTo>
                  <a:lnTo>
                    <a:pt x="30917" y="1440"/>
                  </a:lnTo>
                  <a:lnTo>
                    <a:pt x="31075" y="1440"/>
                  </a:lnTo>
                  <a:lnTo>
                    <a:pt x="31577" y="1387"/>
                  </a:lnTo>
                  <a:lnTo>
                    <a:pt x="31736" y="1387"/>
                  </a:lnTo>
                  <a:lnTo>
                    <a:pt x="32237" y="1334"/>
                  </a:lnTo>
                  <a:lnTo>
                    <a:pt x="32396" y="1321"/>
                  </a:lnTo>
                  <a:lnTo>
                    <a:pt x="32898" y="1295"/>
                  </a:lnTo>
                  <a:lnTo>
                    <a:pt x="33056" y="1268"/>
                  </a:lnTo>
                  <a:lnTo>
                    <a:pt x="33558" y="1242"/>
                  </a:lnTo>
                  <a:lnTo>
                    <a:pt x="33717" y="1229"/>
                  </a:lnTo>
                  <a:lnTo>
                    <a:pt x="34218" y="1189"/>
                  </a:lnTo>
                  <a:lnTo>
                    <a:pt x="34377" y="1176"/>
                  </a:lnTo>
                  <a:lnTo>
                    <a:pt x="34879" y="1136"/>
                  </a:lnTo>
                  <a:lnTo>
                    <a:pt x="35037" y="1123"/>
                  </a:lnTo>
                  <a:lnTo>
                    <a:pt x="35539" y="1083"/>
                  </a:lnTo>
                  <a:lnTo>
                    <a:pt x="35684" y="1070"/>
                  </a:lnTo>
                  <a:lnTo>
                    <a:pt x="36186" y="1031"/>
                  </a:lnTo>
                  <a:lnTo>
                    <a:pt x="36345" y="1031"/>
                  </a:lnTo>
                  <a:lnTo>
                    <a:pt x="36847" y="978"/>
                  </a:lnTo>
                  <a:lnTo>
                    <a:pt x="37005" y="978"/>
                  </a:lnTo>
                  <a:lnTo>
                    <a:pt x="37507" y="925"/>
                  </a:lnTo>
                  <a:lnTo>
                    <a:pt x="37665" y="912"/>
                  </a:lnTo>
                  <a:lnTo>
                    <a:pt x="38167" y="872"/>
                  </a:lnTo>
                  <a:lnTo>
                    <a:pt x="38326" y="859"/>
                  </a:lnTo>
                  <a:lnTo>
                    <a:pt x="38828" y="833"/>
                  </a:lnTo>
                  <a:lnTo>
                    <a:pt x="38986" y="806"/>
                  </a:lnTo>
                  <a:lnTo>
                    <a:pt x="39488" y="780"/>
                  </a:lnTo>
                  <a:lnTo>
                    <a:pt x="39646" y="753"/>
                  </a:lnTo>
                  <a:lnTo>
                    <a:pt x="40148" y="727"/>
                  </a:lnTo>
                  <a:lnTo>
                    <a:pt x="40293" y="714"/>
                  </a:lnTo>
                  <a:lnTo>
                    <a:pt x="40782" y="674"/>
                  </a:lnTo>
                  <a:lnTo>
                    <a:pt x="40954" y="661"/>
                  </a:lnTo>
                  <a:lnTo>
                    <a:pt x="41442" y="608"/>
                  </a:lnTo>
                  <a:lnTo>
                    <a:pt x="41614" y="608"/>
                  </a:lnTo>
                  <a:lnTo>
                    <a:pt x="42103" y="568"/>
                  </a:lnTo>
                  <a:lnTo>
                    <a:pt x="42274" y="542"/>
                  </a:lnTo>
                  <a:lnTo>
                    <a:pt x="42763" y="516"/>
                  </a:lnTo>
                  <a:lnTo>
                    <a:pt x="42935" y="502"/>
                  </a:lnTo>
                  <a:lnTo>
                    <a:pt x="43423" y="463"/>
                  </a:lnTo>
                  <a:lnTo>
                    <a:pt x="43595" y="450"/>
                  </a:lnTo>
                  <a:lnTo>
                    <a:pt x="44084" y="410"/>
                  </a:lnTo>
                  <a:lnTo>
                    <a:pt x="44255" y="397"/>
                  </a:lnTo>
                  <a:lnTo>
                    <a:pt x="44744" y="370"/>
                  </a:lnTo>
                  <a:lnTo>
                    <a:pt x="44916" y="344"/>
                  </a:lnTo>
                  <a:lnTo>
                    <a:pt x="45391" y="317"/>
                  </a:lnTo>
                  <a:lnTo>
                    <a:pt x="45550" y="304"/>
                  </a:lnTo>
                  <a:lnTo>
                    <a:pt x="46051" y="251"/>
                  </a:lnTo>
                  <a:lnTo>
                    <a:pt x="46210" y="251"/>
                  </a:lnTo>
                  <a:lnTo>
                    <a:pt x="46712" y="199"/>
                  </a:lnTo>
                  <a:lnTo>
                    <a:pt x="46870" y="199"/>
                  </a:lnTo>
                  <a:lnTo>
                    <a:pt x="47372" y="146"/>
                  </a:lnTo>
                  <a:lnTo>
                    <a:pt x="47531" y="133"/>
                  </a:lnTo>
                  <a:lnTo>
                    <a:pt x="48191" y="80"/>
                  </a:lnTo>
                  <a:lnTo>
                    <a:pt x="48178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 rot="293623">
              <a:off x="3843150" y="2087664"/>
              <a:ext cx="4174465" cy="335145"/>
            </a:xfrm>
            <a:custGeom>
              <a:avLst/>
              <a:gdLst/>
              <a:ahLst/>
              <a:cxnLst/>
              <a:rect l="l" t="t" r="r" b="b"/>
              <a:pathLst>
                <a:path w="48205" h="3870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72" y="66"/>
                  </a:lnTo>
                  <a:lnTo>
                    <a:pt x="46884" y="93"/>
                  </a:lnTo>
                  <a:lnTo>
                    <a:pt x="46712" y="119"/>
                  </a:lnTo>
                  <a:lnTo>
                    <a:pt x="46224" y="146"/>
                  </a:lnTo>
                  <a:lnTo>
                    <a:pt x="46052" y="172"/>
                  </a:lnTo>
                  <a:lnTo>
                    <a:pt x="45563" y="198"/>
                  </a:lnTo>
                  <a:lnTo>
                    <a:pt x="45391" y="212"/>
                  </a:lnTo>
                  <a:lnTo>
                    <a:pt x="44903" y="251"/>
                  </a:lnTo>
                  <a:lnTo>
                    <a:pt x="44731" y="264"/>
                  </a:lnTo>
                  <a:lnTo>
                    <a:pt x="44256" y="304"/>
                  </a:lnTo>
                  <a:lnTo>
                    <a:pt x="44097" y="317"/>
                  </a:lnTo>
                  <a:lnTo>
                    <a:pt x="43595" y="370"/>
                  </a:lnTo>
                  <a:lnTo>
                    <a:pt x="43437" y="370"/>
                  </a:lnTo>
                  <a:lnTo>
                    <a:pt x="42935" y="410"/>
                  </a:lnTo>
                  <a:lnTo>
                    <a:pt x="42777" y="410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5"/>
                  </a:lnTo>
                  <a:lnTo>
                    <a:pt x="41456" y="529"/>
                  </a:lnTo>
                  <a:lnTo>
                    <a:pt x="40954" y="568"/>
                  </a:lnTo>
                  <a:lnTo>
                    <a:pt x="40796" y="581"/>
                  </a:lnTo>
                  <a:lnTo>
                    <a:pt x="40294" y="608"/>
                  </a:lnTo>
                  <a:lnTo>
                    <a:pt x="40135" y="634"/>
                  </a:lnTo>
                  <a:lnTo>
                    <a:pt x="39633" y="661"/>
                  </a:lnTo>
                  <a:lnTo>
                    <a:pt x="39488" y="674"/>
                  </a:lnTo>
                  <a:lnTo>
                    <a:pt x="38986" y="727"/>
                  </a:lnTo>
                  <a:lnTo>
                    <a:pt x="38828" y="727"/>
                  </a:lnTo>
                  <a:lnTo>
                    <a:pt x="38326" y="780"/>
                  </a:lnTo>
                  <a:lnTo>
                    <a:pt x="38168" y="780"/>
                  </a:lnTo>
                  <a:lnTo>
                    <a:pt x="37666" y="832"/>
                  </a:lnTo>
                  <a:lnTo>
                    <a:pt x="37507" y="846"/>
                  </a:lnTo>
                  <a:lnTo>
                    <a:pt x="37005" y="872"/>
                  </a:lnTo>
                  <a:lnTo>
                    <a:pt x="36847" y="898"/>
                  </a:lnTo>
                  <a:lnTo>
                    <a:pt x="36345" y="925"/>
                  </a:lnTo>
                  <a:lnTo>
                    <a:pt x="36187" y="938"/>
                  </a:lnTo>
                  <a:lnTo>
                    <a:pt x="35685" y="978"/>
                  </a:lnTo>
                  <a:lnTo>
                    <a:pt x="35526" y="991"/>
                  </a:lnTo>
                  <a:lnTo>
                    <a:pt x="35024" y="1030"/>
                  </a:lnTo>
                  <a:lnTo>
                    <a:pt x="34866" y="1044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8" y="1136"/>
                  </a:lnTo>
                  <a:lnTo>
                    <a:pt x="33057" y="1189"/>
                  </a:lnTo>
                  <a:lnTo>
                    <a:pt x="32898" y="1189"/>
                  </a:lnTo>
                  <a:lnTo>
                    <a:pt x="32396" y="1242"/>
                  </a:lnTo>
                  <a:lnTo>
                    <a:pt x="32238" y="1255"/>
                  </a:lnTo>
                  <a:lnTo>
                    <a:pt x="31736" y="1295"/>
                  </a:lnTo>
                  <a:lnTo>
                    <a:pt x="31577" y="1308"/>
                  </a:lnTo>
                  <a:lnTo>
                    <a:pt x="31076" y="1334"/>
                  </a:lnTo>
                  <a:lnTo>
                    <a:pt x="30917" y="1361"/>
                  </a:lnTo>
                  <a:lnTo>
                    <a:pt x="30415" y="1387"/>
                  </a:lnTo>
                  <a:lnTo>
                    <a:pt x="30257" y="1400"/>
                  </a:lnTo>
                  <a:lnTo>
                    <a:pt x="29781" y="1440"/>
                  </a:lnTo>
                  <a:lnTo>
                    <a:pt x="29610" y="1453"/>
                  </a:lnTo>
                  <a:lnTo>
                    <a:pt x="29121" y="1493"/>
                  </a:lnTo>
                  <a:lnTo>
                    <a:pt x="28949" y="1506"/>
                  </a:lnTo>
                  <a:lnTo>
                    <a:pt x="28461" y="1559"/>
                  </a:lnTo>
                  <a:lnTo>
                    <a:pt x="28289" y="1559"/>
                  </a:lnTo>
                  <a:lnTo>
                    <a:pt x="27800" y="1598"/>
                  </a:lnTo>
                  <a:lnTo>
                    <a:pt x="27629" y="1625"/>
                  </a:lnTo>
                  <a:lnTo>
                    <a:pt x="27140" y="1651"/>
                  </a:lnTo>
                  <a:lnTo>
                    <a:pt x="26968" y="1664"/>
                  </a:lnTo>
                  <a:lnTo>
                    <a:pt x="26480" y="1704"/>
                  </a:lnTo>
                  <a:lnTo>
                    <a:pt x="26308" y="1717"/>
                  </a:lnTo>
                  <a:lnTo>
                    <a:pt x="25819" y="1744"/>
                  </a:lnTo>
                  <a:lnTo>
                    <a:pt x="25648" y="1770"/>
                  </a:lnTo>
                  <a:lnTo>
                    <a:pt x="25159" y="1796"/>
                  </a:lnTo>
                  <a:lnTo>
                    <a:pt x="25014" y="1823"/>
                  </a:lnTo>
                  <a:lnTo>
                    <a:pt x="24512" y="1849"/>
                  </a:lnTo>
                  <a:lnTo>
                    <a:pt x="24353" y="1862"/>
                  </a:lnTo>
                  <a:lnTo>
                    <a:pt x="23852" y="1915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3" y="1968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2" y="2127"/>
                  </a:lnTo>
                  <a:lnTo>
                    <a:pt x="20550" y="2166"/>
                  </a:lnTo>
                  <a:lnTo>
                    <a:pt x="20392" y="2179"/>
                  </a:lnTo>
                  <a:lnTo>
                    <a:pt x="19903" y="2219"/>
                  </a:lnTo>
                  <a:lnTo>
                    <a:pt x="19744" y="2232"/>
                  </a:lnTo>
                  <a:lnTo>
                    <a:pt x="19243" y="2259"/>
                  </a:lnTo>
                  <a:lnTo>
                    <a:pt x="19084" y="2285"/>
                  </a:lnTo>
                  <a:lnTo>
                    <a:pt x="18582" y="2325"/>
                  </a:lnTo>
                  <a:lnTo>
                    <a:pt x="18424" y="2325"/>
                  </a:lnTo>
                  <a:lnTo>
                    <a:pt x="17922" y="2377"/>
                  </a:lnTo>
                  <a:lnTo>
                    <a:pt x="17763" y="2391"/>
                  </a:lnTo>
                  <a:lnTo>
                    <a:pt x="17262" y="2430"/>
                  </a:lnTo>
                  <a:lnTo>
                    <a:pt x="17103" y="2444"/>
                  </a:lnTo>
                  <a:lnTo>
                    <a:pt x="16601" y="2483"/>
                  </a:lnTo>
                  <a:lnTo>
                    <a:pt x="16443" y="2496"/>
                  </a:lnTo>
                  <a:lnTo>
                    <a:pt x="15941" y="2523"/>
                  </a:lnTo>
                  <a:lnTo>
                    <a:pt x="15782" y="2549"/>
                  </a:lnTo>
                  <a:lnTo>
                    <a:pt x="15307" y="2576"/>
                  </a:lnTo>
                  <a:lnTo>
                    <a:pt x="15135" y="2589"/>
                  </a:lnTo>
                  <a:lnTo>
                    <a:pt x="14647" y="2628"/>
                  </a:lnTo>
                  <a:lnTo>
                    <a:pt x="14475" y="2642"/>
                  </a:lnTo>
                  <a:lnTo>
                    <a:pt x="13986" y="2694"/>
                  </a:lnTo>
                  <a:lnTo>
                    <a:pt x="13815" y="2694"/>
                  </a:lnTo>
                  <a:lnTo>
                    <a:pt x="13326" y="2734"/>
                  </a:lnTo>
                  <a:lnTo>
                    <a:pt x="13154" y="2734"/>
                  </a:lnTo>
                  <a:lnTo>
                    <a:pt x="12666" y="2787"/>
                  </a:lnTo>
                  <a:lnTo>
                    <a:pt x="12494" y="2813"/>
                  </a:lnTo>
                  <a:lnTo>
                    <a:pt x="12005" y="2840"/>
                  </a:lnTo>
                  <a:lnTo>
                    <a:pt x="11834" y="2853"/>
                  </a:lnTo>
                  <a:lnTo>
                    <a:pt x="11345" y="2893"/>
                  </a:lnTo>
                  <a:lnTo>
                    <a:pt x="11173" y="2906"/>
                  </a:lnTo>
                  <a:lnTo>
                    <a:pt x="10698" y="2945"/>
                  </a:lnTo>
                  <a:lnTo>
                    <a:pt x="10526" y="2959"/>
                  </a:lnTo>
                  <a:lnTo>
                    <a:pt x="10038" y="2985"/>
                  </a:lnTo>
                  <a:lnTo>
                    <a:pt x="9866" y="3011"/>
                  </a:lnTo>
                  <a:lnTo>
                    <a:pt x="9377" y="3038"/>
                  </a:lnTo>
                  <a:lnTo>
                    <a:pt x="9206" y="3051"/>
                  </a:lnTo>
                  <a:lnTo>
                    <a:pt x="8717" y="3104"/>
                  </a:lnTo>
                  <a:lnTo>
                    <a:pt x="8545" y="3104"/>
                  </a:lnTo>
                  <a:lnTo>
                    <a:pt x="8057" y="3157"/>
                  </a:lnTo>
                  <a:lnTo>
                    <a:pt x="7885" y="3170"/>
                  </a:lnTo>
                  <a:lnTo>
                    <a:pt x="7396" y="3209"/>
                  </a:lnTo>
                  <a:lnTo>
                    <a:pt x="7225" y="3223"/>
                  </a:lnTo>
                  <a:lnTo>
                    <a:pt x="6736" y="3249"/>
                  </a:lnTo>
                  <a:lnTo>
                    <a:pt x="6564" y="3276"/>
                  </a:lnTo>
                  <a:lnTo>
                    <a:pt x="6076" y="3302"/>
                  </a:lnTo>
                  <a:lnTo>
                    <a:pt x="5930" y="3315"/>
                  </a:lnTo>
                  <a:lnTo>
                    <a:pt x="5428" y="3355"/>
                  </a:lnTo>
                  <a:lnTo>
                    <a:pt x="5270" y="3368"/>
                  </a:lnTo>
                  <a:lnTo>
                    <a:pt x="4768" y="3394"/>
                  </a:lnTo>
                  <a:lnTo>
                    <a:pt x="4610" y="3421"/>
                  </a:lnTo>
                  <a:lnTo>
                    <a:pt x="4108" y="3474"/>
                  </a:lnTo>
                  <a:lnTo>
                    <a:pt x="3949" y="3474"/>
                  </a:lnTo>
                  <a:lnTo>
                    <a:pt x="3448" y="3513"/>
                  </a:lnTo>
                  <a:lnTo>
                    <a:pt x="3289" y="3513"/>
                  </a:lnTo>
                  <a:lnTo>
                    <a:pt x="2787" y="3566"/>
                  </a:lnTo>
                  <a:lnTo>
                    <a:pt x="2629" y="3579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7" y="3672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1" y="3725"/>
                  </a:lnTo>
                  <a:lnTo>
                    <a:pt x="1" y="3777"/>
                  </a:lnTo>
                  <a:lnTo>
                    <a:pt x="1" y="3870"/>
                  </a:lnTo>
                  <a:lnTo>
                    <a:pt x="661" y="3817"/>
                  </a:lnTo>
                  <a:lnTo>
                    <a:pt x="819" y="3804"/>
                  </a:lnTo>
                  <a:lnTo>
                    <a:pt x="1321" y="3764"/>
                  </a:lnTo>
                  <a:lnTo>
                    <a:pt x="1480" y="3751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72"/>
                  </a:lnTo>
                  <a:lnTo>
                    <a:pt x="2800" y="3645"/>
                  </a:lnTo>
                  <a:lnTo>
                    <a:pt x="3289" y="3606"/>
                  </a:lnTo>
                  <a:lnTo>
                    <a:pt x="3448" y="3606"/>
                  </a:lnTo>
                  <a:lnTo>
                    <a:pt x="3949" y="3553"/>
                  </a:lnTo>
                  <a:lnTo>
                    <a:pt x="4108" y="3553"/>
                  </a:lnTo>
                  <a:lnTo>
                    <a:pt x="4610" y="3500"/>
                  </a:lnTo>
                  <a:lnTo>
                    <a:pt x="4768" y="3487"/>
                  </a:lnTo>
                  <a:lnTo>
                    <a:pt x="5270" y="3447"/>
                  </a:lnTo>
                  <a:lnTo>
                    <a:pt x="5428" y="3434"/>
                  </a:lnTo>
                  <a:lnTo>
                    <a:pt x="5930" y="3394"/>
                  </a:lnTo>
                  <a:lnTo>
                    <a:pt x="6089" y="3381"/>
                  </a:lnTo>
                  <a:lnTo>
                    <a:pt x="6591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85" y="3236"/>
                  </a:lnTo>
                  <a:lnTo>
                    <a:pt x="8057" y="3236"/>
                  </a:lnTo>
                  <a:lnTo>
                    <a:pt x="8545" y="3183"/>
                  </a:lnTo>
                  <a:lnTo>
                    <a:pt x="8717" y="3183"/>
                  </a:lnTo>
                  <a:lnTo>
                    <a:pt x="9206" y="3143"/>
                  </a:lnTo>
                  <a:lnTo>
                    <a:pt x="9377" y="3117"/>
                  </a:lnTo>
                  <a:lnTo>
                    <a:pt x="9866" y="3091"/>
                  </a:lnTo>
                  <a:lnTo>
                    <a:pt x="10038" y="3064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7" y="2985"/>
                  </a:lnTo>
                  <a:lnTo>
                    <a:pt x="11358" y="2972"/>
                  </a:lnTo>
                  <a:lnTo>
                    <a:pt x="11847" y="2945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66" y="2879"/>
                  </a:lnTo>
                  <a:lnTo>
                    <a:pt x="13154" y="2827"/>
                  </a:lnTo>
                  <a:lnTo>
                    <a:pt x="13326" y="2827"/>
                  </a:lnTo>
                  <a:lnTo>
                    <a:pt x="13815" y="2774"/>
                  </a:lnTo>
                  <a:lnTo>
                    <a:pt x="13986" y="2774"/>
                  </a:lnTo>
                  <a:lnTo>
                    <a:pt x="14475" y="2721"/>
                  </a:lnTo>
                  <a:lnTo>
                    <a:pt x="14647" y="2708"/>
                  </a:lnTo>
                  <a:lnTo>
                    <a:pt x="15135" y="2681"/>
                  </a:lnTo>
                  <a:lnTo>
                    <a:pt x="15307" y="2655"/>
                  </a:lnTo>
                  <a:lnTo>
                    <a:pt x="15796" y="2628"/>
                  </a:lnTo>
                  <a:lnTo>
                    <a:pt x="15967" y="2615"/>
                  </a:lnTo>
                  <a:lnTo>
                    <a:pt x="16456" y="2576"/>
                  </a:lnTo>
                  <a:lnTo>
                    <a:pt x="16628" y="2562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63" y="2483"/>
                  </a:lnTo>
                  <a:lnTo>
                    <a:pt x="17922" y="2457"/>
                  </a:lnTo>
                  <a:lnTo>
                    <a:pt x="18424" y="2404"/>
                  </a:lnTo>
                  <a:lnTo>
                    <a:pt x="18582" y="2404"/>
                  </a:lnTo>
                  <a:lnTo>
                    <a:pt x="19084" y="2364"/>
                  </a:lnTo>
                  <a:lnTo>
                    <a:pt x="19243" y="2351"/>
                  </a:lnTo>
                  <a:lnTo>
                    <a:pt x="19744" y="2311"/>
                  </a:lnTo>
                  <a:lnTo>
                    <a:pt x="19903" y="2298"/>
                  </a:lnTo>
                  <a:lnTo>
                    <a:pt x="20405" y="2259"/>
                  </a:lnTo>
                  <a:lnTo>
                    <a:pt x="20563" y="2245"/>
                  </a:lnTo>
                  <a:lnTo>
                    <a:pt x="21065" y="2219"/>
                  </a:lnTo>
                  <a:lnTo>
                    <a:pt x="21224" y="2193"/>
                  </a:lnTo>
                  <a:lnTo>
                    <a:pt x="21725" y="2166"/>
                  </a:lnTo>
                  <a:lnTo>
                    <a:pt x="21884" y="2153"/>
                  </a:lnTo>
                  <a:lnTo>
                    <a:pt x="22372" y="2113"/>
                  </a:lnTo>
                  <a:lnTo>
                    <a:pt x="22531" y="2100"/>
                  </a:lnTo>
                  <a:lnTo>
                    <a:pt x="23033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2" y="1995"/>
                  </a:lnTo>
                  <a:lnTo>
                    <a:pt x="24353" y="1955"/>
                  </a:lnTo>
                  <a:lnTo>
                    <a:pt x="24512" y="1928"/>
                  </a:lnTo>
                  <a:lnTo>
                    <a:pt x="25014" y="1902"/>
                  </a:lnTo>
                  <a:lnTo>
                    <a:pt x="25172" y="1889"/>
                  </a:lnTo>
                  <a:lnTo>
                    <a:pt x="25674" y="1849"/>
                  </a:lnTo>
                  <a:lnTo>
                    <a:pt x="25833" y="1836"/>
                  </a:lnTo>
                  <a:lnTo>
                    <a:pt x="26334" y="1796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40" y="1730"/>
                  </a:lnTo>
                  <a:lnTo>
                    <a:pt x="27629" y="1704"/>
                  </a:lnTo>
                  <a:lnTo>
                    <a:pt x="27800" y="1691"/>
                  </a:lnTo>
                  <a:lnTo>
                    <a:pt x="28289" y="1638"/>
                  </a:lnTo>
                  <a:lnTo>
                    <a:pt x="28461" y="1638"/>
                  </a:lnTo>
                  <a:lnTo>
                    <a:pt x="28949" y="1585"/>
                  </a:lnTo>
                  <a:lnTo>
                    <a:pt x="29121" y="1572"/>
                  </a:lnTo>
                  <a:lnTo>
                    <a:pt x="29610" y="1532"/>
                  </a:lnTo>
                  <a:lnTo>
                    <a:pt x="29781" y="1519"/>
                  </a:lnTo>
                  <a:lnTo>
                    <a:pt x="30270" y="1493"/>
                  </a:lnTo>
                  <a:lnTo>
                    <a:pt x="30442" y="1466"/>
                  </a:lnTo>
                  <a:lnTo>
                    <a:pt x="30930" y="1440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38" y="1334"/>
                  </a:lnTo>
                  <a:lnTo>
                    <a:pt x="32396" y="1321"/>
                  </a:lnTo>
                  <a:lnTo>
                    <a:pt x="32898" y="1268"/>
                  </a:lnTo>
                  <a:lnTo>
                    <a:pt x="33057" y="1268"/>
                  </a:lnTo>
                  <a:lnTo>
                    <a:pt x="33558" y="1229"/>
                  </a:lnTo>
                  <a:lnTo>
                    <a:pt x="33717" y="1229"/>
                  </a:lnTo>
                  <a:lnTo>
                    <a:pt x="34219" y="1176"/>
                  </a:lnTo>
                  <a:lnTo>
                    <a:pt x="34377" y="1162"/>
                  </a:lnTo>
                  <a:lnTo>
                    <a:pt x="34879" y="1123"/>
                  </a:lnTo>
                  <a:lnTo>
                    <a:pt x="35038" y="1110"/>
                  </a:lnTo>
                  <a:lnTo>
                    <a:pt x="35539" y="1070"/>
                  </a:lnTo>
                  <a:lnTo>
                    <a:pt x="35698" y="1057"/>
                  </a:lnTo>
                  <a:lnTo>
                    <a:pt x="36200" y="1030"/>
                  </a:lnTo>
                  <a:lnTo>
                    <a:pt x="36358" y="1004"/>
                  </a:lnTo>
                  <a:lnTo>
                    <a:pt x="36847" y="978"/>
                  </a:lnTo>
                  <a:lnTo>
                    <a:pt x="37005" y="964"/>
                  </a:lnTo>
                  <a:lnTo>
                    <a:pt x="37507" y="925"/>
                  </a:lnTo>
                  <a:lnTo>
                    <a:pt x="37666" y="912"/>
                  </a:lnTo>
                  <a:lnTo>
                    <a:pt x="38168" y="859"/>
                  </a:lnTo>
                  <a:lnTo>
                    <a:pt x="38326" y="859"/>
                  </a:lnTo>
                  <a:lnTo>
                    <a:pt x="38828" y="806"/>
                  </a:lnTo>
                  <a:lnTo>
                    <a:pt x="38986" y="793"/>
                  </a:lnTo>
                  <a:lnTo>
                    <a:pt x="39488" y="753"/>
                  </a:lnTo>
                  <a:lnTo>
                    <a:pt x="39647" y="740"/>
                  </a:lnTo>
                  <a:lnTo>
                    <a:pt x="40148" y="713"/>
                  </a:lnTo>
                  <a:lnTo>
                    <a:pt x="40307" y="700"/>
                  </a:lnTo>
                  <a:lnTo>
                    <a:pt x="40809" y="661"/>
                  </a:lnTo>
                  <a:lnTo>
                    <a:pt x="40967" y="647"/>
                  </a:lnTo>
                  <a:lnTo>
                    <a:pt x="41469" y="608"/>
                  </a:lnTo>
                  <a:lnTo>
                    <a:pt x="41614" y="595"/>
                  </a:lnTo>
                  <a:lnTo>
                    <a:pt x="42116" y="568"/>
                  </a:lnTo>
                  <a:lnTo>
                    <a:pt x="42275" y="542"/>
                  </a:lnTo>
                  <a:lnTo>
                    <a:pt x="42777" y="502"/>
                  </a:lnTo>
                  <a:lnTo>
                    <a:pt x="42935" y="502"/>
                  </a:lnTo>
                  <a:lnTo>
                    <a:pt x="43437" y="449"/>
                  </a:lnTo>
                  <a:lnTo>
                    <a:pt x="43595" y="449"/>
                  </a:lnTo>
                  <a:lnTo>
                    <a:pt x="44097" y="397"/>
                  </a:lnTo>
                  <a:lnTo>
                    <a:pt x="44256" y="383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18" y="304"/>
                  </a:lnTo>
                  <a:lnTo>
                    <a:pt x="45576" y="278"/>
                  </a:lnTo>
                  <a:lnTo>
                    <a:pt x="46078" y="251"/>
                  </a:lnTo>
                  <a:lnTo>
                    <a:pt x="46237" y="238"/>
                  </a:lnTo>
                  <a:lnTo>
                    <a:pt x="46712" y="198"/>
                  </a:lnTo>
                  <a:lnTo>
                    <a:pt x="46884" y="185"/>
                  </a:lnTo>
                  <a:lnTo>
                    <a:pt x="47372" y="146"/>
                  </a:lnTo>
                  <a:lnTo>
                    <a:pt x="47544" y="132"/>
                  </a:lnTo>
                  <a:lnTo>
                    <a:pt x="48204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9"/>
            <p:cNvSpPr/>
            <p:nvPr/>
          </p:nvSpPr>
          <p:spPr>
            <a:xfrm rot="293623">
              <a:off x="3840365" y="2401880"/>
              <a:ext cx="4174465" cy="334105"/>
            </a:xfrm>
            <a:custGeom>
              <a:avLst/>
              <a:gdLst/>
              <a:ahLst/>
              <a:cxnLst/>
              <a:rect l="l" t="t" r="r" b="b"/>
              <a:pathLst>
                <a:path w="48205" h="3858" extrusionOk="0">
                  <a:moveTo>
                    <a:pt x="48205" y="1"/>
                  </a:moveTo>
                  <a:lnTo>
                    <a:pt x="47545" y="54"/>
                  </a:lnTo>
                  <a:lnTo>
                    <a:pt x="47386" y="67"/>
                  </a:lnTo>
                  <a:lnTo>
                    <a:pt x="46884" y="93"/>
                  </a:lnTo>
                  <a:lnTo>
                    <a:pt x="46726" y="107"/>
                  </a:lnTo>
                  <a:lnTo>
                    <a:pt x="46224" y="146"/>
                  </a:lnTo>
                  <a:lnTo>
                    <a:pt x="46065" y="159"/>
                  </a:lnTo>
                  <a:lnTo>
                    <a:pt x="45564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65"/>
                  </a:lnTo>
                  <a:lnTo>
                    <a:pt x="44256" y="318"/>
                  </a:lnTo>
                  <a:lnTo>
                    <a:pt x="44098" y="331"/>
                  </a:lnTo>
                  <a:lnTo>
                    <a:pt x="43596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77" y="424"/>
                  </a:lnTo>
                  <a:lnTo>
                    <a:pt x="42275" y="463"/>
                  </a:lnTo>
                  <a:lnTo>
                    <a:pt x="42117" y="476"/>
                  </a:lnTo>
                  <a:lnTo>
                    <a:pt x="41615" y="516"/>
                  </a:lnTo>
                  <a:lnTo>
                    <a:pt x="41456" y="529"/>
                  </a:lnTo>
                  <a:lnTo>
                    <a:pt x="40954" y="556"/>
                  </a:lnTo>
                  <a:lnTo>
                    <a:pt x="40796" y="582"/>
                  </a:lnTo>
                  <a:lnTo>
                    <a:pt x="40321" y="622"/>
                  </a:lnTo>
                  <a:lnTo>
                    <a:pt x="40149" y="622"/>
                  </a:lnTo>
                  <a:lnTo>
                    <a:pt x="39660" y="674"/>
                  </a:lnTo>
                  <a:lnTo>
                    <a:pt x="39489" y="688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40" y="767"/>
                  </a:lnTo>
                  <a:lnTo>
                    <a:pt x="38168" y="793"/>
                  </a:lnTo>
                  <a:lnTo>
                    <a:pt x="37679" y="820"/>
                  </a:lnTo>
                  <a:lnTo>
                    <a:pt x="37508" y="846"/>
                  </a:lnTo>
                  <a:lnTo>
                    <a:pt x="37019" y="873"/>
                  </a:lnTo>
                  <a:lnTo>
                    <a:pt x="36847" y="886"/>
                  </a:lnTo>
                  <a:lnTo>
                    <a:pt x="36359" y="925"/>
                  </a:lnTo>
                  <a:lnTo>
                    <a:pt x="36187" y="939"/>
                  </a:lnTo>
                  <a:lnTo>
                    <a:pt x="35711" y="991"/>
                  </a:lnTo>
                  <a:lnTo>
                    <a:pt x="35540" y="991"/>
                  </a:lnTo>
                  <a:lnTo>
                    <a:pt x="35051" y="1044"/>
                  </a:lnTo>
                  <a:lnTo>
                    <a:pt x="34879" y="1044"/>
                  </a:lnTo>
                  <a:lnTo>
                    <a:pt x="34391" y="1084"/>
                  </a:lnTo>
                  <a:lnTo>
                    <a:pt x="34219" y="1097"/>
                  </a:lnTo>
                  <a:lnTo>
                    <a:pt x="33730" y="1137"/>
                  </a:lnTo>
                  <a:lnTo>
                    <a:pt x="33559" y="1150"/>
                  </a:lnTo>
                  <a:lnTo>
                    <a:pt x="33070" y="1189"/>
                  </a:lnTo>
                  <a:lnTo>
                    <a:pt x="32898" y="1203"/>
                  </a:lnTo>
                  <a:lnTo>
                    <a:pt x="32410" y="1242"/>
                  </a:lnTo>
                  <a:lnTo>
                    <a:pt x="32238" y="1256"/>
                  </a:lnTo>
                  <a:lnTo>
                    <a:pt x="31749" y="1282"/>
                  </a:lnTo>
                  <a:lnTo>
                    <a:pt x="31578" y="1308"/>
                  </a:lnTo>
                  <a:lnTo>
                    <a:pt x="31089" y="1335"/>
                  </a:lnTo>
                  <a:lnTo>
                    <a:pt x="30944" y="1348"/>
                  </a:lnTo>
                  <a:lnTo>
                    <a:pt x="30442" y="1401"/>
                  </a:lnTo>
                  <a:lnTo>
                    <a:pt x="30284" y="1401"/>
                  </a:lnTo>
                  <a:lnTo>
                    <a:pt x="29782" y="1454"/>
                  </a:lnTo>
                  <a:lnTo>
                    <a:pt x="29623" y="1454"/>
                  </a:lnTo>
                  <a:lnTo>
                    <a:pt x="29121" y="1506"/>
                  </a:lnTo>
                  <a:lnTo>
                    <a:pt x="28963" y="1520"/>
                  </a:lnTo>
                  <a:lnTo>
                    <a:pt x="28461" y="1546"/>
                  </a:lnTo>
                  <a:lnTo>
                    <a:pt x="28303" y="1572"/>
                  </a:lnTo>
                  <a:lnTo>
                    <a:pt x="27801" y="1599"/>
                  </a:lnTo>
                  <a:lnTo>
                    <a:pt x="27642" y="1612"/>
                  </a:lnTo>
                  <a:lnTo>
                    <a:pt x="27140" y="1652"/>
                  </a:lnTo>
                  <a:lnTo>
                    <a:pt x="26982" y="1665"/>
                  </a:lnTo>
                  <a:lnTo>
                    <a:pt x="26480" y="1705"/>
                  </a:lnTo>
                  <a:lnTo>
                    <a:pt x="26335" y="1718"/>
                  </a:lnTo>
                  <a:lnTo>
                    <a:pt x="25833" y="1757"/>
                  </a:lnTo>
                  <a:lnTo>
                    <a:pt x="25674" y="1757"/>
                  </a:lnTo>
                  <a:lnTo>
                    <a:pt x="25173" y="1810"/>
                  </a:lnTo>
                  <a:lnTo>
                    <a:pt x="25014" y="1810"/>
                  </a:lnTo>
                  <a:lnTo>
                    <a:pt x="24512" y="1863"/>
                  </a:lnTo>
                  <a:lnTo>
                    <a:pt x="24354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192" y="1969"/>
                  </a:lnTo>
                  <a:lnTo>
                    <a:pt x="23033" y="1982"/>
                  </a:lnTo>
                  <a:lnTo>
                    <a:pt x="22531" y="2008"/>
                  </a:lnTo>
                  <a:lnTo>
                    <a:pt x="22373" y="2035"/>
                  </a:lnTo>
                  <a:lnTo>
                    <a:pt x="21871" y="2061"/>
                  </a:lnTo>
                  <a:lnTo>
                    <a:pt x="21712" y="2074"/>
                  </a:lnTo>
                  <a:lnTo>
                    <a:pt x="21224" y="2114"/>
                  </a:lnTo>
                  <a:lnTo>
                    <a:pt x="21065" y="2127"/>
                  </a:lnTo>
                  <a:lnTo>
                    <a:pt x="20564" y="2180"/>
                  </a:lnTo>
                  <a:lnTo>
                    <a:pt x="20405" y="2180"/>
                  </a:lnTo>
                  <a:lnTo>
                    <a:pt x="19903" y="2233"/>
                  </a:lnTo>
                  <a:lnTo>
                    <a:pt x="19745" y="2233"/>
                  </a:lnTo>
                  <a:lnTo>
                    <a:pt x="19243" y="2272"/>
                  </a:lnTo>
                  <a:lnTo>
                    <a:pt x="19084" y="2299"/>
                  </a:lnTo>
                  <a:lnTo>
                    <a:pt x="18583" y="2325"/>
                  </a:lnTo>
                  <a:lnTo>
                    <a:pt x="18424" y="2338"/>
                  </a:lnTo>
                  <a:lnTo>
                    <a:pt x="17922" y="2378"/>
                  </a:lnTo>
                  <a:lnTo>
                    <a:pt x="17764" y="2391"/>
                  </a:lnTo>
                  <a:lnTo>
                    <a:pt x="17275" y="2418"/>
                  </a:lnTo>
                  <a:lnTo>
                    <a:pt x="17103" y="2444"/>
                  </a:lnTo>
                  <a:lnTo>
                    <a:pt x="16628" y="2471"/>
                  </a:lnTo>
                  <a:lnTo>
                    <a:pt x="16456" y="2497"/>
                  </a:lnTo>
                  <a:lnTo>
                    <a:pt x="15968" y="2523"/>
                  </a:lnTo>
                  <a:lnTo>
                    <a:pt x="15796" y="2537"/>
                  </a:lnTo>
                  <a:lnTo>
                    <a:pt x="15307" y="2589"/>
                  </a:lnTo>
                  <a:lnTo>
                    <a:pt x="15136" y="2589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7" y="2695"/>
                  </a:lnTo>
                  <a:lnTo>
                    <a:pt x="13815" y="2708"/>
                  </a:lnTo>
                  <a:lnTo>
                    <a:pt x="13326" y="2735"/>
                  </a:lnTo>
                  <a:lnTo>
                    <a:pt x="13155" y="2748"/>
                  </a:lnTo>
                  <a:lnTo>
                    <a:pt x="12666" y="2787"/>
                  </a:lnTo>
                  <a:lnTo>
                    <a:pt x="12494" y="2801"/>
                  </a:lnTo>
                  <a:lnTo>
                    <a:pt x="12006" y="2840"/>
                  </a:lnTo>
                  <a:lnTo>
                    <a:pt x="11860" y="2853"/>
                  </a:lnTo>
                  <a:lnTo>
                    <a:pt x="11359" y="2893"/>
                  </a:lnTo>
                  <a:lnTo>
                    <a:pt x="11200" y="2906"/>
                  </a:lnTo>
                  <a:lnTo>
                    <a:pt x="10698" y="2959"/>
                  </a:lnTo>
                  <a:lnTo>
                    <a:pt x="10540" y="2959"/>
                  </a:lnTo>
                  <a:lnTo>
                    <a:pt x="10038" y="2999"/>
                  </a:lnTo>
                  <a:lnTo>
                    <a:pt x="9879" y="2999"/>
                  </a:lnTo>
                  <a:lnTo>
                    <a:pt x="9378" y="3052"/>
                  </a:lnTo>
                  <a:lnTo>
                    <a:pt x="9219" y="3065"/>
                  </a:lnTo>
                  <a:lnTo>
                    <a:pt x="8717" y="3104"/>
                  </a:lnTo>
                  <a:lnTo>
                    <a:pt x="8559" y="3118"/>
                  </a:lnTo>
                  <a:lnTo>
                    <a:pt x="8057" y="3157"/>
                  </a:lnTo>
                  <a:lnTo>
                    <a:pt x="7898" y="3170"/>
                  </a:lnTo>
                  <a:lnTo>
                    <a:pt x="7397" y="3197"/>
                  </a:lnTo>
                  <a:lnTo>
                    <a:pt x="7238" y="3223"/>
                  </a:lnTo>
                  <a:lnTo>
                    <a:pt x="6749" y="3250"/>
                  </a:lnTo>
                  <a:lnTo>
                    <a:pt x="6591" y="3263"/>
                  </a:lnTo>
                  <a:lnTo>
                    <a:pt x="6089" y="3303"/>
                  </a:lnTo>
                  <a:lnTo>
                    <a:pt x="5931" y="3316"/>
                  </a:lnTo>
                  <a:lnTo>
                    <a:pt x="5429" y="3369"/>
                  </a:lnTo>
                  <a:lnTo>
                    <a:pt x="5270" y="3369"/>
                  </a:lnTo>
                  <a:lnTo>
                    <a:pt x="4769" y="3408"/>
                  </a:lnTo>
                  <a:lnTo>
                    <a:pt x="4610" y="3435"/>
                  </a:lnTo>
                  <a:lnTo>
                    <a:pt x="4108" y="3461"/>
                  </a:lnTo>
                  <a:lnTo>
                    <a:pt x="3950" y="3487"/>
                  </a:lnTo>
                  <a:lnTo>
                    <a:pt x="3448" y="3514"/>
                  </a:lnTo>
                  <a:lnTo>
                    <a:pt x="3289" y="3527"/>
                  </a:lnTo>
                  <a:lnTo>
                    <a:pt x="2788" y="3567"/>
                  </a:lnTo>
                  <a:lnTo>
                    <a:pt x="2629" y="3580"/>
                  </a:lnTo>
                  <a:lnTo>
                    <a:pt x="2154" y="3619"/>
                  </a:lnTo>
                  <a:lnTo>
                    <a:pt x="1982" y="3633"/>
                  </a:lnTo>
                  <a:lnTo>
                    <a:pt x="1493" y="3659"/>
                  </a:lnTo>
                  <a:lnTo>
                    <a:pt x="1322" y="3686"/>
                  </a:lnTo>
                  <a:lnTo>
                    <a:pt x="833" y="3725"/>
                  </a:lnTo>
                  <a:lnTo>
                    <a:pt x="661" y="3725"/>
                  </a:lnTo>
                  <a:lnTo>
                    <a:pt x="1" y="3778"/>
                  </a:lnTo>
                  <a:lnTo>
                    <a:pt x="1" y="3857"/>
                  </a:lnTo>
                  <a:lnTo>
                    <a:pt x="661" y="3818"/>
                  </a:lnTo>
                  <a:lnTo>
                    <a:pt x="833" y="3818"/>
                  </a:lnTo>
                  <a:lnTo>
                    <a:pt x="1322" y="3765"/>
                  </a:lnTo>
                  <a:lnTo>
                    <a:pt x="1493" y="3738"/>
                  </a:lnTo>
                  <a:lnTo>
                    <a:pt x="1982" y="3712"/>
                  </a:lnTo>
                  <a:lnTo>
                    <a:pt x="2154" y="3699"/>
                  </a:lnTo>
                  <a:lnTo>
                    <a:pt x="2642" y="3659"/>
                  </a:lnTo>
                  <a:lnTo>
                    <a:pt x="2814" y="3646"/>
                  </a:lnTo>
                  <a:lnTo>
                    <a:pt x="3303" y="3619"/>
                  </a:lnTo>
                  <a:lnTo>
                    <a:pt x="3474" y="3593"/>
                  </a:lnTo>
                  <a:lnTo>
                    <a:pt x="3963" y="3567"/>
                  </a:lnTo>
                  <a:lnTo>
                    <a:pt x="4135" y="3553"/>
                  </a:lnTo>
                  <a:lnTo>
                    <a:pt x="4610" y="3514"/>
                  </a:lnTo>
                  <a:lnTo>
                    <a:pt x="4769" y="3501"/>
                  </a:lnTo>
                  <a:lnTo>
                    <a:pt x="5270" y="3448"/>
                  </a:lnTo>
                  <a:lnTo>
                    <a:pt x="5429" y="3448"/>
                  </a:lnTo>
                  <a:lnTo>
                    <a:pt x="5931" y="3395"/>
                  </a:lnTo>
                  <a:lnTo>
                    <a:pt x="6089" y="3382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3"/>
                  </a:lnTo>
                  <a:lnTo>
                    <a:pt x="7410" y="3289"/>
                  </a:lnTo>
                  <a:lnTo>
                    <a:pt x="7912" y="3250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4"/>
                  </a:lnTo>
                  <a:lnTo>
                    <a:pt x="9219" y="3157"/>
                  </a:lnTo>
                  <a:lnTo>
                    <a:pt x="9378" y="3131"/>
                  </a:lnTo>
                  <a:lnTo>
                    <a:pt x="9879" y="3078"/>
                  </a:lnTo>
                  <a:lnTo>
                    <a:pt x="10038" y="3078"/>
                  </a:lnTo>
                  <a:lnTo>
                    <a:pt x="10540" y="3038"/>
                  </a:lnTo>
                  <a:lnTo>
                    <a:pt x="10698" y="3038"/>
                  </a:lnTo>
                  <a:lnTo>
                    <a:pt x="11200" y="2986"/>
                  </a:lnTo>
                  <a:lnTo>
                    <a:pt x="11359" y="2972"/>
                  </a:lnTo>
                  <a:lnTo>
                    <a:pt x="11860" y="2933"/>
                  </a:lnTo>
                  <a:lnTo>
                    <a:pt x="12019" y="2920"/>
                  </a:lnTo>
                  <a:lnTo>
                    <a:pt x="12521" y="2893"/>
                  </a:lnTo>
                  <a:lnTo>
                    <a:pt x="12679" y="2867"/>
                  </a:lnTo>
                  <a:lnTo>
                    <a:pt x="13181" y="2840"/>
                  </a:lnTo>
                  <a:lnTo>
                    <a:pt x="13340" y="2827"/>
                  </a:lnTo>
                  <a:lnTo>
                    <a:pt x="13815" y="2787"/>
                  </a:lnTo>
                  <a:lnTo>
                    <a:pt x="13987" y="2774"/>
                  </a:lnTo>
                  <a:lnTo>
                    <a:pt x="14475" y="2735"/>
                  </a:lnTo>
                  <a:lnTo>
                    <a:pt x="14647" y="2721"/>
                  </a:lnTo>
                  <a:lnTo>
                    <a:pt x="15136" y="2669"/>
                  </a:lnTo>
                  <a:lnTo>
                    <a:pt x="15307" y="2669"/>
                  </a:lnTo>
                  <a:lnTo>
                    <a:pt x="15796" y="2629"/>
                  </a:lnTo>
                  <a:lnTo>
                    <a:pt x="15968" y="2603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7" y="2523"/>
                  </a:lnTo>
                  <a:lnTo>
                    <a:pt x="17288" y="2510"/>
                  </a:lnTo>
                  <a:lnTo>
                    <a:pt x="17777" y="2471"/>
                  </a:lnTo>
                  <a:lnTo>
                    <a:pt x="17949" y="2457"/>
                  </a:lnTo>
                  <a:lnTo>
                    <a:pt x="18437" y="2418"/>
                  </a:lnTo>
                  <a:lnTo>
                    <a:pt x="18583" y="2404"/>
                  </a:lnTo>
                  <a:lnTo>
                    <a:pt x="19084" y="2378"/>
                  </a:lnTo>
                  <a:lnTo>
                    <a:pt x="19243" y="2365"/>
                  </a:lnTo>
                  <a:lnTo>
                    <a:pt x="19745" y="2312"/>
                  </a:lnTo>
                  <a:lnTo>
                    <a:pt x="19903" y="2312"/>
                  </a:lnTo>
                  <a:lnTo>
                    <a:pt x="20405" y="2259"/>
                  </a:lnTo>
                  <a:lnTo>
                    <a:pt x="20564" y="2259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67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5" y="2088"/>
                  </a:lnTo>
                  <a:lnTo>
                    <a:pt x="23046" y="2061"/>
                  </a:lnTo>
                  <a:lnTo>
                    <a:pt x="23205" y="2048"/>
                  </a:lnTo>
                  <a:lnTo>
                    <a:pt x="23693" y="2008"/>
                  </a:lnTo>
                  <a:lnTo>
                    <a:pt x="23852" y="1995"/>
                  </a:lnTo>
                  <a:lnTo>
                    <a:pt x="24354" y="1969"/>
                  </a:lnTo>
                  <a:lnTo>
                    <a:pt x="24512" y="1942"/>
                  </a:lnTo>
                  <a:lnTo>
                    <a:pt x="25014" y="1903"/>
                  </a:lnTo>
                  <a:lnTo>
                    <a:pt x="25173" y="1903"/>
                  </a:lnTo>
                  <a:lnTo>
                    <a:pt x="25674" y="1850"/>
                  </a:lnTo>
                  <a:lnTo>
                    <a:pt x="25833" y="1837"/>
                  </a:lnTo>
                  <a:lnTo>
                    <a:pt x="26335" y="1797"/>
                  </a:lnTo>
                  <a:lnTo>
                    <a:pt x="26493" y="1784"/>
                  </a:lnTo>
                  <a:lnTo>
                    <a:pt x="26995" y="1744"/>
                  </a:lnTo>
                  <a:lnTo>
                    <a:pt x="27154" y="1731"/>
                  </a:lnTo>
                  <a:lnTo>
                    <a:pt x="27655" y="1705"/>
                  </a:lnTo>
                  <a:lnTo>
                    <a:pt x="27814" y="1678"/>
                  </a:lnTo>
                  <a:lnTo>
                    <a:pt x="28303" y="1652"/>
                  </a:lnTo>
                  <a:lnTo>
                    <a:pt x="28461" y="1639"/>
                  </a:lnTo>
                  <a:lnTo>
                    <a:pt x="28963" y="1599"/>
                  </a:lnTo>
                  <a:lnTo>
                    <a:pt x="29121" y="1586"/>
                  </a:lnTo>
                  <a:lnTo>
                    <a:pt x="29623" y="1533"/>
                  </a:lnTo>
                  <a:lnTo>
                    <a:pt x="29782" y="1533"/>
                  </a:lnTo>
                  <a:lnTo>
                    <a:pt x="30284" y="1480"/>
                  </a:lnTo>
                  <a:lnTo>
                    <a:pt x="30442" y="1480"/>
                  </a:lnTo>
                  <a:lnTo>
                    <a:pt x="30944" y="1427"/>
                  </a:lnTo>
                  <a:lnTo>
                    <a:pt x="31102" y="1414"/>
                  </a:lnTo>
                  <a:lnTo>
                    <a:pt x="31604" y="1388"/>
                  </a:lnTo>
                  <a:lnTo>
                    <a:pt x="31763" y="1374"/>
                  </a:lnTo>
                  <a:lnTo>
                    <a:pt x="32265" y="1335"/>
                  </a:lnTo>
                  <a:lnTo>
                    <a:pt x="32423" y="1322"/>
                  </a:lnTo>
                  <a:lnTo>
                    <a:pt x="32925" y="1282"/>
                  </a:lnTo>
                  <a:lnTo>
                    <a:pt x="33070" y="1269"/>
                  </a:lnTo>
                  <a:lnTo>
                    <a:pt x="33559" y="1242"/>
                  </a:lnTo>
                  <a:lnTo>
                    <a:pt x="33730" y="1216"/>
                  </a:lnTo>
                  <a:lnTo>
                    <a:pt x="34219" y="1189"/>
                  </a:lnTo>
                  <a:lnTo>
                    <a:pt x="34391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40" y="1071"/>
                  </a:lnTo>
                  <a:lnTo>
                    <a:pt x="35711" y="1057"/>
                  </a:lnTo>
                  <a:lnTo>
                    <a:pt x="36200" y="1018"/>
                  </a:lnTo>
                  <a:lnTo>
                    <a:pt x="36372" y="1005"/>
                  </a:lnTo>
                  <a:lnTo>
                    <a:pt x="36860" y="978"/>
                  </a:lnTo>
                  <a:lnTo>
                    <a:pt x="37032" y="952"/>
                  </a:lnTo>
                  <a:lnTo>
                    <a:pt x="37521" y="925"/>
                  </a:lnTo>
                  <a:lnTo>
                    <a:pt x="37692" y="912"/>
                  </a:lnTo>
                  <a:lnTo>
                    <a:pt x="38168" y="873"/>
                  </a:lnTo>
                  <a:lnTo>
                    <a:pt x="38340" y="859"/>
                  </a:lnTo>
                  <a:lnTo>
                    <a:pt x="38828" y="820"/>
                  </a:lnTo>
                  <a:lnTo>
                    <a:pt x="39000" y="806"/>
                  </a:lnTo>
                  <a:lnTo>
                    <a:pt x="39489" y="754"/>
                  </a:lnTo>
                  <a:lnTo>
                    <a:pt x="39660" y="754"/>
                  </a:lnTo>
                  <a:lnTo>
                    <a:pt x="40149" y="714"/>
                  </a:lnTo>
                  <a:lnTo>
                    <a:pt x="40321" y="714"/>
                  </a:lnTo>
                  <a:lnTo>
                    <a:pt x="40809" y="661"/>
                  </a:lnTo>
                  <a:lnTo>
                    <a:pt x="40981" y="648"/>
                  </a:lnTo>
                  <a:lnTo>
                    <a:pt x="41469" y="608"/>
                  </a:lnTo>
                  <a:lnTo>
                    <a:pt x="41641" y="595"/>
                  </a:lnTo>
                  <a:lnTo>
                    <a:pt x="42130" y="556"/>
                  </a:lnTo>
                  <a:lnTo>
                    <a:pt x="42302" y="542"/>
                  </a:lnTo>
                  <a:lnTo>
                    <a:pt x="42777" y="516"/>
                  </a:lnTo>
                  <a:lnTo>
                    <a:pt x="42935" y="490"/>
                  </a:lnTo>
                  <a:lnTo>
                    <a:pt x="43437" y="463"/>
                  </a:lnTo>
                  <a:lnTo>
                    <a:pt x="43596" y="437"/>
                  </a:lnTo>
                  <a:lnTo>
                    <a:pt x="44098" y="410"/>
                  </a:lnTo>
                  <a:lnTo>
                    <a:pt x="44256" y="397"/>
                  </a:lnTo>
                  <a:lnTo>
                    <a:pt x="44758" y="344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7" y="291"/>
                  </a:lnTo>
                  <a:lnTo>
                    <a:pt x="46079" y="252"/>
                  </a:lnTo>
                  <a:lnTo>
                    <a:pt x="46237" y="225"/>
                  </a:lnTo>
                  <a:lnTo>
                    <a:pt x="46739" y="199"/>
                  </a:lnTo>
                  <a:lnTo>
                    <a:pt x="46897" y="186"/>
                  </a:lnTo>
                  <a:lnTo>
                    <a:pt x="47399" y="146"/>
                  </a:lnTo>
                  <a:lnTo>
                    <a:pt x="47545" y="133"/>
                  </a:lnTo>
                  <a:lnTo>
                    <a:pt x="48205" y="80"/>
                  </a:lnTo>
                  <a:lnTo>
                    <a:pt x="48205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9"/>
            <p:cNvSpPr/>
            <p:nvPr/>
          </p:nvSpPr>
          <p:spPr>
            <a:xfrm rot="293623">
              <a:off x="3837566" y="2716283"/>
              <a:ext cx="4176717" cy="335145"/>
            </a:xfrm>
            <a:custGeom>
              <a:avLst/>
              <a:gdLst/>
              <a:ahLst/>
              <a:cxnLst/>
              <a:rect l="l" t="t" r="r" b="b"/>
              <a:pathLst>
                <a:path w="48231" h="3870" extrusionOk="0">
                  <a:moveTo>
                    <a:pt x="48204" y="0"/>
                  </a:moveTo>
                  <a:lnTo>
                    <a:pt x="47544" y="40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38" y="106"/>
                  </a:lnTo>
                  <a:lnTo>
                    <a:pt x="46250" y="159"/>
                  </a:lnTo>
                  <a:lnTo>
                    <a:pt x="46078" y="172"/>
                  </a:lnTo>
                  <a:lnTo>
                    <a:pt x="45589" y="212"/>
                  </a:lnTo>
                  <a:lnTo>
                    <a:pt x="45418" y="225"/>
                  </a:lnTo>
                  <a:lnTo>
                    <a:pt x="44929" y="265"/>
                  </a:lnTo>
                  <a:lnTo>
                    <a:pt x="44757" y="278"/>
                  </a:lnTo>
                  <a:lnTo>
                    <a:pt x="44269" y="304"/>
                  </a:lnTo>
                  <a:lnTo>
                    <a:pt x="44097" y="331"/>
                  </a:lnTo>
                  <a:lnTo>
                    <a:pt x="43608" y="357"/>
                  </a:lnTo>
                  <a:lnTo>
                    <a:pt x="43437" y="370"/>
                  </a:lnTo>
                  <a:lnTo>
                    <a:pt x="42948" y="410"/>
                  </a:lnTo>
                  <a:lnTo>
                    <a:pt x="42776" y="423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41" y="529"/>
                  </a:lnTo>
                  <a:lnTo>
                    <a:pt x="41469" y="529"/>
                  </a:lnTo>
                  <a:lnTo>
                    <a:pt x="40980" y="568"/>
                  </a:lnTo>
                  <a:lnTo>
                    <a:pt x="40809" y="595"/>
                  </a:lnTo>
                  <a:lnTo>
                    <a:pt x="40320" y="621"/>
                  </a:lnTo>
                  <a:lnTo>
                    <a:pt x="40148" y="634"/>
                  </a:lnTo>
                  <a:lnTo>
                    <a:pt x="39660" y="674"/>
                  </a:lnTo>
                  <a:lnTo>
                    <a:pt x="39488" y="687"/>
                  </a:lnTo>
                  <a:lnTo>
                    <a:pt x="38999" y="727"/>
                  </a:lnTo>
                  <a:lnTo>
                    <a:pt x="38828" y="740"/>
                  </a:lnTo>
                  <a:lnTo>
                    <a:pt x="38339" y="766"/>
                  </a:lnTo>
                  <a:lnTo>
                    <a:pt x="38167" y="780"/>
                  </a:lnTo>
                  <a:lnTo>
                    <a:pt x="37679" y="819"/>
                  </a:lnTo>
                  <a:lnTo>
                    <a:pt x="37507" y="832"/>
                  </a:lnTo>
                  <a:lnTo>
                    <a:pt x="37031" y="885"/>
                  </a:lnTo>
                  <a:lnTo>
                    <a:pt x="36873" y="885"/>
                  </a:lnTo>
                  <a:lnTo>
                    <a:pt x="36371" y="938"/>
                  </a:lnTo>
                  <a:lnTo>
                    <a:pt x="36213" y="951"/>
                  </a:lnTo>
                  <a:lnTo>
                    <a:pt x="35711" y="991"/>
                  </a:lnTo>
                  <a:lnTo>
                    <a:pt x="35552" y="1004"/>
                  </a:lnTo>
                  <a:lnTo>
                    <a:pt x="35050" y="1031"/>
                  </a:lnTo>
                  <a:lnTo>
                    <a:pt x="34892" y="1057"/>
                  </a:lnTo>
                  <a:lnTo>
                    <a:pt x="34390" y="1083"/>
                  </a:lnTo>
                  <a:lnTo>
                    <a:pt x="34232" y="1097"/>
                  </a:lnTo>
                  <a:lnTo>
                    <a:pt x="33730" y="1136"/>
                  </a:lnTo>
                  <a:lnTo>
                    <a:pt x="33571" y="1149"/>
                  </a:lnTo>
                  <a:lnTo>
                    <a:pt x="33069" y="1189"/>
                  </a:lnTo>
                  <a:lnTo>
                    <a:pt x="32911" y="1202"/>
                  </a:lnTo>
                  <a:lnTo>
                    <a:pt x="32409" y="1255"/>
                  </a:lnTo>
                  <a:lnTo>
                    <a:pt x="32264" y="1255"/>
                  </a:lnTo>
                  <a:lnTo>
                    <a:pt x="31762" y="1295"/>
                  </a:lnTo>
                  <a:lnTo>
                    <a:pt x="31604" y="1295"/>
                  </a:lnTo>
                  <a:lnTo>
                    <a:pt x="31102" y="1348"/>
                  </a:lnTo>
                  <a:lnTo>
                    <a:pt x="30943" y="1361"/>
                  </a:lnTo>
                  <a:lnTo>
                    <a:pt x="30441" y="1400"/>
                  </a:lnTo>
                  <a:lnTo>
                    <a:pt x="30283" y="1414"/>
                  </a:lnTo>
                  <a:lnTo>
                    <a:pt x="29781" y="1440"/>
                  </a:lnTo>
                  <a:lnTo>
                    <a:pt x="29623" y="1466"/>
                  </a:lnTo>
                  <a:lnTo>
                    <a:pt x="29121" y="1493"/>
                  </a:lnTo>
                  <a:lnTo>
                    <a:pt x="28962" y="1519"/>
                  </a:lnTo>
                  <a:lnTo>
                    <a:pt x="28460" y="1546"/>
                  </a:lnTo>
                  <a:lnTo>
                    <a:pt x="28302" y="1559"/>
                  </a:lnTo>
                  <a:lnTo>
                    <a:pt x="27800" y="1598"/>
                  </a:lnTo>
                  <a:lnTo>
                    <a:pt x="27642" y="1612"/>
                  </a:lnTo>
                  <a:lnTo>
                    <a:pt x="27166" y="1664"/>
                  </a:lnTo>
                  <a:lnTo>
                    <a:pt x="26994" y="1664"/>
                  </a:lnTo>
                  <a:lnTo>
                    <a:pt x="26506" y="1717"/>
                  </a:lnTo>
                  <a:lnTo>
                    <a:pt x="26334" y="1731"/>
                  </a:lnTo>
                  <a:lnTo>
                    <a:pt x="25845" y="1757"/>
                  </a:lnTo>
                  <a:lnTo>
                    <a:pt x="25674" y="1770"/>
                  </a:lnTo>
                  <a:lnTo>
                    <a:pt x="25185" y="1810"/>
                  </a:lnTo>
                  <a:lnTo>
                    <a:pt x="25013" y="1823"/>
                  </a:lnTo>
                  <a:lnTo>
                    <a:pt x="24525" y="1863"/>
                  </a:lnTo>
                  <a:lnTo>
                    <a:pt x="24353" y="1876"/>
                  </a:lnTo>
                  <a:lnTo>
                    <a:pt x="23865" y="1915"/>
                  </a:lnTo>
                  <a:lnTo>
                    <a:pt x="23693" y="1929"/>
                  </a:lnTo>
                  <a:lnTo>
                    <a:pt x="23204" y="1955"/>
                  </a:lnTo>
                  <a:lnTo>
                    <a:pt x="23032" y="1981"/>
                  </a:lnTo>
                  <a:lnTo>
                    <a:pt x="22557" y="2021"/>
                  </a:lnTo>
                  <a:lnTo>
                    <a:pt x="22385" y="2021"/>
                  </a:lnTo>
                  <a:lnTo>
                    <a:pt x="21897" y="2074"/>
                  </a:lnTo>
                  <a:lnTo>
                    <a:pt x="21725" y="2074"/>
                  </a:lnTo>
                  <a:lnTo>
                    <a:pt x="21236" y="2127"/>
                  </a:lnTo>
                  <a:lnTo>
                    <a:pt x="21065" y="2140"/>
                  </a:lnTo>
                  <a:lnTo>
                    <a:pt x="20576" y="2180"/>
                  </a:lnTo>
                  <a:lnTo>
                    <a:pt x="20404" y="2193"/>
                  </a:lnTo>
                  <a:lnTo>
                    <a:pt x="19916" y="2219"/>
                  </a:lnTo>
                  <a:lnTo>
                    <a:pt x="19744" y="2246"/>
                  </a:lnTo>
                  <a:lnTo>
                    <a:pt x="19255" y="2272"/>
                  </a:lnTo>
                  <a:lnTo>
                    <a:pt x="19084" y="2285"/>
                  </a:lnTo>
                  <a:lnTo>
                    <a:pt x="18595" y="2325"/>
                  </a:lnTo>
                  <a:lnTo>
                    <a:pt x="18423" y="2338"/>
                  </a:lnTo>
                  <a:lnTo>
                    <a:pt x="17935" y="2378"/>
                  </a:lnTo>
                  <a:lnTo>
                    <a:pt x="17789" y="2391"/>
                  </a:lnTo>
                  <a:lnTo>
                    <a:pt x="17288" y="2430"/>
                  </a:lnTo>
                  <a:lnTo>
                    <a:pt x="17129" y="2430"/>
                  </a:lnTo>
                  <a:lnTo>
                    <a:pt x="16627" y="2483"/>
                  </a:lnTo>
                  <a:lnTo>
                    <a:pt x="16469" y="2510"/>
                  </a:lnTo>
                  <a:lnTo>
                    <a:pt x="15967" y="2536"/>
                  </a:lnTo>
                  <a:lnTo>
                    <a:pt x="15809" y="2549"/>
                  </a:lnTo>
                  <a:lnTo>
                    <a:pt x="15307" y="2589"/>
                  </a:lnTo>
                  <a:lnTo>
                    <a:pt x="15148" y="2602"/>
                  </a:lnTo>
                  <a:lnTo>
                    <a:pt x="14646" y="2642"/>
                  </a:lnTo>
                  <a:lnTo>
                    <a:pt x="14488" y="2655"/>
                  </a:lnTo>
                  <a:lnTo>
                    <a:pt x="13986" y="2681"/>
                  </a:lnTo>
                  <a:lnTo>
                    <a:pt x="13828" y="2708"/>
                  </a:lnTo>
                  <a:lnTo>
                    <a:pt x="13326" y="2734"/>
                  </a:lnTo>
                  <a:lnTo>
                    <a:pt x="13167" y="2747"/>
                  </a:lnTo>
                  <a:lnTo>
                    <a:pt x="12679" y="2800"/>
                  </a:lnTo>
                  <a:lnTo>
                    <a:pt x="12520" y="2800"/>
                  </a:lnTo>
                  <a:lnTo>
                    <a:pt x="12018" y="2853"/>
                  </a:lnTo>
                  <a:lnTo>
                    <a:pt x="11860" y="2853"/>
                  </a:lnTo>
                  <a:lnTo>
                    <a:pt x="11358" y="2906"/>
                  </a:lnTo>
                  <a:lnTo>
                    <a:pt x="11199" y="2919"/>
                  </a:lnTo>
                  <a:lnTo>
                    <a:pt x="10698" y="2946"/>
                  </a:lnTo>
                  <a:lnTo>
                    <a:pt x="10539" y="2972"/>
                  </a:lnTo>
                  <a:lnTo>
                    <a:pt x="10037" y="2998"/>
                  </a:lnTo>
                  <a:lnTo>
                    <a:pt x="9879" y="3012"/>
                  </a:lnTo>
                  <a:lnTo>
                    <a:pt x="9377" y="3051"/>
                  </a:lnTo>
                  <a:lnTo>
                    <a:pt x="9218" y="3064"/>
                  </a:lnTo>
                  <a:lnTo>
                    <a:pt x="8717" y="3091"/>
                  </a:lnTo>
                  <a:lnTo>
                    <a:pt x="8558" y="3117"/>
                  </a:lnTo>
                  <a:lnTo>
                    <a:pt x="8083" y="3144"/>
                  </a:lnTo>
                  <a:lnTo>
                    <a:pt x="7911" y="3170"/>
                  </a:lnTo>
                  <a:lnTo>
                    <a:pt x="7422" y="3210"/>
                  </a:lnTo>
                  <a:lnTo>
                    <a:pt x="7251" y="3210"/>
                  </a:lnTo>
                  <a:lnTo>
                    <a:pt x="6762" y="3262"/>
                  </a:lnTo>
                  <a:lnTo>
                    <a:pt x="6590" y="3262"/>
                  </a:lnTo>
                  <a:lnTo>
                    <a:pt x="6102" y="3315"/>
                  </a:lnTo>
                  <a:lnTo>
                    <a:pt x="5930" y="3329"/>
                  </a:lnTo>
                  <a:lnTo>
                    <a:pt x="5441" y="3368"/>
                  </a:lnTo>
                  <a:lnTo>
                    <a:pt x="5270" y="3381"/>
                  </a:lnTo>
                  <a:lnTo>
                    <a:pt x="4781" y="3408"/>
                  </a:lnTo>
                  <a:lnTo>
                    <a:pt x="4609" y="3421"/>
                  </a:lnTo>
                  <a:lnTo>
                    <a:pt x="4121" y="3461"/>
                  </a:lnTo>
                  <a:lnTo>
                    <a:pt x="3949" y="3474"/>
                  </a:lnTo>
                  <a:lnTo>
                    <a:pt x="3460" y="3513"/>
                  </a:lnTo>
                  <a:lnTo>
                    <a:pt x="3302" y="3527"/>
                  </a:lnTo>
                  <a:lnTo>
                    <a:pt x="2813" y="3579"/>
                  </a:lnTo>
                  <a:lnTo>
                    <a:pt x="2642" y="3579"/>
                  </a:lnTo>
                  <a:lnTo>
                    <a:pt x="2153" y="3632"/>
                  </a:lnTo>
                  <a:lnTo>
                    <a:pt x="1981" y="3632"/>
                  </a:lnTo>
                  <a:lnTo>
                    <a:pt x="1493" y="3672"/>
                  </a:lnTo>
                  <a:lnTo>
                    <a:pt x="1321" y="3698"/>
                  </a:lnTo>
                  <a:lnTo>
                    <a:pt x="832" y="3725"/>
                  </a:lnTo>
                  <a:lnTo>
                    <a:pt x="661" y="3738"/>
                  </a:lnTo>
                  <a:lnTo>
                    <a:pt x="0" y="3791"/>
                  </a:lnTo>
                  <a:lnTo>
                    <a:pt x="27" y="3870"/>
                  </a:lnTo>
                  <a:lnTo>
                    <a:pt x="661" y="3830"/>
                  </a:lnTo>
                  <a:lnTo>
                    <a:pt x="832" y="3804"/>
                  </a:lnTo>
                  <a:lnTo>
                    <a:pt x="1321" y="3778"/>
                  </a:lnTo>
                  <a:lnTo>
                    <a:pt x="1493" y="3751"/>
                  </a:lnTo>
                  <a:lnTo>
                    <a:pt x="1981" y="3711"/>
                  </a:lnTo>
                  <a:lnTo>
                    <a:pt x="2153" y="3711"/>
                  </a:lnTo>
                  <a:lnTo>
                    <a:pt x="2642" y="3659"/>
                  </a:lnTo>
                  <a:lnTo>
                    <a:pt x="2813" y="3645"/>
                  </a:lnTo>
                  <a:lnTo>
                    <a:pt x="3302" y="3606"/>
                  </a:lnTo>
                  <a:lnTo>
                    <a:pt x="3474" y="3593"/>
                  </a:lnTo>
                  <a:lnTo>
                    <a:pt x="3962" y="3566"/>
                  </a:lnTo>
                  <a:lnTo>
                    <a:pt x="4134" y="3540"/>
                  </a:lnTo>
                  <a:lnTo>
                    <a:pt x="4623" y="3513"/>
                  </a:lnTo>
                  <a:lnTo>
                    <a:pt x="4794" y="3500"/>
                  </a:lnTo>
                  <a:lnTo>
                    <a:pt x="5283" y="3461"/>
                  </a:lnTo>
                  <a:lnTo>
                    <a:pt x="5441" y="3447"/>
                  </a:lnTo>
                  <a:lnTo>
                    <a:pt x="5930" y="3408"/>
                  </a:lnTo>
                  <a:lnTo>
                    <a:pt x="6102" y="3395"/>
                  </a:lnTo>
                  <a:lnTo>
                    <a:pt x="6590" y="3342"/>
                  </a:lnTo>
                  <a:lnTo>
                    <a:pt x="6762" y="3342"/>
                  </a:lnTo>
                  <a:lnTo>
                    <a:pt x="7251" y="3302"/>
                  </a:lnTo>
                  <a:lnTo>
                    <a:pt x="7422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1" y="3196"/>
                  </a:lnTo>
                  <a:lnTo>
                    <a:pt x="8743" y="3183"/>
                  </a:lnTo>
                  <a:lnTo>
                    <a:pt x="9232" y="3144"/>
                  </a:lnTo>
                  <a:lnTo>
                    <a:pt x="9403" y="3130"/>
                  </a:lnTo>
                  <a:lnTo>
                    <a:pt x="9892" y="3091"/>
                  </a:lnTo>
                  <a:lnTo>
                    <a:pt x="10064" y="3078"/>
                  </a:lnTo>
                  <a:lnTo>
                    <a:pt x="10539" y="3051"/>
                  </a:lnTo>
                  <a:lnTo>
                    <a:pt x="10698" y="3038"/>
                  </a:lnTo>
                  <a:lnTo>
                    <a:pt x="11199" y="2998"/>
                  </a:lnTo>
                  <a:lnTo>
                    <a:pt x="11358" y="2985"/>
                  </a:lnTo>
                  <a:lnTo>
                    <a:pt x="11860" y="2932"/>
                  </a:lnTo>
                  <a:lnTo>
                    <a:pt x="12018" y="2932"/>
                  </a:lnTo>
                  <a:lnTo>
                    <a:pt x="12520" y="2879"/>
                  </a:lnTo>
                  <a:lnTo>
                    <a:pt x="12679" y="2866"/>
                  </a:lnTo>
                  <a:lnTo>
                    <a:pt x="13180" y="2840"/>
                  </a:lnTo>
                  <a:lnTo>
                    <a:pt x="13339" y="2813"/>
                  </a:lnTo>
                  <a:lnTo>
                    <a:pt x="13841" y="2787"/>
                  </a:lnTo>
                  <a:lnTo>
                    <a:pt x="13999" y="2761"/>
                  </a:lnTo>
                  <a:lnTo>
                    <a:pt x="14501" y="2734"/>
                  </a:lnTo>
                  <a:lnTo>
                    <a:pt x="14660" y="2721"/>
                  </a:lnTo>
                  <a:lnTo>
                    <a:pt x="15148" y="2681"/>
                  </a:lnTo>
                  <a:lnTo>
                    <a:pt x="15307" y="2668"/>
                  </a:lnTo>
                  <a:lnTo>
                    <a:pt x="15809" y="2642"/>
                  </a:lnTo>
                  <a:lnTo>
                    <a:pt x="15967" y="2615"/>
                  </a:lnTo>
                  <a:lnTo>
                    <a:pt x="16469" y="2576"/>
                  </a:lnTo>
                  <a:lnTo>
                    <a:pt x="16627" y="2576"/>
                  </a:lnTo>
                  <a:lnTo>
                    <a:pt x="17129" y="2523"/>
                  </a:lnTo>
                  <a:lnTo>
                    <a:pt x="17288" y="2523"/>
                  </a:lnTo>
                  <a:lnTo>
                    <a:pt x="17789" y="2470"/>
                  </a:lnTo>
                  <a:lnTo>
                    <a:pt x="17948" y="2457"/>
                  </a:lnTo>
                  <a:lnTo>
                    <a:pt x="18450" y="2417"/>
                  </a:lnTo>
                  <a:lnTo>
                    <a:pt x="18608" y="2404"/>
                  </a:lnTo>
                  <a:lnTo>
                    <a:pt x="19110" y="2378"/>
                  </a:lnTo>
                  <a:lnTo>
                    <a:pt x="19269" y="2351"/>
                  </a:lnTo>
                  <a:lnTo>
                    <a:pt x="19744" y="2325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59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53"/>
                  </a:lnTo>
                  <a:lnTo>
                    <a:pt x="21897" y="2153"/>
                  </a:lnTo>
                  <a:lnTo>
                    <a:pt x="22385" y="2100"/>
                  </a:lnTo>
                  <a:lnTo>
                    <a:pt x="22557" y="2100"/>
                  </a:lnTo>
                  <a:lnTo>
                    <a:pt x="23046" y="2061"/>
                  </a:lnTo>
                  <a:lnTo>
                    <a:pt x="23217" y="2047"/>
                  </a:lnTo>
                  <a:lnTo>
                    <a:pt x="23706" y="2008"/>
                  </a:lnTo>
                  <a:lnTo>
                    <a:pt x="23878" y="1995"/>
                  </a:lnTo>
                  <a:lnTo>
                    <a:pt x="24366" y="1955"/>
                  </a:lnTo>
                  <a:lnTo>
                    <a:pt x="24538" y="1942"/>
                  </a:lnTo>
                  <a:lnTo>
                    <a:pt x="25013" y="1915"/>
                  </a:lnTo>
                  <a:lnTo>
                    <a:pt x="25185" y="1889"/>
                  </a:lnTo>
                  <a:lnTo>
                    <a:pt x="25674" y="1863"/>
                  </a:lnTo>
                  <a:lnTo>
                    <a:pt x="25845" y="1849"/>
                  </a:lnTo>
                  <a:lnTo>
                    <a:pt x="26334" y="1797"/>
                  </a:lnTo>
                  <a:lnTo>
                    <a:pt x="26506" y="1797"/>
                  </a:lnTo>
                  <a:lnTo>
                    <a:pt x="26994" y="1744"/>
                  </a:lnTo>
                  <a:lnTo>
                    <a:pt x="27166" y="1744"/>
                  </a:lnTo>
                  <a:lnTo>
                    <a:pt x="27655" y="1691"/>
                  </a:lnTo>
                  <a:lnTo>
                    <a:pt x="27826" y="1678"/>
                  </a:lnTo>
                  <a:lnTo>
                    <a:pt x="28315" y="1651"/>
                  </a:lnTo>
                  <a:lnTo>
                    <a:pt x="28487" y="1625"/>
                  </a:lnTo>
                  <a:lnTo>
                    <a:pt x="28975" y="1598"/>
                  </a:lnTo>
                  <a:lnTo>
                    <a:pt x="29147" y="1585"/>
                  </a:lnTo>
                  <a:lnTo>
                    <a:pt x="29623" y="1546"/>
                  </a:lnTo>
                  <a:lnTo>
                    <a:pt x="29781" y="1532"/>
                  </a:lnTo>
                  <a:lnTo>
                    <a:pt x="30283" y="1493"/>
                  </a:lnTo>
                  <a:lnTo>
                    <a:pt x="30441" y="1480"/>
                  </a:lnTo>
                  <a:lnTo>
                    <a:pt x="30943" y="1440"/>
                  </a:lnTo>
                  <a:lnTo>
                    <a:pt x="31102" y="1427"/>
                  </a:lnTo>
                  <a:lnTo>
                    <a:pt x="31604" y="1387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2" y="1334"/>
                  </a:lnTo>
                  <a:lnTo>
                    <a:pt x="32924" y="1282"/>
                  </a:lnTo>
                  <a:lnTo>
                    <a:pt x="33083" y="1268"/>
                  </a:lnTo>
                  <a:lnTo>
                    <a:pt x="33585" y="1229"/>
                  </a:lnTo>
                  <a:lnTo>
                    <a:pt x="33743" y="1215"/>
                  </a:lnTo>
                  <a:lnTo>
                    <a:pt x="34232" y="1189"/>
                  </a:lnTo>
                  <a:lnTo>
                    <a:pt x="34390" y="1163"/>
                  </a:lnTo>
                  <a:lnTo>
                    <a:pt x="34892" y="1136"/>
                  </a:lnTo>
                  <a:lnTo>
                    <a:pt x="35050" y="1110"/>
                  </a:lnTo>
                  <a:lnTo>
                    <a:pt x="35552" y="1083"/>
                  </a:lnTo>
                  <a:lnTo>
                    <a:pt x="35711" y="1070"/>
                  </a:lnTo>
                  <a:lnTo>
                    <a:pt x="36213" y="1031"/>
                  </a:lnTo>
                  <a:lnTo>
                    <a:pt x="36371" y="1017"/>
                  </a:lnTo>
                  <a:lnTo>
                    <a:pt x="36873" y="965"/>
                  </a:lnTo>
                  <a:lnTo>
                    <a:pt x="37031" y="965"/>
                  </a:lnTo>
                  <a:lnTo>
                    <a:pt x="37533" y="925"/>
                  </a:lnTo>
                  <a:lnTo>
                    <a:pt x="37692" y="899"/>
                  </a:lnTo>
                  <a:lnTo>
                    <a:pt x="38194" y="872"/>
                  </a:lnTo>
                  <a:lnTo>
                    <a:pt x="38352" y="859"/>
                  </a:lnTo>
                  <a:lnTo>
                    <a:pt x="38854" y="819"/>
                  </a:lnTo>
                  <a:lnTo>
                    <a:pt x="38999" y="806"/>
                  </a:lnTo>
                  <a:lnTo>
                    <a:pt x="39488" y="766"/>
                  </a:lnTo>
                  <a:lnTo>
                    <a:pt x="39660" y="753"/>
                  </a:lnTo>
                  <a:lnTo>
                    <a:pt x="40148" y="727"/>
                  </a:lnTo>
                  <a:lnTo>
                    <a:pt x="40320" y="700"/>
                  </a:lnTo>
                  <a:lnTo>
                    <a:pt x="40809" y="674"/>
                  </a:lnTo>
                  <a:lnTo>
                    <a:pt x="40980" y="661"/>
                  </a:lnTo>
                  <a:lnTo>
                    <a:pt x="41469" y="608"/>
                  </a:lnTo>
                  <a:lnTo>
                    <a:pt x="41641" y="608"/>
                  </a:lnTo>
                  <a:lnTo>
                    <a:pt x="42129" y="555"/>
                  </a:lnTo>
                  <a:lnTo>
                    <a:pt x="42301" y="555"/>
                  </a:lnTo>
                  <a:lnTo>
                    <a:pt x="42789" y="502"/>
                  </a:lnTo>
                  <a:lnTo>
                    <a:pt x="42961" y="489"/>
                  </a:lnTo>
                  <a:lnTo>
                    <a:pt x="43450" y="449"/>
                  </a:lnTo>
                  <a:lnTo>
                    <a:pt x="43621" y="436"/>
                  </a:lnTo>
                  <a:lnTo>
                    <a:pt x="44097" y="410"/>
                  </a:lnTo>
                  <a:lnTo>
                    <a:pt x="44269" y="397"/>
                  </a:lnTo>
                  <a:lnTo>
                    <a:pt x="44757" y="357"/>
                  </a:lnTo>
                  <a:lnTo>
                    <a:pt x="44929" y="344"/>
                  </a:lnTo>
                  <a:lnTo>
                    <a:pt x="45418" y="304"/>
                  </a:lnTo>
                  <a:lnTo>
                    <a:pt x="45589" y="291"/>
                  </a:lnTo>
                  <a:lnTo>
                    <a:pt x="46078" y="265"/>
                  </a:lnTo>
                  <a:lnTo>
                    <a:pt x="46250" y="238"/>
                  </a:lnTo>
                  <a:lnTo>
                    <a:pt x="46738" y="199"/>
                  </a:lnTo>
                  <a:lnTo>
                    <a:pt x="46910" y="199"/>
                  </a:lnTo>
                  <a:lnTo>
                    <a:pt x="47399" y="146"/>
                  </a:lnTo>
                  <a:lnTo>
                    <a:pt x="47570" y="119"/>
                  </a:lnTo>
                  <a:lnTo>
                    <a:pt x="48231" y="80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 rot="293623">
              <a:off x="3835805" y="3031755"/>
              <a:ext cx="4175591" cy="334019"/>
            </a:xfrm>
            <a:custGeom>
              <a:avLst/>
              <a:gdLst/>
              <a:ahLst/>
              <a:cxnLst/>
              <a:rect l="l" t="t" r="r" b="b"/>
              <a:pathLst>
                <a:path w="48218" h="3857" extrusionOk="0">
                  <a:moveTo>
                    <a:pt x="48205" y="0"/>
                  </a:moveTo>
                  <a:lnTo>
                    <a:pt x="47558" y="40"/>
                  </a:lnTo>
                  <a:lnTo>
                    <a:pt x="47386" y="66"/>
                  </a:lnTo>
                  <a:lnTo>
                    <a:pt x="46897" y="93"/>
                  </a:lnTo>
                  <a:lnTo>
                    <a:pt x="46726" y="106"/>
                  </a:lnTo>
                  <a:lnTo>
                    <a:pt x="46237" y="146"/>
                  </a:lnTo>
                  <a:lnTo>
                    <a:pt x="46065" y="159"/>
                  </a:lnTo>
                  <a:lnTo>
                    <a:pt x="45577" y="198"/>
                  </a:lnTo>
                  <a:lnTo>
                    <a:pt x="45405" y="212"/>
                  </a:lnTo>
                  <a:lnTo>
                    <a:pt x="44916" y="238"/>
                  </a:lnTo>
                  <a:lnTo>
                    <a:pt x="44745" y="264"/>
                  </a:lnTo>
                  <a:lnTo>
                    <a:pt x="44256" y="304"/>
                  </a:lnTo>
                  <a:lnTo>
                    <a:pt x="44084" y="304"/>
                  </a:lnTo>
                  <a:lnTo>
                    <a:pt x="43596" y="357"/>
                  </a:lnTo>
                  <a:lnTo>
                    <a:pt x="43424" y="357"/>
                  </a:lnTo>
                  <a:lnTo>
                    <a:pt x="42949" y="410"/>
                  </a:lnTo>
                  <a:lnTo>
                    <a:pt x="42777" y="423"/>
                  </a:lnTo>
                  <a:lnTo>
                    <a:pt x="42288" y="449"/>
                  </a:lnTo>
                  <a:lnTo>
                    <a:pt x="42116" y="476"/>
                  </a:lnTo>
                  <a:lnTo>
                    <a:pt x="41628" y="502"/>
                  </a:lnTo>
                  <a:lnTo>
                    <a:pt x="41456" y="529"/>
                  </a:lnTo>
                  <a:lnTo>
                    <a:pt x="40968" y="555"/>
                  </a:lnTo>
                  <a:lnTo>
                    <a:pt x="40796" y="568"/>
                  </a:lnTo>
                  <a:lnTo>
                    <a:pt x="40307" y="608"/>
                  </a:lnTo>
                  <a:lnTo>
                    <a:pt x="40136" y="621"/>
                  </a:lnTo>
                  <a:lnTo>
                    <a:pt x="39647" y="661"/>
                  </a:lnTo>
                  <a:lnTo>
                    <a:pt x="39475" y="674"/>
                  </a:lnTo>
                  <a:lnTo>
                    <a:pt x="38987" y="727"/>
                  </a:lnTo>
                  <a:lnTo>
                    <a:pt x="38815" y="727"/>
                  </a:lnTo>
                  <a:lnTo>
                    <a:pt x="38326" y="766"/>
                  </a:lnTo>
                  <a:lnTo>
                    <a:pt x="38181" y="766"/>
                  </a:lnTo>
                  <a:lnTo>
                    <a:pt x="37679" y="819"/>
                  </a:lnTo>
                  <a:lnTo>
                    <a:pt x="37521" y="832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25"/>
                  </a:lnTo>
                  <a:lnTo>
                    <a:pt x="36200" y="938"/>
                  </a:lnTo>
                  <a:lnTo>
                    <a:pt x="35698" y="964"/>
                  </a:lnTo>
                  <a:lnTo>
                    <a:pt x="35540" y="991"/>
                  </a:lnTo>
                  <a:lnTo>
                    <a:pt x="35038" y="1017"/>
                  </a:lnTo>
                  <a:lnTo>
                    <a:pt x="34879" y="1030"/>
                  </a:lnTo>
                  <a:lnTo>
                    <a:pt x="34377" y="1070"/>
                  </a:lnTo>
                  <a:lnTo>
                    <a:pt x="34219" y="1083"/>
                  </a:lnTo>
                  <a:lnTo>
                    <a:pt x="33717" y="1136"/>
                  </a:lnTo>
                  <a:lnTo>
                    <a:pt x="33559" y="1136"/>
                  </a:lnTo>
                  <a:lnTo>
                    <a:pt x="33083" y="1189"/>
                  </a:lnTo>
                  <a:lnTo>
                    <a:pt x="32912" y="1202"/>
                  </a:lnTo>
                  <a:lnTo>
                    <a:pt x="32423" y="1228"/>
                  </a:lnTo>
                  <a:lnTo>
                    <a:pt x="32251" y="1255"/>
                  </a:lnTo>
                  <a:lnTo>
                    <a:pt x="31763" y="1281"/>
                  </a:lnTo>
                  <a:lnTo>
                    <a:pt x="31591" y="1294"/>
                  </a:lnTo>
                  <a:lnTo>
                    <a:pt x="31102" y="1334"/>
                  </a:lnTo>
                  <a:lnTo>
                    <a:pt x="30931" y="1347"/>
                  </a:lnTo>
                  <a:lnTo>
                    <a:pt x="30442" y="1387"/>
                  </a:lnTo>
                  <a:lnTo>
                    <a:pt x="30270" y="1400"/>
                  </a:lnTo>
                  <a:lnTo>
                    <a:pt x="29782" y="1427"/>
                  </a:lnTo>
                  <a:lnTo>
                    <a:pt x="29610" y="1440"/>
                  </a:lnTo>
                  <a:lnTo>
                    <a:pt x="29121" y="1493"/>
                  </a:lnTo>
                  <a:lnTo>
                    <a:pt x="28950" y="1493"/>
                  </a:lnTo>
                  <a:lnTo>
                    <a:pt x="28474" y="1545"/>
                  </a:lnTo>
                  <a:lnTo>
                    <a:pt x="28302" y="1545"/>
                  </a:lnTo>
                  <a:lnTo>
                    <a:pt x="27814" y="1598"/>
                  </a:lnTo>
                  <a:lnTo>
                    <a:pt x="27642" y="1611"/>
                  </a:lnTo>
                  <a:lnTo>
                    <a:pt x="27153" y="1651"/>
                  </a:lnTo>
                  <a:lnTo>
                    <a:pt x="26982" y="1664"/>
                  </a:lnTo>
                  <a:lnTo>
                    <a:pt x="26493" y="1691"/>
                  </a:lnTo>
                  <a:lnTo>
                    <a:pt x="26321" y="1717"/>
                  </a:lnTo>
                  <a:lnTo>
                    <a:pt x="25833" y="1744"/>
                  </a:lnTo>
                  <a:lnTo>
                    <a:pt x="25661" y="1757"/>
                  </a:lnTo>
                  <a:lnTo>
                    <a:pt x="25172" y="1796"/>
                  </a:lnTo>
                  <a:lnTo>
                    <a:pt x="25001" y="1810"/>
                  </a:lnTo>
                  <a:lnTo>
                    <a:pt x="24512" y="1849"/>
                  </a:lnTo>
                  <a:lnTo>
                    <a:pt x="24340" y="1862"/>
                  </a:lnTo>
                  <a:lnTo>
                    <a:pt x="23852" y="1915"/>
                  </a:lnTo>
                  <a:lnTo>
                    <a:pt x="23707" y="1915"/>
                  </a:lnTo>
                  <a:lnTo>
                    <a:pt x="23205" y="1955"/>
                  </a:lnTo>
                  <a:lnTo>
                    <a:pt x="23046" y="1981"/>
                  </a:lnTo>
                  <a:lnTo>
                    <a:pt x="22544" y="2008"/>
                  </a:lnTo>
                  <a:lnTo>
                    <a:pt x="22386" y="2021"/>
                  </a:lnTo>
                  <a:lnTo>
                    <a:pt x="21884" y="2060"/>
                  </a:lnTo>
                  <a:lnTo>
                    <a:pt x="21726" y="2074"/>
                  </a:lnTo>
                  <a:lnTo>
                    <a:pt x="21224" y="2100"/>
                  </a:lnTo>
                  <a:lnTo>
                    <a:pt x="21065" y="2127"/>
                  </a:lnTo>
                  <a:lnTo>
                    <a:pt x="20563" y="2153"/>
                  </a:lnTo>
                  <a:lnTo>
                    <a:pt x="20405" y="2179"/>
                  </a:lnTo>
                  <a:lnTo>
                    <a:pt x="19903" y="2206"/>
                  </a:lnTo>
                  <a:lnTo>
                    <a:pt x="19745" y="2219"/>
                  </a:lnTo>
                  <a:lnTo>
                    <a:pt x="19243" y="2272"/>
                  </a:lnTo>
                  <a:lnTo>
                    <a:pt x="19084" y="2272"/>
                  </a:lnTo>
                  <a:lnTo>
                    <a:pt x="18596" y="2325"/>
                  </a:lnTo>
                  <a:lnTo>
                    <a:pt x="18437" y="2325"/>
                  </a:lnTo>
                  <a:lnTo>
                    <a:pt x="17935" y="2377"/>
                  </a:lnTo>
                  <a:lnTo>
                    <a:pt x="17777" y="2391"/>
                  </a:lnTo>
                  <a:lnTo>
                    <a:pt x="17275" y="2417"/>
                  </a:lnTo>
                  <a:lnTo>
                    <a:pt x="17117" y="2430"/>
                  </a:lnTo>
                  <a:lnTo>
                    <a:pt x="16615" y="2470"/>
                  </a:lnTo>
                  <a:lnTo>
                    <a:pt x="16456" y="2483"/>
                  </a:lnTo>
                  <a:lnTo>
                    <a:pt x="15954" y="2523"/>
                  </a:lnTo>
                  <a:lnTo>
                    <a:pt x="15796" y="2536"/>
                  </a:lnTo>
                  <a:lnTo>
                    <a:pt x="15294" y="2576"/>
                  </a:lnTo>
                  <a:lnTo>
                    <a:pt x="15136" y="2589"/>
                  </a:lnTo>
                  <a:lnTo>
                    <a:pt x="14634" y="2615"/>
                  </a:lnTo>
                  <a:lnTo>
                    <a:pt x="14475" y="2642"/>
                  </a:lnTo>
                  <a:lnTo>
                    <a:pt x="14000" y="2681"/>
                  </a:lnTo>
                  <a:lnTo>
                    <a:pt x="13828" y="2681"/>
                  </a:lnTo>
                  <a:lnTo>
                    <a:pt x="13339" y="2734"/>
                  </a:lnTo>
                  <a:lnTo>
                    <a:pt x="13168" y="2747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879"/>
                  </a:lnTo>
                  <a:lnTo>
                    <a:pt x="11187" y="2906"/>
                  </a:lnTo>
                  <a:lnTo>
                    <a:pt x="10698" y="2932"/>
                  </a:lnTo>
                  <a:lnTo>
                    <a:pt x="10526" y="2945"/>
                  </a:lnTo>
                  <a:lnTo>
                    <a:pt x="10038" y="2985"/>
                  </a:lnTo>
                  <a:lnTo>
                    <a:pt x="9866" y="2998"/>
                  </a:lnTo>
                  <a:lnTo>
                    <a:pt x="9377" y="3051"/>
                  </a:lnTo>
                  <a:lnTo>
                    <a:pt x="9219" y="3051"/>
                  </a:lnTo>
                  <a:lnTo>
                    <a:pt x="8730" y="3091"/>
                  </a:lnTo>
                  <a:lnTo>
                    <a:pt x="8559" y="3091"/>
                  </a:lnTo>
                  <a:lnTo>
                    <a:pt x="8070" y="3143"/>
                  </a:lnTo>
                  <a:lnTo>
                    <a:pt x="7898" y="3170"/>
                  </a:lnTo>
                  <a:lnTo>
                    <a:pt x="7410" y="3196"/>
                  </a:lnTo>
                  <a:lnTo>
                    <a:pt x="7238" y="3209"/>
                  </a:lnTo>
                  <a:lnTo>
                    <a:pt x="6749" y="3249"/>
                  </a:lnTo>
                  <a:lnTo>
                    <a:pt x="6578" y="3262"/>
                  </a:lnTo>
                  <a:lnTo>
                    <a:pt x="6089" y="3302"/>
                  </a:lnTo>
                  <a:lnTo>
                    <a:pt x="5917" y="3315"/>
                  </a:lnTo>
                  <a:lnTo>
                    <a:pt x="5429" y="3341"/>
                  </a:lnTo>
                  <a:lnTo>
                    <a:pt x="5257" y="3368"/>
                  </a:lnTo>
                  <a:lnTo>
                    <a:pt x="4768" y="3394"/>
                  </a:lnTo>
                  <a:lnTo>
                    <a:pt x="4597" y="3408"/>
                  </a:lnTo>
                  <a:lnTo>
                    <a:pt x="4121" y="3460"/>
                  </a:lnTo>
                  <a:lnTo>
                    <a:pt x="3963" y="3460"/>
                  </a:lnTo>
                  <a:lnTo>
                    <a:pt x="3461" y="3513"/>
                  </a:lnTo>
                  <a:lnTo>
                    <a:pt x="3302" y="3526"/>
                  </a:lnTo>
                  <a:lnTo>
                    <a:pt x="2801" y="3566"/>
                  </a:lnTo>
                  <a:lnTo>
                    <a:pt x="2642" y="3579"/>
                  </a:lnTo>
                  <a:lnTo>
                    <a:pt x="2140" y="3606"/>
                  </a:lnTo>
                  <a:lnTo>
                    <a:pt x="1982" y="3632"/>
                  </a:lnTo>
                  <a:lnTo>
                    <a:pt x="1480" y="3658"/>
                  </a:lnTo>
                  <a:lnTo>
                    <a:pt x="1321" y="3672"/>
                  </a:lnTo>
                  <a:lnTo>
                    <a:pt x="820" y="3711"/>
                  </a:lnTo>
                  <a:lnTo>
                    <a:pt x="661" y="3724"/>
                  </a:lnTo>
                  <a:lnTo>
                    <a:pt x="1" y="3777"/>
                  </a:lnTo>
                  <a:lnTo>
                    <a:pt x="14" y="3857"/>
                  </a:lnTo>
                  <a:lnTo>
                    <a:pt x="674" y="3804"/>
                  </a:lnTo>
                  <a:lnTo>
                    <a:pt x="833" y="3791"/>
                  </a:lnTo>
                  <a:lnTo>
                    <a:pt x="1335" y="3751"/>
                  </a:lnTo>
                  <a:lnTo>
                    <a:pt x="1493" y="3738"/>
                  </a:lnTo>
                  <a:lnTo>
                    <a:pt x="1982" y="3711"/>
                  </a:lnTo>
                  <a:lnTo>
                    <a:pt x="2140" y="3698"/>
                  </a:lnTo>
                  <a:lnTo>
                    <a:pt x="2642" y="3658"/>
                  </a:lnTo>
                  <a:lnTo>
                    <a:pt x="2801" y="3645"/>
                  </a:lnTo>
                  <a:lnTo>
                    <a:pt x="3302" y="3592"/>
                  </a:lnTo>
                  <a:lnTo>
                    <a:pt x="3461" y="3592"/>
                  </a:lnTo>
                  <a:lnTo>
                    <a:pt x="3963" y="3540"/>
                  </a:lnTo>
                  <a:lnTo>
                    <a:pt x="4121" y="3540"/>
                  </a:lnTo>
                  <a:lnTo>
                    <a:pt x="4623" y="3500"/>
                  </a:lnTo>
                  <a:lnTo>
                    <a:pt x="4782" y="3474"/>
                  </a:lnTo>
                  <a:lnTo>
                    <a:pt x="5283" y="3447"/>
                  </a:lnTo>
                  <a:lnTo>
                    <a:pt x="5442" y="3421"/>
                  </a:lnTo>
                  <a:lnTo>
                    <a:pt x="5944" y="3394"/>
                  </a:lnTo>
                  <a:lnTo>
                    <a:pt x="6102" y="3381"/>
                  </a:lnTo>
                  <a:lnTo>
                    <a:pt x="6578" y="3341"/>
                  </a:lnTo>
                  <a:lnTo>
                    <a:pt x="6749" y="3328"/>
                  </a:lnTo>
                  <a:lnTo>
                    <a:pt x="7238" y="3302"/>
                  </a:lnTo>
                  <a:lnTo>
                    <a:pt x="7410" y="3275"/>
                  </a:lnTo>
                  <a:lnTo>
                    <a:pt x="7898" y="3249"/>
                  </a:lnTo>
                  <a:lnTo>
                    <a:pt x="8070" y="3236"/>
                  </a:lnTo>
                  <a:lnTo>
                    <a:pt x="8559" y="3183"/>
                  </a:lnTo>
                  <a:lnTo>
                    <a:pt x="8730" y="3183"/>
                  </a:lnTo>
                  <a:lnTo>
                    <a:pt x="9219" y="3130"/>
                  </a:lnTo>
                  <a:lnTo>
                    <a:pt x="9391" y="3130"/>
                  </a:lnTo>
                  <a:lnTo>
                    <a:pt x="9879" y="3077"/>
                  </a:lnTo>
                  <a:lnTo>
                    <a:pt x="10051" y="3064"/>
                  </a:lnTo>
                  <a:lnTo>
                    <a:pt x="10540" y="3038"/>
                  </a:lnTo>
                  <a:lnTo>
                    <a:pt x="10711" y="3011"/>
                  </a:lnTo>
                  <a:lnTo>
                    <a:pt x="11200" y="2985"/>
                  </a:lnTo>
                  <a:lnTo>
                    <a:pt x="11358" y="2972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79"/>
                  </a:lnTo>
                  <a:lnTo>
                    <a:pt x="12679" y="2866"/>
                  </a:lnTo>
                  <a:lnTo>
                    <a:pt x="13168" y="2813"/>
                  </a:lnTo>
                  <a:lnTo>
                    <a:pt x="13339" y="2813"/>
                  </a:lnTo>
                  <a:lnTo>
                    <a:pt x="13828" y="2760"/>
                  </a:lnTo>
                  <a:lnTo>
                    <a:pt x="14000" y="2760"/>
                  </a:lnTo>
                  <a:lnTo>
                    <a:pt x="14488" y="2721"/>
                  </a:lnTo>
                  <a:lnTo>
                    <a:pt x="14660" y="2708"/>
                  </a:lnTo>
                  <a:lnTo>
                    <a:pt x="15149" y="2668"/>
                  </a:lnTo>
                  <a:lnTo>
                    <a:pt x="15320" y="2655"/>
                  </a:lnTo>
                  <a:lnTo>
                    <a:pt x="15809" y="2615"/>
                  </a:lnTo>
                  <a:lnTo>
                    <a:pt x="15981" y="2602"/>
                  </a:lnTo>
                  <a:lnTo>
                    <a:pt x="16456" y="2576"/>
                  </a:lnTo>
                  <a:lnTo>
                    <a:pt x="16615" y="2549"/>
                  </a:lnTo>
                  <a:lnTo>
                    <a:pt x="17117" y="2523"/>
                  </a:lnTo>
                  <a:lnTo>
                    <a:pt x="17275" y="2509"/>
                  </a:lnTo>
                  <a:lnTo>
                    <a:pt x="17777" y="2470"/>
                  </a:lnTo>
                  <a:lnTo>
                    <a:pt x="17935" y="2457"/>
                  </a:lnTo>
                  <a:lnTo>
                    <a:pt x="18437" y="2404"/>
                  </a:lnTo>
                  <a:lnTo>
                    <a:pt x="18596" y="2404"/>
                  </a:lnTo>
                  <a:lnTo>
                    <a:pt x="19097" y="2351"/>
                  </a:lnTo>
                  <a:lnTo>
                    <a:pt x="19256" y="2351"/>
                  </a:lnTo>
                  <a:lnTo>
                    <a:pt x="19758" y="2311"/>
                  </a:lnTo>
                  <a:lnTo>
                    <a:pt x="19916" y="2285"/>
                  </a:lnTo>
                  <a:lnTo>
                    <a:pt x="20418" y="2259"/>
                  </a:lnTo>
                  <a:lnTo>
                    <a:pt x="20577" y="2245"/>
                  </a:lnTo>
                  <a:lnTo>
                    <a:pt x="21065" y="2206"/>
                  </a:lnTo>
                  <a:lnTo>
                    <a:pt x="21224" y="2193"/>
                  </a:lnTo>
                  <a:lnTo>
                    <a:pt x="21726" y="2153"/>
                  </a:lnTo>
                  <a:lnTo>
                    <a:pt x="21884" y="2140"/>
                  </a:lnTo>
                  <a:lnTo>
                    <a:pt x="22386" y="2100"/>
                  </a:lnTo>
                  <a:lnTo>
                    <a:pt x="22544" y="2087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707" y="1994"/>
                  </a:lnTo>
                  <a:lnTo>
                    <a:pt x="23865" y="1994"/>
                  </a:lnTo>
                  <a:lnTo>
                    <a:pt x="24367" y="1942"/>
                  </a:lnTo>
                  <a:lnTo>
                    <a:pt x="24525" y="1928"/>
                  </a:lnTo>
                  <a:lnTo>
                    <a:pt x="25027" y="1889"/>
                  </a:lnTo>
                  <a:lnTo>
                    <a:pt x="25186" y="1876"/>
                  </a:lnTo>
                  <a:lnTo>
                    <a:pt x="25688" y="1849"/>
                  </a:lnTo>
                  <a:lnTo>
                    <a:pt x="25833" y="1823"/>
                  </a:lnTo>
                  <a:lnTo>
                    <a:pt x="26321" y="1796"/>
                  </a:lnTo>
                  <a:lnTo>
                    <a:pt x="26493" y="1770"/>
                  </a:lnTo>
                  <a:lnTo>
                    <a:pt x="26982" y="1744"/>
                  </a:lnTo>
                  <a:lnTo>
                    <a:pt x="27153" y="1730"/>
                  </a:lnTo>
                  <a:lnTo>
                    <a:pt x="27642" y="1691"/>
                  </a:lnTo>
                  <a:lnTo>
                    <a:pt x="27814" y="1677"/>
                  </a:lnTo>
                  <a:lnTo>
                    <a:pt x="28302" y="1625"/>
                  </a:lnTo>
                  <a:lnTo>
                    <a:pt x="28474" y="1625"/>
                  </a:lnTo>
                  <a:lnTo>
                    <a:pt x="28963" y="1585"/>
                  </a:lnTo>
                  <a:lnTo>
                    <a:pt x="29134" y="1585"/>
                  </a:lnTo>
                  <a:lnTo>
                    <a:pt x="29623" y="1532"/>
                  </a:lnTo>
                  <a:lnTo>
                    <a:pt x="29795" y="1519"/>
                  </a:lnTo>
                  <a:lnTo>
                    <a:pt x="30283" y="1479"/>
                  </a:lnTo>
                  <a:lnTo>
                    <a:pt x="30455" y="1466"/>
                  </a:lnTo>
                  <a:lnTo>
                    <a:pt x="30931" y="1427"/>
                  </a:lnTo>
                  <a:lnTo>
                    <a:pt x="31102" y="1413"/>
                  </a:lnTo>
                  <a:lnTo>
                    <a:pt x="31591" y="1387"/>
                  </a:lnTo>
                  <a:lnTo>
                    <a:pt x="31763" y="1361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2" y="1281"/>
                  </a:lnTo>
                  <a:lnTo>
                    <a:pt x="33083" y="1268"/>
                  </a:lnTo>
                  <a:lnTo>
                    <a:pt x="33572" y="1215"/>
                  </a:lnTo>
                  <a:lnTo>
                    <a:pt x="33744" y="1215"/>
                  </a:lnTo>
                  <a:lnTo>
                    <a:pt x="34232" y="1162"/>
                  </a:lnTo>
                  <a:lnTo>
                    <a:pt x="34404" y="1149"/>
                  </a:lnTo>
                  <a:lnTo>
                    <a:pt x="34893" y="1110"/>
                  </a:lnTo>
                  <a:lnTo>
                    <a:pt x="35064" y="1096"/>
                  </a:lnTo>
                  <a:lnTo>
                    <a:pt x="35540" y="1070"/>
                  </a:lnTo>
                  <a:lnTo>
                    <a:pt x="35698" y="1057"/>
                  </a:lnTo>
                  <a:lnTo>
                    <a:pt x="36200" y="1017"/>
                  </a:lnTo>
                  <a:lnTo>
                    <a:pt x="36358" y="1004"/>
                  </a:lnTo>
                  <a:lnTo>
                    <a:pt x="36860" y="964"/>
                  </a:lnTo>
                  <a:lnTo>
                    <a:pt x="37019" y="951"/>
                  </a:lnTo>
                  <a:lnTo>
                    <a:pt x="37521" y="925"/>
                  </a:lnTo>
                  <a:lnTo>
                    <a:pt x="37679" y="898"/>
                  </a:lnTo>
                  <a:lnTo>
                    <a:pt x="38181" y="859"/>
                  </a:lnTo>
                  <a:lnTo>
                    <a:pt x="38339" y="859"/>
                  </a:lnTo>
                  <a:lnTo>
                    <a:pt x="38841" y="806"/>
                  </a:lnTo>
                  <a:lnTo>
                    <a:pt x="39000" y="806"/>
                  </a:lnTo>
                  <a:lnTo>
                    <a:pt x="39502" y="753"/>
                  </a:lnTo>
                  <a:lnTo>
                    <a:pt x="39660" y="740"/>
                  </a:lnTo>
                  <a:lnTo>
                    <a:pt x="40136" y="700"/>
                  </a:lnTo>
                  <a:lnTo>
                    <a:pt x="40307" y="687"/>
                  </a:lnTo>
                  <a:lnTo>
                    <a:pt x="40796" y="661"/>
                  </a:lnTo>
                  <a:lnTo>
                    <a:pt x="40968" y="634"/>
                  </a:lnTo>
                  <a:lnTo>
                    <a:pt x="41456" y="608"/>
                  </a:lnTo>
                  <a:lnTo>
                    <a:pt x="41628" y="595"/>
                  </a:lnTo>
                  <a:lnTo>
                    <a:pt x="42116" y="555"/>
                  </a:lnTo>
                  <a:lnTo>
                    <a:pt x="42288" y="542"/>
                  </a:lnTo>
                  <a:lnTo>
                    <a:pt x="42777" y="502"/>
                  </a:lnTo>
                  <a:lnTo>
                    <a:pt x="42949" y="489"/>
                  </a:lnTo>
                  <a:lnTo>
                    <a:pt x="43437" y="436"/>
                  </a:lnTo>
                  <a:lnTo>
                    <a:pt x="43609" y="436"/>
                  </a:lnTo>
                  <a:lnTo>
                    <a:pt x="44097" y="396"/>
                  </a:lnTo>
                  <a:lnTo>
                    <a:pt x="44269" y="370"/>
                  </a:lnTo>
                  <a:lnTo>
                    <a:pt x="44758" y="344"/>
                  </a:lnTo>
                  <a:lnTo>
                    <a:pt x="44916" y="330"/>
                  </a:lnTo>
                  <a:lnTo>
                    <a:pt x="45405" y="291"/>
                  </a:lnTo>
                  <a:lnTo>
                    <a:pt x="45577" y="278"/>
                  </a:lnTo>
                  <a:lnTo>
                    <a:pt x="46065" y="238"/>
                  </a:lnTo>
                  <a:lnTo>
                    <a:pt x="46237" y="225"/>
                  </a:lnTo>
                  <a:lnTo>
                    <a:pt x="46726" y="198"/>
                  </a:lnTo>
                  <a:lnTo>
                    <a:pt x="46897" y="172"/>
                  </a:lnTo>
                  <a:lnTo>
                    <a:pt x="47386" y="146"/>
                  </a:lnTo>
                  <a:lnTo>
                    <a:pt x="47558" y="119"/>
                  </a:lnTo>
                  <a:lnTo>
                    <a:pt x="48218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9"/>
            <p:cNvSpPr/>
            <p:nvPr/>
          </p:nvSpPr>
          <p:spPr>
            <a:xfrm rot="293623">
              <a:off x="3834182" y="3344899"/>
              <a:ext cx="4174465" cy="336357"/>
            </a:xfrm>
            <a:custGeom>
              <a:avLst/>
              <a:gdLst/>
              <a:ahLst/>
              <a:cxnLst/>
              <a:rect l="l" t="t" r="r" b="b"/>
              <a:pathLst>
                <a:path w="48205" h="3884" extrusionOk="0">
                  <a:moveTo>
                    <a:pt x="48204" y="1"/>
                  </a:moveTo>
                  <a:lnTo>
                    <a:pt x="47544" y="53"/>
                  </a:lnTo>
                  <a:lnTo>
                    <a:pt x="47385" y="67"/>
                  </a:lnTo>
                  <a:lnTo>
                    <a:pt x="46884" y="106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72"/>
                  </a:lnTo>
                  <a:lnTo>
                    <a:pt x="45563" y="225"/>
                  </a:lnTo>
                  <a:lnTo>
                    <a:pt x="45404" y="225"/>
                  </a:lnTo>
                  <a:lnTo>
                    <a:pt x="44903" y="265"/>
                  </a:lnTo>
                  <a:lnTo>
                    <a:pt x="44744" y="291"/>
                  </a:lnTo>
                  <a:lnTo>
                    <a:pt x="44242" y="318"/>
                  </a:lnTo>
                  <a:lnTo>
                    <a:pt x="44097" y="331"/>
                  </a:lnTo>
                  <a:lnTo>
                    <a:pt x="43595" y="370"/>
                  </a:lnTo>
                  <a:lnTo>
                    <a:pt x="43437" y="384"/>
                  </a:lnTo>
                  <a:lnTo>
                    <a:pt x="42935" y="423"/>
                  </a:lnTo>
                  <a:lnTo>
                    <a:pt x="42776" y="436"/>
                  </a:lnTo>
                  <a:lnTo>
                    <a:pt x="42275" y="463"/>
                  </a:lnTo>
                  <a:lnTo>
                    <a:pt x="42116" y="476"/>
                  </a:lnTo>
                  <a:lnTo>
                    <a:pt x="41614" y="516"/>
                  </a:lnTo>
                  <a:lnTo>
                    <a:pt x="41456" y="529"/>
                  </a:lnTo>
                  <a:lnTo>
                    <a:pt x="40954" y="582"/>
                  </a:lnTo>
                  <a:lnTo>
                    <a:pt x="40795" y="582"/>
                  </a:lnTo>
                  <a:lnTo>
                    <a:pt x="40294" y="635"/>
                  </a:lnTo>
                  <a:lnTo>
                    <a:pt x="40135" y="635"/>
                  </a:lnTo>
                  <a:lnTo>
                    <a:pt x="39633" y="687"/>
                  </a:lnTo>
                  <a:lnTo>
                    <a:pt x="39475" y="701"/>
                  </a:lnTo>
                  <a:lnTo>
                    <a:pt x="38999" y="727"/>
                  </a:lnTo>
                  <a:lnTo>
                    <a:pt x="38828" y="753"/>
                  </a:lnTo>
                  <a:lnTo>
                    <a:pt x="38339" y="780"/>
                  </a:lnTo>
                  <a:lnTo>
                    <a:pt x="38167" y="793"/>
                  </a:lnTo>
                  <a:lnTo>
                    <a:pt x="37679" y="833"/>
                  </a:lnTo>
                  <a:lnTo>
                    <a:pt x="37507" y="846"/>
                  </a:lnTo>
                  <a:lnTo>
                    <a:pt x="37018" y="885"/>
                  </a:lnTo>
                  <a:lnTo>
                    <a:pt x="36847" y="899"/>
                  </a:lnTo>
                  <a:lnTo>
                    <a:pt x="36358" y="925"/>
                  </a:lnTo>
                  <a:lnTo>
                    <a:pt x="36186" y="951"/>
                  </a:lnTo>
                  <a:lnTo>
                    <a:pt x="35698" y="991"/>
                  </a:lnTo>
                  <a:lnTo>
                    <a:pt x="35526" y="991"/>
                  </a:lnTo>
                  <a:lnTo>
                    <a:pt x="35037" y="1044"/>
                  </a:lnTo>
                  <a:lnTo>
                    <a:pt x="34866" y="1057"/>
                  </a:lnTo>
                  <a:lnTo>
                    <a:pt x="34390" y="1097"/>
                  </a:lnTo>
                  <a:lnTo>
                    <a:pt x="34219" y="1110"/>
                  </a:lnTo>
                  <a:lnTo>
                    <a:pt x="33730" y="1136"/>
                  </a:lnTo>
                  <a:lnTo>
                    <a:pt x="33558" y="1163"/>
                  </a:lnTo>
                  <a:lnTo>
                    <a:pt x="33070" y="1189"/>
                  </a:lnTo>
                  <a:lnTo>
                    <a:pt x="32898" y="1216"/>
                  </a:lnTo>
                  <a:lnTo>
                    <a:pt x="32409" y="1242"/>
                  </a:lnTo>
                  <a:lnTo>
                    <a:pt x="32238" y="1255"/>
                  </a:lnTo>
                  <a:lnTo>
                    <a:pt x="31749" y="1295"/>
                  </a:lnTo>
                  <a:lnTo>
                    <a:pt x="31577" y="1308"/>
                  </a:lnTo>
                  <a:lnTo>
                    <a:pt x="31089" y="1361"/>
                  </a:lnTo>
                  <a:lnTo>
                    <a:pt x="30917" y="1361"/>
                  </a:lnTo>
                  <a:lnTo>
                    <a:pt x="30428" y="1414"/>
                  </a:lnTo>
                  <a:lnTo>
                    <a:pt x="30257" y="1414"/>
                  </a:lnTo>
                  <a:lnTo>
                    <a:pt x="29768" y="1453"/>
                  </a:lnTo>
                  <a:lnTo>
                    <a:pt x="29609" y="1480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0" y="1559"/>
                  </a:lnTo>
                  <a:lnTo>
                    <a:pt x="28289" y="1572"/>
                  </a:lnTo>
                  <a:lnTo>
                    <a:pt x="27800" y="1612"/>
                  </a:lnTo>
                  <a:lnTo>
                    <a:pt x="27628" y="1625"/>
                  </a:lnTo>
                  <a:lnTo>
                    <a:pt x="27140" y="1651"/>
                  </a:lnTo>
                  <a:lnTo>
                    <a:pt x="26968" y="1678"/>
                  </a:lnTo>
                  <a:lnTo>
                    <a:pt x="26479" y="1704"/>
                  </a:lnTo>
                  <a:lnTo>
                    <a:pt x="26308" y="1717"/>
                  </a:lnTo>
                  <a:lnTo>
                    <a:pt x="25819" y="1770"/>
                  </a:lnTo>
                  <a:lnTo>
                    <a:pt x="25647" y="1770"/>
                  </a:lnTo>
                  <a:lnTo>
                    <a:pt x="25159" y="1823"/>
                  </a:lnTo>
                  <a:lnTo>
                    <a:pt x="24987" y="1836"/>
                  </a:lnTo>
                  <a:lnTo>
                    <a:pt x="24512" y="1876"/>
                  </a:lnTo>
                  <a:lnTo>
                    <a:pt x="24353" y="1889"/>
                  </a:lnTo>
                  <a:lnTo>
                    <a:pt x="23851" y="1916"/>
                  </a:lnTo>
                  <a:lnTo>
                    <a:pt x="23693" y="1942"/>
                  </a:lnTo>
                  <a:lnTo>
                    <a:pt x="23191" y="1968"/>
                  </a:lnTo>
                  <a:lnTo>
                    <a:pt x="23033" y="1982"/>
                  </a:lnTo>
                  <a:lnTo>
                    <a:pt x="22531" y="2021"/>
                  </a:lnTo>
                  <a:lnTo>
                    <a:pt x="22372" y="2034"/>
                  </a:lnTo>
                  <a:lnTo>
                    <a:pt x="21870" y="2074"/>
                  </a:lnTo>
                  <a:lnTo>
                    <a:pt x="21712" y="2087"/>
                  </a:lnTo>
                  <a:lnTo>
                    <a:pt x="21210" y="2140"/>
                  </a:lnTo>
                  <a:lnTo>
                    <a:pt x="21052" y="2140"/>
                  </a:lnTo>
                  <a:lnTo>
                    <a:pt x="20550" y="2180"/>
                  </a:lnTo>
                  <a:lnTo>
                    <a:pt x="20391" y="2180"/>
                  </a:lnTo>
                  <a:lnTo>
                    <a:pt x="19916" y="2233"/>
                  </a:lnTo>
                  <a:lnTo>
                    <a:pt x="19744" y="2246"/>
                  </a:lnTo>
                  <a:lnTo>
                    <a:pt x="19256" y="2285"/>
                  </a:lnTo>
                  <a:lnTo>
                    <a:pt x="19084" y="2299"/>
                  </a:lnTo>
                  <a:lnTo>
                    <a:pt x="18595" y="2338"/>
                  </a:lnTo>
                  <a:lnTo>
                    <a:pt x="18423" y="2351"/>
                  </a:lnTo>
                  <a:lnTo>
                    <a:pt x="17935" y="2378"/>
                  </a:lnTo>
                  <a:lnTo>
                    <a:pt x="17763" y="2404"/>
                  </a:lnTo>
                  <a:lnTo>
                    <a:pt x="17275" y="2431"/>
                  </a:lnTo>
                  <a:lnTo>
                    <a:pt x="17103" y="2444"/>
                  </a:lnTo>
                  <a:lnTo>
                    <a:pt x="16614" y="2483"/>
                  </a:lnTo>
                  <a:lnTo>
                    <a:pt x="16443" y="2497"/>
                  </a:lnTo>
                  <a:lnTo>
                    <a:pt x="15954" y="2549"/>
                  </a:lnTo>
                  <a:lnTo>
                    <a:pt x="15782" y="2549"/>
                  </a:lnTo>
                  <a:lnTo>
                    <a:pt x="15307" y="2602"/>
                  </a:lnTo>
                  <a:lnTo>
                    <a:pt x="15135" y="2602"/>
                  </a:lnTo>
                  <a:lnTo>
                    <a:pt x="14646" y="2642"/>
                  </a:lnTo>
                  <a:lnTo>
                    <a:pt x="14475" y="2668"/>
                  </a:lnTo>
                  <a:lnTo>
                    <a:pt x="13986" y="2695"/>
                  </a:lnTo>
                  <a:lnTo>
                    <a:pt x="13814" y="2708"/>
                  </a:lnTo>
                  <a:lnTo>
                    <a:pt x="13326" y="2748"/>
                  </a:lnTo>
                  <a:lnTo>
                    <a:pt x="13154" y="2761"/>
                  </a:lnTo>
                  <a:lnTo>
                    <a:pt x="12665" y="2800"/>
                  </a:lnTo>
                  <a:lnTo>
                    <a:pt x="12494" y="2814"/>
                  </a:lnTo>
                  <a:lnTo>
                    <a:pt x="12005" y="2840"/>
                  </a:lnTo>
                  <a:lnTo>
                    <a:pt x="11833" y="2866"/>
                  </a:lnTo>
                  <a:lnTo>
                    <a:pt x="11345" y="2906"/>
                  </a:lnTo>
                  <a:lnTo>
                    <a:pt x="11173" y="2906"/>
                  </a:lnTo>
                  <a:lnTo>
                    <a:pt x="10684" y="2959"/>
                  </a:lnTo>
                  <a:lnTo>
                    <a:pt x="10513" y="2959"/>
                  </a:lnTo>
                  <a:lnTo>
                    <a:pt x="10037" y="3012"/>
                  </a:lnTo>
                  <a:lnTo>
                    <a:pt x="9879" y="3025"/>
                  </a:lnTo>
                  <a:lnTo>
                    <a:pt x="9377" y="3065"/>
                  </a:lnTo>
                  <a:lnTo>
                    <a:pt x="9219" y="3078"/>
                  </a:lnTo>
                  <a:lnTo>
                    <a:pt x="8717" y="3104"/>
                  </a:lnTo>
                  <a:lnTo>
                    <a:pt x="8558" y="3131"/>
                  </a:lnTo>
                  <a:lnTo>
                    <a:pt x="8056" y="3157"/>
                  </a:lnTo>
                  <a:lnTo>
                    <a:pt x="7898" y="3170"/>
                  </a:lnTo>
                  <a:lnTo>
                    <a:pt x="7396" y="3210"/>
                  </a:lnTo>
                  <a:lnTo>
                    <a:pt x="7238" y="3223"/>
                  </a:lnTo>
                  <a:lnTo>
                    <a:pt x="6736" y="3263"/>
                  </a:lnTo>
                  <a:lnTo>
                    <a:pt x="6577" y="3276"/>
                  </a:lnTo>
                  <a:lnTo>
                    <a:pt x="6075" y="3329"/>
                  </a:lnTo>
                  <a:lnTo>
                    <a:pt x="5917" y="3329"/>
                  </a:lnTo>
                  <a:lnTo>
                    <a:pt x="5428" y="3368"/>
                  </a:lnTo>
                  <a:lnTo>
                    <a:pt x="5270" y="3368"/>
                  </a:lnTo>
                  <a:lnTo>
                    <a:pt x="4768" y="3421"/>
                  </a:lnTo>
                  <a:lnTo>
                    <a:pt x="4609" y="3434"/>
                  </a:lnTo>
                  <a:lnTo>
                    <a:pt x="4108" y="3474"/>
                  </a:lnTo>
                  <a:lnTo>
                    <a:pt x="3949" y="3487"/>
                  </a:lnTo>
                  <a:lnTo>
                    <a:pt x="3447" y="3527"/>
                  </a:lnTo>
                  <a:lnTo>
                    <a:pt x="3289" y="3540"/>
                  </a:lnTo>
                  <a:lnTo>
                    <a:pt x="2787" y="3566"/>
                  </a:lnTo>
                  <a:lnTo>
                    <a:pt x="2628" y="3593"/>
                  </a:lnTo>
                  <a:lnTo>
                    <a:pt x="2127" y="3619"/>
                  </a:lnTo>
                  <a:lnTo>
                    <a:pt x="1968" y="3632"/>
                  </a:lnTo>
                  <a:lnTo>
                    <a:pt x="1466" y="3672"/>
                  </a:lnTo>
                  <a:lnTo>
                    <a:pt x="1308" y="3685"/>
                  </a:lnTo>
                  <a:lnTo>
                    <a:pt x="832" y="3738"/>
                  </a:lnTo>
                  <a:lnTo>
                    <a:pt x="661" y="3738"/>
                  </a:lnTo>
                  <a:lnTo>
                    <a:pt x="0" y="3804"/>
                  </a:lnTo>
                  <a:lnTo>
                    <a:pt x="0" y="3883"/>
                  </a:lnTo>
                  <a:lnTo>
                    <a:pt x="661" y="3817"/>
                  </a:lnTo>
                  <a:lnTo>
                    <a:pt x="832" y="3817"/>
                  </a:lnTo>
                  <a:lnTo>
                    <a:pt x="1321" y="3764"/>
                  </a:lnTo>
                  <a:lnTo>
                    <a:pt x="1493" y="3751"/>
                  </a:lnTo>
                  <a:lnTo>
                    <a:pt x="1981" y="3725"/>
                  </a:lnTo>
                  <a:lnTo>
                    <a:pt x="2153" y="3698"/>
                  </a:lnTo>
                  <a:lnTo>
                    <a:pt x="2642" y="3672"/>
                  </a:lnTo>
                  <a:lnTo>
                    <a:pt x="2787" y="3659"/>
                  </a:lnTo>
                  <a:lnTo>
                    <a:pt x="3289" y="3619"/>
                  </a:lnTo>
                  <a:lnTo>
                    <a:pt x="3447" y="3606"/>
                  </a:lnTo>
                  <a:lnTo>
                    <a:pt x="3949" y="3566"/>
                  </a:lnTo>
                  <a:lnTo>
                    <a:pt x="4108" y="3553"/>
                  </a:lnTo>
                  <a:lnTo>
                    <a:pt x="4609" y="3527"/>
                  </a:lnTo>
                  <a:lnTo>
                    <a:pt x="4768" y="3500"/>
                  </a:lnTo>
                  <a:lnTo>
                    <a:pt x="5270" y="3461"/>
                  </a:lnTo>
                  <a:lnTo>
                    <a:pt x="5428" y="3461"/>
                  </a:lnTo>
                  <a:lnTo>
                    <a:pt x="5930" y="3408"/>
                  </a:lnTo>
                  <a:lnTo>
                    <a:pt x="6089" y="3408"/>
                  </a:lnTo>
                  <a:lnTo>
                    <a:pt x="6590" y="3355"/>
                  </a:lnTo>
                  <a:lnTo>
                    <a:pt x="6749" y="3342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898" y="3263"/>
                  </a:lnTo>
                  <a:lnTo>
                    <a:pt x="8056" y="3236"/>
                  </a:lnTo>
                  <a:lnTo>
                    <a:pt x="8558" y="3210"/>
                  </a:lnTo>
                  <a:lnTo>
                    <a:pt x="8717" y="3197"/>
                  </a:lnTo>
                  <a:lnTo>
                    <a:pt x="9219" y="3157"/>
                  </a:lnTo>
                  <a:lnTo>
                    <a:pt x="9377" y="3144"/>
                  </a:lnTo>
                  <a:lnTo>
                    <a:pt x="9879" y="3104"/>
                  </a:lnTo>
                  <a:lnTo>
                    <a:pt x="10037" y="3091"/>
                  </a:lnTo>
                  <a:lnTo>
                    <a:pt x="10539" y="3038"/>
                  </a:lnTo>
                  <a:lnTo>
                    <a:pt x="10698" y="3038"/>
                  </a:lnTo>
                  <a:lnTo>
                    <a:pt x="11200" y="2999"/>
                  </a:lnTo>
                  <a:lnTo>
                    <a:pt x="11358" y="2972"/>
                  </a:lnTo>
                  <a:lnTo>
                    <a:pt x="11860" y="2946"/>
                  </a:lnTo>
                  <a:lnTo>
                    <a:pt x="12018" y="2932"/>
                  </a:lnTo>
                  <a:lnTo>
                    <a:pt x="12494" y="2893"/>
                  </a:lnTo>
                  <a:lnTo>
                    <a:pt x="12665" y="2880"/>
                  </a:lnTo>
                  <a:lnTo>
                    <a:pt x="13154" y="2840"/>
                  </a:lnTo>
                  <a:lnTo>
                    <a:pt x="13326" y="2827"/>
                  </a:lnTo>
                  <a:lnTo>
                    <a:pt x="13814" y="2800"/>
                  </a:lnTo>
                  <a:lnTo>
                    <a:pt x="13986" y="2774"/>
                  </a:lnTo>
                  <a:lnTo>
                    <a:pt x="14475" y="2748"/>
                  </a:lnTo>
                  <a:lnTo>
                    <a:pt x="14646" y="2734"/>
                  </a:lnTo>
                  <a:lnTo>
                    <a:pt x="15135" y="2682"/>
                  </a:lnTo>
                  <a:lnTo>
                    <a:pt x="15307" y="2682"/>
                  </a:lnTo>
                  <a:lnTo>
                    <a:pt x="15795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7" y="2563"/>
                  </a:lnTo>
                  <a:lnTo>
                    <a:pt x="17116" y="2536"/>
                  </a:lnTo>
                  <a:lnTo>
                    <a:pt x="17275" y="2510"/>
                  </a:lnTo>
                  <a:lnTo>
                    <a:pt x="17763" y="2483"/>
                  </a:lnTo>
                  <a:lnTo>
                    <a:pt x="17935" y="2470"/>
                  </a:lnTo>
                  <a:lnTo>
                    <a:pt x="18423" y="2431"/>
                  </a:lnTo>
                  <a:lnTo>
                    <a:pt x="18595" y="2417"/>
                  </a:lnTo>
                  <a:lnTo>
                    <a:pt x="19084" y="2378"/>
                  </a:lnTo>
                  <a:lnTo>
                    <a:pt x="19256" y="2365"/>
                  </a:lnTo>
                  <a:lnTo>
                    <a:pt x="19744" y="2338"/>
                  </a:lnTo>
                  <a:lnTo>
                    <a:pt x="19916" y="2312"/>
                  </a:lnTo>
                  <a:lnTo>
                    <a:pt x="20404" y="2272"/>
                  </a:lnTo>
                  <a:lnTo>
                    <a:pt x="20576" y="2272"/>
                  </a:lnTo>
                  <a:lnTo>
                    <a:pt x="21065" y="2219"/>
                  </a:lnTo>
                  <a:lnTo>
                    <a:pt x="21236" y="2206"/>
                  </a:lnTo>
                  <a:lnTo>
                    <a:pt x="21725" y="2166"/>
                  </a:lnTo>
                  <a:lnTo>
                    <a:pt x="21897" y="2153"/>
                  </a:lnTo>
                  <a:lnTo>
                    <a:pt x="22372" y="2114"/>
                  </a:lnTo>
                  <a:lnTo>
                    <a:pt x="22531" y="2100"/>
                  </a:lnTo>
                  <a:lnTo>
                    <a:pt x="23033" y="2074"/>
                  </a:lnTo>
                  <a:lnTo>
                    <a:pt x="23191" y="2048"/>
                  </a:lnTo>
                  <a:lnTo>
                    <a:pt x="23693" y="2021"/>
                  </a:lnTo>
                  <a:lnTo>
                    <a:pt x="23851" y="2008"/>
                  </a:lnTo>
                  <a:lnTo>
                    <a:pt x="24353" y="1968"/>
                  </a:lnTo>
                  <a:lnTo>
                    <a:pt x="24512" y="1955"/>
                  </a:lnTo>
                  <a:lnTo>
                    <a:pt x="25014" y="1902"/>
                  </a:lnTo>
                  <a:lnTo>
                    <a:pt x="25172" y="1902"/>
                  </a:lnTo>
                  <a:lnTo>
                    <a:pt x="25674" y="1850"/>
                  </a:lnTo>
                  <a:lnTo>
                    <a:pt x="25832" y="1850"/>
                  </a:lnTo>
                  <a:lnTo>
                    <a:pt x="26334" y="1810"/>
                  </a:lnTo>
                  <a:lnTo>
                    <a:pt x="26493" y="1784"/>
                  </a:lnTo>
                  <a:lnTo>
                    <a:pt x="26968" y="1757"/>
                  </a:lnTo>
                  <a:lnTo>
                    <a:pt x="27140" y="1744"/>
                  </a:lnTo>
                  <a:lnTo>
                    <a:pt x="27628" y="1704"/>
                  </a:lnTo>
                  <a:lnTo>
                    <a:pt x="27800" y="1691"/>
                  </a:lnTo>
                  <a:lnTo>
                    <a:pt x="28289" y="1651"/>
                  </a:lnTo>
                  <a:lnTo>
                    <a:pt x="28460" y="1638"/>
                  </a:lnTo>
                  <a:lnTo>
                    <a:pt x="28949" y="1612"/>
                  </a:lnTo>
                  <a:lnTo>
                    <a:pt x="29121" y="1585"/>
                  </a:lnTo>
                  <a:lnTo>
                    <a:pt x="29609" y="1559"/>
                  </a:lnTo>
                  <a:lnTo>
                    <a:pt x="29781" y="1546"/>
                  </a:lnTo>
                  <a:lnTo>
                    <a:pt x="30270" y="1493"/>
                  </a:lnTo>
                  <a:lnTo>
                    <a:pt x="30441" y="1493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38" y="1348"/>
                  </a:lnTo>
                  <a:lnTo>
                    <a:pt x="32409" y="1321"/>
                  </a:lnTo>
                  <a:lnTo>
                    <a:pt x="32898" y="1295"/>
                  </a:lnTo>
                  <a:lnTo>
                    <a:pt x="33070" y="1282"/>
                  </a:lnTo>
                  <a:lnTo>
                    <a:pt x="33558" y="1242"/>
                  </a:lnTo>
                  <a:lnTo>
                    <a:pt x="33730" y="1229"/>
                  </a:lnTo>
                  <a:lnTo>
                    <a:pt x="34219" y="1189"/>
                  </a:lnTo>
                  <a:lnTo>
                    <a:pt x="34390" y="1176"/>
                  </a:lnTo>
                  <a:lnTo>
                    <a:pt x="34879" y="1123"/>
                  </a:lnTo>
                  <a:lnTo>
                    <a:pt x="35051" y="1123"/>
                  </a:lnTo>
                  <a:lnTo>
                    <a:pt x="35539" y="1084"/>
                  </a:lnTo>
                  <a:lnTo>
                    <a:pt x="35711" y="1084"/>
                  </a:lnTo>
                  <a:lnTo>
                    <a:pt x="36200" y="1031"/>
                  </a:lnTo>
                  <a:lnTo>
                    <a:pt x="36371" y="1018"/>
                  </a:lnTo>
                  <a:lnTo>
                    <a:pt x="36847" y="978"/>
                  </a:lnTo>
                  <a:lnTo>
                    <a:pt x="37018" y="965"/>
                  </a:lnTo>
                  <a:lnTo>
                    <a:pt x="37507" y="925"/>
                  </a:lnTo>
                  <a:lnTo>
                    <a:pt x="37679" y="912"/>
                  </a:lnTo>
                  <a:lnTo>
                    <a:pt x="38167" y="885"/>
                  </a:lnTo>
                  <a:lnTo>
                    <a:pt x="38339" y="859"/>
                  </a:lnTo>
                  <a:lnTo>
                    <a:pt x="38828" y="833"/>
                  </a:lnTo>
                  <a:lnTo>
                    <a:pt x="38999" y="806"/>
                  </a:lnTo>
                  <a:lnTo>
                    <a:pt x="39488" y="780"/>
                  </a:lnTo>
                  <a:lnTo>
                    <a:pt x="39660" y="767"/>
                  </a:lnTo>
                  <a:lnTo>
                    <a:pt x="40148" y="714"/>
                  </a:lnTo>
                  <a:lnTo>
                    <a:pt x="40320" y="714"/>
                  </a:lnTo>
                  <a:lnTo>
                    <a:pt x="40809" y="661"/>
                  </a:lnTo>
                  <a:lnTo>
                    <a:pt x="40980" y="661"/>
                  </a:lnTo>
                  <a:lnTo>
                    <a:pt x="41456" y="621"/>
                  </a:lnTo>
                  <a:lnTo>
                    <a:pt x="41614" y="595"/>
                  </a:lnTo>
                  <a:lnTo>
                    <a:pt x="42116" y="569"/>
                  </a:lnTo>
                  <a:lnTo>
                    <a:pt x="42275" y="555"/>
                  </a:lnTo>
                  <a:lnTo>
                    <a:pt x="42776" y="516"/>
                  </a:lnTo>
                  <a:lnTo>
                    <a:pt x="42935" y="502"/>
                  </a:lnTo>
                  <a:lnTo>
                    <a:pt x="43437" y="463"/>
                  </a:lnTo>
                  <a:lnTo>
                    <a:pt x="43595" y="450"/>
                  </a:lnTo>
                  <a:lnTo>
                    <a:pt x="44097" y="423"/>
                  </a:lnTo>
                  <a:lnTo>
                    <a:pt x="44255" y="397"/>
                  </a:lnTo>
                  <a:lnTo>
                    <a:pt x="44757" y="357"/>
                  </a:lnTo>
                  <a:lnTo>
                    <a:pt x="44916" y="357"/>
                  </a:lnTo>
                  <a:lnTo>
                    <a:pt x="45418" y="304"/>
                  </a:lnTo>
                  <a:lnTo>
                    <a:pt x="45576" y="304"/>
                  </a:lnTo>
                  <a:lnTo>
                    <a:pt x="46078" y="252"/>
                  </a:lnTo>
                  <a:lnTo>
                    <a:pt x="46223" y="238"/>
                  </a:lnTo>
                  <a:lnTo>
                    <a:pt x="46725" y="199"/>
                  </a:lnTo>
                  <a:lnTo>
                    <a:pt x="46884" y="186"/>
                  </a:lnTo>
                  <a:lnTo>
                    <a:pt x="47385" y="146"/>
                  </a:lnTo>
                  <a:lnTo>
                    <a:pt x="47544" y="133"/>
                  </a:lnTo>
                  <a:lnTo>
                    <a:pt x="48204" y="93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9"/>
            <p:cNvSpPr/>
            <p:nvPr/>
          </p:nvSpPr>
          <p:spPr>
            <a:xfrm rot="293623">
              <a:off x="3831348" y="3659200"/>
              <a:ext cx="4174465" cy="336270"/>
            </a:xfrm>
            <a:custGeom>
              <a:avLst/>
              <a:gdLst/>
              <a:ahLst/>
              <a:cxnLst/>
              <a:rect l="l" t="t" r="r" b="b"/>
              <a:pathLst>
                <a:path w="48205" h="3883" extrusionOk="0">
                  <a:moveTo>
                    <a:pt x="48205" y="0"/>
                  </a:moveTo>
                  <a:lnTo>
                    <a:pt x="47544" y="66"/>
                  </a:lnTo>
                  <a:lnTo>
                    <a:pt x="47386" y="66"/>
                  </a:lnTo>
                  <a:lnTo>
                    <a:pt x="46884" y="119"/>
                  </a:lnTo>
                  <a:lnTo>
                    <a:pt x="46725" y="119"/>
                  </a:lnTo>
                  <a:lnTo>
                    <a:pt x="46224" y="172"/>
                  </a:lnTo>
                  <a:lnTo>
                    <a:pt x="46065" y="185"/>
                  </a:lnTo>
                  <a:lnTo>
                    <a:pt x="45563" y="212"/>
                  </a:lnTo>
                  <a:lnTo>
                    <a:pt x="45405" y="238"/>
                  </a:lnTo>
                  <a:lnTo>
                    <a:pt x="44929" y="264"/>
                  </a:lnTo>
                  <a:lnTo>
                    <a:pt x="44758" y="278"/>
                  </a:lnTo>
                  <a:lnTo>
                    <a:pt x="44269" y="317"/>
                  </a:lnTo>
                  <a:lnTo>
                    <a:pt x="44097" y="330"/>
                  </a:lnTo>
                  <a:lnTo>
                    <a:pt x="43609" y="370"/>
                  </a:lnTo>
                  <a:lnTo>
                    <a:pt x="43437" y="383"/>
                  </a:lnTo>
                  <a:lnTo>
                    <a:pt x="42948" y="410"/>
                  </a:lnTo>
                  <a:lnTo>
                    <a:pt x="42777" y="436"/>
                  </a:lnTo>
                  <a:lnTo>
                    <a:pt x="42288" y="476"/>
                  </a:lnTo>
                  <a:lnTo>
                    <a:pt x="42116" y="476"/>
                  </a:lnTo>
                  <a:lnTo>
                    <a:pt x="41628" y="528"/>
                  </a:lnTo>
                  <a:lnTo>
                    <a:pt x="41456" y="542"/>
                  </a:lnTo>
                  <a:lnTo>
                    <a:pt x="40967" y="581"/>
                  </a:lnTo>
                  <a:lnTo>
                    <a:pt x="40796" y="594"/>
                  </a:lnTo>
                  <a:lnTo>
                    <a:pt x="40320" y="634"/>
                  </a:lnTo>
                  <a:lnTo>
                    <a:pt x="40149" y="647"/>
                  </a:lnTo>
                  <a:lnTo>
                    <a:pt x="39660" y="674"/>
                  </a:lnTo>
                  <a:lnTo>
                    <a:pt x="39488" y="700"/>
                  </a:lnTo>
                  <a:lnTo>
                    <a:pt x="39000" y="727"/>
                  </a:lnTo>
                  <a:lnTo>
                    <a:pt x="38828" y="740"/>
                  </a:lnTo>
                  <a:lnTo>
                    <a:pt x="38339" y="779"/>
                  </a:lnTo>
                  <a:lnTo>
                    <a:pt x="38168" y="793"/>
                  </a:lnTo>
                  <a:lnTo>
                    <a:pt x="37679" y="845"/>
                  </a:lnTo>
                  <a:lnTo>
                    <a:pt x="37507" y="845"/>
                  </a:lnTo>
                  <a:lnTo>
                    <a:pt x="37019" y="898"/>
                  </a:lnTo>
                  <a:lnTo>
                    <a:pt x="36847" y="898"/>
                  </a:lnTo>
                  <a:lnTo>
                    <a:pt x="36358" y="938"/>
                  </a:lnTo>
                  <a:lnTo>
                    <a:pt x="36187" y="964"/>
                  </a:lnTo>
                  <a:lnTo>
                    <a:pt x="35698" y="991"/>
                  </a:lnTo>
                  <a:lnTo>
                    <a:pt x="35553" y="1004"/>
                  </a:lnTo>
                  <a:lnTo>
                    <a:pt x="35051" y="1044"/>
                  </a:lnTo>
                  <a:lnTo>
                    <a:pt x="34892" y="1057"/>
                  </a:lnTo>
                  <a:lnTo>
                    <a:pt x="34391" y="1096"/>
                  </a:lnTo>
                  <a:lnTo>
                    <a:pt x="34232" y="1110"/>
                  </a:lnTo>
                  <a:lnTo>
                    <a:pt x="33730" y="1136"/>
                  </a:lnTo>
                  <a:lnTo>
                    <a:pt x="33572" y="1162"/>
                  </a:lnTo>
                  <a:lnTo>
                    <a:pt x="33070" y="1189"/>
                  </a:lnTo>
                  <a:lnTo>
                    <a:pt x="32911" y="1202"/>
                  </a:lnTo>
                  <a:lnTo>
                    <a:pt x="32410" y="1255"/>
                  </a:lnTo>
                  <a:lnTo>
                    <a:pt x="32251" y="1255"/>
                  </a:lnTo>
                  <a:lnTo>
                    <a:pt x="31749" y="1308"/>
                  </a:lnTo>
                  <a:lnTo>
                    <a:pt x="31591" y="1321"/>
                  </a:lnTo>
                  <a:lnTo>
                    <a:pt x="31089" y="1360"/>
                  </a:lnTo>
                  <a:lnTo>
                    <a:pt x="30930" y="1374"/>
                  </a:lnTo>
                  <a:lnTo>
                    <a:pt x="30442" y="1400"/>
                  </a:lnTo>
                  <a:lnTo>
                    <a:pt x="30283" y="1427"/>
                  </a:lnTo>
                  <a:lnTo>
                    <a:pt x="29781" y="1453"/>
                  </a:lnTo>
                  <a:lnTo>
                    <a:pt x="29623" y="1466"/>
                  </a:lnTo>
                  <a:lnTo>
                    <a:pt x="29121" y="1506"/>
                  </a:lnTo>
                  <a:lnTo>
                    <a:pt x="28963" y="1519"/>
                  </a:lnTo>
                  <a:lnTo>
                    <a:pt x="28461" y="1559"/>
                  </a:lnTo>
                  <a:lnTo>
                    <a:pt x="28302" y="1572"/>
                  </a:lnTo>
                  <a:lnTo>
                    <a:pt x="27800" y="1625"/>
                  </a:lnTo>
                  <a:lnTo>
                    <a:pt x="27642" y="1625"/>
                  </a:lnTo>
                  <a:lnTo>
                    <a:pt x="27140" y="1664"/>
                  </a:lnTo>
                  <a:lnTo>
                    <a:pt x="26982" y="1664"/>
                  </a:lnTo>
                  <a:lnTo>
                    <a:pt x="26480" y="1717"/>
                  </a:lnTo>
                  <a:lnTo>
                    <a:pt x="26321" y="1730"/>
                  </a:lnTo>
                  <a:lnTo>
                    <a:pt x="25846" y="1770"/>
                  </a:lnTo>
                  <a:lnTo>
                    <a:pt x="25674" y="1783"/>
                  </a:lnTo>
                  <a:lnTo>
                    <a:pt x="25186" y="1823"/>
                  </a:lnTo>
                  <a:lnTo>
                    <a:pt x="25014" y="1836"/>
                  </a:lnTo>
                  <a:lnTo>
                    <a:pt x="24525" y="1862"/>
                  </a:lnTo>
                  <a:lnTo>
                    <a:pt x="24354" y="1889"/>
                  </a:lnTo>
                  <a:lnTo>
                    <a:pt x="23865" y="1915"/>
                  </a:lnTo>
                  <a:lnTo>
                    <a:pt x="23693" y="1928"/>
                  </a:lnTo>
                  <a:lnTo>
                    <a:pt x="23205" y="1968"/>
                  </a:lnTo>
                  <a:lnTo>
                    <a:pt x="23033" y="1981"/>
                  </a:lnTo>
                  <a:lnTo>
                    <a:pt x="22544" y="2034"/>
                  </a:lnTo>
                  <a:lnTo>
                    <a:pt x="22373" y="2034"/>
                  </a:lnTo>
                  <a:lnTo>
                    <a:pt x="21884" y="2087"/>
                  </a:lnTo>
                  <a:lnTo>
                    <a:pt x="21712" y="2100"/>
                  </a:lnTo>
                  <a:lnTo>
                    <a:pt x="21237" y="2126"/>
                  </a:lnTo>
                  <a:lnTo>
                    <a:pt x="21065" y="2153"/>
                  </a:lnTo>
                  <a:lnTo>
                    <a:pt x="20576" y="2179"/>
                  </a:lnTo>
                  <a:lnTo>
                    <a:pt x="20405" y="2192"/>
                  </a:lnTo>
                  <a:lnTo>
                    <a:pt x="19916" y="2232"/>
                  </a:lnTo>
                  <a:lnTo>
                    <a:pt x="19744" y="2245"/>
                  </a:lnTo>
                  <a:lnTo>
                    <a:pt x="19256" y="2285"/>
                  </a:lnTo>
                  <a:lnTo>
                    <a:pt x="19084" y="2298"/>
                  </a:lnTo>
                  <a:lnTo>
                    <a:pt x="18596" y="2325"/>
                  </a:lnTo>
                  <a:lnTo>
                    <a:pt x="18424" y="2351"/>
                  </a:lnTo>
                  <a:lnTo>
                    <a:pt x="17935" y="2391"/>
                  </a:lnTo>
                  <a:lnTo>
                    <a:pt x="17764" y="2391"/>
                  </a:lnTo>
                  <a:lnTo>
                    <a:pt x="17275" y="2443"/>
                  </a:lnTo>
                  <a:lnTo>
                    <a:pt x="17103" y="2443"/>
                  </a:lnTo>
                  <a:lnTo>
                    <a:pt x="16615" y="2496"/>
                  </a:lnTo>
                  <a:lnTo>
                    <a:pt x="16469" y="2509"/>
                  </a:lnTo>
                  <a:lnTo>
                    <a:pt x="15967" y="2549"/>
                  </a:lnTo>
                  <a:lnTo>
                    <a:pt x="15809" y="2562"/>
                  </a:lnTo>
                  <a:lnTo>
                    <a:pt x="15307" y="2589"/>
                  </a:lnTo>
                  <a:lnTo>
                    <a:pt x="15149" y="2615"/>
                  </a:lnTo>
                  <a:lnTo>
                    <a:pt x="14647" y="2642"/>
                  </a:lnTo>
                  <a:lnTo>
                    <a:pt x="14488" y="2655"/>
                  </a:lnTo>
                  <a:lnTo>
                    <a:pt x="13986" y="2694"/>
                  </a:lnTo>
                  <a:lnTo>
                    <a:pt x="13828" y="2708"/>
                  </a:lnTo>
                  <a:lnTo>
                    <a:pt x="13326" y="2747"/>
                  </a:lnTo>
                  <a:lnTo>
                    <a:pt x="13168" y="2760"/>
                  </a:lnTo>
                  <a:lnTo>
                    <a:pt x="12666" y="2813"/>
                  </a:lnTo>
                  <a:lnTo>
                    <a:pt x="12507" y="2813"/>
                  </a:lnTo>
                  <a:lnTo>
                    <a:pt x="12005" y="2853"/>
                  </a:lnTo>
                  <a:lnTo>
                    <a:pt x="11847" y="2879"/>
                  </a:lnTo>
                  <a:lnTo>
                    <a:pt x="11358" y="2906"/>
                  </a:lnTo>
                  <a:lnTo>
                    <a:pt x="11200" y="2919"/>
                  </a:lnTo>
                  <a:lnTo>
                    <a:pt x="10698" y="2958"/>
                  </a:lnTo>
                  <a:lnTo>
                    <a:pt x="10540" y="2972"/>
                  </a:lnTo>
                  <a:lnTo>
                    <a:pt x="10038" y="3011"/>
                  </a:lnTo>
                  <a:lnTo>
                    <a:pt x="9879" y="3024"/>
                  </a:lnTo>
                  <a:lnTo>
                    <a:pt x="9377" y="3051"/>
                  </a:lnTo>
                  <a:lnTo>
                    <a:pt x="9219" y="3077"/>
                  </a:lnTo>
                  <a:lnTo>
                    <a:pt x="8717" y="3104"/>
                  </a:lnTo>
                  <a:lnTo>
                    <a:pt x="8559" y="3117"/>
                  </a:lnTo>
                  <a:lnTo>
                    <a:pt x="8057" y="3170"/>
                  </a:lnTo>
                  <a:lnTo>
                    <a:pt x="7898" y="3170"/>
                  </a:lnTo>
                  <a:lnTo>
                    <a:pt x="7396" y="3223"/>
                  </a:lnTo>
                  <a:lnTo>
                    <a:pt x="7238" y="3223"/>
                  </a:lnTo>
                  <a:lnTo>
                    <a:pt x="6762" y="3275"/>
                  </a:lnTo>
                  <a:lnTo>
                    <a:pt x="6591" y="3289"/>
                  </a:lnTo>
                  <a:lnTo>
                    <a:pt x="6102" y="3315"/>
                  </a:lnTo>
                  <a:lnTo>
                    <a:pt x="5930" y="3341"/>
                  </a:lnTo>
                  <a:lnTo>
                    <a:pt x="5442" y="3368"/>
                  </a:lnTo>
                  <a:lnTo>
                    <a:pt x="5270" y="3381"/>
                  </a:lnTo>
                  <a:lnTo>
                    <a:pt x="4781" y="3421"/>
                  </a:lnTo>
                  <a:lnTo>
                    <a:pt x="4610" y="3434"/>
                  </a:lnTo>
                  <a:lnTo>
                    <a:pt x="4121" y="3474"/>
                  </a:lnTo>
                  <a:lnTo>
                    <a:pt x="3949" y="3487"/>
                  </a:lnTo>
                  <a:lnTo>
                    <a:pt x="3461" y="3513"/>
                  </a:lnTo>
                  <a:lnTo>
                    <a:pt x="3289" y="3540"/>
                  </a:lnTo>
                  <a:lnTo>
                    <a:pt x="2800" y="3579"/>
                  </a:lnTo>
                  <a:lnTo>
                    <a:pt x="2629" y="3579"/>
                  </a:lnTo>
                  <a:lnTo>
                    <a:pt x="2140" y="3632"/>
                  </a:lnTo>
                  <a:lnTo>
                    <a:pt x="1982" y="3632"/>
                  </a:lnTo>
                  <a:lnTo>
                    <a:pt x="1493" y="3685"/>
                  </a:lnTo>
                  <a:lnTo>
                    <a:pt x="1321" y="3698"/>
                  </a:lnTo>
                  <a:lnTo>
                    <a:pt x="833" y="3738"/>
                  </a:lnTo>
                  <a:lnTo>
                    <a:pt x="661" y="3751"/>
                  </a:lnTo>
                  <a:lnTo>
                    <a:pt x="1" y="3804"/>
                  </a:lnTo>
                  <a:lnTo>
                    <a:pt x="1" y="3883"/>
                  </a:lnTo>
                  <a:lnTo>
                    <a:pt x="661" y="3830"/>
                  </a:lnTo>
                  <a:lnTo>
                    <a:pt x="833" y="3817"/>
                  </a:lnTo>
                  <a:lnTo>
                    <a:pt x="1321" y="3777"/>
                  </a:lnTo>
                  <a:lnTo>
                    <a:pt x="1493" y="3764"/>
                  </a:lnTo>
                  <a:lnTo>
                    <a:pt x="1982" y="3711"/>
                  </a:lnTo>
                  <a:lnTo>
                    <a:pt x="2153" y="3711"/>
                  </a:lnTo>
                  <a:lnTo>
                    <a:pt x="2642" y="3672"/>
                  </a:lnTo>
                  <a:lnTo>
                    <a:pt x="2814" y="3672"/>
                  </a:lnTo>
                  <a:lnTo>
                    <a:pt x="3302" y="3619"/>
                  </a:lnTo>
                  <a:lnTo>
                    <a:pt x="3474" y="3606"/>
                  </a:lnTo>
                  <a:lnTo>
                    <a:pt x="3949" y="3566"/>
                  </a:lnTo>
                  <a:lnTo>
                    <a:pt x="4121" y="3553"/>
                  </a:lnTo>
                  <a:lnTo>
                    <a:pt x="4610" y="3513"/>
                  </a:lnTo>
                  <a:lnTo>
                    <a:pt x="4781" y="3500"/>
                  </a:lnTo>
                  <a:lnTo>
                    <a:pt x="5270" y="3474"/>
                  </a:lnTo>
                  <a:lnTo>
                    <a:pt x="5442" y="3447"/>
                  </a:lnTo>
                  <a:lnTo>
                    <a:pt x="5930" y="3421"/>
                  </a:lnTo>
                  <a:lnTo>
                    <a:pt x="6102" y="3407"/>
                  </a:lnTo>
                  <a:lnTo>
                    <a:pt x="6591" y="3368"/>
                  </a:lnTo>
                  <a:lnTo>
                    <a:pt x="6762" y="3355"/>
                  </a:lnTo>
                  <a:lnTo>
                    <a:pt x="7251" y="3302"/>
                  </a:lnTo>
                  <a:lnTo>
                    <a:pt x="7423" y="3302"/>
                  </a:lnTo>
                  <a:lnTo>
                    <a:pt x="7911" y="3249"/>
                  </a:lnTo>
                  <a:lnTo>
                    <a:pt x="8083" y="3236"/>
                  </a:lnTo>
                  <a:lnTo>
                    <a:pt x="8572" y="3209"/>
                  </a:lnTo>
                  <a:lnTo>
                    <a:pt x="8717" y="3183"/>
                  </a:lnTo>
                  <a:lnTo>
                    <a:pt x="9219" y="3157"/>
                  </a:lnTo>
                  <a:lnTo>
                    <a:pt x="9377" y="3143"/>
                  </a:lnTo>
                  <a:lnTo>
                    <a:pt x="9879" y="3104"/>
                  </a:lnTo>
                  <a:lnTo>
                    <a:pt x="10038" y="3091"/>
                  </a:lnTo>
                  <a:lnTo>
                    <a:pt x="10540" y="3051"/>
                  </a:lnTo>
                  <a:lnTo>
                    <a:pt x="10698" y="3038"/>
                  </a:lnTo>
                  <a:lnTo>
                    <a:pt x="11200" y="3011"/>
                  </a:lnTo>
                  <a:lnTo>
                    <a:pt x="11358" y="2985"/>
                  </a:lnTo>
                  <a:lnTo>
                    <a:pt x="11860" y="2945"/>
                  </a:lnTo>
                  <a:lnTo>
                    <a:pt x="12019" y="2945"/>
                  </a:lnTo>
                  <a:lnTo>
                    <a:pt x="12521" y="2892"/>
                  </a:lnTo>
                  <a:lnTo>
                    <a:pt x="12679" y="2892"/>
                  </a:lnTo>
                  <a:lnTo>
                    <a:pt x="13181" y="2840"/>
                  </a:lnTo>
                  <a:lnTo>
                    <a:pt x="13339" y="2826"/>
                  </a:lnTo>
                  <a:lnTo>
                    <a:pt x="13828" y="2787"/>
                  </a:lnTo>
                  <a:lnTo>
                    <a:pt x="13986" y="2774"/>
                  </a:lnTo>
                  <a:lnTo>
                    <a:pt x="14488" y="2747"/>
                  </a:lnTo>
                  <a:lnTo>
                    <a:pt x="14647" y="2721"/>
                  </a:lnTo>
                  <a:lnTo>
                    <a:pt x="15149" y="2694"/>
                  </a:lnTo>
                  <a:lnTo>
                    <a:pt x="15307" y="2681"/>
                  </a:lnTo>
                  <a:lnTo>
                    <a:pt x="15809" y="2642"/>
                  </a:lnTo>
                  <a:lnTo>
                    <a:pt x="15967" y="2628"/>
                  </a:lnTo>
                  <a:lnTo>
                    <a:pt x="16469" y="2589"/>
                  </a:lnTo>
                  <a:lnTo>
                    <a:pt x="16628" y="2575"/>
                  </a:lnTo>
                  <a:lnTo>
                    <a:pt x="17116" y="2523"/>
                  </a:lnTo>
                  <a:lnTo>
                    <a:pt x="17288" y="2523"/>
                  </a:lnTo>
                  <a:lnTo>
                    <a:pt x="17777" y="2483"/>
                  </a:lnTo>
                  <a:lnTo>
                    <a:pt x="17948" y="2483"/>
                  </a:lnTo>
                  <a:lnTo>
                    <a:pt x="18424" y="2430"/>
                  </a:lnTo>
                  <a:lnTo>
                    <a:pt x="18596" y="2417"/>
                  </a:lnTo>
                  <a:lnTo>
                    <a:pt x="19084" y="2377"/>
                  </a:lnTo>
                  <a:lnTo>
                    <a:pt x="19256" y="2364"/>
                  </a:lnTo>
                  <a:lnTo>
                    <a:pt x="19744" y="2325"/>
                  </a:lnTo>
                  <a:lnTo>
                    <a:pt x="19916" y="2311"/>
                  </a:lnTo>
                  <a:lnTo>
                    <a:pt x="20405" y="2285"/>
                  </a:lnTo>
                  <a:lnTo>
                    <a:pt x="20576" y="2259"/>
                  </a:lnTo>
                  <a:lnTo>
                    <a:pt x="21065" y="2232"/>
                  </a:lnTo>
                  <a:lnTo>
                    <a:pt x="21237" y="2219"/>
                  </a:lnTo>
                  <a:lnTo>
                    <a:pt x="21725" y="2166"/>
                  </a:lnTo>
                  <a:lnTo>
                    <a:pt x="21897" y="2166"/>
                  </a:lnTo>
                  <a:lnTo>
                    <a:pt x="22386" y="2113"/>
                  </a:lnTo>
                  <a:lnTo>
                    <a:pt x="22557" y="2113"/>
                  </a:lnTo>
                  <a:lnTo>
                    <a:pt x="23046" y="2060"/>
                  </a:lnTo>
                  <a:lnTo>
                    <a:pt x="23205" y="2047"/>
                  </a:lnTo>
                  <a:lnTo>
                    <a:pt x="23693" y="2021"/>
                  </a:lnTo>
                  <a:lnTo>
                    <a:pt x="23865" y="1994"/>
                  </a:lnTo>
                  <a:lnTo>
                    <a:pt x="24354" y="1968"/>
                  </a:lnTo>
                  <a:lnTo>
                    <a:pt x="24525" y="1955"/>
                  </a:lnTo>
                  <a:lnTo>
                    <a:pt x="25014" y="1915"/>
                  </a:lnTo>
                  <a:lnTo>
                    <a:pt x="25186" y="1902"/>
                  </a:lnTo>
                  <a:lnTo>
                    <a:pt x="25674" y="1862"/>
                  </a:lnTo>
                  <a:lnTo>
                    <a:pt x="25846" y="1849"/>
                  </a:lnTo>
                  <a:lnTo>
                    <a:pt x="26335" y="1823"/>
                  </a:lnTo>
                  <a:lnTo>
                    <a:pt x="26506" y="1796"/>
                  </a:lnTo>
                  <a:lnTo>
                    <a:pt x="26995" y="1757"/>
                  </a:lnTo>
                  <a:lnTo>
                    <a:pt x="27167" y="1757"/>
                  </a:lnTo>
                  <a:lnTo>
                    <a:pt x="27655" y="1704"/>
                  </a:lnTo>
                  <a:lnTo>
                    <a:pt x="27827" y="1704"/>
                  </a:lnTo>
                  <a:lnTo>
                    <a:pt x="28302" y="1651"/>
                  </a:lnTo>
                  <a:lnTo>
                    <a:pt x="28461" y="1638"/>
                  </a:lnTo>
                  <a:lnTo>
                    <a:pt x="28963" y="1598"/>
                  </a:lnTo>
                  <a:lnTo>
                    <a:pt x="29121" y="1585"/>
                  </a:lnTo>
                  <a:lnTo>
                    <a:pt x="29623" y="1559"/>
                  </a:lnTo>
                  <a:lnTo>
                    <a:pt x="29781" y="1532"/>
                  </a:lnTo>
                  <a:lnTo>
                    <a:pt x="30283" y="1506"/>
                  </a:lnTo>
                  <a:lnTo>
                    <a:pt x="30442" y="1493"/>
                  </a:lnTo>
                  <a:lnTo>
                    <a:pt x="30944" y="1453"/>
                  </a:lnTo>
                  <a:lnTo>
                    <a:pt x="31102" y="1440"/>
                  </a:lnTo>
                  <a:lnTo>
                    <a:pt x="31604" y="1400"/>
                  </a:lnTo>
                  <a:lnTo>
                    <a:pt x="31762" y="1387"/>
                  </a:lnTo>
                  <a:lnTo>
                    <a:pt x="32264" y="1334"/>
                  </a:lnTo>
                  <a:lnTo>
                    <a:pt x="32423" y="1334"/>
                  </a:lnTo>
                  <a:lnTo>
                    <a:pt x="32911" y="1294"/>
                  </a:lnTo>
                  <a:lnTo>
                    <a:pt x="33070" y="1268"/>
                  </a:lnTo>
                  <a:lnTo>
                    <a:pt x="33572" y="1242"/>
                  </a:lnTo>
                  <a:lnTo>
                    <a:pt x="33730" y="1228"/>
                  </a:lnTo>
                  <a:lnTo>
                    <a:pt x="34232" y="1189"/>
                  </a:lnTo>
                  <a:lnTo>
                    <a:pt x="34391" y="1176"/>
                  </a:lnTo>
                  <a:lnTo>
                    <a:pt x="34892" y="1136"/>
                  </a:lnTo>
                  <a:lnTo>
                    <a:pt x="35051" y="1123"/>
                  </a:lnTo>
                  <a:lnTo>
                    <a:pt x="35553" y="1096"/>
                  </a:lnTo>
                  <a:lnTo>
                    <a:pt x="35711" y="1070"/>
                  </a:lnTo>
                  <a:lnTo>
                    <a:pt x="36213" y="1044"/>
                  </a:lnTo>
                  <a:lnTo>
                    <a:pt x="36372" y="1030"/>
                  </a:lnTo>
                  <a:lnTo>
                    <a:pt x="36873" y="977"/>
                  </a:lnTo>
                  <a:lnTo>
                    <a:pt x="37032" y="977"/>
                  </a:lnTo>
                  <a:lnTo>
                    <a:pt x="37534" y="925"/>
                  </a:lnTo>
                  <a:lnTo>
                    <a:pt x="37679" y="925"/>
                  </a:lnTo>
                  <a:lnTo>
                    <a:pt x="38168" y="872"/>
                  </a:lnTo>
                  <a:lnTo>
                    <a:pt x="38339" y="859"/>
                  </a:lnTo>
                  <a:lnTo>
                    <a:pt x="38828" y="832"/>
                  </a:lnTo>
                  <a:lnTo>
                    <a:pt x="39000" y="806"/>
                  </a:lnTo>
                  <a:lnTo>
                    <a:pt x="39488" y="779"/>
                  </a:lnTo>
                  <a:lnTo>
                    <a:pt x="39660" y="766"/>
                  </a:lnTo>
                  <a:lnTo>
                    <a:pt x="40149" y="727"/>
                  </a:lnTo>
                  <a:lnTo>
                    <a:pt x="40320" y="713"/>
                  </a:lnTo>
                  <a:lnTo>
                    <a:pt x="40809" y="674"/>
                  </a:lnTo>
                  <a:lnTo>
                    <a:pt x="40981" y="661"/>
                  </a:lnTo>
                  <a:lnTo>
                    <a:pt x="41469" y="634"/>
                  </a:lnTo>
                  <a:lnTo>
                    <a:pt x="41641" y="608"/>
                  </a:lnTo>
                  <a:lnTo>
                    <a:pt x="42130" y="568"/>
                  </a:lnTo>
                  <a:lnTo>
                    <a:pt x="42301" y="568"/>
                  </a:lnTo>
                  <a:lnTo>
                    <a:pt x="42777" y="515"/>
                  </a:lnTo>
                  <a:lnTo>
                    <a:pt x="42948" y="502"/>
                  </a:lnTo>
                  <a:lnTo>
                    <a:pt x="43437" y="462"/>
                  </a:lnTo>
                  <a:lnTo>
                    <a:pt x="43609" y="449"/>
                  </a:lnTo>
                  <a:lnTo>
                    <a:pt x="44097" y="410"/>
                  </a:lnTo>
                  <a:lnTo>
                    <a:pt x="44269" y="396"/>
                  </a:lnTo>
                  <a:lnTo>
                    <a:pt x="44758" y="370"/>
                  </a:lnTo>
                  <a:lnTo>
                    <a:pt x="44929" y="344"/>
                  </a:lnTo>
                  <a:lnTo>
                    <a:pt x="45418" y="317"/>
                  </a:lnTo>
                  <a:lnTo>
                    <a:pt x="45590" y="304"/>
                  </a:lnTo>
                  <a:lnTo>
                    <a:pt x="46078" y="264"/>
                  </a:lnTo>
                  <a:lnTo>
                    <a:pt x="46250" y="251"/>
                  </a:lnTo>
                  <a:lnTo>
                    <a:pt x="46739" y="198"/>
                  </a:lnTo>
                  <a:lnTo>
                    <a:pt x="46910" y="198"/>
                  </a:lnTo>
                  <a:lnTo>
                    <a:pt x="47386" y="145"/>
                  </a:lnTo>
                  <a:lnTo>
                    <a:pt x="47544" y="145"/>
                  </a:lnTo>
                  <a:lnTo>
                    <a:pt x="48205" y="79"/>
                  </a:lnTo>
                  <a:lnTo>
                    <a:pt x="48205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 rot="293623">
              <a:off x="3829673" y="3974689"/>
              <a:ext cx="4175591" cy="335231"/>
            </a:xfrm>
            <a:custGeom>
              <a:avLst/>
              <a:gdLst/>
              <a:ahLst/>
              <a:cxnLst/>
              <a:rect l="l" t="t" r="r" b="b"/>
              <a:pathLst>
                <a:path w="48218" h="3871" extrusionOk="0">
                  <a:moveTo>
                    <a:pt x="48191" y="1"/>
                  </a:moveTo>
                  <a:lnTo>
                    <a:pt x="47531" y="54"/>
                  </a:lnTo>
                  <a:lnTo>
                    <a:pt x="47372" y="67"/>
                  </a:lnTo>
                  <a:lnTo>
                    <a:pt x="46870" y="107"/>
                  </a:lnTo>
                  <a:lnTo>
                    <a:pt x="46712" y="120"/>
                  </a:lnTo>
                  <a:lnTo>
                    <a:pt x="46236" y="146"/>
                  </a:lnTo>
                  <a:lnTo>
                    <a:pt x="46065" y="173"/>
                  </a:lnTo>
                  <a:lnTo>
                    <a:pt x="45576" y="199"/>
                  </a:lnTo>
                  <a:lnTo>
                    <a:pt x="45404" y="212"/>
                  </a:lnTo>
                  <a:lnTo>
                    <a:pt x="44916" y="252"/>
                  </a:lnTo>
                  <a:lnTo>
                    <a:pt x="44744" y="265"/>
                  </a:lnTo>
                  <a:lnTo>
                    <a:pt x="44255" y="318"/>
                  </a:lnTo>
                  <a:lnTo>
                    <a:pt x="44084" y="318"/>
                  </a:lnTo>
                  <a:lnTo>
                    <a:pt x="43595" y="371"/>
                  </a:lnTo>
                  <a:lnTo>
                    <a:pt x="43423" y="384"/>
                  </a:lnTo>
                  <a:lnTo>
                    <a:pt x="42935" y="410"/>
                  </a:lnTo>
                  <a:lnTo>
                    <a:pt x="42763" y="437"/>
                  </a:lnTo>
                  <a:lnTo>
                    <a:pt x="42274" y="463"/>
                  </a:lnTo>
                  <a:lnTo>
                    <a:pt x="42103" y="476"/>
                  </a:lnTo>
                  <a:lnTo>
                    <a:pt x="41627" y="516"/>
                  </a:lnTo>
                  <a:lnTo>
                    <a:pt x="41469" y="529"/>
                  </a:lnTo>
                  <a:lnTo>
                    <a:pt x="40967" y="569"/>
                  </a:lnTo>
                  <a:lnTo>
                    <a:pt x="40808" y="582"/>
                  </a:lnTo>
                  <a:lnTo>
                    <a:pt x="40307" y="608"/>
                  </a:lnTo>
                  <a:lnTo>
                    <a:pt x="40148" y="635"/>
                  </a:lnTo>
                  <a:lnTo>
                    <a:pt x="39646" y="675"/>
                  </a:lnTo>
                  <a:lnTo>
                    <a:pt x="39488" y="675"/>
                  </a:lnTo>
                  <a:lnTo>
                    <a:pt x="38986" y="727"/>
                  </a:lnTo>
                  <a:lnTo>
                    <a:pt x="38827" y="727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65" y="833"/>
                  </a:lnTo>
                  <a:lnTo>
                    <a:pt x="37507" y="846"/>
                  </a:lnTo>
                  <a:lnTo>
                    <a:pt x="37005" y="873"/>
                  </a:lnTo>
                  <a:lnTo>
                    <a:pt x="36860" y="899"/>
                  </a:lnTo>
                  <a:lnTo>
                    <a:pt x="36358" y="925"/>
                  </a:lnTo>
                  <a:lnTo>
                    <a:pt x="36199" y="939"/>
                  </a:lnTo>
                  <a:lnTo>
                    <a:pt x="35698" y="978"/>
                  </a:lnTo>
                  <a:lnTo>
                    <a:pt x="35539" y="991"/>
                  </a:lnTo>
                  <a:lnTo>
                    <a:pt x="35037" y="1031"/>
                  </a:lnTo>
                  <a:lnTo>
                    <a:pt x="34879" y="1044"/>
                  </a:lnTo>
                  <a:lnTo>
                    <a:pt x="34377" y="1097"/>
                  </a:lnTo>
                  <a:lnTo>
                    <a:pt x="34218" y="1097"/>
                  </a:lnTo>
                  <a:lnTo>
                    <a:pt x="33717" y="1137"/>
                  </a:lnTo>
                  <a:lnTo>
                    <a:pt x="33558" y="1137"/>
                  </a:lnTo>
                  <a:lnTo>
                    <a:pt x="33056" y="1190"/>
                  </a:lnTo>
                  <a:lnTo>
                    <a:pt x="32898" y="1203"/>
                  </a:lnTo>
                  <a:lnTo>
                    <a:pt x="32396" y="1242"/>
                  </a:lnTo>
                  <a:lnTo>
                    <a:pt x="32237" y="1256"/>
                  </a:lnTo>
                  <a:lnTo>
                    <a:pt x="31762" y="1295"/>
                  </a:lnTo>
                  <a:lnTo>
                    <a:pt x="31590" y="1308"/>
                  </a:lnTo>
                  <a:lnTo>
                    <a:pt x="31102" y="1335"/>
                  </a:lnTo>
                  <a:lnTo>
                    <a:pt x="30930" y="1361"/>
                  </a:lnTo>
                  <a:lnTo>
                    <a:pt x="30441" y="1388"/>
                  </a:lnTo>
                  <a:lnTo>
                    <a:pt x="30270" y="1401"/>
                  </a:lnTo>
                  <a:lnTo>
                    <a:pt x="29781" y="1454"/>
                  </a:lnTo>
                  <a:lnTo>
                    <a:pt x="29609" y="1454"/>
                  </a:lnTo>
                  <a:lnTo>
                    <a:pt x="29121" y="1507"/>
                  </a:lnTo>
                  <a:lnTo>
                    <a:pt x="28949" y="1507"/>
                  </a:lnTo>
                  <a:lnTo>
                    <a:pt x="28460" y="1559"/>
                  </a:lnTo>
                  <a:lnTo>
                    <a:pt x="28289" y="1573"/>
                  </a:lnTo>
                  <a:lnTo>
                    <a:pt x="27800" y="1599"/>
                  </a:lnTo>
                  <a:lnTo>
                    <a:pt x="27628" y="1625"/>
                  </a:lnTo>
                  <a:lnTo>
                    <a:pt x="27153" y="1652"/>
                  </a:lnTo>
                  <a:lnTo>
                    <a:pt x="26981" y="1665"/>
                  </a:lnTo>
                  <a:lnTo>
                    <a:pt x="26493" y="1705"/>
                  </a:lnTo>
                  <a:lnTo>
                    <a:pt x="26321" y="1718"/>
                  </a:lnTo>
                  <a:lnTo>
                    <a:pt x="25832" y="1757"/>
                  </a:lnTo>
                  <a:lnTo>
                    <a:pt x="25661" y="1771"/>
                  </a:lnTo>
                  <a:lnTo>
                    <a:pt x="25172" y="1797"/>
                  </a:lnTo>
                  <a:lnTo>
                    <a:pt x="25000" y="1823"/>
                  </a:lnTo>
                  <a:lnTo>
                    <a:pt x="24512" y="1863"/>
                  </a:lnTo>
                  <a:lnTo>
                    <a:pt x="24340" y="1863"/>
                  </a:lnTo>
                  <a:lnTo>
                    <a:pt x="23851" y="1916"/>
                  </a:lnTo>
                  <a:lnTo>
                    <a:pt x="23680" y="1916"/>
                  </a:lnTo>
                  <a:lnTo>
                    <a:pt x="23191" y="1969"/>
                  </a:lnTo>
                  <a:lnTo>
                    <a:pt x="23019" y="1982"/>
                  </a:lnTo>
                  <a:lnTo>
                    <a:pt x="22531" y="2022"/>
                  </a:lnTo>
                  <a:lnTo>
                    <a:pt x="22385" y="2035"/>
                  </a:lnTo>
                  <a:lnTo>
                    <a:pt x="21883" y="2061"/>
                  </a:lnTo>
                  <a:lnTo>
                    <a:pt x="21725" y="2088"/>
                  </a:lnTo>
                  <a:lnTo>
                    <a:pt x="21223" y="2114"/>
                  </a:lnTo>
                  <a:lnTo>
                    <a:pt x="21065" y="2127"/>
                  </a:lnTo>
                  <a:lnTo>
                    <a:pt x="20563" y="2167"/>
                  </a:lnTo>
                  <a:lnTo>
                    <a:pt x="20404" y="2180"/>
                  </a:lnTo>
                  <a:lnTo>
                    <a:pt x="19903" y="2220"/>
                  </a:lnTo>
                  <a:lnTo>
                    <a:pt x="19744" y="2233"/>
                  </a:lnTo>
                  <a:lnTo>
                    <a:pt x="19242" y="2286"/>
                  </a:lnTo>
                  <a:lnTo>
                    <a:pt x="19084" y="2286"/>
                  </a:lnTo>
                  <a:lnTo>
                    <a:pt x="18582" y="2325"/>
                  </a:lnTo>
                  <a:lnTo>
                    <a:pt x="18423" y="2352"/>
                  </a:lnTo>
                  <a:lnTo>
                    <a:pt x="17922" y="2378"/>
                  </a:lnTo>
                  <a:lnTo>
                    <a:pt x="17763" y="2391"/>
                  </a:lnTo>
                  <a:lnTo>
                    <a:pt x="17274" y="2431"/>
                  </a:lnTo>
                  <a:lnTo>
                    <a:pt x="17116" y="2444"/>
                  </a:lnTo>
                  <a:lnTo>
                    <a:pt x="16614" y="2484"/>
                  </a:lnTo>
                  <a:lnTo>
                    <a:pt x="16456" y="2497"/>
                  </a:lnTo>
                  <a:lnTo>
                    <a:pt x="15954" y="2523"/>
                  </a:lnTo>
                  <a:lnTo>
                    <a:pt x="15795" y="2550"/>
                  </a:lnTo>
                  <a:lnTo>
                    <a:pt x="15293" y="2576"/>
                  </a:lnTo>
                  <a:lnTo>
                    <a:pt x="15135" y="2589"/>
                  </a:lnTo>
                  <a:lnTo>
                    <a:pt x="14633" y="2642"/>
                  </a:lnTo>
                  <a:lnTo>
                    <a:pt x="14475" y="2642"/>
                  </a:lnTo>
                  <a:lnTo>
                    <a:pt x="13973" y="2695"/>
                  </a:lnTo>
                  <a:lnTo>
                    <a:pt x="13814" y="2695"/>
                  </a:lnTo>
                  <a:lnTo>
                    <a:pt x="13312" y="2748"/>
                  </a:lnTo>
                  <a:lnTo>
                    <a:pt x="13154" y="2761"/>
                  </a:lnTo>
                  <a:lnTo>
                    <a:pt x="12679" y="2788"/>
                  </a:lnTo>
                  <a:lnTo>
                    <a:pt x="12507" y="2814"/>
                  </a:lnTo>
                  <a:lnTo>
                    <a:pt x="12018" y="2840"/>
                  </a:lnTo>
                  <a:lnTo>
                    <a:pt x="11847" y="2854"/>
                  </a:lnTo>
                  <a:lnTo>
                    <a:pt x="11358" y="2893"/>
                  </a:lnTo>
                  <a:lnTo>
                    <a:pt x="11186" y="2906"/>
                  </a:lnTo>
                  <a:lnTo>
                    <a:pt x="10698" y="2946"/>
                  </a:lnTo>
                  <a:lnTo>
                    <a:pt x="10526" y="2959"/>
                  </a:lnTo>
                  <a:lnTo>
                    <a:pt x="10037" y="2986"/>
                  </a:lnTo>
                  <a:lnTo>
                    <a:pt x="9866" y="3012"/>
                  </a:lnTo>
                  <a:lnTo>
                    <a:pt x="9377" y="3052"/>
                  </a:lnTo>
                  <a:lnTo>
                    <a:pt x="9205" y="3052"/>
                  </a:lnTo>
                  <a:lnTo>
                    <a:pt x="8717" y="3105"/>
                  </a:lnTo>
                  <a:lnTo>
                    <a:pt x="8545" y="3118"/>
                  </a:lnTo>
                  <a:lnTo>
                    <a:pt x="8056" y="3157"/>
                  </a:lnTo>
                  <a:lnTo>
                    <a:pt x="7898" y="3171"/>
                  </a:lnTo>
                  <a:lnTo>
                    <a:pt x="7409" y="3210"/>
                  </a:lnTo>
                  <a:lnTo>
                    <a:pt x="7237" y="3223"/>
                  </a:lnTo>
                  <a:lnTo>
                    <a:pt x="6749" y="3250"/>
                  </a:lnTo>
                  <a:lnTo>
                    <a:pt x="6577" y="3276"/>
                  </a:lnTo>
                  <a:lnTo>
                    <a:pt x="6088" y="3303"/>
                  </a:lnTo>
                  <a:lnTo>
                    <a:pt x="5917" y="3316"/>
                  </a:lnTo>
                  <a:lnTo>
                    <a:pt x="5428" y="3355"/>
                  </a:lnTo>
                  <a:lnTo>
                    <a:pt x="5256" y="3369"/>
                  </a:lnTo>
                  <a:lnTo>
                    <a:pt x="4768" y="3421"/>
                  </a:lnTo>
                  <a:lnTo>
                    <a:pt x="4596" y="3421"/>
                  </a:lnTo>
                  <a:lnTo>
                    <a:pt x="4107" y="3474"/>
                  </a:lnTo>
                  <a:lnTo>
                    <a:pt x="3936" y="3474"/>
                  </a:lnTo>
                  <a:lnTo>
                    <a:pt x="3447" y="3514"/>
                  </a:lnTo>
                  <a:lnTo>
                    <a:pt x="3275" y="3540"/>
                  </a:lnTo>
                  <a:lnTo>
                    <a:pt x="2800" y="3567"/>
                  </a:lnTo>
                  <a:lnTo>
                    <a:pt x="2642" y="3580"/>
                  </a:lnTo>
                  <a:lnTo>
                    <a:pt x="2140" y="3620"/>
                  </a:lnTo>
                  <a:lnTo>
                    <a:pt x="1981" y="3633"/>
                  </a:lnTo>
                  <a:lnTo>
                    <a:pt x="1479" y="3672"/>
                  </a:lnTo>
                  <a:lnTo>
                    <a:pt x="1321" y="3686"/>
                  </a:lnTo>
                  <a:lnTo>
                    <a:pt x="819" y="3712"/>
                  </a:lnTo>
                  <a:lnTo>
                    <a:pt x="661" y="3738"/>
                  </a:lnTo>
                  <a:lnTo>
                    <a:pt x="0" y="3778"/>
                  </a:lnTo>
                  <a:lnTo>
                    <a:pt x="13" y="3870"/>
                  </a:lnTo>
                  <a:lnTo>
                    <a:pt x="661" y="3818"/>
                  </a:lnTo>
                  <a:lnTo>
                    <a:pt x="819" y="3804"/>
                  </a:lnTo>
                  <a:lnTo>
                    <a:pt x="1321" y="3765"/>
                  </a:lnTo>
                  <a:lnTo>
                    <a:pt x="1479" y="3752"/>
                  </a:lnTo>
                  <a:lnTo>
                    <a:pt x="1981" y="3712"/>
                  </a:lnTo>
                  <a:lnTo>
                    <a:pt x="2140" y="3699"/>
                  </a:lnTo>
                  <a:lnTo>
                    <a:pt x="2642" y="3672"/>
                  </a:lnTo>
                  <a:lnTo>
                    <a:pt x="2800" y="3646"/>
                  </a:lnTo>
                  <a:lnTo>
                    <a:pt x="3302" y="3620"/>
                  </a:lnTo>
                  <a:lnTo>
                    <a:pt x="3460" y="3606"/>
                  </a:lnTo>
                  <a:lnTo>
                    <a:pt x="3962" y="3554"/>
                  </a:lnTo>
                  <a:lnTo>
                    <a:pt x="4121" y="3554"/>
                  </a:lnTo>
                  <a:lnTo>
                    <a:pt x="4623" y="3501"/>
                  </a:lnTo>
                  <a:lnTo>
                    <a:pt x="4781" y="3501"/>
                  </a:lnTo>
                  <a:lnTo>
                    <a:pt x="5256" y="3448"/>
                  </a:lnTo>
                  <a:lnTo>
                    <a:pt x="5428" y="3435"/>
                  </a:lnTo>
                  <a:lnTo>
                    <a:pt x="5917" y="3408"/>
                  </a:lnTo>
                  <a:lnTo>
                    <a:pt x="6088" y="3382"/>
                  </a:lnTo>
                  <a:lnTo>
                    <a:pt x="6577" y="3355"/>
                  </a:lnTo>
                  <a:lnTo>
                    <a:pt x="6749" y="3342"/>
                  </a:lnTo>
                  <a:lnTo>
                    <a:pt x="7237" y="3303"/>
                  </a:lnTo>
                  <a:lnTo>
                    <a:pt x="7409" y="3289"/>
                  </a:lnTo>
                  <a:lnTo>
                    <a:pt x="7898" y="3250"/>
                  </a:lnTo>
                  <a:lnTo>
                    <a:pt x="8069" y="3237"/>
                  </a:lnTo>
                  <a:lnTo>
                    <a:pt x="8558" y="3210"/>
                  </a:lnTo>
                  <a:lnTo>
                    <a:pt x="8730" y="3184"/>
                  </a:lnTo>
                  <a:lnTo>
                    <a:pt x="9218" y="3144"/>
                  </a:lnTo>
                  <a:lnTo>
                    <a:pt x="9390" y="3144"/>
                  </a:lnTo>
                  <a:lnTo>
                    <a:pt x="9879" y="3091"/>
                  </a:lnTo>
                  <a:lnTo>
                    <a:pt x="10037" y="3078"/>
                  </a:lnTo>
                  <a:lnTo>
                    <a:pt x="10526" y="3038"/>
                  </a:lnTo>
                  <a:lnTo>
                    <a:pt x="10698" y="3025"/>
                  </a:lnTo>
                  <a:lnTo>
                    <a:pt x="11186" y="2986"/>
                  </a:lnTo>
                  <a:lnTo>
                    <a:pt x="11358" y="2972"/>
                  </a:lnTo>
                  <a:lnTo>
                    <a:pt x="11847" y="2946"/>
                  </a:lnTo>
                  <a:lnTo>
                    <a:pt x="12018" y="2920"/>
                  </a:lnTo>
                  <a:lnTo>
                    <a:pt x="12507" y="2893"/>
                  </a:lnTo>
                  <a:lnTo>
                    <a:pt x="12679" y="2880"/>
                  </a:lnTo>
                  <a:lnTo>
                    <a:pt x="13167" y="2840"/>
                  </a:lnTo>
                  <a:lnTo>
                    <a:pt x="13339" y="2827"/>
                  </a:lnTo>
                  <a:lnTo>
                    <a:pt x="13827" y="2774"/>
                  </a:lnTo>
                  <a:lnTo>
                    <a:pt x="13999" y="2774"/>
                  </a:lnTo>
                  <a:lnTo>
                    <a:pt x="14488" y="2722"/>
                  </a:lnTo>
                  <a:lnTo>
                    <a:pt x="14633" y="2722"/>
                  </a:lnTo>
                  <a:lnTo>
                    <a:pt x="15135" y="2682"/>
                  </a:lnTo>
                  <a:lnTo>
                    <a:pt x="15293" y="2655"/>
                  </a:lnTo>
                  <a:lnTo>
                    <a:pt x="15795" y="2629"/>
                  </a:lnTo>
                  <a:lnTo>
                    <a:pt x="15954" y="2616"/>
                  </a:lnTo>
                  <a:lnTo>
                    <a:pt x="16456" y="2576"/>
                  </a:lnTo>
                  <a:lnTo>
                    <a:pt x="16614" y="2563"/>
                  </a:lnTo>
                  <a:lnTo>
                    <a:pt x="17116" y="2523"/>
                  </a:lnTo>
                  <a:lnTo>
                    <a:pt x="17274" y="2510"/>
                  </a:lnTo>
                  <a:lnTo>
                    <a:pt x="17776" y="2484"/>
                  </a:lnTo>
                  <a:lnTo>
                    <a:pt x="17935" y="2457"/>
                  </a:lnTo>
                  <a:lnTo>
                    <a:pt x="18437" y="2431"/>
                  </a:lnTo>
                  <a:lnTo>
                    <a:pt x="18595" y="2418"/>
                  </a:lnTo>
                  <a:lnTo>
                    <a:pt x="19097" y="2365"/>
                  </a:lnTo>
                  <a:lnTo>
                    <a:pt x="19255" y="2365"/>
                  </a:lnTo>
                  <a:lnTo>
                    <a:pt x="19744" y="2312"/>
                  </a:lnTo>
                  <a:lnTo>
                    <a:pt x="19903" y="2299"/>
                  </a:lnTo>
                  <a:lnTo>
                    <a:pt x="20404" y="2259"/>
                  </a:lnTo>
                  <a:lnTo>
                    <a:pt x="20563" y="2246"/>
                  </a:lnTo>
                  <a:lnTo>
                    <a:pt x="21065" y="2220"/>
                  </a:lnTo>
                  <a:lnTo>
                    <a:pt x="21223" y="2193"/>
                  </a:lnTo>
                  <a:lnTo>
                    <a:pt x="21725" y="2167"/>
                  </a:lnTo>
                  <a:lnTo>
                    <a:pt x="21883" y="2154"/>
                  </a:lnTo>
                  <a:lnTo>
                    <a:pt x="22385" y="2114"/>
                  </a:lnTo>
                  <a:lnTo>
                    <a:pt x="22544" y="2101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1995"/>
                  </a:lnTo>
                  <a:lnTo>
                    <a:pt x="23864" y="1995"/>
                  </a:lnTo>
                  <a:lnTo>
                    <a:pt x="24340" y="1956"/>
                  </a:lnTo>
                  <a:lnTo>
                    <a:pt x="24512" y="1956"/>
                  </a:lnTo>
                  <a:lnTo>
                    <a:pt x="25000" y="1903"/>
                  </a:lnTo>
                  <a:lnTo>
                    <a:pt x="25172" y="1890"/>
                  </a:lnTo>
                  <a:lnTo>
                    <a:pt x="25661" y="1850"/>
                  </a:lnTo>
                  <a:lnTo>
                    <a:pt x="25832" y="1837"/>
                  </a:lnTo>
                  <a:lnTo>
                    <a:pt x="26321" y="1797"/>
                  </a:lnTo>
                  <a:lnTo>
                    <a:pt x="26493" y="1784"/>
                  </a:lnTo>
                  <a:lnTo>
                    <a:pt x="26981" y="1757"/>
                  </a:lnTo>
                  <a:lnTo>
                    <a:pt x="27153" y="1731"/>
                  </a:lnTo>
                  <a:lnTo>
                    <a:pt x="27642" y="1705"/>
                  </a:lnTo>
                  <a:lnTo>
                    <a:pt x="27813" y="1691"/>
                  </a:lnTo>
                  <a:lnTo>
                    <a:pt x="28302" y="1652"/>
                  </a:lnTo>
                  <a:lnTo>
                    <a:pt x="28474" y="1639"/>
                  </a:lnTo>
                  <a:lnTo>
                    <a:pt x="28962" y="1586"/>
                  </a:lnTo>
                  <a:lnTo>
                    <a:pt x="29121" y="1586"/>
                  </a:lnTo>
                  <a:lnTo>
                    <a:pt x="29609" y="1533"/>
                  </a:lnTo>
                  <a:lnTo>
                    <a:pt x="29781" y="1520"/>
                  </a:lnTo>
                  <a:lnTo>
                    <a:pt x="30270" y="1493"/>
                  </a:lnTo>
                  <a:lnTo>
                    <a:pt x="30441" y="1467"/>
                  </a:lnTo>
                  <a:lnTo>
                    <a:pt x="30930" y="1440"/>
                  </a:lnTo>
                  <a:lnTo>
                    <a:pt x="31102" y="1427"/>
                  </a:lnTo>
                  <a:lnTo>
                    <a:pt x="31590" y="1388"/>
                  </a:lnTo>
                  <a:lnTo>
                    <a:pt x="31762" y="1374"/>
                  </a:lnTo>
                  <a:lnTo>
                    <a:pt x="32251" y="1335"/>
                  </a:lnTo>
                  <a:lnTo>
                    <a:pt x="32422" y="1322"/>
                  </a:lnTo>
                  <a:lnTo>
                    <a:pt x="32911" y="1295"/>
                  </a:lnTo>
                  <a:lnTo>
                    <a:pt x="33083" y="1269"/>
                  </a:lnTo>
                  <a:lnTo>
                    <a:pt x="33571" y="1229"/>
                  </a:lnTo>
                  <a:lnTo>
                    <a:pt x="33743" y="1229"/>
                  </a:lnTo>
                  <a:lnTo>
                    <a:pt x="34218" y="1176"/>
                  </a:lnTo>
                  <a:lnTo>
                    <a:pt x="34377" y="1176"/>
                  </a:lnTo>
                  <a:lnTo>
                    <a:pt x="34879" y="1124"/>
                  </a:lnTo>
                  <a:lnTo>
                    <a:pt x="35037" y="1110"/>
                  </a:lnTo>
                  <a:lnTo>
                    <a:pt x="35539" y="1071"/>
                  </a:lnTo>
                  <a:lnTo>
                    <a:pt x="35698" y="1058"/>
                  </a:lnTo>
                  <a:lnTo>
                    <a:pt x="36199" y="1031"/>
                  </a:lnTo>
                  <a:lnTo>
                    <a:pt x="36358" y="1005"/>
                  </a:lnTo>
                  <a:lnTo>
                    <a:pt x="36860" y="978"/>
                  </a:lnTo>
                  <a:lnTo>
                    <a:pt x="37018" y="965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0" y="873"/>
                  </a:lnTo>
                  <a:lnTo>
                    <a:pt x="38339" y="859"/>
                  </a:lnTo>
                  <a:lnTo>
                    <a:pt x="38827" y="807"/>
                  </a:lnTo>
                  <a:lnTo>
                    <a:pt x="38986" y="807"/>
                  </a:lnTo>
                  <a:lnTo>
                    <a:pt x="39488" y="767"/>
                  </a:lnTo>
                  <a:lnTo>
                    <a:pt x="39646" y="741"/>
                  </a:lnTo>
                  <a:lnTo>
                    <a:pt x="40148" y="714"/>
                  </a:lnTo>
                  <a:lnTo>
                    <a:pt x="40307" y="701"/>
                  </a:lnTo>
                  <a:lnTo>
                    <a:pt x="40808" y="661"/>
                  </a:lnTo>
                  <a:lnTo>
                    <a:pt x="40967" y="648"/>
                  </a:lnTo>
                  <a:lnTo>
                    <a:pt x="41469" y="608"/>
                  </a:lnTo>
                  <a:lnTo>
                    <a:pt x="41627" y="595"/>
                  </a:lnTo>
                  <a:lnTo>
                    <a:pt x="42129" y="569"/>
                  </a:lnTo>
                  <a:lnTo>
                    <a:pt x="42288" y="542"/>
                  </a:lnTo>
                  <a:lnTo>
                    <a:pt x="42789" y="516"/>
                  </a:lnTo>
                  <a:lnTo>
                    <a:pt x="42948" y="503"/>
                  </a:lnTo>
                  <a:lnTo>
                    <a:pt x="43450" y="450"/>
                  </a:lnTo>
                  <a:lnTo>
                    <a:pt x="43595" y="450"/>
                  </a:lnTo>
                  <a:lnTo>
                    <a:pt x="44084" y="397"/>
                  </a:lnTo>
                  <a:lnTo>
                    <a:pt x="44255" y="397"/>
                  </a:lnTo>
                  <a:lnTo>
                    <a:pt x="44744" y="344"/>
                  </a:lnTo>
                  <a:lnTo>
                    <a:pt x="44916" y="331"/>
                  </a:lnTo>
                  <a:lnTo>
                    <a:pt x="45404" y="305"/>
                  </a:lnTo>
                  <a:lnTo>
                    <a:pt x="45576" y="278"/>
                  </a:lnTo>
                  <a:lnTo>
                    <a:pt x="46065" y="252"/>
                  </a:lnTo>
                  <a:lnTo>
                    <a:pt x="46236" y="239"/>
                  </a:lnTo>
                  <a:lnTo>
                    <a:pt x="46725" y="199"/>
                  </a:lnTo>
                  <a:lnTo>
                    <a:pt x="46897" y="186"/>
                  </a:lnTo>
                  <a:lnTo>
                    <a:pt x="47385" y="146"/>
                  </a:lnTo>
                  <a:lnTo>
                    <a:pt x="47557" y="133"/>
                  </a:lnTo>
                  <a:lnTo>
                    <a:pt x="48217" y="80"/>
                  </a:lnTo>
                  <a:lnTo>
                    <a:pt x="48191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9"/>
            <p:cNvSpPr/>
            <p:nvPr/>
          </p:nvSpPr>
          <p:spPr>
            <a:xfrm rot="293623">
              <a:off x="3826789" y="4288987"/>
              <a:ext cx="4175591" cy="336357"/>
            </a:xfrm>
            <a:custGeom>
              <a:avLst/>
              <a:gdLst/>
              <a:ahLst/>
              <a:cxnLst/>
              <a:rect l="l" t="t" r="r" b="b"/>
              <a:pathLst>
                <a:path w="48218" h="3884" extrusionOk="0">
                  <a:moveTo>
                    <a:pt x="48204" y="1"/>
                  </a:moveTo>
                  <a:lnTo>
                    <a:pt x="47557" y="53"/>
                  </a:lnTo>
                  <a:lnTo>
                    <a:pt x="47399" y="67"/>
                  </a:lnTo>
                  <a:lnTo>
                    <a:pt x="46897" y="93"/>
                  </a:lnTo>
                  <a:lnTo>
                    <a:pt x="46739" y="119"/>
                  </a:lnTo>
                  <a:lnTo>
                    <a:pt x="46237" y="159"/>
                  </a:lnTo>
                  <a:lnTo>
                    <a:pt x="46078" y="159"/>
                  </a:lnTo>
                  <a:lnTo>
                    <a:pt x="45576" y="212"/>
                  </a:lnTo>
                  <a:lnTo>
                    <a:pt x="45418" y="212"/>
                  </a:lnTo>
                  <a:lnTo>
                    <a:pt x="44916" y="265"/>
                  </a:lnTo>
                  <a:lnTo>
                    <a:pt x="44758" y="278"/>
                  </a:lnTo>
                  <a:lnTo>
                    <a:pt x="44256" y="318"/>
                  </a:lnTo>
                  <a:lnTo>
                    <a:pt x="44097" y="331"/>
                  </a:lnTo>
                  <a:lnTo>
                    <a:pt x="43595" y="357"/>
                  </a:lnTo>
                  <a:lnTo>
                    <a:pt x="43437" y="384"/>
                  </a:lnTo>
                  <a:lnTo>
                    <a:pt x="42935" y="410"/>
                  </a:lnTo>
                  <a:lnTo>
                    <a:pt x="42790" y="423"/>
                  </a:lnTo>
                  <a:lnTo>
                    <a:pt x="42288" y="463"/>
                  </a:lnTo>
                  <a:lnTo>
                    <a:pt x="42129" y="476"/>
                  </a:lnTo>
                  <a:lnTo>
                    <a:pt x="41628" y="516"/>
                  </a:lnTo>
                  <a:lnTo>
                    <a:pt x="41469" y="529"/>
                  </a:lnTo>
                  <a:lnTo>
                    <a:pt x="40967" y="582"/>
                  </a:lnTo>
                  <a:lnTo>
                    <a:pt x="40809" y="582"/>
                  </a:lnTo>
                  <a:lnTo>
                    <a:pt x="40307" y="621"/>
                  </a:lnTo>
                  <a:lnTo>
                    <a:pt x="40148" y="648"/>
                  </a:lnTo>
                  <a:lnTo>
                    <a:pt x="39647" y="674"/>
                  </a:lnTo>
                  <a:lnTo>
                    <a:pt x="39488" y="687"/>
                  </a:lnTo>
                  <a:lnTo>
                    <a:pt x="38986" y="727"/>
                  </a:lnTo>
                  <a:lnTo>
                    <a:pt x="38828" y="740"/>
                  </a:lnTo>
                  <a:lnTo>
                    <a:pt x="38326" y="780"/>
                  </a:lnTo>
                  <a:lnTo>
                    <a:pt x="38167" y="793"/>
                  </a:lnTo>
                  <a:lnTo>
                    <a:pt x="37679" y="819"/>
                  </a:lnTo>
                  <a:lnTo>
                    <a:pt x="37520" y="846"/>
                  </a:lnTo>
                  <a:lnTo>
                    <a:pt x="37019" y="872"/>
                  </a:lnTo>
                  <a:lnTo>
                    <a:pt x="36860" y="885"/>
                  </a:lnTo>
                  <a:lnTo>
                    <a:pt x="36358" y="938"/>
                  </a:lnTo>
                  <a:lnTo>
                    <a:pt x="36200" y="938"/>
                  </a:lnTo>
                  <a:lnTo>
                    <a:pt x="35698" y="991"/>
                  </a:lnTo>
                  <a:lnTo>
                    <a:pt x="35539" y="991"/>
                  </a:lnTo>
                  <a:lnTo>
                    <a:pt x="35038" y="1044"/>
                  </a:lnTo>
                  <a:lnTo>
                    <a:pt x="34879" y="1057"/>
                  </a:lnTo>
                  <a:lnTo>
                    <a:pt x="34377" y="1083"/>
                  </a:lnTo>
                  <a:lnTo>
                    <a:pt x="34219" y="1110"/>
                  </a:lnTo>
                  <a:lnTo>
                    <a:pt x="33717" y="1136"/>
                  </a:lnTo>
                  <a:lnTo>
                    <a:pt x="33558" y="1150"/>
                  </a:lnTo>
                  <a:lnTo>
                    <a:pt x="33083" y="1189"/>
                  </a:lnTo>
                  <a:lnTo>
                    <a:pt x="32911" y="1202"/>
                  </a:lnTo>
                  <a:lnTo>
                    <a:pt x="32423" y="1242"/>
                  </a:lnTo>
                  <a:lnTo>
                    <a:pt x="32251" y="1255"/>
                  </a:lnTo>
                  <a:lnTo>
                    <a:pt x="31762" y="1282"/>
                  </a:lnTo>
                  <a:lnTo>
                    <a:pt x="31591" y="1308"/>
                  </a:lnTo>
                  <a:lnTo>
                    <a:pt x="31102" y="1348"/>
                  </a:lnTo>
                  <a:lnTo>
                    <a:pt x="30930" y="1348"/>
                  </a:lnTo>
                  <a:lnTo>
                    <a:pt x="30442" y="1400"/>
                  </a:lnTo>
                  <a:lnTo>
                    <a:pt x="30270" y="1414"/>
                  </a:lnTo>
                  <a:lnTo>
                    <a:pt x="29781" y="1453"/>
                  </a:lnTo>
                  <a:lnTo>
                    <a:pt x="29610" y="1466"/>
                  </a:lnTo>
                  <a:lnTo>
                    <a:pt x="29121" y="1506"/>
                  </a:lnTo>
                  <a:lnTo>
                    <a:pt x="28949" y="1519"/>
                  </a:lnTo>
                  <a:lnTo>
                    <a:pt x="28461" y="1546"/>
                  </a:lnTo>
                  <a:lnTo>
                    <a:pt x="28315" y="1572"/>
                  </a:lnTo>
                  <a:lnTo>
                    <a:pt x="27814" y="1599"/>
                  </a:lnTo>
                  <a:lnTo>
                    <a:pt x="27655" y="1612"/>
                  </a:lnTo>
                  <a:lnTo>
                    <a:pt x="27153" y="1651"/>
                  </a:lnTo>
                  <a:lnTo>
                    <a:pt x="26995" y="1665"/>
                  </a:lnTo>
                  <a:lnTo>
                    <a:pt x="26493" y="1717"/>
                  </a:lnTo>
                  <a:lnTo>
                    <a:pt x="26334" y="1717"/>
                  </a:lnTo>
                  <a:lnTo>
                    <a:pt x="25833" y="1770"/>
                  </a:lnTo>
                  <a:lnTo>
                    <a:pt x="25674" y="1770"/>
                  </a:lnTo>
                  <a:lnTo>
                    <a:pt x="25172" y="1810"/>
                  </a:lnTo>
                  <a:lnTo>
                    <a:pt x="25014" y="1836"/>
                  </a:lnTo>
                  <a:lnTo>
                    <a:pt x="24512" y="1863"/>
                  </a:lnTo>
                  <a:lnTo>
                    <a:pt x="24353" y="1876"/>
                  </a:lnTo>
                  <a:lnTo>
                    <a:pt x="23852" y="1916"/>
                  </a:lnTo>
                  <a:lnTo>
                    <a:pt x="23693" y="1929"/>
                  </a:lnTo>
                  <a:lnTo>
                    <a:pt x="23204" y="1968"/>
                  </a:lnTo>
                  <a:lnTo>
                    <a:pt x="23046" y="1982"/>
                  </a:lnTo>
                  <a:lnTo>
                    <a:pt x="22544" y="2008"/>
                  </a:lnTo>
                  <a:lnTo>
                    <a:pt x="22386" y="2034"/>
                  </a:lnTo>
                  <a:lnTo>
                    <a:pt x="21884" y="2061"/>
                  </a:lnTo>
                  <a:lnTo>
                    <a:pt x="21725" y="2074"/>
                  </a:lnTo>
                  <a:lnTo>
                    <a:pt x="21224" y="2127"/>
                  </a:lnTo>
                  <a:lnTo>
                    <a:pt x="21065" y="2127"/>
                  </a:lnTo>
                  <a:lnTo>
                    <a:pt x="20563" y="2180"/>
                  </a:lnTo>
                  <a:lnTo>
                    <a:pt x="20405" y="2180"/>
                  </a:lnTo>
                  <a:lnTo>
                    <a:pt x="19903" y="2232"/>
                  </a:lnTo>
                  <a:lnTo>
                    <a:pt x="19744" y="2246"/>
                  </a:lnTo>
                  <a:lnTo>
                    <a:pt x="19243" y="2272"/>
                  </a:lnTo>
                  <a:lnTo>
                    <a:pt x="19084" y="2298"/>
                  </a:lnTo>
                  <a:lnTo>
                    <a:pt x="18609" y="2325"/>
                  </a:lnTo>
                  <a:lnTo>
                    <a:pt x="18437" y="2338"/>
                  </a:lnTo>
                  <a:lnTo>
                    <a:pt x="17948" y="2378"/>
                  </a:lnTo>
                  <a:lnTo>
                    <a:pt x="17777" y="2391"/>
                  </a:lnTo>
                  <a:lnTo>
                    <a:pt x="17288" y="2431"/>
                  </a:lnTo>
                  <a:lnTo>
                    <a:pt x="17116" y="2444"/>
                  </a:lnTo>
                  <a:lnTo>
                    <a:pt x="16628" y="2497"/>
                  </a:lnTo>
                  <a:lnTo>
                    <a:pt x="16456" y="2497"/>
                  </a:lnTo>
                  <a:lnTo>
                    <a:pt x="15967" y="2536"/>
                  </a:lnTo>
                  <a:lnTo>
                    <a:pt x="15796" y="2536"/>
                  </a:lnTo>
                  <a:lnTo>
                    <a:pt x="15307" y="2589"/>
                  </a:lnTo>
                  <a:lnTo>
                    <a:pt x="15135" y="2602"/>
                  </a:lnTo>
                  <a:lnTo>
                    <a:pt x="14647" y="2642"/>
                  </a:lnTo>
                  <a:lnTo>
                    <a:pt x="14475" y="2655"/>
                  </a:lnTo>
                  <a:lnTo>
                    <a:pt x="13986" y="2695"/>
                  </a:lnTo>
                  <a:lnTo>
                    <a:pt x="13828" y="2708"/>
                  </a:lnTo>
                  <a:lnTo>
                    <a:pt x="13339" y="2734"/>
                  </a:lnTo>
                  <a:lnTo>
                    <a:pt x="13168" y="2761"/>
                  </a:lnTo>
                  <a:lnTo>
                    <a:pt x="12679" y="2787"/>
                  </a:lnTo>
                  <a:lnTo>
                    <a:pt x="12507" y="2800"/>
                  </a:lnTo>
                  <a:lnTo>
                    <a:pt x="12019" y="2840"/>
                  </a:lnTo>
                  <a:lnTo>
                    <a:pt x="11847" y="2853"/>
                  </a:lnTo>
                  <a:lnTo>
                    <a:pt x="11358" y="2906"/>
                  </a:lnTo>
                  <a:lnTo>
                    <a:pt x="11187" y="2906"/>
                  </a:lnTo>
                  <a:lnTo>
                    <a:pt x="10698" y="2959"/>
                  </a:lnTo>
                  <a:lnTo>
                    <a:pt x="10526" y="2959"/>
                  </a:lnTo>
                  <a:lnTo>
                    <a:pt x="10038" y="2998"/>
                  </a:lnTo>
                  <a:lnTo>
                    <a:pt x="9866" y="3025"/>
                  </a:lnTo>
                  <a:lnTo>
                    <a:pt x="9377" y="3051"/>
                  </a:lnTo>
                  <a:lnTo>
                    <a:pt x="9206" y="3064"/>
                  </a:lnTo>
                  <a:lnTo>
                    <a:pt x="8730" y="3104"/>
                  </a:lnTo>
                  <a:lnTo>
                    <a:pt x="8572" y="3117"/>
                  </a:lnTo>
                  <a:lnTo>
                    <a:pt x="8070" y="3157"/>
                  </a:lnTo>
                  <a:lnTo>
                    <a:pt x="7911" y="3170"/>
                  </a:lnTo>
                  <a:lnTo>
                    <a:pt x="7409" y="3197"/>
                  </a:lnTo>
                  <a:lnTo>
                    <a:pt x="7251" y="3223"/>
                  </a:lnTo>
                  <a:lnTo>
                    <a:pt x="6749" y="3249"/>
                  </a:lnTo>
                  <a:lnTo>
                    <a:pt x="6591" y="3263"/>
                  </a:lnTo>
                  <a:lnTo>
                    <a:pt x="6089" y="3315"/>
                  </a:lnTo>
                  <a:lnTo>
                    <a:pt x="5930" y="3315"/>
                  </a:lnTo>
                  <a:lnTo>
                    <a:pt x="5428" y="3368"/>
                  </a:lnTo>
                  <a:lnTo>
                    <a:pt x="5270" y="3381"/>
                  </a:lnTo>
                  <a:lnTo>
                    <a:pt x="4768" y="3421"/>
                  </a:lnTo>
                  <a:lnTo>
                    <a:pt x="4610" y="3434"/>
                  </a:lnTo>
                  <a:lnTo>
                    <a:pt x="4121" y="3461"/>
                  </a:lnTo>
                  <a:lnTo>
                    <a:pt x="3963" y="3487"/>
                  </a:lnTo>
                  <a:lnTo>
                    <a:pt x="3461" y="3513"/>
                  </a:lnTo>
                  <a:lnTo>
                    <a:pt x="3302" y="3527"/>
                  </a:lnTo>
                  <a:lnTo>
                    <a:pt x="2800" y="3566"/>
                  </a:lnTo>
                  <a:lnTo>
                    <a:pt x="2642" y="3580"/>
                  </a:lnTo>
                  <a:lnTo>
                    <a:pt x="2140" y="3619"/>
                  </a:lnTo>
                  <a:lnTo>
                    <a:pt x="1982" y="3632"/>
                  </a:lnTo>
                  <a:lnTo>
                    <a:pt x="1480" y="3685"/>
                  </a:lnTo>
                  <a:lnTo>
                    <a:pt x="1321" y="3685"/>
                  </a:lnTo>
                  <a:lnTo>
                    <a:pt x="819" y="3725"/>
                  </a:lnTo>
                  <a:lnTo>
                    <a:pt x="661" y="3725"/>
                  </a:lnTo>
                  <a:lnTo>
                    <a:pt x="1" y="3791"/>
                  </a:lnTo>
                  <a:lnTo>
                    <a:pt x="14" y="3883"/>
                  </a:lnTo>
                  <a:lnTo>
                    <a:pt x="674" y="3817"/>
                  </a:lnTo>
                  <a:lnTo>
                    <a:pt x="846" y="3817"/>
                  </a:lnTo>
                  <a:lnTo>
                    <a:pt x="1334" y="3764"/>
                  </a:lnTo>
                  <a:lnTo>
                    <a:pt x="1480" y="3764"/>
                  </a:lnTo>
                  <a:lnTo>
                    <a:pt x="1982" y="3712"/>
                  </a:lnTo>
                  <a:lnTo>
                    <a:pt x="2140" y="3698"/>
                  </a:lnTo>
                  <a:lnTo>
                    <a:pt x="2642" y="3659"/>
                  </a:lnTo>
                  <a:lnTo>
                    <a:pt x="2800" y="3646"/>
                  </a:lnTo>
                  <a:lnTo>
                    <a:pt x="3302" y="3619"/>
                  </a:lnTo>
                  <a:lnTo>
                    <a:pt x="3461" y="3593"/>
                  </a:lnTo>
                  <a:lnTo>
                    <a:pt x="3963" y="3566"/>
                  </a:lnTo>
                  <a:lnTo>
                    <a:pt x="4121" y="3553"/>
                  </a:lnTo>
                  <a:lnTo>
                    <a:pt x="4623" y="3513"/>
                  </a:lnTo>
                  <a:lnTo>
                    <a:pt x="4781" y="3500"/>
                  </a:lnTo>
                  <a:lnTo>
                    <a:pt x="5283" y="3461"/>
                  </a:lnTo>
                  <a:lnTo>
                    <a:pt x="5442" y="3447"/>
                  </a:lnTo>
                  <a:lnTo>
                    <a:pt x="5944" y="3395"/>
                  </a:lnTo>
                  <a:lnTo>
                    <a:pt x="6102" y="3395"/>
                  </a:lnTo>
                  <a:lnTo>
                    <a:pt x="6591" y="3355"/>
                  </a:lnTo>
                  <a:lnTo>
                    <a:pt x="6749" y="3329"/>
                  </a:lnTo>
                  <a:lnTo>
                    <a:pt x="7251" y="3302"/>
                  </a:lnTo>
                  <a:lnTo>
                    <a:pt x="7409" y="3289"/>
                  </a:lnTo>
                  <a:lnTo>
                    <a:pt x="7911" y="3249"/>
                  </a:lnTo>
                  <a:lnTo>
                    <a:pt x="8070" y="3236"/>
                  </a:lnTo>
                  <a:lnTo>
                    <a:pt x="8572" y="3197"/>
                  </a:lnTo>
                  <a:lnTo>
                    <a:pt x="8730" y="3183"/>
                  </a:lnTo>
                  <a:lnTo>
                    <a:pt x="9232" y="3157"/>
                  </a:lnTo>
                  <a:lnTo>
                    <a:pt x="9390" y="3131"/>
                  </a:lnTo>
                  <a:lnTo>
                    <a:pt x="9892" y="3104"/>
                  </a:lnTo>
                  <a:lnTo>
                    <a:pt x="10051" y="3091"/>
                  </a:lnTo>
                  <a:lnTo>
                    <a:pt x="10553" y="3038"/>
                  </a:lnTo>
                  <a:lnTo>
                    <a:pt x="10711" y="3038"/>
                  </a:lnTo>
                  <a:lnTo>
                    <a:pt x="11187" y="2985"/>
                  </a:lnTo>
                  <a:lnTo>
                    <a:pt x="11358" y="2985"/>
                  </a:lnTo>
                  <a:lnTo>
                    <a:pt x="11847" y="2932"/>
                  </a:lnTo>
                  <a:lnTo>
                    <a:pt x="12019" y="2919"/>
                  </a:lnTo>
                  <a:lnTo>
                    <a:pt x="12507" y="2893"/>
                  </a:lnTo>
                  <a:lnTo>
                    <a:pt x="12679" y="2866"/>
                  </a:lnTo>
                  <a:lnTo>
                    <a:pt x="13168" y="2840"/>
                  </a:lnTo>
                  <a:lnTo>
                    <a:pt x="13339" y="2827"/>
                  </a:lnTo>
                  <a:lnTo>
                    <a:pt x="13828" y="2787"/>
                  </a:lnTo>
                  <a:lnTo>
                    <a:pt x="14000" y="2774"/>
                  </a:lnTo>
                  <a:lnTo>
                    <a:pt x="14488" y="2734"/>
                  </a:lnTo>
                  <a:lnTo>
                    <a:pt x="14660" y="2721"/>
                  </a:lnTo>
                  <a:lnTo>
                    <a:pt x="15148" y="2695"/>
                  </a:lnTo>
                  <a:lnTo>
                    <a:pt x="15320" y="2668"/>
                  </a:lnTo>
                  <a:lnTo>
                    <a:pt x="15809" y="2629"/>
                  </a:lnTo>
                  <a:lnTo>
                    <a:pt x="15967" y="2629"/>
                  </a:lnTo>
                  <a:lnTo>
                    <a:pt x="16456" y="2576"/>
                  </a:lnTo>
                  <a:lnTo>
                    <a:pt x="16628" y="2563"/>
                  </a:lnTo>
                  <a:lnTo>
                    <a:pt x="17116" y="2523"/>
                  </a:lnTo>
                  <a:lnTo>
                    <a:pt x="17288" y="2510"/>
                  </a:lnTo>
                  <a:lnTo>
                    <a:pt x="17777" y="2470"/>
                  </a:lnTo>
                  <a:lnTo>
                    <a:pt x="17948" y="2457"/>
                  </a:lnTo>
                  <a:lnTo>
                    <a:pt x="18437" y="2431"/>
                  </a:lnTo>
                  <a:lnTo>
                    <a:pt x="18609" y="2404"/>
                  </a:lnTo>
                  <a:lnTo>
                    <a:pt x="19097" y="2378"/>
                  </a:lnTo>
                  <a:lnTo>
                    <a:pt x="19269" y="2365"/>
                  </a:lnTo>
                  <a:lnTo>
                    <a:pt x="19758" y="2325"/>
                  </a:lnTo>
                  <a:lnTo>
                    <a:pt x="19929" y="2312"/>
                  </a:lnTo>
                  <a:lnTo>
                    <a:pt x="20418" y="2259"/>
                  </a:lnTo>
                  <a:lnTo>
                    <a:pt x="20590" y="2259"/>
                  </a:lnTo>
                  <a:lnTo>
                    <a:pt x="21065" y="2206"/>
                  </a:lnTo>
                  <a:lnTo>
                    <a:pt x="21224" y="2206"/>
                  </a:lnTo>
                  <a:lnTo>
                    <a:pt x="21725" y="2166"/>
                  </a:lnTo>
                  <a:lnTo>
                    <a:pt x="21884" y="2140"/>
                  </a:lnTo>
                  <a:lnTo>
                    <a:pt x="22386" y="2114"/>
                  </a:lnTo>
                  <a:lnTo>
                    <a:pt x="22544" y="2100"/>
                  </a:lnTo>
                  <a:lnTo>
                    <a:pt x="23046" y="2061"/>
                  </a:lnTo>
                  <a:lnTo>
                    <a:pt x="23204" y="2048"/>
                  </a:lnTo>
                  <a:lnTo>
                    <a:pt x="23706" y="2008"/>
                  </a:lnTo>
                  <a:lnTo>
                    <a:pt x="23865" y="1995"/>
                  </a:lnTo>
                  <a:lnTo>
                    <a:pt x="24367" y="1968"/>
                  </a:lnTo>
                  <a:lnTo>
                    <a:pt x="24525" y="1942"/>
                  </a:lnTo>
                  <a:lnTo>
                    <a:pt x="25027" y="1916"/>
                  </a:lnTo>
                  <a:lnTo>
                    <a:pt x="25185" y="1902"/>
                  </a:lnTo>
                  <a:lnTo>
                    <a:pt x="25674" y="1849"/>
                  </a:lnTo>
                  <a:lnTo>
                    <a:pt x="25833" y="1849"/>
                  </a:lnTo>
                  <a:lnTo>
                    <a:pt x="26334" y="1797"/>
                  </a:lnTo>
                  <a:lnTo>
                    <a:pt x="26493" y="1783"/>
                  </a:lnTo>
                  <a:lnTo>
                    <a:pt x="26995" y="1744"/>
                  </a:lnTo>
                  <a:lnTo>
                    <a:pt x="27153" y="1731"/>
                  </a:lnTo>
                  <a:lnTo>
                    <a:pt x="27655" y="1704"/>
                  </a:lnTo>
                  <a:lnTo>
                    <a:pt x="27814" y="1678"/>
                  </a:lnTo>
                  <a:lnTo>
                    <a:pt x="28315" y="1651"/>
                  </a:lnTo>
                  <a:lnTo>
                    <a:pt x="28474" y="1638"/>
                  </a:lnTo>
                  <a:lnTo>
                    <a:pt x="28976" y="1599"/>
                  </a:lnTo>
                  <a:lnTo>
                    <a:pt x="29134" y="1585"/>
                  </a:lnTo>
                  <a:lnTo>
                    <a:pt x="29636" y="1546"/>
                  </a:lnTo>
                  <a:lnTo>
                    <a:pt x="29795" y="1533"/>
                  </a:lnTo>
                  <a:lnTo>
                    <a:pt x="30270" y="1480"/>
                  </a:lnTo>
                  <a:lnTo>
                    <a:pt x="30442" y="1480"/>
                  </a:lnTo>
                  <a:lnTo>
                    <a:pt x="30930" y="1440"/>
                  </a:lnTo>
                  <a:lnTo>
                    <a:pt x="31102" y="1440"/>
                  </a:lnTo>
                  <a:lnTo>
                    <a:pt x="31591" y="1387"/>
                  </a:lnTo>
                  <a:lnTo>
                    <a:pt x="31762" y="1374"/>
                  </a:lnTo>
                  <a:lnTo>
                    <a:pt x="32251" y="1334"/>
                  </a:lnTo>
                  <a:lnTo>
                    <a:pt x="32423" y="1321"/>
                  </a:lnTo>
                  <a:lnTo>
                    <a:pt x="32911" y="1282"/>
                  </a:lnTo>
                  <a:lnTo>
                    <a:pt x="33083" y="1268"/>
                  </a:lnTo>
                  <a:lnTo>
                    <a:pt x="33572" y="1242"/>
                  </a:lnTo>
                  <a:lnTo>
                    <a:pt x="33743" y="1216"/>
                  </a:lnTo>
                  <a:lnTo>
                    <a:pt x="34232" y="1189"/>
                  </a:lnTo>
                  <a:lnTo>
                    <a:pt x="34404" y="1176"/>
                  </a:lnTo>
                  <a:lnTo>
                    <a:pt x="34892" y="1136"/>
                  </a:lnTo>
                  <a:lnTo>
                    <a:pt x="35038" y="1123"/>
                  </a:lnTo>
                  <a:lnTo>
                    <a:pt x="35539" y="1070"/>
                  </a:lnTo>
                  <a:lnTo>
                    <a:pt x="35698" y="1070"/>
                  </a:lnTo>
                  <a:lnTo>
                    <a:pt x="36200" y="1017"/>
                  </a:lnTo>
                  <a:lnTo>
                    <a:pt x="36358" y="1017"/>
                  </a:lnTo>
                  <a:lnTo>
                    <a:pt x="36860" y="978"/>
                  </a:lnTo>
                  <a:lnTo>
                    <a:pt x="37019" y="951"/>
                  </a:lnTo>
                  <a:lnTo>
                    <a:pt x="37520" y="925"/>
                  </a:lnTo>
                  <a:lnTo>
                    <a:pt x="37679" y="912"/>
                  </a:lnTo>
                  <a:lnTo>
                    <a:pt x="38181" y="872"/>
                  </a:lnTo>
                  <a:lnTo>
                    <a:pt x="38339" y="859"/>
                  </a:lnTo>
                  <a:lnTo>
                    <a:pt x="38841" y="819"/>
                  </a:lnTo>
                  <a:lnTo>
                    <a:pt x="39000" y="806"/>
                  </a:lnTo>
                  <a:lnTo>
                    <a:pt x="39501" y="780"/>
                  </a:lnTo>
                  <a:lnTo>
                    <a:pt x="39660" y="753"/>
                  </a:lnTo>
                  <a:lnTo>
                    <a:pt x="40148" y="714"/>
                  </a:lnTo>
                  <a:lnTo>
                    <a:pt x="40307" y="714"/>
                  </a:lnTo>
                  <a:lnTo>
                    <a:pt x="40809" y="661"/>
                  </a:lnTo>
                  <a:lnTo>
                    <a:pt x="40967" y="661"/>
                  </a:lnTo>
                  <a:lnTo>
                    <a:pt x="41469" y="608"/>
                  </a:lnTo>
                  <a:lnTo>
                    <a:pt x="41628" y="595"/>
                  </a:lnTo>
                  <a:lnTo>
                    <a:pt x="42129" y="555"/>
                  </a:lnTo>
                  <a:lnTo>
                    <a:pt x="42288" y="542"/>
                  </a:lnTo>
                  <a:lnTo>
                    <a:pt x="42790" y="516"/>
                  </a:lnTo>
                  <a:lnTo>
                    <a:pt x="42948" y="489"/>
                  </a:lnTo>
                  <a:lnTo>
                    <a:pt x="43450" y="463"/>
                  </a:lnTo>
                  <a:lnTo>
                    <a:pt x="43609" y="450"/>
                  </a:lnTo>
                  <a:lnTo>
                    <a:pt x="44110" y="410"/>
                  </a:lnTo>
                  <a:lnTo>
                    <a:pt x="44269" y="397"/>
                  </a:lnTo>
                  <a:lnTo>
                    <a:pt x="44758" y="357"/>
                  </a:lnTo>
                  <a:lnTo>
                    <a:pt x="44916" y="344"/>
                  </a:lnTo>
                  <a:lnTo>
                    <a:pt x="45418" y="291"/>
                  </a:lnTo>
                  <a:lnTo>
                    <a:pt x="45576" y="291"/>
                  </a:lnTo>
                  <a:lnTo>
                    <a:pt x="46078" y="251"/>
                  </a:lnTo>
                  <a:lnTo>
                    <a:pt x="46237" y="251"/>
                  </a:lnTo>
                  <a:lnTo>
                    <a:pt x="46739" y="199"/>
                  </a:lnTo>
                  <a:lnTo>
                    <a:pt x="46897" y="185"/>
                  </a:lnTo>
                  <a:lnTo>
                    <a:pt x="47399" y="146"/>
                  </a:lnTo>
                  <a:lnTo>
                    <a:pt x="47557" y="133"/>
                  </a:lnTo>
                  <a:lnTo>
                    <a:pt x="48218" y="80"/>
                  </a:lnTo>
                  <a:lnTo>
                    <a:pt x="48204" y="1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9"/>
            <p:cNvSpPr/>
            <p:nvPr/>
          </p:nvSpPr>
          <p:spPr>
            <a:xfrm rot="293623">
              <a:off x="3825166" y="4604466"/>
              <a:ext cx="4174379" cy="334019"/>
            </a:xfrm>
            <a:custGeom>
              <a:avLst/>
              <a:gdLst/>
              <a:ahLst/>
              <a:cxnLst/>
              <a:rect l="l" t="t" r="r" b="b"/>
              <a:pathLst>
                <a:path w="48204" h="3857" extrusionOk="0">
                  <a:moveTo>
                    <a:pt x="48204" y="0"/>
                  </a:moveTo>
                  <a:lnTo>
                    <a:pt x="47544" y="53"/>
                  </a:lnTo>
                  <a:lnTo>
                    <a:pt x="47385" y="53"/>
                  </a:lnTo>
                  <a:lnTo>
                    <a:pt x="46883" y="93"/>
                  </a:lnTo>
                  <a:lnTo>
                    <a:pt x="46725" y="119"/>
                  </a:lnTo>
                  <a:lnTo>
                    <a:pt x="46223" y="146"/>
                  </a:lnTo>
                  <a:lnTo>
                    <a:pt x="46065" y="159"/>
                  </a:lnTo>
                  <a:lnTo>
                    <a:pt x="45563" y="198"/>
                  </a:lnTo>
                  <a:lnTo>
                    <a:pt x="45404" y="212"/>
                  </a:lnTo>
                  <a:lnTo>
                    <a:pt x="44902" y="251"/>
                  </a:lnTo>
                  <a:lnTo>
                    <a:pt x="44744" y="264"/>
                  </a:lnTo>
                  <a:lnTo>
                    <a:pt x="44242" y="291"/>
                  </a:lnTo>
                  <a:lnTo>
                    <a:pt x="44084" y="317"/>
                  </a:lnTo>
                  <a:lnTo>
                    <a:pt x="43608" y="344"/>
                  </a:lnTo>
                  <a:lnTo>
                    <a:pt x="43436" y="357"/>
                  </a:lnTo>
                  <a:lnTo>
                    <a:pt x="42948" y="410"/>
                  </a:lnTo>
                  <a:lnTo>
                    <a:pt x="42776" y="410"/>
                  </a:lnTo>
                  <a:lnTo>
                    <a:pt x="42287" y="463"/>
                  </a:lnTo>
                  <a:lnTo>
                    <a:pt x="42116" y="463"/>
                  </a:lnTo>
                  <a:lnTo>
                    <a:pt x="41627" y="515"/>
                  </a:lnTo>
                  <a:lnTo>
                    <a:pt x="41455" y="529"/>
                  </a:lnTo>
                  <a:lnTo>
                    <a:pt x="40967" y="555"/>
                  </a:lnTo>
                  <a:lnTo>
                    <a:pt x="40795" y="581"/>
                  </a:lnTo>
                  <a:lnTo>
                    <a:pt x="40307" y="608"/>
                  </a:lnTo>
                  <a:lnTo>
                    <a:pt x="40135" y="621"/>
                  </a:lnTo>
                  <a:lnTo>
                    <a:pt x="39646" y="661"/>
                  </a:lnTo>
                  <a:lnTo>
                    <a:pt x="39474" y="674"/>
                  </a:lnTo>
                  <a:lnTo>
                    <a:pt x="38999" y="714"/>
                  </a:lnTo>
                  <a:lnTo>
                    <a:pt x="38827" y="727"/>
                  </a:lnTo>
                  <a:lnTo>
                    <a:pt x="38339" y="753"/>
                  </a:lnTo>
                  <a:lnTo>
                    <a:pt x="38167" y="780"/>
                  </a:lnTo>
                  <a:lnTo>
                    <a:pt x="37678" y="819"/>
                  </a:lnTo>
                  <a:lnTo>
                    <a:pt x="37507" y="819"/>
                  </a:lnTo>
                  <a:lnTo>
                    <a:pt x="37018" y="872"/>
                  </a:lnTo>
                  <a:lnTo>
                    <a:pt x="36846" y="885"/>
                  </a:lnTo>
                  <a:lnTo>
                    <a:pt x="36358" y="925"/>
                  </a:lnTo>
                  <a:lnTo>
                    <a:pt x="36186" y="938"/>
                  </a:lnTo>
                  <a:lnTo>
                    <a:pt x="35697" y="978"/>
                  </a:lnTo>
                  <a:lnTo>
                    <a:pt x="35526" y="991"/>
                  </a:lnTo>
                  <a:lnTo>
                    <a:pt x="35037" y="1017"/>
                  </a:lnTo>
                  <a:lnTo>
                    <a:pt x="34865" y="1044"/>
                  </a:lnTo>
                  <a:lnTo>
                    <a:pt x="34377" y="1070"/>
                  </a:lnTo>
                  <a:lnTo>
                    <a:pt x="34231" y="1083"/>
                  </a:lnTo>
                  <a:lnTo>
                    <a:pt x="33730" y="1123"/>
                  </a:lnTo>
                  <a:lnTo>
                    <a:pt x="33571" y="1136"/>
                  </a:lnTo>
                  <a:lnTo>
                    <a:pt x="33069" y="1189"/>
                  </a:lnTo>
                  <a:lnTo>
                    <a:pt x="32911" y="1189"/>
                  </a:lnTo>
                  <a:lnTo>
                    <a:pt x="32409" y="1242"/>
                  </a:lnTo>
                  <a:lnTo>
                    <a:pt x="32251" y="1242"/>
                  </a:lnTo>
                  <a:lnTo>
                    <a:pt x="31749" y="1281"/>
                  </a:lnTo>
                  <a:lnTo>
                    <a:pt x="31590" y="1308"/>
                  </a:lnTo>
                  <a:lnTo>
                    <a:pt x="31088" y="1334"/>
                  </a:lnTo>
                  <a:lnTo>
                    <a:pt x="30930" y="1347"/>
                  </a:lnTo>
                  <a:lnTo>
                    <a:pt x="30428" y="1387"/>
                  </a:lnTo>
                  <a:lnTo>
                    <a:pt x="30270" y="1400"/>
                  </a:lnTo>
                  <a:lnTo>
                    <a:pt x="29768" y="1440"/>
                  </a:lnTo>
                  <a:lnTo>
                    <a:pt x="29609" y="1453"/>
                  </a:lnTo>
                  <a:lnTo>
                    <a:pt x="29121" y="1479"/>
                  </a:lnTo>
                  <a:lnTo>
                    <a:pt x="28962" y="1506"/>
                  </a:lnTo>
                  <a:lnTo>
                    <a:pt x="28460" y="1532"/>
                  </a:lnTo>
                  <a:lnTo>
                    <a:pt x="28302" y="1546"/>
                  </a:lnTo>
                  <a:lnTo>
                    <a:pt x="27800" y="1598"/>
                  </a:lnTo>
                  <a:lnTo>
                    <a:pt x="27641" y="1598"/>
                  </a:lnTo>
                  <a:lnTo>
                    <a:pt x="27140" y="1651"/>
                  </a:lnTo>
                  <a:lnTo>
                    <a:pt x="26981" y="1664"/>
                  </a:lnTo>
                  <a:lnTo>
                    <a:pt x="26479" y="1704"/>
                  </a:lnTo>
                  <a:lnTo>
                    <a:pt x="26321" y="1717"/>
                  </a:lnTo>
                  <a:lnTo>
                    <a:pt x="25819" y="1744"/>
                  </a:lnTo>
                  <a:lnTo>
                    <a:pt x="25660" y="1770"/>
                  </a:lnTo>
                  <a:lnTo>
                    <a:pt x="25159" y="1796"/>
                  </a:lnTo>
                  <a:lnTo>
                    <a:pt x="25000" y="1810"/>
                  </a:lnTo>
                  <a:lnTo>
                    <a:pt x="24511" y="1849"/>
                  </a:lnTo>
                  <a:lnTo>
                    <a:pt x="24353" y="1862"/>
                  </a:lnTo>
                  <a:lnTo>
                    <a:pt x="23851" y="1902"/>
                  </a:lnTo>
                  <a:lnTo>
                    <a:pt x="23693" y="1915"/>
                  </a:lnTo>
                  <a:lnTo>
                    <a:pt x="23191" y="1968"/>
                  </a:lnTo>
                  <a:lnTo>
                    <a:pt x="23032" y="1968"/>
                  </a:lnTo>
                  <a:lnTo>
                    <a:pt x="22530" y="2008"/>
                  </a:lnTo>
                  <a:lnTo>
                    <a:pt x="22372" y="2008"/>
                  </a:lnTo>
                  <a:lnTo>
                    <a:pt x="21870" y="2061"/>
                  </a:lnTo>
                  <a:lnTo>
                    <a:pt x="21712" y="2074"/>
                  </a:lnTo>
                  <a:lnTo>
                    <a:pt x="21210" y="2113"/>
                  </a:lnTo>
                  <a:lnTo>
                    <a:pt x="21051" y="2127"/>
                  </a:lnTo>
                  <a:lnTo>
                    <a:pt x="20550" y="2166"/>
                  </a:lnTo>
                  <a:lnTo>
                    <a:pt x="20391" y="2179"/>
                  </a:lnTo>
                  <a:lnTo>
                    <a:pt x="19889" y="2206"/>
                  </a:lnTo>
                  <a:lnTo>
                    <a:pt x="19744" y="2232"/>
                  </a:lnTo>
                  <a:lnTo>
                    <a:pt x="19255" y="2259"/>
                  </a:lnTo>
                  <a:lnTo>
                    <a:pt x="19084" y="2272"/>
                  </a:lnTo>
                  <a:lnTo>
                    <a:pt x="18595" y="2311"/>
                  </a:lnTo>
                  <a:lnTo>
                    <a:pt x="18423" y="2325"/>
                  </a:lnTo>
                  <a:lnTo>
                    <a:pt x="17935" y="2378"/>
                  </a:lnTo>
                  <a:lnTo>
                    <a:pt x="17763" y="2378"/>
                  </a:lnTo>
                  <a:lnTo>
                    <a:pt x="17274" y="2430"/>
                  </a:lnTo>
                  <a:lnTo>
                    <a:pt x="17103" y="2444"/>
                  </a:lnTo>
                  <a:lnTo>
                    <a:pt x="16614" y="2470"/>
                  </a:lnTo>
                  <a:lnTo>
                    <a:pt x="16442" y="2496"/>
                  </a:lnTo>
                  <a:lnTo>
                    <a:pt x="15954" y="2523"/>
                  </a:lnTo>
                  <a:lnTo>
                    <a:pt x="15782" y="2536"/>
                  </a:lnTo>
                  <a:lnTo>
                    <a:pt x="15293" y="2576"/>
                  </a:lnTo>
                  <a:lnTo>
                    <a:pt x="15122" y="2589"/>
                  </a:lnTo>
                  <a:lnTo>
                    <a:pt x="14646" y="2628"/>
                  </a:lnTo>
                  <a:lnTo>
                    <a:pt x="14488" y="2642"/>
                  </a:lnTo>
                  <a:lnTo>
                    <a:pt x="13986" y="2668"/>
                  </a:lnTo>
                  <a:lnTo>
                    <a:pt x="13827" y="2694"/>
                  </a:lnTo>
                  <a:lnTo>
                    <a:pt x="13326" y="2734"/>
                  </a:lnTo>
                  <a:lnTo>
                    <a:pt x="13167" y="2734"/>
                  </a:lnTo>
                  <a:lnTo>
                    <a:pt x="12665" y="2787"/>
                  </a:lnTo>
                  <a:lnTo>
                    <a:pt x="12507" y="2787"/>
                  </a:lnTo>
                  <a:lnTo>
                    <a:pt x="12005" y="2840"/>
                  </a:lnTo>
                  <a:lnTo>
                    <a:pt x="11846" y="2853"/>
                  </a:lnTo>
                  <a:lnTo>
                    <a:pt x="11345" y="2893"/>
                  </a:lnTo>
                  <a:lnTo>
                    <a:pt x="11186" y="2906"/>
                  </a:lnTo>
                  <a:lnTo>
                    <a:pt x="10684" y="2932"/>
                  </a:lnTo>
                  <a:lnTo>
                    <a:pt x="10526" y="2959"/>
                  </a:lnTo>
                  <a:lnTo>
                    <a:pt x="10037" y="2985"/>
                  </a:lnTo>
                  <a:lnTo>
                    <a:pt x="9879" y="2998"/>
                  </a:lnTo>
                  <a:lnTo>
                    <a:pt x="9377" y="3038"/>
                  </a:lnTo>
                  <a:lnTo>
                    <a:pt x="9218" y="3051"/>
                  </a:lnTo>
                  <a:lnTo>
                    <a:pt x="8716" y="3091"/>
                  </a:lnTo>
                  <a:lnTo>
                    <a:pt x="8558" y="3104"/>
                  </a:lnTo>
                  <a:lnTo>
                    <a:pt x="8056" y="3157"/>
                  </a:lnTo>
                  <a:lnTo>
                    <a:pt x="7898" y="3157"/>
                  </a:lnTo>
                  <a:lnTo>
                    <a:pt x="7396" y="3196"/>
                  </a:lnTo>
                  <a:lnTo>
                    <a:pt x="7237" y="3223"/>
                  </a:lnTo>
                  <a:lnTo>
                    <a:pt x="6735" y="3249"/>
                  </a:lnTo>
                  <a:lnTo>
                    <a:pt x="6577" y="3262"/>
                  </a:lnTo>
                  <a:lnTo>
                    <a:pt x="6075" y="3302"/>
                  </a:lnTo>
                  <a:lnTo>
                    <a:pt x="5917" y="3315"/>
                  </a:lnTo>
                  <a:lnTo>
                    <a:pt x="5415" y="3355"/>
                  </a:lnTo>
                  <a:lnTo>
                    <a:pt x="5270" y="3368"/>
                  </a:lnTo>
                  <a:lnTo>
                    <a:pt x="4781" y="3394"/>
                  </a:lnTo>
                  <a:lnTo>
                    <a:pt x="4609" y="3421"/>
                  </a:lnTo>
                  <a:lnTo>
                    <a:pt x="4121" y="3447"/>
                  </a:lnTo>
                  <a:lnTo>
                    <a:pt x="3949" y="3460"/>
                  </a:lnTo>
                  <a:lnTo>
                    <a:pt x="3460" y="3513"/>
                  </a:lnTo>
                  <a:lnTo>
                    <a:pt x="3289" y="3513"/>
                  </a:lnTo>
                  <a:lnTo>
                    <a:pt x="2800" y="3566"/>
                  </a:lnTo>
                  <a:lnTo>
                    <a:pt x="2628" y="3566"/>
                  </a:lnTo>
                  <a:lnTo>
                    <a:pt x="2140" y="3619"/>
                  </a:lnTo>
                  <a:lnTo>
                    <a:pt x="1968" y="3632"/>
                  </a:lnTo>
                  <a:lnTo>
                    <a:pt x="1479" y="3659"/>
                  </a:lnTo>
                  <a:lnTo>
                    <a:pt x="1308" y="3685"/>
                  </a:lnTo>
                  <a:lnTo>
                    <a:pt x="819" y="3711"/>
                  </a:lnTo>
                  <a:lnTo>
                    <a:pt x="660" y="3725"/>
                  </a:lnTo>
                  <a:lnTo>
                    <a:pt x="0" y="3777"/>
                  </a:lnTo>
                  <a:lnTo>
                    <a:pt x="0" y="3857"/>
                  </a:lnTo>
                  <a:lnTo>
                    <a:pt x="660" y="3817"/>
                  </a:lnTo>
                  <a:lnTo>
                    <a:pt x="832" y="3791"/>
                  </a:lnTo>
                  <a:lnTo>
                    <a:pt x="1321" y="3764"/>
                  </a:lnTo>
                  <a:lnTo>
                    <a:pt x="1492" y="3751"/>
                  </a:lnTo>
                  <a:lnTo>
                    <a:pt x="1981" y="3711"/>
                  </a:lnTo>
                  <a:lnTo>
                    <a:pt x="2153" y="3698"/>
                  </a:lnTo>
                  <a:lnTo>
                    <a:pt x="2628" y="3645"/>
                  </a:lnTo>
                  <a:lnTo>
                    <a:pt x="2800" y="3645"/>
                  </a:lnTo>
                  <a:lnTo>
                    <a:pt x="3289" y="3593"/>
                  </a:lnTo>
                  <a:lnTo>
                    <a:pt x="3460" y="3579"/>
                  </a:lnTo>
                  <a:lnTo>
                    <a:pt x="3949" y="3553"/>
                  </a:lnTo>
                  <a:lnTo>
                    <a:pt x="4121" y="3526"/>
                  </a:lnTo>
                  <a:lnTo>
                    <a:pt x="4609" y="3500"/>
                  </a:lnTo>
                  <a:lnTo>
                    <a:pt x="4781" y="3487"/>
                  </a:lnTo>
                  <a:lnTo>
                    <a:pt x="5270" y="3447"/>
                  </a:lnTo>
                  <a:lnTo>
                    <a:pt x="5441" y="3434"/>
                  </a:lnTo>
                  <a:lnTo>
                    <a:pt x="5930" y="3394"/>
                  </a:lnTo>
                  <a:lnTo>
                    <a:pt x="6102" y="3381"/>
                  </a:lnTo>
                  <a:lnTo>
                    <a:pt x="6590" y="3355"/>
                  </a:lnTo>
                  <a:lnTo>
                    <a:pt x="6762" y="3328"/>
                  </a:lnTo>
                  <a:lnTo>
                    <a:pt x="7251" y="3289"/>
                  </a:lnTo>
                  <a:lnTo>
                    <a:pt x="7396" y="3289"/>
                  </a:lnTo>
                  <a:lnTo>
                    <a:pt x="7898" y="3236"/>
                  </a:lnTo>
                  <a:lnTo>
                    <a:pt x="8056" y="3236"/>
                  </a:lnTo>
                  <a:lnTo>
                    <a:pt x="8558" y="3183"/>
                  </a:lnTo>
                  <a:lnTo>
                    <a:pt x="8716" y="3170"/>
                  </a:lnTo>
                  <a:lnTo>
                    <a:pt x="9218" y="3130"/>
                  </a:lnTo>
                  <a:lnTo>
                    <a:pt x="9377" y="3117"/>
                  </a:lnTo>
                  <a:lnTo>
                    <a:pt x="9879" y="3091"/>
                  </a:lnTo>
                  <a:lnTo>
                    <a:pt x="10037" y="3064"/>
                  </a:lnTo>
                  <a:lnTo>
                    <a:pt x="10539" y="3038"/>
                  </a:lnTo>
                  <a:lnTo>
                    <a:pt x="10697" y="3025"/>
                  </a:lnTo>
                  <a:lnTo>
                    <a:pt x="11199" y="2985"/>
                  </a:lnTo>
                  <a:lnTo>
                    <a:pt x="11358" y="2972"/>
                  </a:lnTo>
                  <a:lnTo>
                    <a:pt x="11860" y="2932"/>
                  </a:lnTo>
                  <a:lnTo>
                    <a:pt x="12018" y="2919"/>
                  </a:lnTo>
                  <a:lnTo>
                    <a:pt x="12507" y="2866"/>
                  </a:lnTo>
                  <a:lnTo>
                    <a:pt x="12665" y="2866"/>
                  </a:lnTo>
                  <a:lnTo>
                    <a:pt x="13167" y="2827"/>
                  </a:lnTo>
                  <a:lnTo>
                    <a:pt x="13326" y="2827"/>
                  </a:lnTo>
                  <a:lnTo>
                    <a:pt x="13827" y="2774"/>
                  </a:lnTo>
                  <a:lnTo>
                    <a:pt x="13986" y="2761"/>
                  </a:lnTo>
                  <a:lnTo>
                    <a:pt x="14488" y="2721"/>
                  </a:lnTo>
                  <a:lnTo>
                    <a:pt x="14646" y="2708"/>
                  </a:lnTo>
                  <a:lnTo>
                    <a:pt x="15148" y="2668"/>
                  </a:lnTo>
                  <a:lnTo>
                    <a:pt x="15307" y="2655"/>
                  </a:lnTo>
                  <a:lnTo>
                    <a:pt x="15808" y="2628"/>
                  </a:lnTo>
                  <a:lnTo>
                    <a:pt x="15967" y="2602"/>
                  </a:lnTo>
                  <a:lnTo>
                    <a:pt x="16469" y="2576"/>
                  </a:lnTo>
                  <a:lnTo>
                    <a:pt x="16627" y="2562"/>
                  </a:lnTo>
                  <a:lnTo>
                    <a:pt x="17103" y="2510"/>
                  </a:lnTo>
                  <a:lnTo>
                    <a:pt x="17274" y="2510"/>
                  </a:lnTo>
                  <a:lnTo>
                    <a:pt x="17763" y="2457"/>
                  </a:lnTo>
                  <a:lnTo>
                    <a:pt x="17935" y="2457"/>
                  </a:lnTo>
                  <a:lnTo>
                    <a:pt x="18423" y="2404"/>
                  </a:lnTo>
                  <a:lnTo>
                    <a:pt x="18595" y="2391"/>
                  </a:lnTo>
                  <a:lnTo>
                    <a:pt x="19084" y="2364"/>
                  </a:lnTo>
                  <a:lnTo>
                    <a:pt x="19255" y="2338"/>
                  </a:lnTo>
                  <a:lnTo>
                    <a:pt x="19744" y="2311"/>
                  </a:lnTo>
                  <a:lnTo>
                    <a:pt x="19916" y="2298"/>
                  </a:lnTo>
                  <a:lnTo>
                    <a:pt x="20404" y="2259"/>
                  </a:lnTo>
                  <a:lnTo>
                    <a:pt x="20576" y="2245"/>
                  </a:lnTo>
                  <a:lnTo>
                    <a:pt x="21065" y="2206"/>
                  </a:lnTo>
                  <a:lnTo>
                    <a:pt x="21236" y="2193"/>
                  </a:lnTo>
                  <a:lnTo>
                    <a:pt x="21725" y="2166"/>
                  </a:lnTo>
                  <a:lnTo>
                    <a:pt x="21870" y="2140"/>
                  </a:lnTo>
                  <a:lnTo>
                    <a:pt x="22372" y="2100"/>
                  </a:lnTo>
                  <a:lnTo>
                    <a:pt x="22530" y="2100"/>
                  </a:lnTo>
                  <a:lnTo>
                    <a:pt x="23032" y="2047"/>
                  </a:lnTo>
                  <a:lnTo>
                    <a:pt x="23191" y="2047"/>
                  </a:lnTo>
                  <a:lnTo>
                    <a:pt x="23693" y="1995"/>
                  </a:lnTo>
                  <a:lnTo>
                    <a:pt x="23851" y="1981"/>
                  </a:lnTo>
                  <a:lnTo>
                    <a:pt x="24353" y="1942"/>
                  </a:lnTo>
                  <a:lnTo>
                    <a:pt x="24511" y="1928"/>
                  </a:lnTo>
                  <a:lnTo>
                    <a:pt x="25013" y="1902"/>
                  </a:lnTo>
                  <a:lnTo>
                    <a:pt x="25172" y="1876"/>
                  </a:lnTo>
                  <a:lnTo>
                    <a:pt x="25674" y="1849"/>
                  </a:lnTo>
                  <a:lnTo>
                    <a:pt x="25832" y="1836"/>
                  </a:lnTo>
                  <a:lnTo>
                    <a:pt x="26334" y="1796"/>
                  </a:lnTo>
                  <a:lnTo>
                    <a:pt x="26492" y="1783"/>
                  </a:lnTo>
                  <a:lnTo>
                    <a:pt x="26981" y="1744"/>
                  </a:lnTo>
                  <a:lnTo>
                    <a:pt x="27140" y="1730"/>
                  </a:lnTo>
                  <a:lnTo>
                    <a:pt x="27641" y="1678"/>
                  </a:lnTo>
                  <a:lnTo>
                    <a:pt x="27800" y="1678"/>
                  </a:lnTo>
                  <a:lnTo>
                    <a:pt x="28302" y="1638"/>
                  </a:lnTo>
                  <a:lnTo>
                    <a:pt x="28460" y="1612"/>
                  </a:lnTo>
                  <a:lnTo>
                    <a:pt x="28962" y="1585"/>
                  </a:lnTo>
                  <a:lnTo>
                    <a:pt x="29121" y="1572"/>
                  </a:lnTo>
                  <a:lnTo>
                    <a:pt x="29622" y="1532"/>
                  </a:lnTo>
                  <a:lnTo>
                    <a:pt x="29781" y="1519"/>
                  </a:lnTo>
                  <a:lnTo>
                    <a:pt x="30283" y="1479"/>
                  </a:lnTo>
                  <a:lnTo>
                    <a:pt x="30441" y="1466"/>
                  </a:lnTo>
                  <a:lnTo>
                    <a:pt x="30943" y="1440"/>
                  </a:lnTo>
                  <a:lnTo>
                    <a:pt x="31102" y="1413"/>
                  </a:lnTo>
                  <a:lnTo>
                    <a:pt x="31590" y="1387"/>
                  </a:lnTo>
                  <a:lnTo>
                    <a:pt x="31749" y="1374"/>
                  </a:lnTo>
                  <a:lnTo>
                    <a:pt x="32251" y="1321"/>
                  </a:lnTo>
                  <a:lnTo>
                    <a:pt x="32409" y="1321"/>
                  </a:lnTo>
                  <a:lnTo>
                    <a:pt x="32911" y="1268"/>
                  </a:lnTo>
                  <a:lnTo>
                    <a:pt x="33069" y="1268"/>
                  </a:lnTo>
                  <a:lnTo>
                    <a:pt x="33571" y="1215"/>
                  </a:lnTo>
                  <a:lnTo>
                    <a:pt x="33730" y="1202"/>
                  </a:lnTo>
                  <a:lnTo>
                    <a:pt x="34231" y="1176"/>
                  </a:lnTo>
                  <a:lnTo>
                    <a:pt x="34390" y="1149"/>
                  </a:lnTo>
                  <a:lnTo>
                    <a:pt x="34892" y="1123"/>
                  </a:lnTo>
                  <a:lnTo>
                    <a:pt x="35050" y="1110"/>
                  </a:lnTo>
                  <a:lnTo>
                    <a:pt x="35552" y="1070"/>
                  </a:lnTo>
                  <a:lnTo>
                    <a:pt x="35711" y="1057"/>
                  </a:lnTo>
                  <a:lnTo>
                    <a:pt x="36212" y="1017"/>
                  </a:lnTo>
                  <a:lnTo>
                    <a:pt x="36358" y="1004"/>
                  </a:lnTo>
                  <a:lnTo>
                    <a:pt x="36846" y="978"/>
                  </a:lnTo>
                  <a:lnTo>
                    <a:pt x="37018" y="951"/>
                  </a:lnTo>
                  <a:lnTo>
                    <a:pt x="37507" y="912"/>
                  </a:lnTo>
                  <a:lnTo>
                    <a:pt x="37678" y="912"/>
                  </a:lnTo>
                  <a:lnTo>
                    <a:pt x="38167" y="859"/>
                  </a:lnTo>
                  <a:lnTo>
                    <a:pt x="38339" y="846"/>
                  </a:lnTo>
                  <a:lnTo>
                    <a:pt x="38827" y="806"/>
                  </a:lnTo>
                  <a:lnTo>
                    <a:pt x="38999" y="793"/>
                  </a:lnTo>
                  <a:lnTo>
                    <a:pt x="39488" y="753"/>
                  </a:lnTo>
                  <a:lnTo>
                    <a:pt x="39659" y="740"/>
                  </a:lnTo>
                  <a:lnTo>
                    <a:pt x="40148" y="714"/>
                  </a:lnTo>
                  <a:lnTo>
                    <a:pt x="40320" y="687"/>
                  </a:lnTo>
                  <a:lnTo>
                    <a:pt x="40808" y="661"/>
                  </a:lnTo>
                  <a:lnTo>
                    <a:pt x="40980" y="647"/>
                  </a:lnTo>
                  <a:lnTo>
                    <a:pt x="41455" y="608"/>
                  </a:lnTo>
                  <a:lnTo>
                    <a:pt x="41627" y="595"/>
                  </a:lnTo>
                  <a:lnTo>
                    <a:pt x="42116" y="542"/>
                  </a:lnTo>
                  <a:lnTo>
                    <a:pt x="42287" y="542"/>
                  </a:lnTo>
                  <a:lnTo>
                    <a:pt x="42776" y="489"/>
                  </a:lnTo>
                  <a:lnTo>
                    <a:pt x="42948" y="489"/>
                  </a:lnTo>
                  <a:lnTo>
                    <a:pt x="43436" y="449"/>
                  </a:lnTo>
                  <a:lnTo>
                    <a:pt x="43608" y="423"/>
                  </a:lnTo>
                  <a:lnTo>
                    <a:pt x="44097" y="397"/>
                  </a:lnTo>
                  <a:lnTo>
                    <a:pt x="44268" y="383"/>
                  </a:lnTo>
                  <a:lnTo>
                    <a:pt x="44757" y="344"/>
                  </a:lnTo>
                  <a:lnTo>
                    <a:pt x="44929" y="331"/>
                  </a:lnTo>
                  <a:lnTo>
                    <a:pt x="45417" y="291"/>
                  </a:lnTo>
                  <a:lnTo>
                    <a:pt x="45589" y="278"/>
                  </a:lnTo>
                  <a:lnTo>
                    <a:pt x="46065" y="251"/>
                  </a:lnTo>
                  <a:lnTo>
                    <a:pt x="46223" y="225"/>
                  </a:lnTo>
                  <a:lnTo>
                    <a:pt x="46725" y="198"/>
                  </a:lnTo>
                  <a:lnTo>
                    <a:pt x="46883" y="185"/>
                  </a:lnTo>
                  <a:lnTo>
                    <a:pt x="47385" y="132"/>
                  </a:lnTo>
                  <a:lnTo>
                    <a:pt x="47544" y="132"/>
                  </a:lnTo>
                  <a:lnTo>
                    <a:pt x="48204" y="66"/>
                  </a:lnTo>
                  <a:lnTo>
                    <a:pt x="48204" y="0"/>
                  </a:lnTo>
                  <a:close/>
                </a:path>
              </a:pathLst>
            </a:custGeom>
            <a:solidFill>
              <a:srgbClr val="A5A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9"/>
            <p:cNvSpPr/>
            <p:nvPr/>
          </p:nvSpPr>
          <p:spPr>
            <a:xfrm rot="293623">
              <a:off x="4140181" y="671352"/>
              <a:ext cx="337473" cy="4175625"/>
            </a:xfrm>
            <a:custGeom>
              <a:avLst/>
              <a:gdLst/>
              <a:ahLst/>
              <a:cxnLst/>
              <a:rect l="l" t="t" r="r" b="b"/>
              <a:pathLst>
                <a:path w="3897" h="48217" extrusionOk="0">
                  <a:moveTo>
                    <a:pt x="106" y="0"/>
                  </a:moveTo>
                  <a:lnTo>
                    <a:pt x="0" y="13"/>
                  </a:lnTo>
                  <a:lnTo>
                    <a:pt x="3790" y="48217"/>
                  </a:lnTo>
                  <a:lnTo>
                    <a:pt x="3896" y="4820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B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 rot="293623">
              <a:off x="3903951" y="232302"/>
              <a:ext cx="639441" cy="919613"/>
            </a:xfrm>
            <a:custGeom>
              <a:avLst/>
              <a:gdLst/>
              <a:ahLst/>
              <a:cxnLst/>
              <a:rect l="l" t="t" r="r" b="b"/>
              <a:pathLst>
                <a:path w="7384" h="10619" extrusionOk="0">
                  <a:moveTo>
                    <a:pt x="4755" y="1"/>
                  </a:moveTo>
                  <a:cubicBezTo>
                    <a:pt x="4530" y="106"/>
                    <a:pt x="4200" y="172"/>
                    <a:pt x="3989" y="238"/>
                  </a:cubicBezTo>
                  <a:cubicBezTo>
                    <a:pt x="3355" y="450"/>
                    <a:pt x="2708" y="661"/>
                    <a:pt x="2087" y="846"/>
                  </a:cubicBezTo>
                  <a:cubicBezTo>
                    <a:pt x="1387" y="1057"/>
                    <a:pt x="701" y="1255"/>
                    <a:pt x="1" y="1453"/>
                  </a:cubicBezTo>
                  <a:lnTo>
                    <a:pt x="2734" y="10619"/>
                  </a:lnTo>
                  <a:cubicBezTo>
                    <a:pt x="2932" y="10513"/>
                    <a:pt x="3117" y="10394"/>
                    <a:pt x="3342" y="10315"/>
                  </a:cubicBezTo>
                  <a:cubicBezTo>
                    <a:pt x="3593" y="10236"/>
                    <a:pt x="3857" y="10183"/>
                    <a:pt x="4121" y="10143"/>
                  </a:cubicBezTo>
                  <a:cubicBezTo>
                    <a:pt x="4623" y="10038"/>
                    <a:pt x="5125" y="9853"/>
                    <a:pt x="5600" y="9628"/>
                  </a:cubicBezTo>
                  <a:cubicBezTo>
                    <a:pt x="6194" y="9324"/>
                    <a:pt x="6736" y="8928"/>
                    <a:pt x="7383" y="8823"/>
                  </a:cubicBezTo>
                  <a:lnTo>
                    <a:pt x="4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9"/>
            <p:cNvSpPr/>
            <p:nvPr/>
          </p:nvSpPr>
          <p:spPr>
            <a:xfrm rot="293623">
              <a:off x="7353520" y="285804"/>
              <a:ext cx="514740" cy="853276"/>
            </a:xfrm>
            <a:custGeom>
              <a:avLst/>
              <a:gdLst/>
              <a:ahLst/>
              <a:cxnLst/>
              <a:rect l="l" t="t" r="r" b="b"/>
              <a:pathLst>
                <a:path w="5944" h="9853" extrusionOk="0">
                  <a:moveTo>
                    <a:pt x="952" y="0"/>
                  </a:moveTo>
                  <a:lnTo>
                    <a:pt x="1" y="9509"/>
                  </a:lnTo>
                  <a:cubicBezTo>
                    <a:pt x="687" y="9522"/>
                    <a:pt x="1401" y="9575"/>
                    <a:pt x="2074" y="9667"/>
                  </a:cubicBezTo>
                  <a:cubicBezTo>
                    <a:pt x="2270" y="9705"/>
                    <a:pt x="2480" y="9742"/>
                    <a:pt x="2688" y="9742"/>
                  </a:cubicBezTo>
                  <a:cubicBezTo>
                    <a:pt x="2774" y="9742"/>
                    <a:pt x="2861" y="9736"/>
                    <a:pt x="2946" y="9720"/>
                  </a:cubicBezTo>
                  <a:cubicBezTo>
                    <a:pt x="3036" y="9710"/>
                    <a:pt x="3126" y="9685"/>
                    <a:pt x="3205" y="9685"/>
                  </a:cubicBezTo>
                  <a:cubicBezTo>
                    <a:pt x="3230" y="9685"/>
                    <a:pt x="3254" y="9687"/>
                    <a:pt x="3276" y="9694"/>
                  </a:cubicBezTo>
                  <a:cubicBezTo>
                    <a:pt x="3355" y="9707"/>
                    <a:pt x="3448" y="9760"/>
                    <a:pt x="3527" y="9786"/>
                  </a:cubicBezTo>
                  <a:cubicBezTo>
                    <a:pt x="3646" y="9839"/>
                    <a:pt x="3778" y="9839"/>
                    <a:pt x="3910" y="9839"/>
                  </a:cubicBezTo>
                  <a:cubicBezTo>
                    <a:pt x="3937" y="9841"/>
                    <a:pt x="3967" y="9843"/>
                    <a:pt x="3997" y="9843"/>
                  </a:cubicBezTo>
                  <a:cubicBezTo>
                    <a:pt x="4184" y="9843"/>
                    <a:pt x="4419" y="9802"/>
                    <a:pt x="4636" y="9802"/>
                  </a:cubicBezTo>
                  <a:cubicBezTo>
                    <a:pt x="4755" y="9802"/>
                    <a:pt x="4869" y="9814"/>
                    <a:pt x="4966" y="9852"/>
                  </a:cubicBezTo>
                  <a:lnTo>
                    <a:pt x="5944" y="66"/>
                  </a:lnTo>
                  <a:cubicBezTo>
                    <a:pt x="5341" y="25"/>
                    <a:pt x="4733" y="4"/>
                    <a:pt x="4130" y="4"/>
                  </a:cubicBezTo>
                  <a:cubicBezTo>
                    <a:pt x="3768" y="4"/>
                    <a:pt x="3408" y="12"/>
                    <a:pt x="3051" y="27"/>
                  </a:cubicBezTo>
                  <a:cubicBezTo>
                    <a:pt x="2656" y="48"/>
                    <a:pt x="2261" y="79"/>
                    <a:pt x="1873" y="79"/>
                  </a:cubicBezTo>
                  <a:cubicBezTo>
                    <a:pt x="1560" y="79"/>
                    <a:pt x="1252" y="59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59"/>
          <p:cNvSpPr txBox="1">
            <a:spLocks noGrp="1"/>
          </p:cNvSpPr>
          <p:nvPr>
            <p:ph type="title"/>
          </p:nvPr>
        </p:nvSpPr>
        <p:spPr>
          <a:xfrm>
            <a:off x="2074947" y="2401366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GOST Type BU" panose="02010603020201000205" pitchFamily="2" charset="2"/>
              </a:rPr>
              <a:t>Как работало это чудо </a:t>
            </a:r>
            <a:r>
              <a:rPr lang="ru-RU" dirty="0" smtClean="0">
                <a:latin typeface="GOST Type BU" panose="02010603020201000205" pitchFamily="2" charset="2"/>
              </a:rPr>
              <a:t>техники?</a:t>
            </a:r>
            <a:endParaRPr sz="3500" dirty="0">
              <a:latin typeface="GOST Type BU" panose="02010603020201000205" pitchFamily="2" charset="2"/>
            </a:endParaRPr>
          </a:p>
        </p:txBody>
      </p:sp>
      <p:sp>
        <p:nvSpPr>
          <p:cNvPr id="1712" name="Google Shape;1712;p59"/>
          <p:cNvSpPr txBox="1">
            <a:spLocks noGrp="1"/>
          </p:cNvSpPr>
          <p:nvPr>
            <p:ph type="title" idx="2"/>
          </p:nvPr>
        </p:nvSpPr>
        <p:spPr>
          <a:xfrm>
            <a:off x="2030550" y="1344554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dirty="0" smtClean="0"/>
              <a:t>0</a:t>
            </a:r>
            <a:r>
              <a:rPr lang="ru-RU" dirty="0"/>
              <a:t>3</a:t>
            </a:r>
            <a:endParaRPr sz="7100" dirty="0"/>
          </a:p>
        </p:txBody>
      </p:sp>
      <p:grpSp>
        <p:nvGrpSpPr>
          <p:cNvPr id="1714" name="Google Shape;1714;p59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715" name="Google Shape;1715;p59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7" name="Google Shape;1717;p59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718" name="Google Shape;1718;p59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719" name="Google Shape;1719;p59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59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722" name="Google Shape;1722;p59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4" name="Google Shape;1724;p59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5" name="Google Shape;1725;p59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61"/>
          <p:cNvGrpSpPr/>
          <p:nvPr/>
        </p:nvGrpSpPr>
        <p:grpSpPr>
          <a:xfrm rot="5400000">
            <a:off x="8189279" y="122426"/>
            <a:ext cx="738956" cy="736998"/>
            <a:chOff x="2367350" y="630025"/>
            <a:chExt cx="1358625" cy="1355025"/>
          </a:xfrm>
        </p:grpSpPr>
        <p:sp>
          <p:nvSpPr>
            <p:cNvPr id="1762" name="Google Shape;1762;p61"/>
            <p:cNvSpPr/>
            <p:nvPr/>
          </p:nvSpPr>
          <p:spPr>
            <a:xfrm>
              <a:off x="2389450" y="648525"/>
              <a:ext cx="1336525" cy="1336525"/>
            </a:xfrm>
            <a:custGeom>
              <a:avLst/>
              <a:gdLst/>
              <a:ahLst/>
              <a:cxnLst/>
              <a:rect l="l" t="t" r="r" b="b"/>
              <a:pathLst>
                <a:path w="53461" h="53461" extrusionOk="0">
                  <a:moveTo>
                    <a:pt x="3743" y="7244"/>
                  </a:moveTo>
                  <a:cubicBezTo>
                    <a:pt x="4326" y="7244"/>
                    <a:pt x="4826" y="7676"/>
                    <a:pt x="4887" y="8281"/>
                  </a:cubicBezTo>
                  <a:cubicBezTo>
                    <a:pt x="4953" y="8902"/>
                    <a:pt x="4517" y="9483"/>
                    <a:pt x="3870" y="9549"/>
                  </a:cubicBezTo>
                  <a:cubicBezTo>
                    <a:pt x="3830" y="9553"/>
                    <a:pt x="3790" y="9555"/>
                    <a:pt x="3750" y="9555"/>
                  </a:cubicBezTo>
                  <a:cubicBezTo>
                    <a:pt x="3166" y="9555"/>
                    <a:pt x="2664" y="9112"/>
                    <a:pt x="2603" y="8519"/>
                  </a:cubicBezTo>
                  <a:cubicBezTo>
                    <a:pt x="2537" y="7898"/>
                    <a:pt x="2972" y="7317"/>
                    <a:pt x="3619" y="7251"/>
                  </a:cubicBezTo>
                  <a:cubicBezTo>
                    <a:pt x="3661" y="7247"/>
                    <a:pt x="3702" y="7244"/>
                    <a:pt x="3743" y="7244"/>
                  </a:cubicBezTo>
                  <a:close/>
                  <a:moveTo>
                    <a:pt x="4337" y="12461"/>
                  </a:moveTo>
                  <a:cubicBezTo>
                    <a:pt x="4920" y="12461"/>
                    <a:pt x="5420" y="12893"/>
                    <a:pt x="5482" y="13498"/>
                  </a:cubicBezTo>
                  <a:cubicBezTo>
                    <a:pt x="5548" y="14118"/>
                    <a:pt x="5112" y="14699"/>
                    <a:pt x="4465" y="14765"/>
                  </a:cubicBezTo>
                  <a:cubicBezTo>
                    <a:pt x="4417" y="14771"/>
                    <a:pt x="4370" y="14774"/>
                    <a:pt x="4323" y="14774"/>
                  </a:cubicBezTo>
                  <a:cubicBezTo>
                    <a:pt x="3748" y="14774"/>
                    <a:pt x="3258" y="14334"/>
                    <a:pt x="3197" y="13735"/>
                  </a:cubicBezTo>
                  <a:cubicBezTo>
                    <a:pt x="3131" y="13115"/>
                    <a:pt x="3567" y="12533"/>
                    <a:pt x="4214" y="12467"/>
                  </a:cubicBezTo>
                  <a:cubicBezTo>
                    <a:pt x="4255" y="12463"/>
                    <a:pt x="4296" y="12461"/>
                    <a:pt x="4337" y="12461"/>
                  </a:cubicBezTo>
                  <a:close/>
                  <a:moveTo>
                    <a:pt x="4916" y="17691"/>
                  </a:moveTo>
                  <a:cubicBezTo>
                    <a:pt x="5489" y="17691"/>
                    <a:pt x="6001" y="18123"/>
                    <a:pt x="6063" y="18727"/>
                  </a:cubicBezTo>
                  <a:cubicBezTo>
                    <a:pt x="6129" y="19348"/>
                    <a:pt x="5680" y="19929"/>
                    <a:pt x="5046" y="19995"/>
                  </a:cubicBezTo>
                  <a:cubicBezTo>
                    <a:pt x="5004" y="19999"/>
                    <a:pt x="4963" y="20002"/>
                    <a:pt x="4922" y="20002"/>
                  </a:cubicBezTo>
                  <a:cubicBezTo>
                    <a:pt x="4341" y="20002"/>
                    <a:pt x="3851" y="19571"/>
                    <a:pt x="3765" y="18978"/>
                  </a:cubicBezTo>
                  <a:cubicBezTo>
                    <a:pt x="3699" y="18344"/>
                    <a:pt x="4148" y="17763"/>
                    <a:pt x="4795" y="17697"/>
                  </a:cubicBezTo>
                  <a:cubicBezTo>
                    <a:pt x="4835" y="17693"/>
                    <a:pt x="4876" y="17691"/>
                    <a:pt x="4916" y="17691"/>
                  </a:cubicBezTo>
                  <a:close/>
                  <a:moveTo>
                    <a:pt x="5513" y="22934"/>
                  </a:moveTo>
                  <a:cubicBezTo>
                    <a:pt x="6085" y="22934"/>
                    <a:pt x="6595" y="23353"/>
                    <a:pt x="6657" y="23957"/>
                  </a:cubicBezTo>
                  <a:cubicBezTo>
                    <a:pt x="6723" y="24591"/>
                    <a:pt x="6274" y="25159"/>
                    <a:pt x="5640" y="25225"/>
                  </a:cubicBezTo>
                  <a:cubicBezTo>
                    <a:pt x="5600" y="25229"/>
                    <a:pt x="5559" y="25231"/>
                    <a:pt x="5519" y="25231"/>
                  </a:cubicBezTo>
                  <a:cubicBezTo>
                    <a:pt x="4934" y="25231"/>
                    <a:pt x="4421" y="24789"/>
                    <a:pt x="4359" y="24208"/>
                  </a:cubicBezTo>
                  <a:cubicBezTo>
                    <a:pt x="4293" y="23574"/>
                    <a:pt x="4742" y="23006"/>
                    <a:pt x="5389" y="22940"/>
                  </a:cubicBezTo>
                  <a:cubicBezTo>
                    <a:pt x="5431" y="22936"/>
                    <a:pt x="5472" y="22934"/>
                    <a:pt x="5513" y="22934"/>
                  </a:cubicBezTo>
                  <a:close/>
                  <a:moveTo>
                    <a:pt x="6091" y="28164"/>
                  </a:moveTo>
                  <a:cubicBezTo>
                    <a:pt x="6665" y="28164"/>
                    <a:pt x="7176" y="28594"/>
                    <a:pt x="7238" y="29187"/>
                  </a:cubicBezTo>
                  <a:cubicBezTo>
                    <a:pt x="7304" y="29821"/>
                    <a:pt x="6855" y="30402"/>
                    <a:pt x="6208" y="30468"/>
                  </a:cubicBezTo>
                  <a:cubicBezTo>
                    <a:pt x="6168" y="30472"/>
                    <a:pt x="6129" y="30474"/>
                    <a:pt x="6090" y="30474"/>
                  </a:cubicBezTo>
                  <a:cubicBezTo>
                    <a:pt x="5517" y="30474"/>
                    <a:pt x="5014" y="30031"/>
                    <a:pt x="4940" y="29438"/>
                  </a:cubicBezTo>
                  <a:cubicBezTo>
                    <a:pt x="4874" y="28817"/>
                    <a:pt x="5323" y="28236"/>
                    <a:pt x="5970" y="28170"/>
                  </a:cubicBezTo>
                  <a:cubicBezTo>
                    <a:pt x="6011" y="28166"/>
                    <a:pt x="6051" y="28164"/>
                    <a:pt x="6091" y="28164"/>
                  </a:cubicBezTo>
                  <a:close/>
                  <a:moveTo>
                    <a:pt x="6686" y="33380"/>
                  </a:moveTo>
                  <a:cubicBezTo>
                    <a:pt x="7259" y="33380"/>
                    <a:pt x="7771" y="33811"/>
                    <a:pt x="7832" y="34403"/>
                  </a:cubicBezTo>
                  <a:cubicBezTo>
                    <a:pt x="7898" y="35037"/>
                    <a:pt x="7449" y="35618"/>
                    <a:pt x="6802" y="35684"/>
                  </a:cubicBezTo>
                  <a:cubicBezTo>
                    <a:pt x="6762" y="35689"/>
                    <a:pt x="6721" y="35691"/>
                    <a:pt x="6681" y="35691"/>
                  </a:cubicBezTo>
                  <a:cubicBezTo>
                    <a:pt x="6108" y="35691"/>
                    <a:pt x="5596" y="35259"/>
                    <a:pt x="5534" y="34654"/>
                  </a:cubicBezTo>
                  <a:cubicBezTo>
                    <a:pt x="5468" y="34034"/>
                    <a:pt x="5917" y="33453"/>
                    <a:pt x="6564" y="33387"/>
                  </a:cubicBezTo>
                  <a:cubicBezTo>
                    <a:pt x="6605" y="33382"/>
                    <a:pt x="6646" y="33380"/>
                    <a:pt x="6686" y="33380"/>
                  </a:cubicBezTo>
                  <a:close/>
                  <a:moveTo>
                    <a:pt x="7280" y="38610"/>
                  </a:moveTo>
                  <a:cubicBezTo>
                    <a:pt x="7853" y="38610"/>
                    <a:pt x="8365" y="39042"/>
                    <a:pt x="8427" y="39646"/>
                  </a:cubicBezTo>
                  <a:cubicBezTo>
                    <a:pt x="8493" y="40267"/>
                    <a:pt x="8044" y="40848"/>
                    <a:pt x="7397" y="40914"/>
                  </a:cubicBezTo>
                  <a:cubicBezTo>
                    <a:pt x="7356" y="40919"/>
                    <a:pt x="7315" y="40921"/>
                    <a:pt x="7275" y="40921"/>
                  </a:cubicBezTo>
                  <a:cubicBezTo>
                    <a:pt x="6702" y="40921"/>
                    <a:pt x="6190" y="40489"/>
                    <a:pt x="6129" y="39884"/>
                  </a:cubicBezTo>
                  <a:cubicBezTo>
                    <a:pt x="6063" y="39263"/>
                    <a:pt x="6512" y="38682"/>
                    <a:pt x="7159" y="38616"/>
                  </a:cubicBezTo>
                  <a:cubicBezTo>
                    <a:pt x="7199" y="38612"/>
                    <a:pt x="7240" y="38610"/>
                    <a:pt x="7280" y="38610"/>
                  </a:cubicBezTo>
                  <a:close/>
                  <a:moveTo>
                    <a:pt x="7850" y="43840"/>
                  </a:moveTo>
                  <a:cubicBezTo>
                    <a:pt x="8434" y="43840"/>
                    <a:pt x="8946" y="44271"/>
                    <a:pt x="9008" y="44876"/>
                  </a:cubicBezTo>
                  <a:cubicBezTo>
                    <a:pt x="9074" y="45497"/>
                    <a:pt x="8625" y="46078"/>
                    <a:pt x="7978" y="46144"/>
                  </a:cubicBezTo>
                  <a:cubicBezTo>
                    <a:pt x="7937" y="46148"/>
                    <a:pt x="7897" y="46150"/>
                    <a:pt x="7857" y="46150"/>
                  </a:cubicBezTo>
                  <a:cubicBezTo>
                    <a:pt x="7273" y="46150"/>
                    <a:pt x="6772" y="45708"/>
                    <a:pt x="6710" y="45127"/>
                  </a:cubicBezTo>
                  <a:cubicBezTo>
                    <a:pt x="6644" y="44493"/>
                    <a:pt x="7080" y="43912"/>
                    <a:pt x="7727" y="43846"/>
                  </a:cubicBezTo>
                  <a:cubicBezTo>
                    <a:pt x="7768" y="43842"/>
                    <a:pt x="7809" y="43840"/>
                    <a:pt x="7850" y="43840"/>
                  </a:cubicBezTo>
                  <a:close/>
                  <a:moveTo>
                    <a:pt x="8445" y="49056"/>
                  </a:moveTo>
                  <a:cubicBezTo>
                    <a:pt x="9029" y="49056"/>
                    <a:pt x="9540" y="49488"/>
                    <a:pt x="9602" y="50093"/>
                  </a:cubicBezTo>
                  <a:cubicBezTo>
                    <a:pt x="9655" y="50713"/>
                    <a:pt x="9219" y="51295"/>
                    <a:pt x="8572" y="51361"/>
                  </a:cubicBezTo>
                  <a:cubicBezTo>
                    <a:pt x="8531" y="51365"/>
                    <a:pt x="8491" y="51367"/>
                    <a:pt x="8451" y="51367"/>
                  </a:cubicBezTo>
                  <a:cubicBezTo>
                    <a:pt x="7877" y="51367"/>
                    <a:pt x="7366" y="50936"/>
                    <a:pt x="7304" y="50344"/>
                  </a:cubicBezTo>
                  <a:cubicBezTo>
                    <a:pt x="7238" y="49710"/>
                    <a:pt x="7674" y="49129"/>
                    <a:pt x="8321" y="49063"/>
                  </a:cubicBezTo>
                  <a:cubicBezTo>
                    <a:pt x="8362" y="49058"/>
                    <a:pt x="8404" y="49056"/>
                    <a:pt x="8445" y="49056"/>
                  </a:cubicBezTo>
                  <a:close/>
                  <a:moveTo>
                    <a:pt x="48059" y="1"/>
                  </a:moveTo>
                  <a:lnTo>
                    <a:pt x="1" y="5402"/>
                  </a:lnTo>
                  <a:lnTo>
                    <a:pt x="5402" y="53460"/>
                  </a:lnTo>
                  <a:lnTo>
                    <a:pt x="53461" y="48059"/>
                  </a:lnTo>
                  <a:lnTo>
                    <a:pt x="48059" y="1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2367350" y="630025"/>
              <a:ext cx="1336175" cy="1336525"/>
            </a:xfrm>
            <a:custGeom>
              <a:avLst/>
              <a:gdLst/>
              <a:ahLst/>
              <a:cxnLst/>
              <a:rect l="l" t="t" r="r" b="b"/>
              <a:pathLst>
                <a:path w="53447" h="53461" extrusionOk="0">
                  <a:moveTo>
                    <a:pt x="3716" y="7245"/>
                  </a:moveTo>
                  <a:cubicBezTo>
                    <a:pt x="4300" y="7245"/>
                    <a:pt x="4812" y="7676"/>
                    <a:pt x="4873" y="8268"/>
                  </a:cubicBezTo>
                  <a:cubicBezTo>
                    <a:pt x="4939" y="8902"/>
                    <a:pt x="4490" y="9483"/>
                    <a:pt x="3843" y="9549"/>
                  </a:cubicBezTo>
                  <a:cubicBezTo>
                    <a:pt x="3803" y="9553"/>
                    <a:pt x="3764" y="9556"/>
                    <a:pt x="3725" y="9556"/>
                  </a:cubicBezTo>
                  <a:cubicBezTo>
                    <a:pt x="3152" y="9556"/>
                    <a:pt x="2649" y="9113"/>
                    <a:pt x="2575" y="8519"/>
                  </a:cubicBezTo>
                  <a:cubicBezTo>
                    <a:pt x="2509" y="7898"/>
                    <a:pt x="2945" y="7317"/>
                    <a:pt x="3592" y="7251"/>
                  </a:cubicBezTo>
                  <a:cubicBezTo>
                    <a:pt x="3634" y="7247"/>
                    <a:pt x="3675" y="7245"/>
                    <a:pt x="3716" y="7245"/>
                  </a:cubicBezTo>
                  <a:close/>
                  <a:moveTo>
                    <a:pt x="4310" y="12475"/>
                  </a:moveTo>
                  <a:cubicBezTo>
                    <a:pt x="4894" y="12475"/>
                    <a:pt x="5406" y="12906"/>
                    <a:pt x="5468" y="13511"/>
                  </a:cubicBezTo>
                  <a:cubicBezTo>
                    <a:pt x="5534" y="14132"/>
                    <a:pt x="5085" y="14713"/>
                    <a:pt x="4437" y="14779"/>
                  </a:cubicBezTo>
                  <a:cubicBezTo>
                    <a:pt x="4398" y="14783"/>
                    <a:pt x="4358" y="14785"/>
                    <a:pt x="4319" y="14785"/>
                  </a:cubicBezTo>
                  <a:cubicBezTo>
                    <a:pt x="3745" y="14785"/>
                    <a:pt x="3231" y="14342"/>
                    <a:pt x="3170" y="13749"/>
                  </a:cubicBezTo>
                  <a:cubicBezTo>
                    <a:pt x="3104" y="13128"/>
                    <a:pt x="3553" y="12547"/>
                    <a:pt x="4186" y="12481"/>
                  </a:cubicBezTo>
                  <a:cubicBezTo>
                    <a:pt x="4228" y="12477"/>
                    <a:pt x="4269" y="12475"/>
                    <a:pt x="4310" y="12475"/>
                  </a:cubicBezTo>
                  <a:close/>
                  <a:moveTo>
                    <a:pt x="4891" y="17691"/>
                  </a:moveTo>
                  <a:cubicBezTo>
                    <a:pt x="5474" y="17691"/>
                    <a:pt x="5974" y="18123"/>
                    <a:pt x="6035" y="18728"/>
                  </a:cubicBezTo>
                  <a:cubicBezTo>
                    <a:pt x="6101" y="19348"/>
                    <a:pt x="5666" y="19930"/>
                    <a:pt x="5018" y="19996"/>
                  </a:cubicBezTo>
                  <a:cubicBezTo>
                    <a:pt x="4971" y="20002"/>
                    <a:pt x="4924" y="20004"/>
                    <a:pt x="4877" y="20004"/>
                  </a:cubicBezTo>
                  <a:cubicBezTo>
                    <a:pt x="4304" y="20004"/>
                    <a:pt x="3824" y="19564"/>
                    <a:pt x="3751" y="18965"/>
                  </a:cubicBezTo>
                  <a:cubicBezTo>
                    <a:pt x="3685" y="18345"/>
                    <a:pt x="4120" y="17764"/>
                    <a:pt x="4768" y="17698"/>
                  </a:cubicBezTo>
                  <a:cubicBezTo>
                    <a:pt x="4809" y="17693"/>
                    <a:pt x="4850" y="17691"/>
                    <a:pt x="4891" y="17691"/>
                  </a:cubicBezTo>
                  <a:close/>
                  <a:moveTo>
                    <a:pt x="5485" y="22921"/>
                  </a:moveTo>
                  <a:cubicBezTo>
                    <a:pt x="6068" y="22921"/>
                    <a:pt x="6568" y="23353"/>
                    <a:pt x="6630" y="23958"/>
                  </a:cubicBezTo>
                  <a:cubicBezTo>
                    <a:pt x="6696" y="24578"/>
                    <a:pt x="6260" y="25159"/>
                    <a:pt x="5613" y="25225"/>
                  </a:cubicBezTo>
                  <a:cubicBezTo>
                    <a:pt x="5571" y="25230"/>
                    <a:pt x="5530" y="25232"/>
                    <a:pt x="5489" y="25232"/>
                  </a:cubicBezTo>
                  <a:cubicBezTo>
                    <a:pt x="4907" y="25232"/>
                    <a:pt x="4407" y="24801"/>
                    <a:pt x="4345" y="24208"/>
                  </a:cubicBezTo>
                  <a:cubicBezTo>
                    <a:pt x="4279" y="23575"/>
                    <a:pt x="4715" y="22993"/>
                    <a:pt x="5362" y="22927"/>
                  </a:cubicBezTo>
                  <a:cubicBezTo>
                    <a:pt x="5403" y="22923"/>
                    <a:pt x="5445" y="22921"/>
                    <a:pt x="5485" y="22921"/>
                  </a:cubicBezTo>
                  <a:close/>
                  <a:moveTo>
                    <a:pt x="6080" y="28164"/>
                  </a:moveTo>
                  <a:cubicBezTo>
                    <a:pt x="6653" y="28164"/>
                    <a:pt x="7162" y="28584"/>
                    <a:pt x="7224" y="29187"/>
                  </a:cubicBezTo>
                  <a:cubicBezTo>
                    <a:pt x="7290" y="29821"/>
                    <a:pt x="6854" y="30389"/>
                    <a:pt x="6207" y="30455"/>
                  </a:cubicBezTo>
                  <a:cubicBezTo>
                    <a:pt x="6167" y="30459"/>
                    <a:pt x="6126" y="30461"/>
                    <a:pt x="6086" y="30461"/>
                  </a:cubicBezTo>
                  <a:cubicBezTo>
                    <a:pt x="5503" y="30461"/>
                    <a:pt x="5000" y="30019"/>
                    <a:pt x="4926" y="29438"/>
                  </a:cubicBezTo>
                  <a:cubicBezTo>
                    <a:pt x="4873" y="28804"/>
                    <a:pt x="5309" y="28236"/>
                    <a:pt x="5956" y="28170"/>
                  </a:cubicBezTo>
                  <a:cubicBezTo>
                    <a:pt x="5998" y="28166"/>
                    <a:pt x="6039" y="28164"/>
                    <a:pt x="6080" y="28164"/>
                  </a:cubicBezTo>
                  <a:close/>
                  <a:moveTo>
                    <a:pt x="6659" y="33394"/>
                  </a:moveTo>
                  <a:cubicBezTo>
                    <a:pt x="7232" y="33394"/>
                    <a:pt x="7743" y="33825"/>
                    <a:pt x="7805" y="34417"/>
                  </a:cubicBezTo>
                  <a:cubicBezTo>
                    <a:pt x="7871" y="35051"/>
                    <a:pt x="7422" y="35632"/>
                    <a:pt x="6788" y="35685"/>
                  </a:cubicBezTo>
                  <a:cubicBezTo>
                    <a:pt x="6741" y="35691"/>
                    <a:pt x="6693" y="35694"/>
                    <a:pt x="6647" y="35694"/>
                  </a:cubicBezTo>
                  <a:cubicBezTo>
                    <a:pt x="6072" y="35694"/>
                    <a:pt x="5580" y="35254"/>
                    <a:pt x="5507" y="34668"/>
                  </a:cubicBezTo>
                  <a:cubicBezTo>
                    <a:pt x="5441" y="34034"/>
                    <a:pt x="5890" y="33466"/>
                    <a:pt x="6537" y="33400"/>
                  </a:cubicBezTo>
                  <a:cubicBezTo>
                    <a:pt x="6578" y="33396"/>
                    <a:pt x="6618" y="33394"/>
                    <a:pt x="6659" y="33394"/>
                  </a:cubicBezTo>
                  <a:close/>
                  <a:moveTo>
                    <a:pt x="7253" y="38610"/>
                  </a:moveTo>
                  <a:cubicBezTo>
                    <a:pt x="7826" y="38610"/>
                    <a:pt x="8338" y="39041"/>
                    <a:pt x="8399" y="39634"/>
                  </a:cubicBezTo>
                  <a:cubicBezTo>
                    <a:pt x="8465" y="40281"/>
                    <a:pt x="8016" y="40849"/>
                    <a:pt x="7382" y="40915"/>
                  </a:cubicBezTo>
                  <a:cubicBezTo>
                    <a:pt x="7348" y="40918"/>
                    <a:pt x="7313" y="40919"/>
                    <a:pt x="7279" y="40919"/>
                  </a:cubicBezTo>
                  <a:cubicBezTo>
                    <a:pt x="6686" y="40919"/>
                    <a:pt x="6164" y="40496"/>
                    <a:pt x="6101" y="39885"/>
                  </a:cubicBezTo>
                  <a:cubicBezTo>
                    <a:pt x="6035" y="39264"/>
                    <a:pt x="6484" y="38683"/>
                    <a:pt x="7132" y="38617"/>
                  </a:cubicBezTo>
                  <a:cubicBezTo>
                    <a:pt x="7172" y="38612"/>
                    <a:pt x="7213" y="38610"/>
                    <a:pt x="7253" y="38610"/>
                  </a:cubicBezTo>
                  <a:close/>
                  <a:moveTo>
                    <a:pt x="7834" y="43840"/>
                  </a:moveTo>
                  <a:cubicBezTo>
                    <a:pt x="8407" y="43840"/>
                    <a:pt x="8919" y="44272"/>
                    <a:pt x="8980" y="44877"/>
                  </a:cubicBezTo>
                  <a:cubicBezTo>
                    <a:pt x="9046" y="45497"/>
                    <a:pt x="8597" y="46078"/>
                    <a:pt x="7950" y="46144"/>
                  </a:cubicBezTo>
                  <a:cubicBezTo>
                    <a:pt x="7908" y="46149"/>
                    <a:pt x="7866" y="46151"/>
                    <a:pt x="7825" y="46151"/>
                  </a:cubicBezTo>
                  <a:cubicBezTo>
                    <a:pt x="7234" y="46151"/>
                    <a:pt x="6757" y="45719"/>
                    <a:pt x="6683" y="45114"/>
                  </a:cubicBezTo>
                  <a:cubicBezTo>
                    <a:pt x="6616" y="44494"/>
                    <a:pt x="7066" y="43913"/>
                    <a:pt x="7713" y="43846"/>
                  </a:cubicBezTo>
                  <a:cubicBezTo>
                    <a:pt x="7753" y="43842"/>
                    <a:pt x="7794" y="43840"/>
                    <a:pt x="7834" y="43840"/>
                  </a:cubicBezTo>
                  <a:close/>
                  <a:moveTo>
                    <a:pt x="8428" y="49070"/>
                  </a:moveTo>
                  <a:cubicBezTo>
                    <a:pt x="9001" y="49070"/>
                    <a:pt x="9513" y="49502"/>
                    <a:pt x="9575" y="50106"/>
                  </a:cubicBezTo>
                  <a:cubicBezTo>
                    <a:pt x="9641" y="50727"/>
                    <a:pt x="9192" y="51295"/>
                    <a:pt x="8545" y="51374"/>
                  </a:cubicBezTo>
                  <a:cubicBezTo>
                    <a:pt x="8504" y="51379"/>
                    <a:pt x="8464" y="51381"/>
                    <a:pt x="8423" y="51381"/>
                  </a:cubicBezTo>
                  <a:cubicBezTo>
                    <a:pt x="7850" y="51381"/>
                    <a:pt x="7339" y="50950"/>
                    <a:pt x="7277" y="50357"/>
                  </a:cubicBezTo>
                  <a:cubicBezTo>
                    <a:pt x="7211" y="49723"/>
                    <a:pt x="7660" y="49142"/>
                    <a:pt x="8307" y="49076"/>
                  </a:cubicBezTo>
                  <a:cubicBezTo>
                    <a:pt x="8348" y="49072"/>
                    <a:pt x="8388" y="49070"/>
                    <a:pt x="8428" y="49070"/>
                  </a:cubicBezTo>
                  <a:close/>
                  <a:moveTo>
                    <a:pt x="48032" y="1"/>
                  </a:moveTo>
                  <a:lnTo>
                    <a:pt x="0" y="5402"/>
                  </a:lnTo>
                  <a:lnTo>
                    <a:pt x="5401" y="53461"/>
                  </a:lnTo>
                  <a:lnTo>
                    <a:pt x="53447" y="48059"/>
                  </a:lnTo>
                  <a:lnTo>
                    <a:pt x="48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61">
            <a:hlinkClick r:id="rId3" action="ppaction://hlinksldjump"/>
          </p:cNvPr>
          <p:cNvSpPr txBox="1"/>
          <p:nvPr/>
        </p:nvSpPr>
        <p:spPr>
          <a:xfrm>
            <a:off x="8268275" y="287200"/>
            <a:ext cx="6765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Home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765" name="Google Shape;1765;p61"/>
          <p:cNvGrpSpPr/>
          <p:nvPr/>
        </p:nvGrpSpPr>
        <p:grpSpPr>
          <a:xfrm>
            <a:off x="210758" y="4240381"/>
            <a:ext cx="678560" cy="664468"/>
            <a:chOff x="2413603" y="2976658"/>
            <a:chExt cx="1738114" cy="1704638"/>
          </a:xfrm>
        </p:grpSpPr>
        <p:sp>
          <p:nvSpPr>
            <p:cNvPr id="1766" name="Google Shape;1766;p61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61"/>
          <p:cNvGrpSpPr/>
          <p:nvPr/>
        </p:nvGrpSpPr>
        <p:grpSpPr>
          <a:xfrm flipH="1">
            <a:off x="8190265" y="4240381"/>
            <a:ext cx="678560" cy="664468"/>
            <a:chOff x="2413603" y="2976658"/>
            <a:chExt cx="1738114" cy="1704638"/>
          </a:xfrm>
        </p:grpSpPr>
        <p:sp>
          <p:nvSpPr>
            <p:cNvPr id="1769" name="Google Shape;1769;p61"/>
            <p:cNvSpPr/>
            <p:nvPr/>
          </p:nvSpPr>
          <p:spPr>
            <a:xfrm>
              <a:off x="2440569" y="2998997"/>
              <a:ext cx="1711148" cy="1682299"/>
            </a:xfrm>
            <a:custGeom>
              <a:avLst/>
              <a:gdLst/>
              <a:ahLst/>
              <a:cxnLst/>
              <a:rect l="l" t="t" r="r" b="b"/>
              <a:pathLst>
                <a:path w="53620" h="52716" extrusionOk="0">
                  <a:moveTo>
                    <a:pt x="47993" y="0"/>
                  </a:moveTo>
                  <a:lnTo>
                    <a:pt x="1" y="5864"/>
                  </a:lnTo>
                  <a:lnTo>
                    <a:pt x="5521" y="50938"/>
                  </a:lnTo>
                  <a:lnTo>
                    <a:pt x="5693" y="52390"/>
                  </a:lnTo>
                  <a:cubicBezTo>
                    <a:pt x="5864" y="52430"/>
                    <a:pt x="6049" y="52523"/>
                    <a:pt x="6221" y="52707"/>
                  </a:cubicBezTo>
                  <a:cubicBezTo>
                    <a:pt x="6287" y="52523"/>
                    <a:pt x="6551" y="52324"/>
                    <a:pt x="6617" y="52179"/>
                  </a:cubicBezTo>
                  <a:cubicBezTo>
                    <a:pt x="6715" y="52253"/>
                    <a:pt x="7740" y="52716"/>
                    <a:pt x="7882" y="52716"/>
                  </a:cubicBezTo>
                  <a:cubicBezTo>
                    <a:pt x="7892" y="52716"/>
                    <a:pt x="7898" y="52713"/>
                    <a:pt x="7898" y="52707"/>
                  </a:cubicBezTo>
                  <a:cubicBezTo>
                    <a:pt x="7832" y="52245"/>
                    <a:pt x="8426" y="52034"/>
                    <a:pt x="8889" y="51968"/>
                  </a:cubicBezTo>
                  <a:cubicBezTo>
                    <a:pt x="11147" y="51691"/>
                    <a:pt x="13405" y="51492"/>
                    <a:pt x="15690" y="51374"/>
                  </a:cubicBezTo>
                  <a:lnTo>
                    <a:pt x="15928" y="51228"/>
                  </a:lnTo>
                  <a:cubicBezTo>
                    <a:pt x="17763" y="51228"/>
                    <a:pt x="19586" y="50713"/>
                    <a:pt x="21131" y="49749"/>
                  </a:cubicBezTo>
                  <a:cubicBezTo>
                    <a:pt x="21342" y="50119"/>
                    <a:pt x="21805" y="50277"/>
                    <a:pt x="22240" y="50317"/>
                  </a:cubicBezTo>
                  <a:cubicBezTo>
                    <a:pt x="22361" y="50329"/>
                    <a:pt x="22481" y="50335"/>
                    <a:pt x="22601" y="50335"/>
                  </a:cubicBezTo>
                  <a:cubicBezTo>
                    <a:pt x="23392" y="50335"/>
                    <a:pt x="24172" y="50076"/>
                    <a:pt x="24802" y="49617"/>
                  </a:cubicBezTo>
                  <a:cubicBezTo>
                    <a:pt x="25238" y="49789"/>
                    <a:pt x="25687" y="49934"/>
                    <a:pt x="26136" y="50093"/>
                  </a:cubicBezTo>
                  <a:cubicBezTo>
                    <a:pt x="26334" y="49762"/>
                    <a:pt x="26533" y="49432"/>
                    <a:pt x="26717" y="49102"/>
                  </a:cubicBezTo>
                  <a:cubicBezTo>
                    <a:pt x="26942" y="49338"/>
                    <a:pt x="27281" y="49383"/>
                    <a:pt x="27613" y="49383"/>
                  </a:cubicBezTo>
                  <a:cubicBezTo>
                    <a:pt x="27672" y="49383"/>
                    <a:pt x="27730" y="49381"/>
                    <a:pt x="27787" y="49379"/>
                  </a:cubicBezTo>
                  <a:lnTo>
                    <a:pt x="28976" y="49327"/>
                  </a:lnTo>
                  <a:cubicBezTo>
                    <a:pt x="29425" y="49313"/>
                    <a:pt x="29927" y="49261"/>
                    <a:pt x="30178" y="48878"/>
                  </a:cubicBezTo>
                  <a:cubicBezTo>
                    <a:pt x="30296" y="49279"/>
                    <a:pt x="30718" y="49448"/>
                    <a:pt x="31159" y="49448"/>
                  </a:cubicBezTo>
                  <a:cubicBezTo>
                    <a:pt x="31356" y="49448"/>
                    <a:pt x="31557" y="49414"/>
                    <a:pt x="31736" y="49353"/>
                  </a:cubicBezTo>
                  <a:cubicBezTo>
                    <a:pt x="32274" y="49165"/>
                    <a:pt x="32801" y="48835"/>
                    <a:pt x="33349" y="48835"/>
                  </a:cubicBezTo>
                  <a:cubicBezTo>
                    <a:pt x="33379" y="48835"/>
                    <a:pt x="33409" y="48836"/>
                    <a:pt x="33440" y="48838"/>
                  </a:cubicBezTo>
                  <a:cubicBezTo>
                    <a:pt x="33928" y="48891"/>
                    <a:pt x="34351" y="49208"/>
                    <a:pt x="34826" y="49208"/>
                  </a:cubicBezTo>
                  <a:cubicBezTo>
                    <a:pt x="35381" y="49208"/>
                    <a:pt x="35817" y="48812"/>
                    <a:pt x="36305" y="48561"/>
                  </a:cubicBezTo>
                  <a:cubicBezTo>
                    <a:pt x="36511" y="48458"/>
                    <a:pt x="36765" y="48394"/>
                    <a:pt x="37004" y="48394"/>
                  </a:cubicBezTo>
                  <a:cubicBezTo>
                    <a:pt x="37316" y="48394"/>
                    <a:pt x="37604" y="48503"/>
                    <a:pt x="37732" y="48772"/>
                  </a:cubicBezTo>
                  <a:cubicBezTo>
                    <a:pt x="37890" y="48561"/>
                    <a:pt x="38035" y="48363"/>
                    <a:pt x="38181" y="48151"/>
                  </a:cubicBezTo>
                  <a:cubicBezTo>
                    <a:pt x="38328" y="48219"/>
                    <a:pt x="38488" y="48252"/>
                    <a:pt x="38647" y="48252"/>
                  </a:cubicBezTo>
                  <a:cubicBezTo>
                    <a:pt x="39044" y="48252"/>
                    <a:pt x="39439" y="48051"/>
                    <a:pt x="39647" y="47702"/>
                  </a:cubicBezTo>
                  <a:cubicBezTo>
                    <a:pt x="39959" y="47856"/>
                    <a:pt x="40304" y="47931"/>
                    <a:pt x="40649" y="47931"/>
                  </a:cubicBezTo>
                  <a:cubicBezTo>
                    <a:pt x="41105" y="47931"/>
                    <a:pt x="41561" y="47799"/>
                    <a:pt x="41945" y="47544"/>
                  </a:cubicBezTo>
                  <a:cubicBezTo>
                    <a:pt x="42129" y="47425"/>
                    <a:pt x="42314" y="47253"/>
                    <a:pt x="42512" y="47227"/>
                  </a:cubicBezTo>
                  <a:cubicBezTo>
                    <a:pt x="42558" y="47217"/>
                    <a:pt x="42604" y="47212"/>
                    <a:pt x="42650" y="47212"/>
                  </a:cubicBezTo>
                  <a:cubicBezTo>
                    <a:pt x="43050" y="47212"/>
                    <a:pt x="43445" y="47555"/>
                    <a:pt x="43864" y="47555"/>
                  </a:cubicBezTo>
                  <a:cubicBezTo>
                    <a:pt x="43906" y="47555"/>
                    <a:pt x="43949" y="47551"/>
                    <a:pt x="43992" y="47544"/>
                  </a:cubicBezTo>
                  <a:cubicBezTo>
                    <a:pt x="44242" y="47491"/>
                    <a:pt x="44427" y="47306"/>
                    <a:pt x="44625" y="47161"/>
                  </a:cubicBezTo>
                  <a:cubicBezTo>
                    <a:pt x="45033" y="46862"/>
                    <a:pt x="45536" y="46713"/>
                    <a:pt x="46037" y="46713"/>
                  </a:cubicBezTo>
                  <a:cubicBezTo>
                    <a:pt x="46510" y="46713"/>
                    <a:pt x="46981" y="46845"/>
                    <a:pt x="47372" y="47108"/>
                  </a:cubicBezTo>
                  <a:cubicBezTo>
                    <a:pt x="47531" y="46619"/>
                    <a:pt x="47835" y="46183"/>
                    <a:pt x="48257" y="45893"/>
                  </a:cubicBezTo>
                  <a:cubicBezTo>
                    <a:pt x="48326" y="46215"/>
                    <a:pt x="48654" y="46381"/>
                    <a:pt x="48979" y="46381"/>
                  </a:cubicBezTo>
                  <a:cubicBezTo>
                    <a:pt x="49281" y="46381"/>
                    <a:pt x="49581" y="46238"/>
                    <a:pt x="49670" y="45946"/>
                  </a:cubicBezTo>
                  <a:cubicBezTo>
                    <a:pt x="49908" y="46144"/>
                    <a:pt x="50133" y="46355"/>
                    <a:pt x="50370" y="46553"/>
                  </a:cubicBezTo>
                  <a:cubicBezTo>
                    <a:pt x="50502" y="46236"/>
                    <a:pt x="50912" y="46170"/>
                    <a:pt x="51255" y="46157"/>
                  </a:cubicBezTo>
                  <a:cubicBezTo>
                    <a:pt x="52048" y="46117"/>
                    <a:pt x="52827" y="46091"/>
                    <a:pt x="53619" y="46051"/>
                  </a:cubicBezTo>
                  <a:lnTo>
                    <a:pt x="53474" y="44797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2413603" y="2976658"/>
              <a:ext cx="1706489" cy="1626006"/>
            </a:xfrm>
            <a:custGeom>
              <a:avLst/>
              <a:gdLst/>
              <a:ahLst/>
              <a:cxnLst/>
              <a:rect l="l" t="t" r="r" b="b"/>
              <a:pathLst>
                <a:path w="53474" h="50952" extrusionOk="0">
                  <a:moveTo>
                    <a:pt x="47993" y="0"/>
                  </a:moveTo>
                  <a:lnTo>
                    <a:pt x="0" y="5864"/>
                  </a:lnTo>
                  <a:lnTo>
                    <a:pt x="5521" y="50951"/>
                  </a:lnTo>
                  <a:cubicBezTo>
                    <a:pt x="6168" y="50753"/>
                    <a:pt x="6789" y="50555"/>
                    <a:pt x="7436" y="50357"/>
                  </a:cubicBezTo>
                  <a:cubicBezTo>
                    <a:pt x="7602" y="50315"/>
                    <a:pt x="7785" y="50265"/>
                    <a:pt x="7958" y="50265"/>
                  </a:cubicBezTo>
                  <a:cubicBezTo>
                    <a:pt x="8005" y="50265"/>
                    <a:pt x="8051" y="50269"/>
                    <a:pt x="8096" y="50278"/>
                  </a:cubicBezTo>
                  <a:cubicBezTo>
                    <a:pt x="8505" y="50317"/>
                    <a:pt x="8836" y="50674"/>
                    <a:pt x="9245" y="50674"/>
                  </a:cubicBezTo>
                  <a:cubicBezTo>
                    <a:pt x="9601" y="50674"/>
                    <a:pt x="9892" y="50410"/>
                    <a:pt x="10222" y="50304"/>
                  </a:cubicBezTo>
                  <a:cubicBezTo>
                    <a:pt x="10339" y="50269"/>
                    <a:pt x="10463" y="50257"/>
                    <a:pt x="10590" y="50257"/>
                  </a:cubicBezTo>
                  <a:cubicBezTo>
                    <a:pt x="10750" y="50257"/>
                    <a:pt x="10913" y="50276"/>
                    <a:pt x="11067" y="50291"/>
                  </a:cubicBezTo>
                  <a:cubicBezTo>
                    <a:pt x="11653" y="50353"/>
                    <a:pt x="12240" y="50384"/>
                    <a:pt x="12825" y="50384"/>
                  </a:cubicBezTo>
                  <a:cubicBezTo>
                    <a:pt x="14089" y="50384"/>
                    <a:pt x="15347" y="50240"/>
                    <a:pt x="16575" y="49961"/>
                  </a:cubicBezTo>
                  <a:cubicBezTo>
                    <a:pt x="17024" y="49855"/>
                    <a:pt x="17486" y="49723"/>
                    <a:pt x="17816" y="49419"/>
                  </a:cubicBezTo>
                  <a:cubicBezTo>
                    <a:pt x="18067" y="49181"/>
                    <a:pt x="18225" y="48864"/>
                    <a:pt x="18516" y="48666"/>
                  </a:cubicBezTo>
                  <a:cubicBezTo>
                    <a:pt x="18806" y="48455"/>
                    <a:pt x="19203" y="48442"/>
                    <a:pt x="19572" y="48429"/>
                  </a:cubicBezTo>
                  <a:cubicBezTo>
                    <a:pt x="23442" y="48244"/>
                    <a:pt x="27311" y="48059"/>
                    <a:pt x="31194" y="47874"/>
                  </a:cubicBezTo>
                  <a:cubicBezTo>
                    <a:pt x="36648" y="47636"/>
                    <a:pt x="42169" y="47372"/>
                    <a:pt x="47465" y="46051"/>
                  </a:cubicBezTo>
                  <a:cubicBezTo>
                    <a:pt x="49446" y="45550"/>
                    <a:pt x="51440" y="44902"/>
                    <a:pt x="53474" y="44810"/>
                  </a:cubicBezTo>
                  <a:lnTo>
                    <a:pt x="47993" y="0"/>
                  </a:lnTo>
                  <a:close/>
                </a:path>
              </a:pathLst>
            </a:custGeom>
            <a:solidFill>
              <a:srgbClr val="D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71" name="Google Shape;1771;p61">
            <a:hlinkClick r:id="" action="ppaction://hlinkshowjump?jump=nextslide"/>
          </p:cNvPr>
          <p:cNvCxnSpPr/>
          <p:nvPr/>
        </p:nvCxnSpPr>
        <p:spPr>
          <a:xfrm>
            <a:off x="8396750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2" name="Google Shape;1772;p61">
            <a:hlinkClick r:id="" action="ppaction://hlinkshowjump?jump=previousslide"/>
          </p:cNvPr>
          <p:cNvCxnSpPr/>
          <p:nvPr/>
        </p:nvCxnSpPr>
        <p:spPr>
          <a:xfrm rot="10800000">
            <a:off x="391586" y="4572613"/>
            <a:ext cx="32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0752" y="304424"/>
            <a:ext cx="5293380" cy="698651"/>
          </a:xfrm>
        </p:spPr>
        <p:txBody>
          <a:bodyPr/>
          <a:lstStyle/>
          <a:p>
            <a:pPr algn="ctr"/>
            <a:r>
              <a:rPr lang="ru-RU" sz="4000" b="1" dirty="0" smtClean="0">
                <a:latin typeface="GOST Type BU" panose="02010603020201000205" pitchFamily="2" charset="2"/>
              </a:rPr>
              <a:t>Принцип работы</a:t>
            </a:r>
            <a:endParaRPr lang="en-US" sz="4000" b="1" dirty="0">
              <a:latin typeface="GOST Type BU" panose="02010603020201000205" pitchFamily="2" charset="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1286" y="1227602"/>
            <a:ext cx="75742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ru-RU" sz="2000" dirty="0">
                <a:solidFill>
                  <a:srgbClr val="444444"/>
                </a:solidFill>
                <a:latin typeface="GOST Type BU" panose="02010603020201000205" pitchFamily="2" charset="2"/>
              </a:rPr>
              <a:t>Для работы светового пера использовался довольно сложный алгоритм, который задействовал сам “</a:t>
            </a:r>
            <a:r>
              <a:rPr lang="ru-RU" sz="2000" dirty="0" err="1">
                <a:solidFill>
                  <a:srgbClr val="444444"/>
                </a:solidFill>
                <a:latin typeface="GOST Type BU" panose="02010603020201000205" pitchFamily="2" charset="2"/>
              </a:rPr>
              <a:t>олдскульный</a:t>
            </a:r>
            <a:r>
              <a:rPr lang="ru-RU" sz="2000" dirty="0">
                <a:solidFill>
                  <a:srgbClr val="444444"/>
                </a:solidFill>
                <a:latin typeface="GOST Type BU" panose="02010603020201000205" pitchFamily="2" charset="2"/>
              </a:rPr>
              <a:t> стилус”, электронно-лучевой монитор и видеокарту компьютера.</a:t>
            </a:r>
            <a:endParaRPr lang="en-US" sz="2000" dirty="0">
              <a:latin typeface="GOST Type BU" panose="02010603020201000205" pitchFamily="2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63528" y="2234901"/>
            <a:ext cx="4197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444444"/>
                </a:solidFill>
                <a:latin typeface="GOST Type BU" panose="02010603020201000205" pitchFamily="2" charset="2"/>
              </a:rPr>
              <a:t>В наконечнике светового пера устанавливался чувствительный фотоэлемент, при поднесении к экрану он замерял яркость свечения монитора в месте прикосновения. Было важно не столько место касания к экрану пера, сколько его точное время.</a:t>
            </a:r>
            <a:endParaRPr lang="en-US" sz="1800" dirty="0">
              <a:latin typeface="GOST Type BU" panose="02010603020201000205" pitchFamily="2" charset="2"/>
            </a:endParaRPr>
          </a:p>
        </p:txBody>
      </p:sp>
      <p:pic>
        <p:nvPicPr>
          <p:cNvPr id="22" name="Рисунок 21" descr="https://www.iphones.ru/wp-content/uploads/2021/06/141694493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" y="2499360"/>
            <a:ext cx="4906304" cy="247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active Notes for Clinical Cases by Slidesgo">
  <a:themeElements>
    <a:clrScheme name="Simple Light">
      <a:dk1>
        <a:srgbClr val="A3A6AD"/>
      </a:dk1>
      <a:lt1>
        <a:srgbClr val="F7F7F5"/>
      </a:lt1>
      <a:dk2>
        <a:srgbClr val="A6B9AF"/>
      </a:dk2>
      <a:lt2>
        <a:srgbClr val="4A7084"/>
      </a:lt2>
      <a:accent1>
        <a:srgbClr val="EBE1D6"/>
      </a:accent1>
      <a:accent2>
        <a:srgbClr val="B98B70"/>
      </a:accent2>
      <a:accent3>
        <a:srgbClr val="DBCACA"/>
      </a:accent3>
      <a:accent4>
        <a:srgbClr val="DBE0DF"/>
      </a:accent4>
      <a:accent5>
        <a:srgbClr val="CFD0D2"/>
      </a:accent5>
      <a:accent6>
        <a:srgbClr val="F3E0A0"/>
      </a:accent6>
      <a:hlink>
        <a:srgbClr val="A3A6A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1206</Words>
  <Application>Microsoft Office PowerPoint</Application>
  <PresentationFormat>Экран (16:9)</PresentationFormat>
  <Paragraphs>87</Paragraphs>
  <Slides>28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9" baseType="lpstr">
      <vt:lpstr>Arial</vt:lpstr>
      <vt:lpstr>Courier New</vt:lpstr>
      <vt:lpstr>Georgia</vt:lpstr>
      <vt:lpstr>GOST Type BU</vt:lpstr>
      <vt:lpstr>Roboto Condensed Light</vt:lpstr>
      <vt:lpstr>Pompiere</vt:lpstr>
      <vt:lpstr>Calibri</vt:lpstr>
      <vt:lpstr>Rajdhani</vt:lpstr>
      <vt:lpstr>Times New Roman</vt:lpstr>
      <vt:lpstr>Didact Gothic</vt:lpstr>
      <vt:lpstr>Interactive Notes for Clinical Cases by Slidesgo</vt:lpstr>
      <vt:lpstr>Световое перо</vt:lpstr>
      <vt:lpstr>Презентация PowerPoint</vt:lpstr>
      <vt:lpstr>Содержание</vt:lpstr>
      <vt:lpstr>Что такое световое перо?</vt:lpstr>
      <vt:lpstr>Определение </vt:lpstr>
      <vt:lpstr>Что из себя представляет?</vt:lpstr>
      <vt:lpstr>Внешний вид</vt:lpstr>
      <vt:lpstr>Как работало это чудо техники?</vt:lpstr>
      <vt:lpstr>Принцип работы</vt:lpstr>
      <vt:lpstr>Презентация PowerPoint</vt:lpstr>
      <vt:lpstr>Презентация PowerPoint</vt:lpstr>
      <vt:lpstr>Презентация PowerPoint</vt:lpstr>
      <vt:lpstr>Структурная схема светового пера</vt:lpstr>
      <vt:lpstr>Интересные факты о световом пере</vt:lpstr>
      <vt:lpstr>Световое перо придумали в военных целях</vt:lpstr>
      <vt:lpstr>Презентация PowerPoint</vt:lpstr>
      <vt:lpstr>Презентация PowerPoint</vt:lpstr>
      <vt:lpstr>Презентация PowerPoint</vt:lpstr>
      <vt:lpstr>Презентация PowerPoint</vt:lpstr>
      <vt:lpstr>Почему световое перо стало бесполезным?</vt:lpstr>
      <vt:lpstr>Презентация PowerPoint</vt:lpstr>
      <vt:lpstr>Презентация PowerPoint</vt:lpstr>
      <vt:lpstr>Презентация PowerPoint</vt:lpstr>
      <vt:lpstr>Стилусы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Световое перо</dc:title>
  <cp:lastModifiedBy>RePack by Diakov</cp:lastModifiedBy>
  <cp:revision>13</cp:revision>
  <dcterms:modified xsi:type="dcterms:W3CDTF">2021-12-07T13:50:19Z</dcterms:modified>
</cp:coreProperties>
</file>