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6" r:id="rId4"/>
    <p:sldId id="270" r:id="rId5"/>
    <p:sldId id="26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E59BC-8EA2-7B1D-9C3B-5B72B9F92337}" v="5" dt="2023-07-08T02:06:58.365"/>
    <p1510:client id="{80F1FA61-0ACA-AB2D-A906-8CED198404E8}" v="374" dt="2023-07-07T23:34:29.747"/>
    <p1510:client id="{82903198-E67F-461F-B985-3A128D92556D}" v="14" dt="2023-07-06T21:43:51.883"/>
    <p1510:client id="{9ECBE7B0-B5DE-D211-10E1-72A881CB8975}" v="11" dt="2023-07-06T21:54:19.198"/>
    <p1510:client id="{AEC740C9-1A73-AA47-72C9-A38CB95FF16A}" v="1" dt="2023-07-07T19:28:13.216"/>
    <p1510:client id="{B49FF854-7B77-8F50-FB93-915F1A5B0B51}" v="22" dt="2023-07-08T00:44:42.103"/>
    <p1510:client id="{D85CE8FB-7019-4ED4-0B0A-0B94AC9F0E89}" v="66" dt="2023-07-06T23:55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Stichnote" userId="S::kw159240@my.stchas.edu::053bac18-c431-4737-af0d-187e10a7cc73" providerId="AD" clId="Web-{AEC740C9-1A73-AA47-72C9-A38CB95FF16A}"/>
    <pc:docChg chg="modSld">
      <pc:chgData name="Kristina Stichnote" userId="S::kw159240@my.stchas.edu::053bac18-c431-4737-af0d-187e10a7cc73" providerId="AD" clId="Web-{AEC740C9-1A73-AA47-72C9-A38CB95FF16A}" dt="2023-07-07T19:28:13.216" v="0"/>
      <pc:docMkLst>
        <pc:docMk/>
      </pc:docMkLst>
      <pc:sldChg chg="mod modShow">
        <pc:chgData name="Kristina Stichnote" userId="S::kw159240@my.stchas.edu::053bac18-c431-4737-af0d-187e10a7cc73" providerId="AD" clId="Web-{AEC740C9-1A73-AA47-72C9-A38CB95FF16A}" dt="2023-07-07T19:28:13.216" v="0"/>
        <pc:sldMkLst>
          <pc:docMk/>
          <pc:sldMk cId="846553930" sldId="267"/>
        </pc:sldMkLst>
      </pc:sldChg>
    </pc:docChg>
  </pc:docChgLst>
  <pc:docChgLst>
    <pc:chgData name="Kristina Stichnote" userId="053bac18-c431-4737-af0d-187e10a7cc73" providerId="ADAL" clId="{82903198-E67F-461F-B985-3A128D92556D}"/>
    <pc:docChg chg="custSel addSld delSld modSld">
      <pc:chgData name="Kristina Stichnote" userId="053bac18-c431-4737-af0d-187e10a7cc73" providerId="ADAL" clId="{82903198-E67F-461F-B985-3A128D92556D}" dt="2023-07-06T21:47:23.381" v="2021" actId="1076"/>
      <pc:docMkLst>
        <pc:docMk/>
      </pc:docMkLst>
      <pc:sldChg chg="modSp mod">
        <pc:chgData name="Kristina Stichnote" userId="053bac18-c431-4737-af0d-187e10a7cc73" providerId="ADAL" clId="{82903198-E67F-461F-B985-3A128D92556D}" dt="2023-07-06T21:39:23.190" v="1862" actId="108"/>
        <pc:sldMkLst>
          <pc:docMk/>
          <pc:sldMk cId="497607547" sldId="258"/>
        </pc:sldMkLst>
        <pc:spChg chg="mod">
          <ac:chgData name="Kristina Stichnote" userId="053bac18-c431-4737-af0d-187e10a7cc73" providerId="ADAL" clId="{82903198-E67F-461F-B985-3A128D92556D}" dt="2023-07-06T21:39:23.190" v="1862" actId="108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Kristina Stichnote" userId="053bac18-c431-4737-af0d-187e10a7cc73" providerId="ADAL" clId="{82903198-E67F-461F-B985-3A128D92556D}" dt="2023-07-06T21:24:49.642" v="1283" actId="13926"/>
          <ac:spMkLst>
            <pc:docMk/>
            <pc:sldMk cId="497607547" sldId="258"/>
            <ac:spMk id="4" creationId="{EF6FDDCE-AE0E-8AA4-AF9D-F7933242C931}"/>
          </ac:spMkLst>
        </pc:spChg>
      </pc:sldChg>
      <pc:sldChg chg="modSp mod">
        <pc:chgData name="Kristina Stichnote" userId="053bac18-c431-4737-af0d-187e10a7cc73" providerId="ADAL" clId="{82903198-E67F-461F-B985-3A128D92556D}" dt="2023-07-06T21:30:59.323" v="1519" actId="20577"/>
        <pc:sldMkLst>
          <pc:docMk/>
          <pc:sldMk cId="2296168960" sldId="262"/>
        </pc:sldMkLst>
        <pc:spChg chg="mod">
          <ac:chgData name="Kristina Stichnote" userId="053bac18-c431-4737-af0d-187e10a7cc73" providerId="ADAL" clId="{82903198-E67F-461F-B985-3A128D92556D}" dt="2023-07-06T20:48:56.385" v="23" actId="20577"/>
          <ac:spMkLst>
            <pc:docMk/>
            <pc:sldMk cId="2296168960" sldId="262"/>
            <ac:spMk id="3" creationId="{BCC7E73A-F64F-EAB7-01C6-8481FAB3F021}"/>
          </ac:spMkLst>
        </pc:spChg>
        <pc:spChg chg="mod">
          <ac:chgData name="Kristina Stichnote" userId="053bac18-c431-4737-af0d-187e10a7cc73" providerId="ADAL" clId="{82903198-E67F-461F-B985-3A128D92556D}" dt="2023-07-06T21:30:59.323" v="1519" actId="20577"/>
          <ac:spMkLst>
            <pc:docMk/>
            <pc:sldMk cId="2296168960" sldId="262"/>
            <ac:spMk id="4" creationId="{A555F026-4BEB-A9A2-11AD-24440F05B464}"/>
          </ac:spMkLst>
        </pc:spChg>
      </pc:sldChg>
      <pc:sldChg chg="addSp delSp modSp mod">
        <pc:chgData name="Kristina Stichnote" userId="053bac18-c431-4737-af0d-187e10a7cc73" providerId="ADAL" clId="{82903198-E67F-461F-B985-3A128D92556D}" dt="2023-07-06T21:38:31.255" v="1839" actId="1076"/>
        <pc:sldMkLst>
          <pc:docMk/>
          <pc:sldMk cId="2379699190" sldId="266"/>
        </pc:sldMkLst>
        <pc:spChg chg="mod">
          <ac:chgData name="Kristina Stichnote" userId="053bac18-c431-4737-af0d-187e10a7cc73" providerId="ADAL" clId="{82903198-E67F-461F-B985-3A128D92556D}" dt="2023-07-06T21:27:52.434" v="1452" actId="20577"/>
          <ac:spMkLst>
            <pc:docMk/>
            <pc:sldMk cId="2379699190" sldId="266"/>
            <ac:spMk id="2" creationId="{2C6281D0-A6B7-322E-58BA-406995A78734}"/>
          </ac:spMkLst>
        </pc:spChg>
        <pc:spChg chg="del mod">
          <ac:chgData name="Kristina Stichnote" userId="053bac18-c431-4737-af0d-187e10a7cc73" providerId="ADAL" clId="{82903198-E67F-461F-B985-3A128D92556D}" dt="2023-07-06T21:04:10.692" v="556" actId="478"/>
          <ac:spMkLst>
            <pc:docMk/>
            <pc:sldMk cId="2379699190" sldId="266"/>
            <ac:spMk id="3" creationId="{DEEEDBDC-70A6-9D02-C8AD-0B180B39A0BE}"/>
          </ac:spMkLst>
        </pc:spChg>
        <pc:spChg chg="add mod">
          <ac:chgData name="Kristina Stichnote" userId="053bac18-c431-4737-af0d-187e10a7cc73" providerId="ADAL" clId="{82903198-E67F-461F-B985-3A128D92556D}" dt="2023-07-06T21:37:04.087" v="1803" actId="20577"/>
          <ac:spMkLst>
            <pc:docMk/>
            <pc:sldMk cId="2379699190" sldId="266"/>
            <ac:spMk id="13" creationId="{97AE7254-AC6C-305E-FE4C-988A1A6ADF2E}"/>
          </ac:spMkLst>
        </pc:spChg>
        <pc:spChg chg="add mod">
          <ac:chgData name="Kristina Stichnote" userId="053bac18-c431-4737-af0d-187e10a7cc73" providerId="ADAL" clId="{82903198-E67F-461F-B985-3A128D92556D}" dt="2023-07-06T21:38:31.255" v="1839" actId="1076"/>
          <ac:spMkLst>
            <pc:docMk/>
            <pc:sldMk cId="2379699190" sldId="266"/>
            <ac:spMk id="14" creationId="{1C90AC52-5AF4-EC70-7CFC-8FB5315B928E}"/>
          </ac:spMkLst>
        </pc:spChg>
        <pc:grpChg chg="add del mod">
          <ac:chgData name="Kristina Stichnote" userId="053bac18-c431-4737-af0d-187e10a7cc73" providerId="ADAL" clId="{82903198-E67F-461F-B985-3A128D92556D}" dt="2023-07-06T21:37:36.091" v="1804" actId="165"/>
          <ac:grpSpMkLst>
            <pc:docMk/>
            <pc:sldMk cId="2379699190" sldId="266"/>
            <ac:grpSpMk id="12" creationId="{265FEF93-7571-B784-DF57-A11E64910D27}"/>
          </ac:grpSpMkLst>
        </pc:grpChg>
        <pc:picChg chg="del">
          <ac:chgData name="Kristina Stichnote" userId="053bac18-c431-4737-af0d-187e10a7cc73" providerId="ADAL" clId="{82903198-E67F-461F-B985-3A128D92556D}" dt="2023-07-06T20:49:28.382" v="24" actId="478"/>
          <ac:picMkLst>
            <pc:docMk/>
            <pc:sldMk cId="2379699190" sldId="266"/>
            <ac:picMk id="4" creationId="{8A09B961-E5E9-A671-F8A6-263834CFA7B8}"/>
          </ac:picMkLst>
        </pc:picChg>
        <pc:picChg chg="add del mod">
          <ac:chgData name="Kristina Stichnote" userId="053bac18-c431-4737-af0d-187e10a7cc73" providerId="ADAL" clId="{82903198-E67F-461F-B985-3A128D92556D}" dt="2023-07-06T20:53:41.755" v="65" actId="478"/>
          <ac:picMkLst>
            <pc:docMk/>
            <pc:sldMk cId="2379699190" sldId="266"/>
            <ac:picMk id="6" creationId="{D51060FB-2370-A9D3-4CD2-15BB41E76AAA}"/>
          </ac:picMkLst>
        </pc:picChg>
        <pc:picChg chg="add del mod">
          <ac:chgData name="Kristina Stichnote" userId="053bac18-c431-4737-af0d-187e10a7cc73" providerId="ADAL" clId="{82903198-E67F-461F-B985-3A128D92556D}" dt="2023-07-06T20:53:39.566" v="64" actId="478"/>
          <ac:picMkLst>
            <pc:docMk/>
            <pc:sldMk cId="2379699190" sldId="266"/>
            <ac:picMk id="8" creationId="{E4A234CF-5DC8-CA94-6083-487524F3984E}"/>
          </ac:picMkLst>
        </pc:picChg>
        <pc:picChg chg="add mod topLvl">
          <ac:chgData name="Kristina Stichnote" userId="053bac18-c431-4737-af0d-187e10a7cc73" providerId="ADAL" clId="{82903198-E67F-461F-B985-3A128D92556D}" dt="2023-07-06T21:37:40.654" v="1808" actId="1038"/>
          <ac:picMkLst>
            <pc:docMk/>
            <pc:sldMk cId="2379699190" sldId="266"/>
            <ac:picMk id="9" creationId="{61A5DFD1-8A21-02DF-B942-DF5CBD20D56C}"/>
          </ac:picMkLst>
        </pc:picChg>
        <pc:picChg chg="add mod ord topLvl">
          <ac:chgData name="Kristina Stichnote" userId="053bac18-c431-4737-af0d-187e10a7cc73" providerId="ADAL" clId="{82903198-E67F-461F-B985-3A128D92556D}" dt="2023-07-06T21:37:40.654" v="1808" actId="1038"/>
          <ac:picMkLst>
            <pc:docMk/>
            <pc:sldMk cId="2379699190" sldId="266"/>
            <ac:picMk id="10" creationId="{157CC247-3D81-02A1-546A-FB0A0007E205}"/>
          </ac:picMkLst>
        </pc:picChg>
        <pc:picChg chg="add mod topLvl">
          <ac:chgData name="Kristina Stichnote" userId="053bac18-c431-4737-af0d-187e10a7cc73" providerId="ADAL" clId="{82903198-E67F-461F-B985-3A128D92556D}" dt="2023-07-06T21:37:48.567" v="1835" actId="1037"/>
          <ac:picMkLst>
            <pc:docMk/>
            <pc:sldMk cId="2379699190" sldId="266"/>
            <ac:picMk id="11" creationId="{2E41B223-0ECC-F4AE-0567-ECF499E2667E}"/>
          </ac:picMkLst>
        </pc:picChg>
      </pc:sldChg>
      <pc:sldChg chg="addSp delSp modSp add del mod">
        <pc:chgData name="Kristina Stichnote" userId="053bac18-c431-4737-af0d-187e10a7cc73" providerId="ADAL" clId="{82903198-E67F-461F-B985-3A128D92556D}" dt="2023-07-06T21:38:41.588" v="1840" actId="47"/>
        <pc:sldMkLst>
          <pc:docMk/>
          <pc:sldMk cId="3251104811" sldId="268"/>
        </pc:sldMkLst>
        <pc:spChg chg="mod">
          <ac:chgData name="Kristina Stichnote" userId="053bac18-c431-4737-af0d-187e10a7cc73" providerId="ADAL" clId="{82903198-E67F-461F-B985-3A128D92556D}" dt="2023-07-06T20:57:31.012" v="466" actId="108"/>
          <ac:spMkLst>
            <pc:docMk/>
            <pc:sldMk cId="3251104811" sldId="268"/>
            <ac:spMk id="2" creationId="{2C6281D0-A6B7-322E-58BA-406995A78734}"/>
          </ac:spMkLst>
        </pc:spChg>
        <pc:spChg chg="mod">
          <ac:chgData name="Kristina Stichnote" userId="053bac18-c431-4737-af0d-187e10a7cc73" providerId="ADAL" clId="{82903198-E67F-461F-B985-3A128D92556D}" dt="2023-07-06T21:38:15.382" v="1837" actId="14100"/>
          <ac:spMkLst>
            <pc:docMk/>
            <pc:sldMk cId="3251104811" sldId="268"/>
            <ac:spMk id="3" creationId="{DEEEDBDC-70A6-9D02-C8AD-0B180B39A0BE}"/>
          </ac:spMkLst>
        </pc:spChg>
        <pc:picChg chg="add del mod">
          <ac:chgData name="Kristina Stichnote" userId="053bac18-c431-4737-af0d-187e10a7cc73" providerId="ADAL" clId="{82903198-E67F-461F-B985-3A128D92556D}" dt="2023-07-06T21:22:58.795" v="1263" actId="478"/>
          <ac:picMkLst>
            <pc:docMk/>
            <pc:sldMk cId="3251104811" sldId="268"/>
            <ac:picMk id="5" creationId="{8FF61599-43B3-F63A-0B1C-B8A0F59B72A7}"/>
          </ac:picMkLst>
        </pc:picChg>
        <pc:picChg chg="mod">
          <ac:chgData name="Kristina Stichnote" userId="053bac18-c431-4737-af0d-187e10a7cc73" providerId="ADAL" clId="{82903198-E67F-461F-B985-3A128D92556D}" dt="2023-07-06T20:52:49.265" v="60" actId="14100"/>
          <ac:picMkLst>
            <pc:docMk/>
            <pc:sldMk cId="3251104811" sldId="268"/>
            <ac:picMk id="6" creationId="{D51060FB-2370-A9D3-4CD2-15BB41E76AAA}"/>
          </ac:picMkLst>
        </pc:picChg>
        <pc:picChg chg="mod">
          <ac:chgData name="Kristina Stichnote" userId="053bac18-c431-4737-af0d-187e10a7cc73" providerId="ADAL" clId="{82903198-E67F-461F-B985-3A128D92556D}" dt="2023-07-06T20:53:01.416" v="63" actId="1076"/>
          <ac:picMkLst>
            <pc:docMk/>
            <pc:sldMk cId="3251104811" sldId="268"/>
            <ac:picMk id="8" creationId="{E4A234CF-5DC8-CA94-6083-487524F3984E}"/>
          </ac:picMkLst>
        </pc:picChg>
      </pc:sldChg>
      <pc:sldChg chg="addSp delSp modSp mod">
        <pc:chgData name="Kristina Stichnote" userId="053bac18-c431-4737-af0d-187e10a7cc73" providerId="ADAL" clId="{82903198-E67F-461F-B985-3A128D92556D}" dt="2023-07-06T21:39:02.831" v="1849" actId="108"/>
        <pc:sldMkLst>
          <pc:docMk/>
          <pc:sldMk cId="539798881" sldId="269"/>
        </pc:sldMkLst>
        <pc:spChg chg="mod">
          <ac:chgData name="Kristina Stichnote" userId="053bac18-c431-4737-af0d-187e10a7cc73" providerId="ADAL" clId="{82903198-E67F-461F-B985-3A128D92556D}" dt="2023-07-06T21:39:02.831" v="1849" actId="108"/>
          <ac:spMkLst>
            <pc:docMk/>
            <pc:sldMk cId="539798881" sldId="269"/>
            <ac:spMk id="2" creationId="{2C6281D0-A6B7-322E-58BA-406995A78734}"/>
          </ac:spMkLst>
        </pc:spChg>
        <pc:spChg chg="del">
          <ac:chgData name="Kristina Stichnote" userId="053bac18-c431-4737-af0d-187e10a7cc73" providerId="ADAL" clId="{82903198-E67F-461F-B985-3A128D92556D}" dt="2023-07-06T20:59:21.021" v="486" actId="478"/>
          <ac:spMkLst>
            <pc:docMk/>
            <pc:sldMk cId="539798881" sldId="269"/>
            <ac:spMk id="3" creationId="{DEEEDBDC-70A6-9D02-C8AD-0B180B39A0BE}"/>
          </ac:spMkLst>
        </pc:spChg>
        <pc:spChg chg="add mod">
          <ac:chgData name="Kristina Stichnote" userId="053bac18-c431-4737-af0d-187e10a7cc73" providerId="ADAL" clId="{82903198-E67F-461F-B985-3A128D92556D}" dt="2023-07-06T21:18:21.743" v="1062" actId="14100"/>
          <ac:spMkLst>
            <pc:docMk/>
            <pc:sldMk cId="539798881" sldId="269"/>
            <ac:spMk id="10" creationId="{D75C0C08-73DA-DF89-5CAD-4C1B3D158975}"/>
          </ac:spMkLst>
        </pc:spChg>
        <pc:picChg chg="add mod ord modCrop">
          <ac:chgData name="Kristina Stichnote" userId="053bac18-c431-4737-af0d-187e10a7cc73" providerId="ADAL" clId="{82903198-E67F-461F-B985-3A128D92556D}" dt="2023-07-06T21:18:46.138" v="1078" actId="1035"/>
          <ac:picMkLst>
            <pc:docMk/>
            <pc:sldMk cId="539798881" sldId="269"/>
            <ac:picMk id="5" creationId="{60E93729-546F-176A-F128-A7586ABC4CA8}"/>
          </ac:picMkLst>
        </pc:picChg>
        <pc:picChg chg="add mod modCrop">
          <ac:chgData name="Kristina Stichnote" userId="053bac18-c431-4737-af0d-187e10a7cc73" providerId="ADAL" clId="{82903198-E67F-461F-B985-3A128D92556D}" dt="2023-07-06T21:18:34.980" v="1073" actId="1035"/>
          <ac:picMkLst>
            <pc:docMk/>
            <pc:sldMk cId="539798881" sldId="269"/>
            <ac:picMk id="7" creationId="{DE8BEA5D-4AED-5D72-8688-1A28D4CF8952}"/>
          </ac:picMkLst>
        </pc:picChg>
        <pc:picChg chg="add mod">
          <ac:chgData name="Kristina Stichnote" userId="053bac18-c431-4737-af0d-187e10a7cc73" providerId="ADAL" clId="{82903198-E67F-461F-B985-3A128D92556D}" dt="2023-07-06T21:18:31.003" v="1069" actId="1035"/>
          <ac:picMkLst>
            <pc:docMk/>
            <pc:sldMk cId="539798881" sldId="269"/>
            <ac:picMk id="9" creationId="{5314E01C-27E9-C0C0-0AE3-1F69D12E3ED4}"/>
          </ac:picMkLst>
        </pc:picChg>
      </pc:sldChg>
      <pc:sldChg chg="addSp delSp modSp mod">
        <pc:chgData name="Kristina Stichnote" userId="053bac18-c431-4737-af0d-187e10a7cc73" providerId="ADAL" clId="{82903198-E67F-461F-B985-3A128D92556D}" dt="2023-07-06T21:47:23.381" v="2021" actId="1076"/>
        <pc:sldMkLst>
          <pc:docMk/>
          <pc:sldMk cId="1836463841" sldId="270"/>
        </pc:sldMkLst>
        <pc:spChg chg="mod">
          <ac:chgData name="Kristina Stichnote" userId="053bac18-c431-4737-af0d-187e10a7cc73" providerId="ADAL" clId="{82903198-E67F-461F-B985-3A128D92556D}" dt="2023-07-06T21:45:19.063" v="1904" actId="20577"/>
          <ac:spMkLst>
            <pc:docMk/>
            <pc:sldMk cId="1836463841" sldId="270"/>
            <ac:spMk id="2" creationId="{2C6281D0-A6B7-322E-58BA-406995A78734}"/>
          </ac:spMkLst>
        </pc:spChg>
        <pc:spChg chg="mod">
          <ac:chgData name="Kristina Stichnote" userId="053bac18-c431-4737-af0d-187e10a7cc73" providerId="ADAL" clId="{82903198-E67F-461F-B985-3A128D92556D}" dt="2023-07-06T21:47:23.381" v="2021" actId="1076"/>
          <ac:spMkLst>
            <pc:docMk/>
            <pc:sldMk cId="1836463841" sldId="270"/>
            <ac:spMk id="10" creationId="{D75C0C08-73DA-DF89-5CAD-4C1B3D158975}"/>
          </ac:spMkLst>
        </pc:spChg>
        <pc:picChg chg="add mod">
          <ac:chgData name="Kristina Stichnote" userId="053bac18-c431-4737-af0d-187e10a7cc73" providerId="ADAL" clId="{82903198-E67F-461F-B985-3A128D92556D}" dt="2023-07-06T21:45:38.561" v="1909" actId="1076"/>
          <ac:picMkLst>
            <pc:docMk/>
            <pc:sldMk cId="1836463841" sldId="270"/>
            <ac:picMk id="4" creationId="{BA50B133-C833-D6B2-9770-6E78695E5765}"/>
          </ac:picMkLst>
        </pc:picChg>
        <pc:picChg chg="del">
          <ac:chgData name="Kristina Stichnote" userId="053bac18-c431-4737-af0d-187e10a7cc73" providerId="ADAL" clId="{82903198-E67F-461F-B985-3A128D92556D}" dt="2023-07-06T21:43:58.657" v="1863" actId="478"/>
          <ac:picMkLst>
            <pc:docMk/>
            <pc:sldMk cId="1836463841" sldId="270"/>
            <ac:picMk id="5" creationId="{60E93729-546F-176A-F128-A7586ABC4CA8}"/>
          </ac:picMkLst>
        </pc:picChg>
        <pc:picChg chg="del">
          <ac:chgData name="Kristina Stichnote" userId="053bac18-c431-4737-af0d-187e10a7cc73" providerId="ADAL" clId="{82903198-E67F-461F-B985-3A128D92556D}" dt="2023-07-06T21:43:59.344" v="1864" actId="478"/>
          <ac:picMkLst>
            <pc:docMk/>
            <pc:sldMk cId="1836463841" sldId="270"/>
            <ac:picMk id="7" creationId="{DE8BEA5D-4AED-5D72-8688-1A28D4CF8952}"/>
          </ac:picMkLst>
        </pc:picChg>
        <pc:picChg chg="del">
          <ac:chgData name="Kristina Stichnote" userId="053bac18-c431-4737-af0d-187e10a7cc73" providerId="ADAL" clId="{82903198-E67F-461F-B985-3A128D92556D}" dt="2023-07-06T21:43:59.914" v="1865" actId="478"/>
          <ac:picMkLst>
            <pc:docMk/>
            <pc:sldMk cId="1836463841" sldId="270"/>
            <ac:picMk id="9" creationId="{5314E01C-27E9-C0C0-0AE3-1F69D12E3ED4}"/>
          </ac:picMkLst>
        </pc:picChg>
      </pc:sldChg>
    </pc:docChg>
  </pc:docChgLst>
  <pc:docChgLst>
    <pc:chgData name="Kristina Stichnote" userId="S::kw159240@my.stchas.edu::053bac18-c431-4737-af0d-187e10a7cc73" providerId="AD" clId="Web-{80F1FA61-0ACA-AB2D-A906-8CED198404E8}"/>
    <pc:docChg chg="delSld modSld">
      <pc:chgData name="Kristina Stichnote" userId="S::kw159240@my.stchas.edu::053bac18-c431-4737-af0d-187e10a7cc73" providerId="AD" clId="Web-{80F1FA61-0ACA-AB2D-A906-8CED198404E8}" dt="2023-07-07T23:34:29.747" v="227"/>
      <pc:docMkLst>
        <pc:docMk/>
      </pc:docMkLst>
      <pc:sldChg chg="del">
        <pc:chgData name="Kristina Stichnote" userId="S::kw159240@my.stchas.edu::053bac18-c431-4737-af0d-187e10a7cc73" providerId="AD" clId="Web-{80F1FA61-0ACA-AB2D-A906-8CED198404E8}" dt="2023-07-07T23:34:29.747" v="227"/>
        <pc:sldMkLst>
          <pc:docMk/>
          <pc:sldMk cId="4209322005" sldId="259"/>
        </pc:sldMkLst>
      </pc:sldChg>
      <pc:sldChg chg="del">
        <pc:chgData name="Kristina Stichnote" userId="S::kw159240@my.stchas.edu::053bac18-c431-4737-af0d-187e10a7cc73" providerId="AD" clId="Web-{80F1FA61-0ACA-AB2D-A906-8CED198404E8}" dt="2023-07-07T23:34:25.168" v="225"/>
        <pc:sldMkLst>
          <pc:docMk/>
          <pc:sldMk cId="1703342593" sldId="261"/>
        </pc:sldMkLst>
      </pc:sldChg>
      <pc:sldChg chg="addSp modSp">
        <pc:chgData name="Kristina Stichnote" userId="S::kw159240@my.stchas.edu::053bac18-c431-4737-af0d-187e10a7cc73" providerId="AD" clId="Web-{80F1FA61-0ACA-AB2D-A906-8CED198404E8}" dt="2023-07-07T23:33:29.885" v="220" actId="1076"/>
        <pc:sldMkLst>
          <pc:docMk/>
          <pc:sldMk cId="2296168960" sldId="262"/>
        </pc:sldMkLst>
        <pc:spChg chg="mod">
          <ac:chgData name="Kristina Stichnote" userId="S::kw159240@my.stchas.edu::053bac18-c431-4737-af0d-187e10a7cc73" providerId="AD" clId="Web-{80F1FA61-0ACA-AB2D-A906-8CED198404E8}" dt="2023-07-07T23:33:26.417" v="219" actId="1076"/>
          <ac:spMkLst>
            <pc:docMk/>
            <pc:sldMk cId="2296168960" sldId="262"/>
            <ac:spMk id="2" creationId="{59277535-0751-652F-75AF-671502D78CB8}"/>
          </ac:spMkLst>
        </pc:spChg>
        <pc:spChg chg="mod">
          <ac:chgData name="Kristina Stichnote" userId="S::kw159240@my.stchas.edu::053bac18-c431-4737-af0d-187e10a7cc73" providerId="AD" clId="Web-{80F1FA61-0ACA-AB2D-A906-8CED198404E8}" dt="2023-07-07T23:33:29.885" v="220" actId="1076"/>
          <ac:spMkLst>
            <pc:docMk/>
            <pc:sldMk cId="2296168960" sldId="262"/>
            <ac:spMk id="3" creationId="{BCC7E73A-F64F-EAB7-01C6-8481FAB3F021}"/>
          </ac:spMkLst>
        </pc:spChg>
        <pc:spChg chg="mod">
          <ac:chgData name="Kristina Stichnote" userId="S::kw159240@my.stchas.edu::053bac18-c431-4737-af0d-187e10a7cc73" providerId="AD" clId="Web-{80F1FA61-0ACA-AB2D-A906-8CED198404E8}" dt="2023-07-07T23:16:24.229" v="8" actId="20577"/>
          <ac:spMkLst>
            <pc:docMk/>
            <pc:sldMk cId="2296168960" sldId="262"/>
            <ac:spMk id="4" creationId="{A555F026-4BEB-A9A2-11AD-24440F05B464}"/>
          </ac:spMkLst>
        </pc:spChg>
        <pc:spChg chg="add mod">
          <ac:chgData name="Kristina Stichnote" userId="S::kw159240@my.stchas.edu::053bac18-c431-4737-af0d-187e10a7cc73" providerId="AD" clId="Web-{80F1FA61-0ACA-AB2D-A906-8CED198404E8}" dt="2023-07-07T23:32:30.399" v="218" actId="1076"/>
          <ac:spMkLst>
            <pc:docMk/>
            <pc:sldMk cId="2296168960" sldId="262"/>
            <ac:spMk id="6" creationId="{03505C47-724E-4F52-8E53-C495F0795FA5}"/>
          </ac:spMkLst>
        </pc:spChg>
        <pc:picChg chg="add mod">
          <ac:chgData name="Kristina Stichnote" userId="S::kw159240@my.stchas.edu::053bac18-c431-4737-af0d-187e10a7cc73" providerId="AD" clId="Web-{80F1FA61-0ACA-AB2D-A906-8CED198404E8}" dt="2023-07-07T23:16:15.197" v="7" actId="1076"/>
          <ac:picMkLst>
            <pc:docMk/>
            <pc:sldMk cId="2296168960" sldId="262"/>
            <ac:picMk id="5" creationId="{67DFCD52-5277-2B15-CCB3-44EC071704DC}"/>
          </ac:picMkLst>
        </pc:picChg>
      </pc:sldChg>
      <pc:sldChg chg="del">
        <pc:chgData name="Kristina Stichnote" userId="S::kw159240@my.stchas.edu::053bac18-c431-4737-af0d-187e10a7cc73" providerId="AD" clId="Web-{80F1FA61-0ACA-AB2D-A906-8CED198404E8}" dt="2023-07-07T23:34:23.481" v="224"/>
        <pc:sldMkLst>
          <pc:docMk/>
          <pc:sldMk cId="865489059" sldId="263"/>
        </pc:sldMkLst>
      </pc:sldChg>
      <pc:sldChg chg="del">
        <pc:chgData name="Kristina Stichnote" userId="S::kw159240@my.stchas.edu::053bac18-c431-4737-af0d-187e10a7cc73" providerId="AD" clId="Web-{80F1FA61-0ACA-AB2D-A906-8CED198404E8}" dt="2023-07-07T23:34:27.184" v="226"/>
        <pc:sldMkLst>
          <pc:docMk/>
          <pc:sldMk cId="401744906" sldId="264"/>
        </pc:sldMkLst>
      </pc:sldChg>
      <pc:sldChg chg="del">
        <pc:chgData name="Kristina Stichnote" userId="S::kw159240@my.stchas.edu::053bac18-c431-4737-af0d-187e10a7cc73" providerId="AD" clId="Web-{80F1FA61-0ACA-AB2D-A906-8CED198404E8}" dt="2023-07-07T23:34:21.668" v="223"/>
        <pc:sldMkLst>
          <pc:docMk/>
          <pc:sldMk cId="1535031782" sldId="265"/>
        </pc:sldMkLst>
      </pc:sldChg>
      <pc:sldChg chg="addSp delSp modSp">
        <pc:chgData name="Kristina Stichnote" userId="S::kw159240@my.stchas.edu::053bac18-c431-4737-af0d-187e10a7cc73" providerId="AD" clId="Web-{80F1FA61-0ACA-AB2D-A906-8CED198404E8}" dt="2023-07-07T23:31:13.319" v="196"/>
        <pc:sldMkLst>
          <pc:docMk/>
          <pc:sldMk cId="2379699190" sldId="266"/>
        </pc:sldMkLst>
        <pc:spChg chg="add del mod">
          <ac:chgData name="Kristina Stichnote" userId="S::kw159240@my.stchas.edu::053bac18-c431-4737-af0d-187e10a7cc73" providerId="AD" clId="Web-{80F1FA61-0ACA-AB2D-A906-8CED198404E8}" dt="2023-07-07T23:31:13.319" v="196"/>
          <ac:spMkLst>
            <pc:docMk/>
            <pc:sldMk cId="2379699190" sldId="266"/>
            <ac:spMk id="4" creationId="{5CE3202F-A448-484B-C022-040CC70F8C32}"/>
          </ac:spMkLst>
        </pc:spChg>
        <pc:spChg chg="del">
          <ac:chgData name="Kristina Stichnote" userId="S::kw159240@my.stchas.edu::053bac18-c431-4737-af0d-187e10a7cc73" providerId="AD" clId="Web-{80F1FA61-0ACA-AB2D-A906-8CED198404E8}" dt="2023-07-07T23:16:32.151" v="9"/>
          <ac:spMkLst>
            <pc:docMk/>
            <pc:sldMk cId="2379699190" sldId="266"/>
            <ac:spMk id="14" creationId="{1C90AC52-5AF4-EC70-7CFC-8FB5315B928E}"/>
          </ac:spMkLst>
        </pc:spChg>
      </pc:sldChg>
      <pc:sldChg chg="del">
        <pc:chgData name="Kristina Stichnote" userId="S::kw159240@my.stchas.edu::053bac18-c431-4737-af0d-187e10a7cc73" providerId="AD" clId="Web-{80F1FA61-0ACA-AB2D-A906-8CED198404E8}" dt="2023-07-07T23:34:19.793" v="222"/>
        <pc:sldMkLst>
          <pc:docMk/>
          <pc:sldMk cId="846553930" sldId="267"/>
        </pc:sldMkLst>
      </pc:sldChg>
      <pc:sldChg chg="addSp delSp modSp">
        <pc:chgData name="Kristina Stichnote" userId="S::kw159240@my.stchas.edu::053bac18-c431-4737-af0d-187e10a7cc73" providerId="AD" clId="Web-{80F1FA61-0ACA-AB2D-A906-8CED198404E8}" dt="2023-07-07T23:33:51.417" v="221" actId="20577"/>
        <pc:sldMkLst>
          <pc:docMk/>
          <pc:sldMk cId="1836463841" sldId="270"/>
        </pc:sldMkLst>
        <pc:spChg chg="add">
          <ac:chgData name="Kristina Stichnote" userId="S::kw159240@my.stchas.edu::053bac18-c431-4737-af0d-187e10a7cc73" providerId="AD" clId="Web-{80F1FA61-0ACA-AB2D-A906-8CED198404E8}" dt="2023-07-07T23:27:49.734" v="179"/>
          <ac:spMkLst>
            <pc:docMk/>
            <pc:sldMk cId="1836463841" sldId="270"/>
            <ac:spMk id="7" creationId="{14CEA4BC-6F87-FB37-2783-287C9DAA105C}"/>
          </ac:spMkLst>
        </pc:spChg>
        <pc:spChg chg="add del mod">
          <ac:chgData name="Kristina Stichnote" userId="S::kw159240@my.stchas.edu::053bac18-c431-4737-af0d-187e10a7cc73" providerId="AD" clId="Web-{80F1FA61-0ACA-AB2D-A906-8CED198404E8}" dt="2023-07-07T23:30:27.521" v="193"/>
          <ac:spMkLst>
            <pc:docMk/>
            <pc:sldMk cId="1836463841" sldId="270"/>
            <ac:spMk id="8" creationId="{0D42C6D0-4F69-31A1-8EC9-0B2D63F91E18}"/>
          </ac:spMkLst>
        </pc:spChg>
        <pc:spChg chg="add">
          <ac:chgData name="Kristina Stichnote" userId="S::kw159240@my.stchas.edu::053bac18-c431-4737-af0d-187e10a7cc73" providerId="AD" clId="Web-{80F1FA61-0ACA-AB2D-A906-8CED198404E8}" dt="2023-07-07T23:30:38.943" v="194"/>
          <ac:spMkLst>
            <pc:docMk/>
            <pc:sldMk cId="1836463841" sldId="270"/>
            <ac:spMk id="9" creationId="{BBF2C7DE-0853-C1AB-2B8E-30DDAD853F26}"/>
          </ac:spMkLst>
        </pc:spChg>
        <pc:spChg chg="mod">
          <ac:chgData name="Kristina Stichnote" userId="S::kw159240@my.stchas.edu::053bac18-c431-4737-af0d-187e10a7cc73" providerId="AD" clId="Web-{80F1FA61-0ACA-AB2D-A906-8CED198404E8}" dt="2023-07-07T23:33:51.417" v="221" actId="20577"/>
          <ac:spMkLst>
            <pc:docMk/>
            <pc:sldMk cId="1836463841" sldId="270"/>
            <ac:spMk id="10" creationId="{D75C0C08-73DA-DF89-5CAD-4C1B3D158975}"/>
          </ac:spMkLst>
        </pc:spChg>
        <pc:picChg chg="add del mod">
          <ac:chgData name="Kristina Stichnote" userId="S::kw159240@my.stchas.edu::053bac18-c431-4737-af0d-187e10a7cc73" providerId="AD" clId="Web-{80F1FA61-0ACA-AB2D-A906-8CED198404E8}" dt="2023-07-07T23:17:49.481" v="14"/>
          <ac:picMkLst>
            <pc:docMk/>
            <pc:sldMk cId="1836463841" sldId="270"/>
            <ac:picMk id="3" creationId="{164ECF37-1285-CACE-10B1-AE1E9CE502A2}"/>
          </ac:picMkLst>
        </pc:picChg>
        <pc:picChg chg="mod">
          <ac:chgData name="Kristina Stichnote" userId="S::kw159240@my.stchas.edu::053bac18-c431-4737-af0d-187e10a7cc73" providerId="AD" clId="Web-{80F1FA61-0ACA-AB2D-A906-8CED198404E8}" dt="2023-07-07T23:27:23.718" v="174" actId="1076"/>
          <ac:picMkLst>
            <pc:docMk/>
            <pc:sldMk cId="1836463841" sldId="270"/>
            <ac:picMk id="4" creationId="{BA50B133-C833-D6B2-9770-6E78695E5765}"/>
          </ac:picMkLst>
        </pc:picChg>
        <pc:picChg chg="add del mod">
          <ac:chgData name="Kristina Stichnote" userId="S::kw159240@my.stchas.edu::053bac18-c431-4737-af0d-187e10a7cc73" providerId="AD" clId="Web-{80F1FA61-0ACA-AB2D-A906-8CED198404E8}" dt="2023-07-07T23:26:57.030" v="165"/>
          <ac:picMkLst>
            <pc:docMk/>
            <pc:sldMk cId="1836463841" sldId="270"/>
            <ac:picMk id="5" creationId="{EA975077-FE71-8F78-743E-5808DDCA4B2D}"/>
          </ac:picMkLst>
        </pc:picChg>
        <pc:picChg chg="add mod">
          <ac:chgData name="Kristina Stichnote" userId="S::kw159240@my.stchas.edu::053bac18-c431-4737-af0d-187e10a7cc73" providerId="AD" clId="Web-{80F1FA61-0ACA-AB2D-A906-8CED198404E8}" dt="2023-07-07T23:30:04.489" v="191" actId="1076"/>
          <ac:picMkLst>
            <pc:docMk/>
            <pc:sldMk cId="1836463841" sldId="270"/>
            <ac:picMk id="6" creationId="{B21C2E68-C431-EEA0-5B4D-38D5A0969D69}"/>
          </ac:picMkLst>
        </pc:picChg>
      </pc:sldChg>
    </pc:docChg>
  </pc:docChgLst>
  <pc:docChgLst>
    <pc:chgData name="Kristina Stichnote" userId="S::kw159240@my.stchas.edu::053bac18-c431-4737-af0d-187e10a7cc73" providerId="AD" clId="Web-{F4381678-BD5C-326A-7981-D82F98CB02F5}"/>
    <pc:docChg chg="modSld">
      <pc:chgData name="Kristina Stichnote" userId="S::kw159240@my.stchas.edu::053bac18-c431-4737-af0d-187e10a7cc73" providerId="AD" clId="Web-{F4381678-BD5C-326A-7981-D82F98CB02F5}" dt="2023-06-30T19:48:08.019" v="56" actId="20577"/>
      <pc:docMkLst>
        <pc:docMk/>
      </pc:docMkLst>
      <pc:sldChg chg="modSp">
        <pc:chgData name="Kristina Stichnote" userId="S::kw159240@my.stchas.edu::053bac18-c431-4737-af0d-187e10a7cc73" providerId="AD" clId="Web-{F4381678-BD5C-326A-7981-D82F98CB02F5}" dt="2023-06-30T19:48:08.019" v="56" actId="20577"/>
        <pc:sldMkLst>
          <pc:docMk/>
          <pc:sldMk cId="2296168960" sldId="262"/>
        </pc:sldMkLst>
        <pc:spChg chg="mod">
          <ac:chgData name="Kristina Stichnote" userId="S::kw159240@my.stchas.edu::053bac18-c431-4737-af0d-187e10a7cc73" providerId="AD" clId="Web-{F4381678-BD5C-326A-7981-D82F98CB02F5}" dt="2023-06-30T19:48:08.019" v="56" actId="20577"/>
          <ac:spMkLst>
            <pc:docMk/>
            <pc:sldMk cId="2296168960" sldId="262"/>
            <ac:spMk id="4" creationId="{A555F026-4BEB-A9A2-11AD-24440F05B464}"/>
          </ac:spMkLst>
        </pc:spChg>
      </pc:sldChg>
    </pc:docChg>
  </pc:docChgLst>
  <pc:docChgLst>
    <pc:chgData name="Kristina Stichnote" userId="S::kw159240@my.stchas.edu::053bac18-c431-4737-af0d-187e10a7cc73" providerId="AD" clId="Web-{B49FF854-7B77-8F50-FB93-915F1A5B0B51}"/>
    <pc:docChg chg="modSld">
      <pc:chgData name="Kristina Stichnote" userId="S::kw159240@my.stchas.edu::053bac18-c431-4737-af0d-187e10a7cc73" providerId="AD" clId="Web-{B49FF854-7B77-8F50-FB93-915F1A5B0B51}" dt="2023-07-08T00:44:42.103" v="19" actId="1076"/>
      <pc:docMkLst>
        <pc:docMk/>
      </pc:docMkLst>
      <pc:sldChg chg="addSp delSp modSp">
        <pc:chgData name="Kristina Stichnote" userId="S::kw159240@my.stchas.edu::053bac18-c431-4737-af0d-187e10a7cc73" providerId="AD" clId="Web-{B49FF854-7B77-8F50-FB93-915F1A5B0B51}" dt="2023-07-08T00:44:42.103" v="19" actId="1076"/>
        <pc:sldMkLst>
          <pc:docMk/>
          <pc:sldMk cId="2296168960" sldId="262"/>
        </pc:sldMkLst>
        <pc:spChg chg="mod">
          <ac:chgData name="Kristina Stichnote" userId="S::kw159240@my.stchas.edu::053bac18-c431-4737-af0d-187e10a7cc73" providerId="AD" clId="Web-{B49FF854-7B77-8F50-FB93-915F1A5B0B51}" dt="2023-07-08T00:44:42.103" v="19" actId="1076"/>
          <ac:spMkLst>
            <pc:docMk/>
            <pc:sldMk cId="2296168960" sldId="262"/>
            <ac:spMk id="6" creationId="{03505C47-724E-4F52-8E53-C495F0795FA5}"/>
          </ac:spMkLst>
        </pc:spChg>
        <pc:spChg chg="add mod">
          <ac:chgData name="Kristina Stichnote" userId="S::kw159240@my.stchas.edu::053bac18-c431-4737-af0d-187e10a7cc73" providerId="AD" clId="Web-{B49FF854-7B77-8F50-FB93-915F1A5B0B51}" dt="2023-07-08T00:43:41.712" v="12" actId="1076"/>
          <ac:spMkLst>
            <pc:docMk/>
            <pc:sldMk cId="2296168960" sldId="262"/>
            <ac:spMk id="9" creationId="{BDF5EB1A-8D25-2450-039B-8F6B6AAA6C49}"/>
          </ac:spMkLst>
        </pc:spChg>
        <pc:grpChg chg="add mod">
          <ac:chgData name="Kristina Stichnote" userId="S::kw159240@my.stchas.edu::053bac18-c431-4737-af0d-187e10a7cc73" providerId="AD" clId="Web-{B49FF854-7B77-8F50-FB93-915F1A5B0B51}" dt="2023-07-08T00:44:34.431" v="17" actId="1076"/>
          <ac:grpSpMkLst>
            <pc:docMk/>
            <pc:sldMk cId="2296168960" sldId="262"/>
            <ac:grpSpMk id="10" creationId="{C8C14DCE-C114-070F-FBA5-15CBC47165D6}"/>
          </ac:grpSpMkLst>
        </pc:grpChg>
        <pc:picChg chg="del">
          <ac:chgData name="Kristina Stichnote" userId="S::kw159240@my.stchas.edu::053bac18-c431-4737-af0d-187e10a7cc73" providerId="AD" clId="Web-{B49FF854-7B77-8F50-FB93-915F1A5B0B51}" dt="2023-07-08T00:41:10.755" v="0"/>
          <ac:picMkLst>
            <pc:docMk/>
            <pc:sldMk cId="2296168960" sldId="262"/>
            <ac:picMk id="5" creationId="{67DFCD52-5277-2B15-CCB3-44EC071704DC}"/>
          </ac:picMkLst>
        </pc:picChg>
        <pc:picChg chg="add mod">
          <ac:chgData name="Kristina Stichnote" userId="S::kw159240@my.stchas.edu::053bac18-c431-4737-af0d-187e10a7cc73" providerId="AD" clId="Web-{B49FF854-7B77-8F50-FB93-915F1A5B0B51}" dt="2023-07-08T00:43:58.024" v="13" actId="1076"/>
          <ac:picMkLst>
            <pc:docMk/>
            <pc:sldMk cId="2296168960" sldId="262"/>
            <ac:picMk id="7" creationId="{1350E73E-9B67-A447-71D0-BA71371489E7}"/>
          </ac:picMkLst>
        </pc:picChg>
        <pc:picChg chg="add mod">
          <ac:chgData name="Kristina Stichnote" userId="S::kw159240@my.stchas.edu::053bac18-c431-4737-af0d-187e10a7cc73" providerId="AD" clId="Web-{B49FF854-7B77-8F50-FB93-915F1A5B0B51}" dt="2023-07-08T00:42:44.679" v="6" actId="1076"/>
          <ac:picMkLst>
            <pc:docMk/>
            <pc:sldMk cId="2296168960" sldId="262"/>
            <ac:picMk id="8" creationId="{8545B9F9-00E3-945C-F1F2-7F331D00C37B}"/>
          </ac:picMkLst>
        </pc:picChg>
      </pc:sldChg>
    </pc:docChg>
  </pc:docChgLst>
  <pc:docChgLst>
    <pc:chgData name="Guest User" userId="S::urn:spo:anon#3de8f8ae72f5d0b2f3e763d0da75a3b7aeeb5da83e3c605dbd631531f2aa1086::" providerId="AD" clId="Web-{D85CE8FB-7019-4ED4-0B0A-0B94AC9F0E89}"/>
    <pc:docChg chg="modSld">
      <pc:chgData name="Guest User" userId="S::urn:spo:anon#3de8f8ae72f5d0b2f3e763d0da75a3b7aeeb5da83e3c605dbd631531f2aa1086::" providerId="AD" clId="Web-{D85CE8FB-7019-4ED4-0B0A-0B94AC9F0E89}" dt="2023-07-06T23:55:20.672" v="65" actId="20577"/>
      <pc:docMkLst>
        <pc:docMk/>
      </pc:docMkLst>
      <pc:sldChg chg="modSp">
        <pc:chgData name="Guest User" userId="S::urn:spo:anon#3de8f8ae72f5d0b2f3e763d0da75a3b7aeeb5da83e3c605dbd631531f2aa1086::" providerId="AD" clId="Web-{D85CE8FB-7019-4ED4-0B0A-0B94AC9F0E89}" dt="2023-07-06T23:55:20.672" v="65" actId="20577"/>
        <pc:sldMkLst>
          <pc:docMk/>
          <pc:sldMk cId="497607547" sldId="258"/>
        </pc:sldMkLst>
        <pc:spChg chg="mod">
          <ac:chgData name="Guest User" userId="S::urn:spo:anon#3de8f8ae72f5d0b2f3e763d0da75a3b7aeeb5da83e3c605dbd631531f2aa1086::" providerId="AD" clId="Web-{D85CE8FB-7019-4ED4-0B0A-0B94AC9F0E89}" dt="2023-07-06T23:55:20.672" v="65" actId="20577"/>
          <ac:spMkLst>
            <pc:docMk/>
            <pc:sldMk cId="497607547" sldId="258"/>
            <ac:spMk id="4" creationId="{EF6FDDCE-AE0E-8AA4-AF9D-F7933242C931}"/>
          </ac:spMkLst>
        </pc:spChg>
      </pc:sldChg>
    </pc:docChg>
  </pc:docChgLst>
  <pc:docChgLst>
    <pc:chgData name="Bennett, Krissy" userId="f8af4899-fec7-4145-8da7-926dd5e3c173" providerId="ADAL" clId="{401DB4BC-AADA-4ADC-9890-98B597109DEB}"/>
    <pc:docChg chg="custSel modSld sldOrd">
      <pc:chgData name="Bennett, Krissy" userId="f8af4899-fec7-4145-8da7-926dd5e3c173" providerId="ADAL" clId="{401DB4BC-AADA-4ADC-9890-98B597109DEB}" dt="2023-06-30T19:33:32.303" v="474" actId="729"/>
      <pc:docMkLst>
        <pc:docMk/>
      </pc:docMkLst>
      <pc:sldChg chg="modSp mod">
        <pc:chgData name="Bennett, Krissy" userId="f8af4899-fec7-4145-8da7-926dd5e3c173" providerId="ADAL" clId="{401DB4BC-AADA-4ADC-9890-98B597109DEB}" dt="2023-06-30T19:28:33.985" v="331" actId="20577"/>
        <pc:sldMkLst>
          <pc:docMk/>
          <pc:sldMk cId="497607547" sldId="258"/>
        </pc:sldMkLst>
        <pc:spChg chg="mod">
          <ac:chgData name="Bennett, Krissy" userId="f8af4899-fec7-4145-8da7-926dd5e3c173" providerId="ADAL" clId="{401DB4BC-AADA-4ADC-9890-98B597109DEB}" dt="2023-06-30T19:27:15.362" v="188" actId="6549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Bennett, Krissy" userId="f8af4899-fec7-4145-8da7-926dd5e3c173" providerId="ADAL" clId="{401DB4BC-AADA-4ADC-9890-98B597109DEB}" dt="2023-06-30T19:28:33.985" v="331" actId="20577"/>
          <ac:spMkLst>
            <pc:docMk/>
            <pc:sldMk cId="497607547" sldId="258"/>
            <ac:spMk id="4" creationId="{EF6FDDCE-AE0E-8AA4-AF9D-F7933242C931}"/>
          </ac:spMkLst>
        </pc:spChg>
      </pc:sldChg>
      <pc:sldChg chg="mod ord modShow">
        <pc:chgData name="Bennett, Krissy" userId="f8af4899-fec7-4145-8da7-926dd5e3c173" providerId="ADAL" clId="{401DB4BC-AADA-4ADC-9890-98B597109DEB}" dt="2023-06-30T19:33:32.303" v="474" actId="729"/>
        <pc:sldMkLst>
          <pc:docMk/>
          <pc:sldMk cId="4209322005" sldId="259"/>
        </pc:sldMkLst>
      </pc:sldChg>
      <pc:sldChg chg="mod modShow">
        <pc:chgData name="Bennett, Krissy" userId="f8af4899-fec7-4145-8da7-926dd5e3c173" providerId="ADAL" clId="{401DB4BC-AADA-4ADC-9890-98B597109DEB}" dt="2023-06-30T19:33:13.822" v="470" actId="729"/>
        <pc:sldMkLst>
          <pc:docMk/>
          <pc:sldMk cId="1703342593" sldId="261"/>
        </pc:sldMkLst>
      </pc:sldChg>
      <pc:sldChg chg="modSp mod">
        <pc:chgData name="Bennett, Krissy" userId="f8af4899-fec7-4145-8da7-926dd5e3c173" providerId="ADAL" clId="{401DB4BC-AADA-4ADC-9890-98B597109DEB}" dt="2023-06-30T18:52:21.921" v="97" actId="20577"/>
        <pc:sldMkLst>
          <pc:docMk/>
          <pc:sldMk cId="2296168960" sldId="262"/>
        </pc:sldMkLst>
        <pc:spChg chg="mod">
          <ac:chgData name="Bennett, Krissy" userId="f8af4899-fec7-4145-8da7-926dd5e3c173" providerId="ADAL" clId="{401DB4BC-AADA-4ADC-9890-98B597109DEB}" dt="2023-06-30T18:52:14.634" v="88" actId="20577"/>
          <ac:spMkLst>
            <pc:docMk/>
            <pc:sldMk cId="2296168960" sldId="262"/>
            <ac:spMk id="2" creationId="{59277535-0751-652F-75AF-671502D78CB8}"/>
          </ac:spMkLst>
        </pc:spChg>
        <pc:spChg chg="mod">
          <ac:chgData name="Bennett, Krissy" userId="f8af4899-fec7-4145-8da7-926dd5e3c173" providerId="ADAL" clId="{401DB4BC-AADA-4ADC-9890-98B597109DEB}" dt="2023-06-30T18:52:21.921" v="97" actId="20577"/>
          <ac:spMkLst>
            <pc:docMk/>
            <pc:sldMk cId="2296168960" sldId="262"/>
            <ac:spMk id="3" creationId="{BCC7E73A-F64F-EAB7-01C6-8481FAB3F021}"/>
          </ac:spMkLst>
        </pc:spChg>
        <pc:spChg chg="mod">
          <ac:chgData name="Bennett, Krissy" userId="f8af4899-fec7-4145-8da7-926dd5e3c173" providerId="ADAL" clId="{401DB4BC-AADA-4ADC-9890-98B597109DEB}" dt="2023-06-30T18:51:01.398" v="40" actId="20577"/>
          <ac:spMkLst>
            <pc:docMk/>
            <pc:sldMk cId="2296168960" sldId="262"/>
            <ac:spMk id="4" creationId="{A555F026-4BEB-A9A2-11AD-24440F05B464}"/>
          </ac:spMkLst>
        </pc:spChg>
      </pc:sldChg>
      <pc:sldChg chg="mod modShow">
        <pc:chgData name="Bennett, Krissy" userId="f8af4899-fec7-4145-8da7-926dd5e3c173" providerId="ADAL" clId="{401DB4BC-AADA-4ADC-9890-98B597109DEB}" dt="2023-06-30T19:33:07.918" v="469" actId="729"/>
        <pc:sldMkLst>
          <pc:docMk/>
          <pc:sldMk cId="865489059" sldId="263"/>
        </pc:sldMkLst>
      </pc:sldChg>
      <pc:sldChg chg="mod modShow">
        <pc:chgData name="Bennett, Krissy" userId="f8af4899-fec7-4145-8da7-926dd5e3c173" providerId="ADAL" clId="{401DB4BC-AADA-4ADC-9890-98B597109DEB}" dt="2023-06-30T19:33:20.111" v="471" actId="729"/>
        <pc:sldMkLst>
          <pc:docMk/>
          <pc:sldMk cId="401744906" sldId="264"/>
        </pc:sldMkLst>
      </pc:sldChg>
      <pc:sldChg chg="mod modShow">
        <pc:chgData name="Bennett, Krissy" userId="f8af4899-fec7-4145-8da7-926dd5e3c173" providerId="ADAL" clId="{401DB4BC-AADA-4ADC-9890-98B597109DEB}" dt="2023-06-30T19:33:02.511" v="468" actId="729"/>
        <pc:sldMkLst>
          <pc:docMk/>
          <pc:sldMk cId="1535031782" sldId="265"/>
        </pc:sldMkLst>
      </pc:sldChg>
      <pc:sldChg chg="modSp mod">
        <pc:chgData name="Bennett, Krissy" userId="f8af4899-fec7-4145-8da7-926dd5e3c173" providerId="ADAL" clId="{401DB4BC-AADA-4ADC-9890-98B597109DEB}" dt="2023-06-30T19:29:47.060" v="467" actId="20577"/>
        <pc:sldMkLst>
          <pc:docMk/>
          <pc:sldMk cId="2379699190" sldId="266"/>
        </pc:sldMkLst>
        <pc:spChg chg="mod">
          <ac:chgData name="Bennett, Krissy" userId="f8af4899-fec7-4145-8da7-926dd5e3c173" providerId="ADAL" clId="{401DB4BC-AADA-4ADC-9890-98B597109DEB}" dt="2023-06-30T18:53:12.994" v="148" actId="20577"/>
          <ac:spMkLst>
            <pc:docMk/>
            <pc:sldMk cId="2379699190" sldId="266"/>
            <ac:spMk id="2" creationId="{2C6281D0-A6B7-322E-58BA-406995A78734}"/>
          </ac:spMkLst>
        </pc:spChg>
        <pc:spChg chg="mod">
          <ac:chgData name="Bennett, Krissy" userId="f8af4899-fec7-4145-8da7-926dd5e3c173" providerId="ADAL" clId="{401DB4BC-AADA-4ADC-9890-98B597109DEB}" dt="2023-06-30T19:29:47.060" v="467" actId="20577"/>
          <ac:spMkLst>
            <pc:docMk/>
            <pc:sldMk cId="2379699190" sldId="266"/>
            <ac:spMk id="3" creationId="{DEEEDBDC-70A6-9D02-C8AD-0B180B39A0BE}"/>
          </ac:spMkLst>
        </pc:spChg>
      </pc:sldChg>
    </pc:docChg>
  </pc:docChgLst>
  <pc:docChgLst>
    <pc:chgData name="Kristina Stichnote" userId="S::kw159240@my.stchas.edu::053bac18-c431-4737-af0d-187e10a7cc73" providerId="AD" clId="Web-{9ECBE7B0-B5DE-D211-10E1-72A881CB8975}"/>
    <pc:docChg chg="modSld">
      <pc:chgData name="Kristina Stichnote" userId="S::kw159240@my.stchas.edu::053bac18-c431-4737-af0d-187e10a7cc73" providerId="AD" clId="Web-{9ECBE7B0-B5DE-D211-10E1-72A881CB8975}" dt="2023-07-06T21:54:19.198" v="10" actId="20577"/>
      <pc:docMkLst>
        <pc:docMk/>
      </pc:docMkLst>
      <pc:sldChg chg="modSp">
        <pc:chgData name="Kristina Stichnote" userId="S::kw159240@my.stchas.edu::053bac18-c431-4737-af0d-187e10a7cc73" providerId="AD" clId="Web-{9ECBE7B0-B5DE-D211-10E1-72A881CB8975}" dt="2023-07-06T21:54:19.198" v="10" actId="20577"/>
        <pc:sldMkLst>
          <pc:docMk/>
          <pc:sldMk cId="497607547" sldId="258"/>
        </pc:sldMkLst>
        <pc:spChg chg="mod">
          <ac:chgData name="Kristina Stichnote" userId="S::kw159240@my.stchas.edu::053bac18-c431-4737-af0d-187e10a7cc73" providerId="AD" clId="Web-{9ECBE7B0-B5DE-D211-10E1-72A881CB8975}" dt="2023-07-06T21:54:19.198" v="10" actId="20577"/>
          <ac:spMkLst>
            <pc:docMk/>
            <pc:sldMk cId="497607547" sldId="258"/>
            <ac:spMk id="2" creationId="{921633EB-7DCB-4DDC-80AF-C885A3EE1245}"/>
          </ac:spMkLst>
        </pc:spChg>
      </pc:sldChg>
    </pc:docChg>
  </pc:docChgLst>
  <pc:docChgLst>
    <pc:chgData name="Kristina Stichnote" userId="S::kw159240@my.stchas.edu::053bac18-c431-4737-af0d-187e10a7cc73" providerId="AD" clId="Web-{0DFE59BC-8EA2-7B1D-9C3B-5B72B9F92337}"/>
    <pc:docChg chg="modSld sldOrd">
      <pc:chgData name="Kristina Stichnote" userId="S::kw159240@my.stchas.edu::053bac18-c431-4737-af0d-187e10a7cc73" providerId="AD" clId="Web-{0DFE59BC-8EA2-7B1D-9C3B-5B72B9F92337}" dt="2023-07-08T02:06:54.178" v="3" actId="20577"/>
      <pc:docMkLst>
        <pc:docMk/>
      </pc:docMkLst>
      <pc:sldChg chg="modSp ord">
        <pc:chgData name="Kristina Stichnote" userId="S::kw159240@my.stchas.edu::053bac18-c431-4737-af0d-187e10a7cc73" providerId="AD" clId="Web-{0DFE59BC-8EA2-7B1D-9C3B-5B72B9F92337}" dt="2023-07-08T02:06:54.178" v="3" actId="20577"/>
        <pc:sldMkLst>
          <pc:docMk/>
          <pc:sldMk cId="1836463841" sldId="270"/>
        </pc:sldMkLst>
        <pc:spChg chg="mod">
          <ac:chgData name="Kristina Stichnote" userId="S::kw159240@my.stchas.edu::053bac18-c431-4737-af0d-187e10a7cc73" providerId="AD" clId="Web-{0DFE59BC-8EA2-7B1D-9C3B-5B72B9F92337}" dt="2023-07-08T02:06:54.178" v="3" actId="20577"/>
          <ac:spMkLst>
            <pc:docMk/>
            <pc:sldMk cId="1836463841" sldId="270"/>
            <ac:spMk id="2" creationId="{2C6281D0-A6B7-322E-58BA-406995A787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9E3CD-BBCC-B831-7BD2-F5ED22148E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59375" y="6687820"/>
            <a:ext cx="18986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C8C9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Information and Basic Personal Data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89" y="2445489"/>
            <a:ext cx="10993549" cy="3021755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Y</a:t>
            </a:r>
            <a:r>
              <a:rPr lang="en-US" sz="4000">
                <a:solidFill>
                  <a:schemeClr val="bg1"/>
                </a:solidFill>
              </a:rPr>
              <a:t>ou</a:t>
            </a:r>
            <a:r>
              <a:rPr lang="en-US" sz="6000">
                <a:solidFill>
                  <a:schemeClr val="bg1"/>
                </a:solidFill>
              </a:rPr>
              <a:t>A</a:t>
            </a:r>
            <a:r>
              <a:rPr lang="en-US" sz="4000">
                <a:solidFill>
                  <a:schemeClr val="bg1"/>
                </a:solidFill>
              </a:rPr>
              <a:t>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7CEBFF"/>
                </a:solidFill>
              </a:rPr>
              <a:t>K.M.A.R.T. consulting</a:t>
            </a:r>
            <a:endParaRPr lang="en-US"/>
          </a:p>
          <a:p>
            <a:r>
              <a:rPr lang="en-US" b="1">
                <a:solidFill>
                  <a:schemeClr val="bg2"/>
                </a:solidFill>
              </a:rPr>
              <a:t>K</a:t>
            </a:r>
            <a:r>
              <a:rPr lang="en-US" sz="1200">
                <a:solidFill>
                  <a:schemeClr val="bg2"/>
                </a:solidFill>
              </a:rPr>
              <a:t>RISSY STICHNOTE,  </a:t>
            </a:r>
            <a:r>
              <a:rPr lang="en-US" b="1">
                <a:solidFill>
                  <a:schemeClr val="bg2"/>
                </a:solidFill>
              </a:rPr>
              <a:t>M</a:t>
            </a:r>
            <a:r>
              <a:rPr lang="en-US" sz="1200">
                <a:solidFill>
                  <a:schemeClr val="bg2"/>
                </a:solidFill>
              </a:rPr>
              <a:t>ORGAN COPELAND,  </a:t>
            </a:r>
            <a:r>
              <a:rPr lang="en-US" b="1">
                <a:solidFill>
                  <a:schemeClr val="bg2"/>
                </a:solidFill>
              </a:rPr>
              <a:t>A</a:t>
            </a:r>
            <a:r>
              <a:rPr lang="en-US" sz="1200">
                <a:solidFill>
                  <a:schemeClr val="bg2"/>
                </a:solidFill>
              </a:rPr>
              <a:t>USTIN MCCOWAN,  </a:t>
            </a:r>
            <a:r>
              <a:rPr lang="en-US" b="1">
                <a:solidFill>
                  <a:schemeClr val="bg2"/>
                </a:solidFill>
              </a:rPr>
              <a:t>R</a:t>
            </a:r>
            <a:r>
              <a:rPr lang="en-US" sz="1200">
                <a:solidFill>
                  <a:schemeClr val="bg2"/>
                </a:solidFill>
              </a:rPr>
              <a:t>AYMOND CHITAURO,  </a:t>
            </a:r>
            <a:r>
              <a:rPr lang="en-US" b="1">
                <a:solidFill>
                  <a:schemeClr val="bg2"/>
                </a:solidFill>
              </a:rPr>
              <a:t>T</a:t>
            </a:r>
            <a:r>
              <a:rPr lang="en-US" sz="1200">
                <a:solidFill>
                  <a:schemeClr val="bg2"/>
                </a:solidFill>
              </a:rPr>
              <a:t>YRONE BERRY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7535-0751-652F-75AF-671502D7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130" y="681764"/>
            <a:ext cx="10993549" cy="666832"/>
          </a:xfrm>
        </p:spPr>
        <p:txBody>
          <a:bodyPr/>
          <a:lstStyle/>
          <a:p>
            <a:r>
              <a:rPr lang="en-US"/>
              <a:t>Realization Phase - Phase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7E73A-F64F-EAB7-01C6-8481FAB3F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720" y="1275902"/>
            <a:ext cx="10993546" cy="236261"/>
          </a:xfrm>
        </p:spPr>
        <p:txBody>
          <a:bodyPr>
            <a:normAutofit fontScale="92500" lnSpcReduction="20000"/>
          </a:bodyPr>
          <a:lstStyle/>
          <a:p>
            <a:r>
              <a:rPr lang="en-US" sz="1200" i="1"/>
              <a:t>Krissy, Project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F026-4BEB-A9A2-11AD-24440F05B464}"/>
              </a:ext>
            </a:extLst>
          </p:cNvPr>
          <p:cNvSpPr txBox="1"/>
          <p:nvPr/>
        </p:nvSpPr>
        <p:spPr>
          <a:xfrm>
            <a:off x="601720" y="3228975"/>
            <a:ext cx="1030162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During Phase Two we developed the front-end of our application. </a:t>
            </a:r>
          </a:p>
          <a:p>
            <a:endParaRPr lang="en-US" sz="2400"/>
          </a:p>
          <a:p>
            <a:r>
              <a:rPr lang="en-US" sz="2300">
                <a:solidFill>
                  <a:srgbClr val="FFFFFF"/>
                </a:solidFill>
              </a:rPr>
              <a:t>What you will see today</a:t>
            </a:r>
          </a:p>
          <a:p>
            <a:pPr marL="342900" indent="-342900"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</a:rPr>
              <a:t>User interface of system</a:t>
            </a:r>
          </a:p>
          <a:p>
            <a:pPr marL="342900" indent="-342900"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</a:rPr>
              <a:t>Ways of interaction with system</a:t>
            </a:r>
          </a:p>
          <a:p>
            <a:pPr marL="342900" indent="-342900"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</a:rPr>
              <a:t>Login System</a:t>
            </a:r>
          </a:p>
          <a:p>
            <a:pPr marL="342900" indent="-342900"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</a:rPr>
              <a:t>System Architecture</a:t>
            </a:r>
          </a:p>
          <a:p>
            <a:endParaRPr lang="en-US" sz="230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5C47-724E-4F52-8E53-C495F0795FA5}"/>
              </a:ext>
            </a:extLst>
          </p:cNvPr>
          <p:cNvSpPr txBox="1"/>
          <p:nvPr/>
        </p:nvSpPr>
        <p:spPr>
          <a:xfrm>
            <a:off x="4810607" y="2855576"/>
            <a:ext cx="14962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1A3260"/>
                </a:solidFill>
              </a:rPr>
              <a:t>Timeline Update: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14DCE-C114-070F-FBA5-15CBC47165D6}"/>
              </a:ext>
            </a:extLst>
          </p:cNvPr>
          <p:cNvGrpSpPr/>
          <p:nvPr/>
        </p:nvGrpSpPr>
        <p:grpSpPr>
          <a:xfrm>
            <a:off x="6209915" y="1539393"/>
            <a:ext cx="5652655" cy="1523999"/>
            <a:chOff x="5586460" y="1539393"/>
            <a:chExt cx="5652655" cy="1523999"/>
          </a:xfrm>
        </p:grpSpPr>
        <p:pic>
          <p:nvPicPr>
            <p:cNvPr id="7" name="Picture 7" descr="A white table with black text&#10;&#10;Description automatically generated">
              <a:extLst>
                <a:ext uri="{FF2B5EF4-FFF2-40B4-BE49-F238E27FC236}">
                  <a16:creationId xmlns:a16="http://schemas.microsoft.com/office/drawing/2014/main" id="{1350E73E-9B67-A447-71D0-BA713714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460" y="1558675"/>
              <a:ext cx="2743200" cy="14931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8545B9F9-00E3-945C-F1F2-7F331D00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5915" y="1600459"/>
              <a:ext cx="2743200" cy="145574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F5EB1A-8D25-2450-039B-8F6B6AAA6C49}"/>
                </a:ext>
              </a:extLst>
            </p:cNvPr>
            <p:cNvSpPr/>
            <p:nvPr/>
          </p:nvSpPr>
          <p:spPr>
            <a:xfrm>
              <a:off x="5588000" y="1539393"/>
              <a:ext cx="5480242" cy="1523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1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5324"/>
            <a:ext cx="11029616" cy="696781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Client Side (Front–End)</a:t>
            </a:r>
            <a:br>
              <a:rPr lang="en-US" sz="1800"/>
            </a:br>
            <a:r>
              <a:rPr lang="en-US" sz="1300" i="1"/>
              <a:t>Tyrone,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7CC247-3D81-02A1-546A-FB0A0007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2" y="2181918"/>
            <a:ext cx="4708101" cy="2524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5DFD1-8A21-02DF-B942-DF5CBD20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695324"/>
            <a:ext cx="7048499" cy="1639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41B223-0ECC-F4AE-0567-ECF499E2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686199"/>
            <a:ext cx="2206906" cy="21361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E7254-AC6C-305E-FE4C-988A1A6ADF2E}"/>
              </a:ext>
            </a:extLst>
          </p:cNvPr>
          <p:cNvSpPr txBox="1"/>
          <p:nvPr/>
        </p:nvSpPr>
        <p:spPr>
          <a:xfrm>
            <a:off x="7724774" y="2049398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YouAnalytics is a tool that is used for quick and simple access to information you want to track as a YouTube User.</a:t>
            </a:r>
          </a:p>
          <a:p>
            <a:endParaRPr lang="en-US"/>
          </a:p>
          <a:p>
            <a:r>
              <a:rPr lang="en-US"/>
              <a:t>Easily select what data you want track: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Estimated Minutes Watched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View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Date Range</a:t>
            </a:r>
          </a:p>
          <a:p>
            <a:endParaRPr lang="en-US"/>
          </a:p>
          <a:p>
            <a:r>
              <a:rPr lang="en-US"/>
              <a:t>Front-End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Tailwind CSS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Outputs</a:t>
            </a:r>
            <a:br>
              <a:rPr lang="en-US" sz="1800" dirty="0"/>
            </a:br>
            <a:r>
              <a:rPr lang="en-US" sz="1300" i="1" dirty="0"/>
              <a:t>Tyrone,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C0C08-73DA-DF89-5CAD-4C1B3D158975}"/>
              </a:ext>
            </a:extLst>
          </p:cNvPr>
          <p:cNvSpPr txBox="1"/>
          <p:nvPr/>
        </p:nvSpPr>
        <p:spPr>
          <a:xfrm>
            <a:off x="3504966" y="1895183"/>
            <a:ext cx="601323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/>
              <a:t>The data from YouAnalytics will be returned in a CSV flat file. </a:t>
            </a:r>
            <a:endParaRPr lang="en-US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r>
              <a:rPr lang="en-US" sz="1500"/>
              <a:t>We will be furthering the output of the results by providing a visual feedback, like the chart below.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0B133-C833-D6B2-9770-6E78695E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5" y="1898848"/>
            <a:ext cx="2812892" cy="3879103"/>
          </a:xfrm>
          <a:prstGeom prst="rect">
            <a:avLst/>
          </a:prstGeom>
        </p:spPr>
      </p:pic>
      <p:pic>
        <p:nvPicPr>
          <p:cNvPr id="6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B21C2E68-C431-EEA0-5B4D-38D5A096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29" y="3345415"/>
            <a:ext cx="6214532" cy="351535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14CEA4BC-6F87-FB37-2783-287C9DAA105C}"/>
              </a:ext>
            </a:extLst>
          </p:cNvPr>
          <p:cNvSpPr/>
          <p:nvPr/>
        </p:nvSpPr>
        <p:spPr>
          <a:xfrm>
            <a:off x="3602181" y="2285999"/>
            <a:ext cx="1185333" cy="2001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BF2C7DE-0853-C1AB-2B8E-30DDAD853F26}"/>
              </a:ext>
            </a:extLst>
          </p:cNvPr>
          <p:cNvSpPr/>
          <p:nvPr/>
        </p:nvSpPr>
        <p:spPr>
          <a:xfrm>
            <a:off x="6442363" y="3132666"/>
            <a:ext cx="215515" cy="4772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93729-546F-176A-F128-A7586ABC4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3" t="9560" r="14470" b="10917"/>
          <a:stretch/>
        </p:blipFill>
        <p:spPr>
          <a:xfrm>
            <a:off x="504824" y="1905000"/>
            <a:ext cx="3335531" cy="3419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Login system</a:t>
            </a:r>
            <a:br>
              <a:rPr lang="en-US" sz="1800"/>
            </a:br>
            <a:r>
              <a:rPr lang="en-US" sz="1300" i="1"/>
              <a:t>Austin, Developer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BEA5D-4AED-5D72-8688-1A28D4CF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6" t="6011" r="7468"/>
          <a:stretch/>
        </p:blipFill>
        <p:spPr>
          <a:xfrm>
            <a:off x="4110205" y="1847959"/>
            <a:ext cx="3311551" cy="39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4E01C-27E9-C0C0-0AE3-1F69D12E3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720" y="1838434"/>
            <a:ext cx="3311551" cy="3865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5C0C08-73DA-DF89-5CAD-4C1B3D158975}"/>
              </a:ext>
            </a:extLst>
          </p:cNvPr>
          <p:cNvSpPr txBox="1"/>
          <p:nvPr/>
        </p:nvSpPr>
        <p:spPr>
          <a:xfrm>
            <a:off x="435188" y="5392407"/>
            <a:ext cx="1129008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YouAnalytics will use Google Authentication Services API.</a:t>
            </a:r>
          </a:p>
          <a:p>
            <a:r>
              <a:rPr lang="en-US" sz="1200">
                <a:solidFill>
                  <a:schemeClr val="bg1"/>
                </a:solidFill>
              </a:rPr>
              <a:t>This API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Verify who a users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Enable access to a user’s confidential YouTube account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</a:endParaRPr>
          </a:p>
          <a:p>
            <a:r>
              <a:rPr lang="en-US" sz="1200" b="1">
                <a:solidFill>
                  <a:schemeClr val="bg1"/>
                </a:solidFill>
              </a:rPr>
              <a:t>Note: </a:t>
            </a:r>
            <a:r>
              <a:rPr lang="en-US" sz="1200">
                <a:solidFill>
                  <a:schemeClr val="bg1"/>
                </a:solidFill>
              </a:rPr>
              <a:t>None of the user’s personal information will be hosted locally, no need to secure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53979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System Architecture </a:t>
            </a:r>
            <a:br>
              <a:rPr lang="en-US" sz="1800"/>
            </a:br>
            <a:r>
              <a:rPr lang="en-US" sz="1300" i="1"/>
              <a:t>Morgan, developer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FDDCE-AE0E-8AA4-AF9D-F7933242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  <a:p>
            <a:pPr marL="305435" indent="-305435"/>
            <a:r>
              <a:rPr lang="en-US"/>
              <a:t>Django</a:t>
            </a:r>
          </a:p>
          <a:p>
            <a:pPr marL="305435" indent="-305435"/>
            <a:r>
              <a:rPr lang="en-US"/>
              <a:t>HTML</a:t>
            </a:r>
          </a:p>
          <a:p>
            <a:pPr marL="305435" indent="-305435"/>
            <a:r>
              <a:rPr lang="en-US"/>
              <a:t>Tailwind CSS</a:t>
            </a:r>
          </a:p>
          <a:p>
            <a:pPr marL="305435" indent="-305435"/>
            <a:r>
              <a:rPr lang="en-US"/>
              <a:t>React JavaScript</a:t>
            </a:r>
          </a:p>
          <a:p>
            <a:pPr marL="305435" indent="-305435"/>
            <a:r>
              <a:rPr lang="en-US"/>
              <a:t>Google YouTube Analytics API</a:t>
            </a:r>
          </a:p>
          <a:p>
            <a:pPr marL="305435" indent="-305435"/>
            <a:r>
              <a:rPr lang="en-US"/>
              <a:t>Google OAuth 2.0</a:t>
            </a:r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5" b="1"/>
          <a:stretch/>
        </p:blipFill>
        <p:spPr>
          <a:xfrm>
            <a:off x="6188417" y="2228003"/>
            <a:ext cx="5422392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K.M.A.R.T. Consulting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K</a:t>
            </a:r>
            <a:r>
              <a:rPr lang="en-US" sz="1200">
                <a:solidFill>
                  <a:schemeClr val="bg2"/>
                </a:solidFill>
              </a:rPr>
              <a:t>rissy </a:t>
            </a:r>
            <a:r>
              <a:rPr lang="en-US" sz="1200" err="1">
                <a:solidFill>
                  <a:schemeClr val="bg2"/>
                </a:solidFill>
              </a:rPr>
              <a:t>stichnote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M</a:t>
            </a:r>
            <a:r>
              <a:rPr lang="en-US" sz="1200">
                <a:solidFill>
                  <a:schemeClr val="bg2"/>
                </a:solidFill>
              </a:rPr>
              <a:t>organ </a:t>
            </a:r>
            <a:r>
              <a:rPr lang="en-US" sz="1200" err="1">
                <a:solidFill>
                  <a:schemeClr val="bg2"/>
                </a:solidFill>
              </a:rPr>
              <a:t>copeland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A</a:t>
            </a:r>
            <a:r>
              <a:rPr lang="en-US" sz="1200">
                <a:solidFill>
                  <a:schemeClr val="bg2"/>
                </a:solidFill>
              </a:rPr>
              <a:t>ustin </a:t>
            </a:r>
            <a:r>
              <a:rPr lang="en-US" sz="1200" err="1">
                <a:solidFill>
                  <a:schemeClr val="bg2"/>
                </a:solidFill>
              </a:rPr>
              <a:t>mccowan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R</a:t>
            </a:r>
            <a:r>
              <a:rPr lang="en-US" sz="1200">
                <a:solidFill>
                  <a:schemeClr val="bg2"/>
                </a:solidFill>
              </a:rPr>
              <a:t>aymond </a:t>
            </a:r>
            <a:r>
              <a:rPr lang="en-US" sz="1200" err="1">
                <a:solidFill>
                  <a:schemeClr val="bg2"/>
                </a:solidFill>
              </a:rPr>
              <a:t>chitauro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T</a:t>
            </a:r>
            <a:r>
              <a:rPr lang="en-US" sz="1200">
                <a:solidFill>
                  <a:schemeClr val="bg2"/>
                </a:solidFill>
              </a:rPr>
              <a:t>yrone berry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YouAnalytics</vt:lpstr>
      <vt:lpstr>Realization Phase - Phase two</vt:lpstr>
      <vt:lpstr>Client Side (Front–End) Tyrone, Developer</vt:lpstr>
      <vt:lpstr>Visual Outputs Tyrone, Developer</vt:lpstr>
      <vt:lpstr>Login system Austin, Developer</vt:lpstr>
      <vt:lpstr>System Architecture  Morgan, developer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K.M.A.R.T. Consulting</dc:title>
  <dc:creator>Bennett, Krissy</dc:creator>
  <cp:revision>22</cp:revision>
  <dcterms:created xsi:type="dcterms:W3CDTF">2023-06-22T00:25:04Z</dcterms:created>
  <dcterms:modified xsi:type="dcterms:W3CDTF">2023-07-08T02:07:03Z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true</vt:lpwstr>
  </property>
  <property fmtid="{D5CDD505-2E9C-101B-9397-08002B2CF9AE}" pid="3" name="MSIP_Label_8009cb06-7738-4ab2-bfa1-5e7551442bdd_SetDate">
    <vt:lpwstr>2023-06-22T00:25:54Z</vt:lpwstr>
  </property>
  <property fmtid="{D5CDD505-2E9C-101B-9397-08002B2CF9AE}" pid="4" name="MSIP_Label_8009cb06-7738-4ab2-bfa1-5e7551442bdd_Method">
    <vt:lpwstr>Standard</vt:lpwstr>
  </property>
  <property fmtid="{D5CDD505-2E9C-101B-9397-08002B2CF9AE}" pid="5" name="MSIP_Label_8009cb06-7738-4ab2-bfa1-5e7551442bdd_Name">
    <vt:lpwstr>8009cb06-7738-4ab2-bfa1-5e7551442bdd</vt:lpwstr>
  </property>
  <property fmtid="{D5CDD505-2E9C-101B-9397-08002B2CF9AE}" pid="6" name="MSIP_Label_8009cb06-7738-4ab2-bfa1-5e7551442bdd_SiteId">
    <vt:lpwstr>9295d077-5563-4c2d-9456-be5c3ad9f4ec</vt:lpwstr>
  </property>
  <property fmtid="{D5CDD505-2E9C-101B-9397-08002B2CF9AE}" pid="7" name="MSIP_Label_8009cb06-7738-4ab2-bfa1-5e7551442bdd_ActionId">
    <vt:lpwstr>5c1bedf0-6d59-4909-a2e6-07ec4129d83a</vt:lpwstr>
  </property>
  <property fmtid="{D5CDD505-2E9C-101B-9397-08002B2CF9AE}" pid="8" name="MSIP_Label_8009cb06-7738-4ab2-bfa1-5e7551442bdd_ContentBits">
    <vt:lpwstr>2</vt:lpwstr>
  </property>
  <property fmtid="{D5CDD505-2E9C-101B-9397-08002B2CF9AE}" pid="9" name="ClassificationContentMarkingFooterLocations">
    <vt:lpwstr>Dividend:8</vt:lpwstr>
  </property>
  <property fmtid="{D5CDD505-2E9C-101B-9397-08002B2CF9AE}" pid="10" name="ClassificationContentMarkingFooterText">
    <vt:lpwstr>Restricted Information and Basic Personal Data</vt:lpwstr>
  </property>
</Properties>
</file>