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08" autoAdjust="0"/>
    <p:restoredTop sz="94660"/>
  </p:normalViewPr>
  <p:slideViewPr>
    <p:cSldViewPr>
      <p:cViewPr>
        <p:scale>
          <a:sx n="75" d="100"/>
          <a:sy n="75" d="100"/>
        </p:scale>
        <p:origin x="-1458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340768"/>
            <a:ext cx="4940925" cy="401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92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dirty="0" smtClean="0"/>
              <a:t>HD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195736" y="1844824"/>
            <a:ext cx="720080" cy="302433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interface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1" name="Picture 2" descr="C:\Users\k.marisetty\AppData\Local\Microsoft\Windows\Temporary Internet Files\Content.IE5\4WSENFTX\man_standing_holding_something_by_tibocut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73" y="2061655"/>
            <a:ext cx="552008" cy="118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1" y="3573016"/>
            <a:ext cx="1075383" cy="1075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ounded Rectangle 12"/>
          <p:cNvSpPr/>
          <p:nvPr/>
        </p:nvSpPr>
        <p:spPr>
          <a:xfrm>
            <a:off x="3801740" y="1844824"/>
            <a:ext cx="2664296" cy="302433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Engine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Up-Down Arrow 13"/>
          <p:cNvSpPr/>
          <p:nvPr/>
        </p:nvSpPr>
        <p:spPr>
          <a:xfrm rot="5400000" flipH="1">
            <a:off x="1413508" y="2188497"/>
            <a:ext cx="288032" cy="1224136"/>
          </a:xfrm>
          <a:prstGeom prst="upDownArrow">
            <a:avLst>
              <a:gd name="adj1" fmla="val 50000"/>
              <a:gd name="adj2" fmla="val 2354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-Down Arrow 16"/>
          <p:cNvSpPr/>
          <p:nvPr/>
        </p:nvSpPr>
        <p:spPr>
          <a:xfrm rot="5400000" flipH="1">
            <a:off x="1413508" y="3704336"/>
            <a:ext cx="288032" cy="1224136"/>
          </a:xfrm>
          <a:prstGeom prst="upDownArrow">
            <a:avLst>
              <a:gd name="adj1" fmla="val 50000"/>
              <a:gd name="adj2" fmla="val 23545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-Down Arrow 17"/>
          <p:cNvSpPr/>
          <p:nvPr/>
        </p:nvSpPr>
        <p:spPr>
          <a:xfrm rot="5400000" flipH="1">
            <a:off x="3214761" y="2914030"/>
            <a:ext cx="288033" cy="885924"/>
          </a:xfrm>
          <a:prstGeom prst="upDownArrow">
            <a:avLst>
              <a:gd name="adj1" fmla="val 50000"/>
              <a:gd name="adj2" fmla="val 23545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126188" y="1844824"/>
            <a:ext cx="360040" cy="302433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DBI</a:t>
            </a:r>
          </a:p>
        </p:txBody>
      </p:sp>
      <p:sp>
        <p:nvSpPr>
          <p:cNvPr id="20" name="Up-Down Arrow 19"/>
          <p:cNvSpPr/>
          <p:nvPr/>
        </p:nvSpPr>
        <p:spPr>
          <a:xfrm rot="5400000" flipH="1">
            <a:off x="6639334" y="2934130"/>
            <a:ext cx="288032" cy="634628"/>
          </a:xfrm>
          <a:prstGeom prst="upDownArrow">
            <a:avLst>
              <a:gd name="adj1" fmla="val 50000"/>
              <a:gd name="adj2" fmla="val 23545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n 14"/>
          <p:cNvSpPr/>
          <p:nvPr/>
        </p:nvSpPr>
        <p:spPr>
          <a:xfrm>
            <a:off x="8109706" y="2492896"/>
            <a:ext cx="864096" cy="1728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22" name="Up-Down Arrow 21"/>
          <p:cNvSpPr/>
          <p:nvPr/>
        </p:nvSpPr>
        <p:spPr>
          <a:xfrm rot="5400000" flipH="1">
            <a:off x="7648376" y="2942514"/>
            <a:ext cx="288032" cy="634628"/>
          </a:xfrm>
          <a:prstGeom prst="upDownArrow">
            <a:avLst>
              <a:gd name="adj1" fmla="val 50000"/>
              <a:gd name="adj2" fmla="val 23545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3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64519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pic>
        <p:nvPicPr>
          <p:cNvPr id="3075" name="Picture 3" descr="C:\Users\k.marisetty\AppData\Local\Microsoft\Windows\Temporary Internet Files\Content.IE5\V7TLZS2L\simple_cellphone_clipart_by_anubisza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165793"/>
            <a:ext cx="648072" cy="76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laptop"/>
          <p:cNvSpPr>
            <a:spLocks noEditPoints="1" noChangeArrowheads="1"/>
          </p:cNvSpPr>
          <p:nvPr/>
        </p:nvSpPr>
        <p:spPr bwMode="auto">
          <a:xfrm>
            <a:off x="1835696" y="1268760"/>
            <a:ext cx="760859" cy="529295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1" name="Picture 9" descr="C:\Users\k.marisetty\AppData\Local\Microsoft\Windows\Temporary Internet Files\Content.IE5\4WSENFTX\Smartphone-icon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59" y="929843"/>
            <a:ext cx="401458" cy="86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1290027" y="2564904"/>
            <a:ext cx="1548172" cy="57606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Web App.</a:t>
            </a:r>
            <a:endParaRPr lang="en-US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3541107" y="2564904"/>
            <a:ext cx="1737695" cy="57606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Web Service</a:t>
            </a:r>
            <a:endParaRPr lang="en-US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5850142" y="2564904"/>
            <a:ext cx="167418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SMS receiver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3083008" y="5813536"/>
            <a:ext cx="3312368" cy="79208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Engine</a:t>
            </a:r>
            <a:endParaRPr lang="en-US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6406802" y="3528244"/>
            <a:ext cx="2235051" cy="48753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Keyword Matcher</a:t>
            </a:r>
            <a:endParaRPr lang="en-US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3091269" y="4645000"/>
            <a:ext cx="3312368" cy="79208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streamliner</a:t>
            </a:r>
            <a:endParaRPr lang="en-US" b="1" dirty="0"/>
          </a:p>
        </p:txBody>
      </p:sp>
      <p:sp>
        <p:nvSpPr>
          <p:cNvPr id="8" name="Up-Down Arrow 7"/>
          <p:cNvSpPr/>
          <p:nvPr/>
        </p:nvSpPr>
        <p:spPr>
          <a:xfrm rot="16200000">
            <a:off x="3008907" y="2496790"/>
            <a:ext cx="370875" cy="71229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Up-Down Arrow 19"/>
          <p:cNvSpPr/>
          <p:nvPr/>
        </p:nvSpPr>
        <p:spPr>
          <a:xfrm rot="21382009">
            <a:off x="3994535" y="3151208"/>
            <a:ext cx="370873" cy="150403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Up-Down Arrow 20"/>
          <p:cNvSpPr/>
          <p:nvPr/>
        </p:nvSpPr>
        <p:spPr>
          <a:xfrm rot="420525">
            <a:off x="5862573" y="3123452"/>
            <a:ext cx="239158" cy="150403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6948264" y="3140968"/>
            <a:ext cx="216024" cy="3872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 rot="2171203">
            <a:off x="6579223" y="4000170"/>
            <a:ext cx="216024" cy="8230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-Down Arrow 26"/>
          <p:cNvSpPr/>
          <p:nvPr/>
        </p:nvSpPr>
        <p:spPr>
          <a:xfrm>
            <a:off x="4427981" y="5365080"/>
            <a:ext cx="370873" cy="49902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/>
          <p:cNvCxnSpPr>
            <a:endCxn id="15" idx="0"/>
          </p:cNvCxnSpPr>
          <p:nvPr/>
        </p:nvCxnSpPr>
        <p:spPr>
          <a:xfrm>
            <a:off x="6687235" y="1926116"/>
            <a:ext cx="0" cy="6387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412688" y="1832932"/>
            <a:ext cx="0" cy="6387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216125" y="1926116"/>
            <a:ext cx="0" cy="5456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81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17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테마</vt:lpstr>
      <vt:lpstr>PowerPoint Presentation</vt:lpstr>
      <vt:lpstr>HD</vt:lpstr>
      <vt:lpstr>Interface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</dc:title>
  <dc:creator>Microsoft Corporation</dc:creator>
  <cp:lastModifiedBy>KRISTAPHER MARISETTY</cp:lastModifiedBy>
  <cp:revision>15</cp:revision>
  <dcterms:created xsi:type="dcterms:W3CDTF">2006-10-05T04:04:58Z</dcterms:created>
  <dcterms:modified xsi:type="dcterms:W3CDTF">2015-10-06T19:00:16Z</dcterms:modified>
</cp:coreProperties>
</file>