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30928" y="2983003"/>
            <a:ext cx="3161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Screens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92" y="2436556"/>
            <a:ext cx="2726750" cy="22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Web/Desktop Interface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81472" y="1538033"/>
            <a:ext cx="7425564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78988" y="3255206"/>
            <a:ext cx="244827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Phone no.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95936" y="3842289"/>
            <a:ext cx="244827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5" y="3068960"/>
            <a:ext cx="1719843" cy="13982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95936" y="4277495"/>
            <a:ext cx="9492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002060"/>
                </a:solidFill>
                <a:effectLst/>
              </a:rPr>
              <a:t>Signup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03923" y="4277495"/>
            <a:ext cx="8691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err="1" smtClean="0">
                <a:ln/>
                <a:solidFill>
                  <a:srgbClr val="002060"/>
                </a:solidFill>
                <a:effectLst/>
              </a:rPr>
              <a:t>Signin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56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Web/Desktop Interface 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81472" y="1538033"/>
            <a:ext cx="7425564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83968" y="2852936"/>
            <a:ext cx="244827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Service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3968" y="3679281"/>
            <a:ext cx="108012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83968" y="4437112"/>
            <a:ext cx="244827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Present address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52120" y="3679281"/>
            <a:ext cx="108012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0800000">
            <a:off x="6192179" y="2888937"/>
            <a:ext cx="438231" cy="288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038821"/>
            <a:ext cx="1719843" cy="13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 Interface 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81472" y="1538033"/>
            <a:ext cx="2438400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70754" y="3657001"/>
            <a:ext cx="180020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Phone no.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70754" y="4151682"/>
            <a:ext cx="180020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 rot="5400000">
            <a:off x="5148064" y="1352745"/>
            <a:ext cx="2438400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60393" y="3147582"/>
            <a:ext cx="180020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Phone no.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60393" y="3743478"/>
            <a:ext cx="180020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58" y="1916832"/>
            <a:ext cx="1431050" cy="11634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062798"/>
            <a:ext cx="1456421" cy="11841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84168" y="4169500"/>
            <a:ext cx="9492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002060"/>
                </a:solidFill>
                <a:effectLst/>
              </a:rPr>
              <a:t>Signup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227" y="4169500"/>
            <a:ext cx="8691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err="1" smtClean="0">
                <a:ln/>
                <a:solidFill>
                  <a:srgbClr val="002060"/>
                </a:solidFill>
                <a:effectLst/>
              </a:rPr>
              <a:t>Signin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21556" y="4571836"/>
            <a:ext cx="9492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002060"/>
                </a:solidFill>
                <a:effectLst/>
              </a:rPr>
              <a:t>Signup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1805" y="4581128"/>
            <a:ext cx="8691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cap="none" spc="0" dirty="0" err="1" smtClean="0">
                <a:ln/>
                <a:solidFill>
                  <a:srgbClr val="002060"/>
                </a:solidFill>
                <a:effectLst/>
              </a:rPr>
              <a:t>Signin</a:t>
            </a:r>
            <a:endParaRPr lang="en-US" b="1" cap="none" spc="0" dirty="0">
              <a:ln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72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81472" y="1572848"/>
            <a:ext cx="2438400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 rot="5400000">
            <a:off x="5148064" y="1387560"/>
            <a:ext cx="2438400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37009" y="3728390"/>
            <a:ext cx="212732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Service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51672" y="4210633"/>
            <a:ext cx="1010845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37009" y="4776986"/>
            <a:ext cx="212732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Present address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78396" y="4210545"/>
            <a:ext cx="85823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700059" y="3764391"/>
            <a:ext cx="438231" cy="288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652120" y="2980908"/>
            <a:ext cx="212732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Service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66783" y="3463151"/>
            <a:ext cx="1010845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52120" y="4029504"/>
            <a:ext cx="212732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Present address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893507" y="3463063"/>
            <a:ext cx="85823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Isosceles Triangle 16"/>
          <p:cNvSpPr/>
          <p:nvPr/>
        </p:nvSpPr>
        <p:spPr>
          <a:xfrm rot="10800000">
            <a:off x="7215170" y="3016909"/>
            <a:ext cx="438231" cy="288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61" y="2120824"/>
            <a:ext cx="1456421" cy="11841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99" y="3099756"/>
            <a:ext cx="1456421" cy="11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54560" y="1772816"/>
            <a:ext cx="4896544" cy="38884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W/W/W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SMS. Interface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49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PowerPoint Presentation</vt:lpstr>
      <vt:lpstr>Web/Desktop Interface 1</vt:lpstr>
      <vt:lpstr>Web/Desktop Interface 2</vt:lpstr>
      <vt:lpstr>App. Interface 1</vt:lpstr>
      <vt:lpstr>PowerPoint Presentation</vt:lpstr>
      <vt:lpstr>SMS. Interface 1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Corporation</dc:creator>
  <cp:lastModifiedBy>KRISTAPHER MARISETTY</cp:lastModifiedBy>
  <cp:revision>10</cp:revision>
  <dcterms:created xsi:type="dcterms:W3CDTF">2006-10-05T04:04:58Z</dcterms:created>
  <dcterms:modified xsi:type="dcterms:W3CDTF">2015-10-06T19:14:07Z</dcterms:modified>
</cp:coreProperties>
</file>