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08" autoAdjust="0"/>
    <p:restoredTop sz="94660"/>
  </p:normalViewPr>
  <p:slideViewPr>
    <p:cSldViewPr>
      <p:cViewPr>
        <p:scale>
          <a:sx n="75" d="100"/>
          <a:sy n="75" d="100"/>
        </p:scale>
        <p:origin x="-14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W</a:t>
            </a:r>
            <a:r>
              <a:rPr lang="en-US" sz="8000" b="1" dirty="0" smtClean="0">
                <a:solidFill>
                  <a:srgbClr val="92D050"/>
                </a:solidFill>
              </a:rPr>
              <a:t>W</a:t>
            </a:r>
            <a:r>
              <a:rPr lang="en-US" sz="8000" b="1" dirty="0" smtClean="0">
                <a:solidFill>
                  <a:srgbClr val="002060"/>
                </a:solidFill>
              </a:rPr>
              <a:t>W</a:t>
            </a:r>
            <a:endParaRPr lang="en-US" sz="8000" b="1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800"/>
            <a:ext cx="227965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9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HD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95736" y="1844824"/>
            <a:ext cx="720080" cy="30243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interface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k.marisetty\AppData\Local\Microsoft\Windows\Temporary Internet Files\Content.IE5\4WSENFTX\man_standing_holding_something_by_tibocu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3" y="2061655"/>
            <a:ext cx="552008" cy="118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" y="3573016"/>
            <a:ext cx="1075383" cy="107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3801740" y="1844824"/>
            <a:ext cx="2664296" cy="30243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Engine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Up-Down Arrow 13"/>
          <p:cNvSpPr/>
          <p:nvPr/>
        </p:nvSpPr>
        <p:spPr>
          <a:xfrm rot="5400000" flipH="1">
            <a:off x="1413508" y="2188497"/>
            <a:ext cx="288032" cy="1224136"/>
          </a:xfrm>
          <a:prstGeom prst="upDownArrow">
            <a:avLst>
              <a:gd name="adj1" fmla="val 50000"/>
              <a:gd name="adj2" fmla="val 2354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 rot="5400000" flipH="1">
            <a:off x="1413508" y="3704336"/>
            <a:ext cx="288032" cy="1224136"/>
          </a:xfrm>
          <a:prstGeom prst="upDownArrow">
            <a:avLst>
              <a:gd name="adj1" fmla="val 50000"/>
              <a:gd name="adj2" fmla="val 2354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 rot="5400000" flipH="1">
            <a:off x="3214761" y="2914030"/>
            <a:ext cx="288033" cy="885924"/>
          </a:xfrm>
          <a:prstGeom prst="upDownArrow">
            <a:avLst>
              <a:gd name="adj1" fmla="val 50000"/>
              <a:gd name="adj2" fmla="val 23545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126188" y="1844824"/>
            <a:ext cx="360040" cy="30243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DBI</a:t>
            </a:r>
          </a:p>
        </p:txBody>
      </p:sp>
      <p:sp>
        <p:nvSpPr>
          <p:cNvPr id="20" name="Up-Down Arrow 19"/>
          <p:cNvSpPr/>
          <p:nvPr/>
        </p:nvSpPr>
        <p:spPr>
          <a:xfrm rot="5400000" flipH="1">
            <a:off x="6639334" y="2934130"/>
            <a:ext cx="288032" cy="634628"/>
          </a:xfrm>
          <a:prstGeom prst="upDownArrow">
            <a:avLst>
              <a:gd name="adj1" fmla="val 50000"/>
              <a:gd name="adj2" fmla="val 2354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8109706" y="2492896"/>
            <a:ext cx="864096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7648376" y="2942514"/>
            <a:ext cx="288032" cy="634628"/>
          </a:xfrm>
          <a:prstGeom prst="upDownArrow">
            <a:avLst>
              <a:gd name="adj1" fmla="val 50000"/>
              <a:gd name="adj2" fmla="val 2354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3075" name="Picture 3" descr="C:\Users\k.marisetty\AppData\Local\Microsoft\Windows\Temporary Internet Files\Content.IE5\V7TLZS2L\simple_cellphone_clipart_by_anubisza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65793"/>
            <a:ext cx="648072" cy="7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1835696" y="1268760"/>
            <a:ext cx="760859" cy="52929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 descr="C:\Users\k.marisetty\AppData\Local\Microsoft\Windows\Temporary Internet Files\Content.IE5\4WSENFTX\Smartphone-icon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929843"/>
            <a:ext cx="401458" cy="8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290027" y="2564904"/>
            <a:ext cx="15481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App.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541107" y="2564904"/>
            <a:ext cx="1737695" cy="5760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850142" y="2564904"/>
            <a:ext cx="167418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SMS receiver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083008" y="5813536"/>
            <a:ext cx="331236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Engine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406802" y="3528244"/>
            <a:ext cx="2235051" cy="4875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Keyword Matcher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091269" y="4645000"/>
            <a:ext cx="3312368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streamliner</a:t>
            </a:r>
            <a:endParaRPr lang="en-US" b="1" dirty="0"/>
          </a:p>
        </p:txBody>
      </p:sp>
      <p:sp>
        <p:nvSpPr>
          <p:cNvPr id="8" name="Up-Down Arrow 7"/>
          <p:cNvSpPr/>
          <p:nvPr/>
        </p:nvSpPr>
        <p:spPr>
          <a:xfrm rot="16200000">
            <a:off x="3008907" y="2496790"/>
            <a:ext cx="370875" cy="7122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Up-Down Arrow 19"/>
          <p:cNvSpPr/>
          <p:nvPr/>
        </p:nvSpPr>
        <p:spPr>
          <a:xfrm rot="21382009">
            <a:off x="3994535" y="3151208"/>
            <a:ext cx="370873" cy="1504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-Down Arrow 20"/>
          <p:cNvSpPr/>
          <p:nvPr/>
        </p:nvSpPr>
        <p:spPr>
          <a:xfrm rot="420525">
            <a:off x="5862573" y="3123452"/>
            <a:ext cx="239158" cy="1504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948264" y="3140968"/>
            <a:ext cx="216024" cy="38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2171203">
            <a:off x="6579223" y="4000170"/>
            <a:ext cx="216024" cy="823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4427981" y="5365080"/>
            <a:ext cx="370873" cy="4990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endCxn id="15" idx="0"/>
          </p:cNvCxnSpPr>
          <p:nvPr/>
        </p:nvCxnSpPr>
        <p:spPr>
          <a:xfrm>
            <a:off x="6687235" y="1926116"/>
            <a:ext cx="0" cy="638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2688" y="1832932"/>
            <a:ext cx="0" cy="638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16125" y="1926116"/>
            <a:ext cx="0" cy="5456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6798" y="2942084"/>
            <a:ext cx="797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7446" y="2942084"/>
            <a:ext cx="797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54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8086" y="2945631"/>
            <a:ext cx="797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5400" b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1763688" y="2492896"/>
            <a:ext cx="1828800" cy="1828800"/>
          </a:xfrm>
          <a:prstGeom prst="blockArc">
            <a:avLst>
              <a:gd name="adj1" fmla="val 12242566"/>
              <a:gd name="adj2" fmla="val 9653"/>
              <a:gd name="adj3" fmla="val 4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2252871">
            <a:off x="1763688" y="2492896"/>
            <a:ext cx="1828800" cy="1828800"/>
          </a:xfrm>
          <a:prstGeom prst="blockArc">
            <a:avLst>
              <a:gd name="adj1" fmla="val 10826306"/>
              <a:gd name="adj2" fmla="val 9653"/>
              <a:gd name="adj3" fmla="val 498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/>
          <p:cNvSpPr/>
          <p:nvPr/>
        </p:nvSpPr>
        <p:spPr>
          <a:xfrm rot="4469485">
            <a:off x="1763686" y="2492896"/>
            <a:ext cx="1828800" cy="1828800"/>
          </a:xfrm>
          <a:prstGeom prst="blockArc">
            <a:avLst>
              <a:gd name="adj1" fmla="val 15734936"/>
              <a:gd name="adj2" fmla="val 1028805"/>
              <a:gd name="adj3" fmla="val 518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WWW</vt:lpstr>
      <vt:lpstr>HD</vt:lpstr>
      <vt:lpstr>Interface</vt:lpstr>
      <vt:lpstr>PowerPoint Presentation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</dc:title>
  <dc:creator>Microsoft Corporation</dc:creator>
  <cp:lastModifiedBy>KRISTAPHER MARISETTY</cp:lastModifiedBy>
  <cp:revision>13</cp:revision>
  <dcterms:created xsi:type="dcterms:W3CDTF">2006-10-05T04:04:58Z</dcterms:created>
  <dcterms:modified xsi:type="dcterms:W3CDTF">2015-10-06T15:57:34Z</dcterms:modified>
</cp:coreProperties>
</file>