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6798" y="2942084"/>
            <a:ext cx="797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7446" y="2942084"/>
            <a:ext cx="797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54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8086" y="2945631"/>
            <a:ext cx="797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54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1763688" y="2492896"/>
            <a:ext cx="1828800" cy="1828800"/>
          </a:xfrm>
          <a:prstGeom prst="blockArc">
            <a:avLst>
              <a:gd name="adj1" fmla="val 12242566"/>
              <a:gd name="adj2" fmla="val 9653"/>
              <a:gd name="adj3" fmla="val 4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2252871">
            <a:off x="1763688" y="2492896"/>
            <a:ext cx="1828800" cy="1828800"/>
          </a:xfrm>
          <a:prstGeom prst="blockArc">
            <a:avLst>
              <a:gd name="adj1" fmla="val 10826306"/>
              <a:gd name="adj2" fmla="val 9653"/>
              <a:gd name="adj3" fmla="val 498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rot="4469485">
            <a:off x="1763686" y="2492896"/>
            <a:ext cx="1828800" cy="1828800"/>
          </a:xfrm>
          <a:prstGeom prst="blockArc">
            <a:avLst>
              <a:gd name="adj1" fmla="val 15734936"/>
              <a:gd name="adj2" fmla="val 1028805"/>
              <a:gd name="adj3" fmla="val 518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2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Corporation</dc:creator>
  <cp:lastModifiedBy>KRISTAPHER MARISETTY</cp:lastModifiedBy>
  <cp:revision>2</cp:revision>
  <dcterms:created xsi:type="dcterms:W3CDTF">2006-10-05T04:04:58Z</dcterms:created>
  <dcterms:modified xsi:type="dcterms:W3CDTF">2015-10-06T15:59:30Z</dcterms:modified>
</cp:coreProperties>
</file>