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2279716" cy="18652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1280" y="2967335"/>
            <a:ext cx="3161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Screens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6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Interface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66" y="3255206"/>
            <a:ext cx="1157595" cy="94712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78988" y="325520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936" y="3842289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9490" y="4325378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Signup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6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Web/Desktop Interface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7425564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03" y="3435226"/>
            <a:ext cx="1139858" cy="9326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83968" y="2852936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3968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3968" y="4437112"/>
            <a:ext cx="244827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2120" y="367928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6192179" y="2888937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 Interface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472" y="1538033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6" y="2462643"/>
            <a:ext cx="1157595" cy="9471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70754" y="3657001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0754" y="41516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5148064" y="1352745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162036"/>
            <a:ext cx="1157595" cy="94712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160393" y="3147582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Phone no.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60393" y="3743478"/>
            <a:ext cx="180020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8304" y="4676085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Signup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1295" y="4168296"/>
            <a:ext cx="949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Signup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81472" y="1572848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5400000">
            <a:off x="5148064" y="1387560"/>
            <a:ext cx="2438400" cy="4608512"/>
          </a:xfrm>
          <a:prstGeom prst="roundRect">
            <a:avLst>
              <a:gd name="adj" fmla="val 4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8" y="2200764"/>
            <a:ext cx="1139858" cy="9326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37009" y="3728390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1672" y="4210633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7009" y="4776986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8396" y="4210545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700059" y="3764391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52545"/>
            <a:ext cx="1139858" cy="93261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652120" y="2980908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66783" y="3463151"/>
            <a:ext cx="1010845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52120" y="4029504"/>
            <a:ext cx="212732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address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93507" y="3463063"/>
            <a:ext cx="85823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215170" y="3016909"/>
            <a:ext cx="438231" cy="288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4560" y="1772816"/>
            <a:ext cx="4896544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W/W/W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SMS. Interface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Web/Desktop Interface 1</vt:lpstr>
      <vt:lpstr>Web/Desktop Interface 2</vt:lpstr>
      <vt:lpstr>App. Interface 1</vt:lpstr>
      <vt:lpstr>PowerPoint Presentation</vt:lpstr>
      <vt:lpstr>SMS. Interface 1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6</cp:revision>
  <dcterms:created xsi:type="dcterms:W3CDTF">2006-10-05T04:04:58Z</dcterms:created>
  <dcterms:modified xsi:type="dcterms:W3CDTF">2015-10-06T16:19:23Z</dcterms:modified>
</cp:coreProperties>
</file>