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30928" y="2983003"/>
            <a:ext cx="3161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Screens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92" y="2436556"/>
            <a:ext cx="2726750" cy="22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Web/Desktop </a:t>
            </a:r>
            <a:r>
              <a:rPr lang="en-US" dirty="0" err="1" smtClean="0"/>
              <a:t>signin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81472" y="1538033"/>
            <a:ext cx="7425564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78988" y="3255206"/>
            <a:ext cx="244827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Phone no.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95936" y="3842289"/>
            <a:ext cx="244827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5" y="3068960"/>
            <a:ext cx="1719843" cy="13982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95936" y="4277495"/>
            <a:ext cx="9492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002060"/>
                </a:solidFill>
                <a:effectLst/>
              </a:rPr>
              <a:t>Signup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03923" y="4277495"/>
            <a:ext cx="8691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err="1" smtClean="0">
                <a:ln/>
                <a:solidFill>
                  <a:srgbClr val="002060"/>
                </a:solidFill>
                <a:effectLst/>
              </a:rPr>
              <a:t>Signin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56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Web/Desktop order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81472" y="1538033"/>
            <a:ext cx="7425564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83968" y="2852936"/>
            <a:ext cx="244827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Service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3968" y="3679281"/>
            <a:ext cx="108012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83968" y="4437112"/>
            <a:ext cx="244827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Present address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52120" y="3679281"/>
            <a:ext cx="108012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6192179" y="2888937"/>
            <a:ext cx="438231" cy="288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038821"/>
            <a:ext cx="1719843" cy="13982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78714" y="1763316"/>
            <a:ext cx="11288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Signout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64088" y="5085184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 </a:t>
            </a:r>
            <a:r>
              <a:rPr lang="en-US" dirty="0" err="1" smtClean="0"/>
              <a:t>signin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81472" y="1538033"/>
            <a:ext cx="2438400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70754" y="3657001"/>
            <a:ext cx="180020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Phone no.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70754" y="4151682"/>
            <a:ext cx="180020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rot="5400000">
            <a:off x="5148064" y="1352745"/>
            <a:ext cx="2438400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60393" y="3147582"/>
            <a:ext cx="180020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Phone no.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60393" y="3743478"/>
            <a:ext cx="180020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58" y="1916832"/>
            <a:ext cx="1431050" cy="11634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062798"/>
            <a:ext cx="1456421" cy="11841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84168" y="4169500"/>
            <a:ext cx="9492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002060"/>
                </a:solidFill>
                <a:effectLst/>
              </a:rPr>
              <a:t>Signup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227" y="4169500"/>
            <a:ext cx="8691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err="1" smtClean="0">
                <a:ln/>
                <a:solidFill>
                  <a:srgbClr val="002060"/>
                </a:solidFill>
                <a:effectLst/>
              </a:rPr>
              <a:t>Signin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21556" y="4571836"/>
            <a:ext cx="9492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002060"/>
                </a:solidFill>
                <a:effectLst/>
              </a:rPr>
              <a:t>Signup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1805" y="4581128"/>
            <a:ext cx="8691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err="1" smtClean="0">
                <a:ln/>
                <a:solidFill>
                  <a:srgbClr val="002060"/>
                </a:solidFill>
                <a:effectLst/>
              </a:rPr>
              <a:t>Signin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72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 Order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81472" y="1572848"/>
            <a:ext cx="2438400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 rot="5400000">
            <a:off x="5148064" y="1387560"/>
            <a:ext cx="2438400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37009" y="3728390"/>
            <a:ext cx="212732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Service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51672" y="4210633"/>
            <a:ext cx="1010845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7009" y="4776986"/>
            <a:ext cx="212732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Present address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78396" y="4210545"/>
            <a:ext cx="85823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700059" y="3764391"/>
            <a:ext cx="438231" cy="288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80720" y="2866608"/>
            <a:ext cx="212732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Service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95383" y="3348851"/>
            <a:ext cx="1010845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880720" y="3915204"/>
            <a:ext cx="212732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Present address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22107" y="3348763"/>
            <a:ext cx="85823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7443770" y="2902609"/>
            <a:ext cx="438231" cy="288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61" y="2120824"/>
            <a:ext cx="1456421" cy="11841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99" y="3099756"/>
            <a:ext cx="1456421" cy="118412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896183" y="5265204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612185" y="4416460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54560" y="1772816"/>
            <a:ext cx="4896544" cy="38884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W/W/W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SMS. Interface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0922" y="1538032"/>
            <a:ext cx="7781478" cy="5131328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22" y="14032"/>
            <a:ext cx="8229600" cy="1143000"/>
          </a:xfrm>
        </p:spPr>
        <p:txBody>
          <a:bodyPr/>
          <a:lstStyle/>
          <a:p>
            <a:r>
              <a:rPr lang="en-US" dirty="0" smtClean="0"/>
              <a:t>Web/ Desktop Signup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57828"/>
            <a:ext cx="1058788" cy="86083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474096" y="1757828"/>
            <a:ext cx="30963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Phone no.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74096" y="2220374"/>
            <a:ext cx="30963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82058" y="2688472"/>
            <a:ext cx="308838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Confirm password.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82058" y="3703468"/>
            <a:ext cx="308838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Address: house no, street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74096" y="4234958"/>
            <a:ext cx="308838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City, state country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79032" y="4747398"/>
            <a:ext cx="308838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PIN/ZIP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66098" y="6093296"/>
            <a:ext cx="1536229" cy="43204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20170" y="5192484"/>
            <a:ext cx="31588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482058" y="5567994"/>
            <a:ext cx="308042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Service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9234" y="5170884"/>
            <a:ext cx="10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7090671" y="5603996"/>
            <a:ext cx="438231" cy="288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71814" y="3189734"/>
            <a:ext cx="30963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Name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48" y="2580414"/>
            <a:ext cx="2438400" cy="2438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90843"/>
            <a:ext cx="554037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2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13892" y="1361842"/>
            <a:ext cx="7781478" cy="4515430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1" y="1495192"/>
            <a:ext cx="922765" cy="7502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40738"/>
              </p:ext>
            </p:extLst>
          </p:nvPr>
        </p:nvGraphicFramePr>
        <p:xfrm>
          <a:off x="1816646" y="2874067"/>
          <a:ext cx="65527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296144"/>
                <a:gridCol w="1224136"/>
                <a:gridCol w="1512168"/>
                <a:gridCol w="15121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Ref.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when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10/11/15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 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bouquet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19/11/15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yyyyyy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</a:t>
                      </a:r>
                      <a:r>
                        <a:rPr lang="en-US" dirty="0" err="1" smtClean="0"/>
                        <a:t>avaible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26855" y="2390542"/>
            <a:ext cx="14000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Order list:</a:t>
            </a:r>
            <a:endParaRPr lang="en-US" sz="2000" b="1" u="sng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38236" y="1697593"/>
            <a:ext cx="8451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Signout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Web/ Desktop order list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493246"/>
            <a:ext cx="525388" cy="5253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5322" y="1710857"/>
            <a:ext cx="112312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New Order</a:t>
            </a:r>
            <a:endParaRPr lang="en-US" sz="1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698556" y="1984612"/>
            <a:ext cx="6858714" cy="1483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117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테마</vt:lpstr>
      <vt:lpstr>PowerPoint Presentation</vt:lpstr>
      <vt:lpstr>Web/Desktop signin</vt:lpstr>
      <vt:lpstr>Web/Desktop order</vt:lpstr>
      <vt:lpstr>App. signin</vt:lpstr>
      <vt:lpstr>App. Order</vt:lpstr>
      <vt:lpstr>SMS. Interface 1</vt:lpstr>
      <vt:lpstr>Web/ Desktop Signup</vt:lpstr>
      <vt:lpstr>PowerPoint Presentation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Corporation</dc:creator>
  <cp:lastModifiedBy>KRISTAPHER MARISETTY</cp:lastModifiedBy>
  <cp:revision>24</cp:revision>
  <dcterms:created xsi:type="dcterms:W3CDTF">2006-10-05T04:04:58Z</dcterms:created>
  <dcterms:modified xsi:type="dcterms:W3CDTF">2015-10-07T19:17:53Z</dcterms:modified>
</cp:coreProperties>
</file>