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1694" y="2247309"/>
            <a:ext cx="10046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9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7868" y="2247310"/>
            <a:ext cx="10046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13800" b="1" cap="none" spc="0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4762" y="2250857"/>
            <a:ext cx="10046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arrington" pitchFamily="82" charset="0"/>
              </a:rPr>
              <a:t>W</a:t>
            </a:r>
            <a:endParaRPr lang="en-US" sz="9600" b="1" cap="none" spc="0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7" name="Block Arc 6"/>
          <p:cNvSpPr/>
          <p:nvPr/>
        </p:nvSpPr>
        <p:spPr>
          <a:xfrm rot="21257677">
            <a:off x="1749833" y="994582"/>
            <a:ext cx="4572000" cy="4572000"/>
          </a:xfrm>
          <a:prstGeom prst="blockArc">
            <a:avLst>
              <a:gd name="adj1" fmla="val 13031669"/>
              <a:gd name="adj2" fmla="val 19905766"/>
              <a:gd name="adj3" fmla="val 47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/>
          <p:cNvSpPr/>
          <p:nvPr/>
        </p:nvSpPr>
        <p:spPr>
          <a:xfrm rot="5400000">
            <a:off x="1758040" y="980727"/>
            <a:ext cx="4572000" cy="4572000"/>
          </a:xfrm>
          <a:prstGeom prst="blockArc">
            <a:avLst>
              <a:gd name="adj1" fmla="val 14119832"/>
              <a:gd name="adj2" fmla="val 9653"/>
              <a:gd name="adj3" fmla="val 4989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/>
          <p:cNvSpPr/>
          <p:nvPr/>
        </p:nvSpPr>
        <p:spPr>
          <a:xfrm rot="12860507">
            <a:off x="1758035" y="980722"/>
            <a:ext cx="4572000" cy="4572000"/>
          </a:xfrm>
          <a:prstGeom prst="blockArc">
            <a:avLst>
              <a:gd name="adj1" fmla="val 14006269"/>
              <a:gd name="adj2" fmla="val 9653"/>
              <a:gd name="adj3" fmla="val 498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Corporation</dc:creator>
  <cp:lastModifiedBy>KRISTAPHER MARISETTY</cp:lastModifiedBy>
  <cp:revision>6</cp:revision>
  <dcterms:created xsi:type="dcterms:W3CDTF">2006-10-05T04:04:58Z</dcterms:created>
  <dcterms:modified xsi:type="dcterms:W3CDTF">2015-10-06T19:18:23Z</dcterms:modified>
</cp:coreProperties>
</file>