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vetina Gramova" initials="TG" lastIdx="2" clrIdx="0">
    <p:extLst>
      <p:ext uri="{19B8F6BF-5375-455C-9EA6-DF929625EA0E}">
        <p15:presenceInfo xmlns:p15="http://schemas.microsoft.com/office/powerpoint/2012/main" userId="3576904d19263a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3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26T23:09:32.966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  <p:cm authorId="1" dt="2017-04-26T23:09:33.819" idx="2">
    <p:pos x="146" y="146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6728-C71B-4054-A361-55505F1ECE38}" type="datetimeFigureOut">
              <a:rPr lang="bg-BG" smtClean="0"/>
              <a:t>26.4.2017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CF9A-3BA0-45BA-A392-0A009F0892F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4058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6728-C71B-4054-A361-55505F1ECE38}" type="datetimeFigureOut">
              <a:rPr lang="bg-BG" smtClean="0"/>
              <a:t>26.4.2017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CF9A-3BA0-45BA-A392-0A009F0892F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1734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6728-C71B-4054-A361-55505F1ECE38}" type="datetimeFigureOut">
              <a:rPr lang="bg-BG" smtClean="0"/>
              <a:t>26.4.2017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CF9A-3BA0-45BA-A392-0A009F0892F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42667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6728-C71B-4054-A361-55505F1ECE38}" type="datetimeFigureOut">
              <a:rPr lang="bg-BG" smtClean="0"/>
              <a:t>26.4.2017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CF9A-3BA0-45BA-A392-0A009F0892F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8307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6728-C71B-4054-A361-55505F1ECE38}" type="datetimeFigureOut">
              <a:rPr lang="bg-BG" smtClean="0"/>
              <a:t>26.4.2017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CF9A-3BA0-45BA-A392-0A009F0892F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5647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6728-C71B-4054-A361-55505F1ECE38}" type="datetimeFigureOut">
              <a:rPr lang="bg-BG" smtClean="0"/>
              <a:t>26.4.2017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CF9A-3BA0-45BA-A392-0A009F0892F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3961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6728-C71B-4054-A361-55505F1ECE38}" type="datetimeFigureOut">
              <a:rPr lang="bg-BG" smtClean="0"/>
              <a:t>26.4.2017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CF9A-3BA0-45BA-A392-0A009F0892F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7171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6728-C71B-4054-A361-55505F1ECE38}" type="datetimeFigureOut">
              <a:rPr lang="bg-BG" smtClean="0"/>
              <a:t>26.4.2017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CF9A-3BA0-45BA-A392-0A009F0892F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4881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6728-C71B-4054-A361-55505F1ECE38}" type="datetimeFigureOut">
              <a:rPr lang="bg-BG" smtClean="0"/>
              <a:t>26.4.2017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CF9A-3BA0-45BA-A392-0A009F0892F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5653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6728-C71B-4054-A361-55505F1ECE38}" type="datetimeFigureOut">
              <a:rPr lang="bg-BG" smtClean="0"/>
              <a:t>26.4.2017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C8CCF9A-3BA0-45BA-A392-0A009F0892F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7416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6728-C71B-4054-A361-55505F1ECE38}" type="datetimeFigureOut">
              <a:rPr lang="bg-BG" smtClean="0"/>
              <a:t>26.4.2017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CF9A-3BA0-45BA-A392-0A009F0892F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715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6728-C71B-4054-A361-55505F1ECE38}" type="datetimeFigureOut">
              <a:rPr lang="bg-BG" smtClean="0"/>
              <a:t>26.4.2017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CF9A-3BA0-45BA-A392-0A009F0892F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3721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6728-C71B-4054-A361-55505F1ECE38}" type="datetimeFigureOut">
              <a:rPr lang="bg-BG" smtClean="0"/>
              <a:t>26.4.2017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CF9A-3BA0-45BA-A392-0A009F0892F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3946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6728-C71B-4054-A361-55505F1ECE38}" type="datetimeFigureOut">
              <a:rPr lang="bg-BG" smtClean="0"/>
              <a:t>26.4.2017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CF9A-3BA0-45BA-A392-0A009F0892F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429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6728-C71B-4054-A361-55505F1ECE38}" type="datetimeFigureOut">
              <a:rPr lang="bg-BG" smtClean="0"/>
              <a:t>26.4.2017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CF9A-3BA0-45BA-A392-0A009F0892F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4243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6728-C71B-4054-A361-55505F1ECE38}" type="datetimeFigureOut">
              <a:rPr lang="bg-BG" smtClean="0"/>
              <a:t>26.4.2017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CF9A-3BA0-45BA-A392-0A009F0892F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9947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6728-C71B-4054-A361-55505F1ECE38}" type="datetimeFigureOut">
              <a:rPr lang="bg-BG" smtClean="0"/>
              <a:t>26.4.2017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CF9A-3BA0-45BA-A392-0A009F0892F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5093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816728-C71B-4054-A361-55505F1ECE38}" type="datetimeFigureOut">
              <a:rPr lang="bg-BG" smtClean="0"/>
              <a:t>26.4.2017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8CCF9A-3BA0-45BA-A392-0A009F0892F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9269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9600" dirty="0" err="1"/>
              <a:t>Travelbook</a:t>
            </a:r>
            <a:br>
              <a:rPr lang="en-US" dirty="0"/>
            </a:br>
            <a:r>
              <a:rPr lang="en-US" sz="3600" dirty="0"/>
              <a:t>Share your journeys!</a:t>
            </a: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4679500" y="4574605"/>
            <a:ext cx="6987645" cy="1388534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Tsvetina Gramova</a:t>
            </a:r>
          </a:p>
          <a:p>
            <a:r>
              <a:rPr lang="en-US" dirty="0" err="1"/>
              <a:t>Kristiyan</a:t>
            </a:r>
            <a:r>
              <a:rPr lang="en-US" dirty="0"/>
              <a:t> Ivanov</a:t>
            </a:r>
          </a:p>
          <a:p>
            <a:r>
              <a:rPr lang="en-US" dirty="0"/>
              <a:t>JAVA EE 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40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351449" y="177800"/>
            <a:ext cx="10018713" cy="1752599"/>
          </a:xfrm>
        </p:spPr>
        <p:txBody>
          <a:bodyPr/>
          <a:lstStyle/>
          <a:p>
            <a:r>
              <a:rPr lang="en-US" dirty="0"/>
              <a:t>What did we do?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484311" y="2276230"/>
            <a:ext cx="10018713" cy="379632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Login/logout &amp; register</a:t>
            </a:r>
          </a:p>
          <a:p>
            <a:r>
              <a:rPr lang="en-US" dirty="0"/>
              <a:t>Add post with map location, picture and video</a:t>
            </a:r>
          </a:p>
          <a:p>
            <a:r>
              <a:rPr lang="en-US" dirty="0"/>
              <a:t>Comment and like/dislike posts</a:t>
            </a:r>
          </a:p>
          <a:p>
            <a:r>
              <a:rPr lang="en-US" dirty="0"/>
              <a:t>Follow/unfollow users</a:t>
            </a:r>
          </a:p>
          <a:p>
            <a:r>
              <a:rPr lang="en-US" dirty="0"/>
              <a:t>Update profile</a:t>
            </a:r>
          </a:p>
          <a:p>
            <a:r>
              <a:rPr lang="en-US" dirty="0"/>
              <a:t>Forgot password</a:t>
            </a:r>
          </a:p>
          <a:p>
            <a:r>
              <a:rPr lang="en-US" dirty="0"/>
              <a:t>Search posts by tags, destination and author</a:t>
            </a:r>
          </a:p>
          <a:p>
            <a:r>
              <a:rPr lang="en-US" dirty="0"/>
              <a:t>Search user</a:t>
            </a:r>
          </a:p>
          <a:p>
            <a:r>
              <a:rPr lang="en-US" dirty="0"/>
              <a:t>Browse through posts and users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8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413972" y="0"/>
            <a:ext cx="10018713" cy="1752599"/>
          </a:xfrm>
        </p:spPr>
        <p:txBody>
          <a:bodyPr/>
          <a:lstStyle/>
          <a:p>
            <a:r>
              <a:rPr lang="en-US" dirty="0"/>
              <a:t>How we did it? Used technologies: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585910" y="1424352"/>
            <a:ext cx="10018713" cy="4773248"/>
          </a:xfrm>
        </p:spPr>
        <p:txBody>
          <a:bodyPr>
            <a:normAutofit/>
          </a:bodyPr>
          <a:lstStyle/>
          <a:p>
            <a:r>
              <a:rPr lang="en-US" dirty="0"/>
              <a:t>POJO</a:t>
            </a:r>
          </a:p>
          <a:p>
            <a:r>
              <a:rPr lang="en-US" dirty="0"/>
              <a:t>Collections and exceptions</a:t>
            </a:r>
          </a:p>
          <a:p>
            <a:r>
              <a:rPr lang="en-US" dirty="0"/>
              <a:t>Design patterns: DAO &amp; Singleton</a:t>
            </a:r>
          </a:p>
          <a:p>
            <a:r>
              <a:rPr lang="en-US" dirty="0"/>
              <a:t>Object managers (post and user manager)</a:t>
            </a:r>
          </a:p>
          <a:p>
            <a:r>
              <a:rPr lang="en-US" dirty="0"/>
              <a:t>Spring MVC</a:t>
            </a:r>
          </a:p>
          <a:p>
            <a:r>
              <a:rPr lang="en-US" dirty="0"/>
              <a:t>JSP/JSTL</a:t>
            </a:r>
          </a:p>
          <a:p>
            <a:r>
              <a:rPr lang="en-US" dirty="0"/>
              <a:t>HTML/CSS/JavaScript/AJAX</a:t>
            </a:r>
          </a:p>
          <a:p>
            <a:r>
              <a:rPr lang="en-US" dirty="0"/>
              <a:t>VCS -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Email API, Google Maps API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97299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онтейнер за съдържание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353" y="148645"/>
            <a:ext cx="6916616" cy="6709355"/>
          </a:xfrm>
        </p:spPr>
      </p:pic>
    </p:spTree>
    <p:extLst>
      <p:ext uri="{BB962C8B-B14F-4D97-AF65-F5344CB8AC3E}">
        <p14:creationId xmlns:p14="http://schemas.microsoft.com/office/powerpoint/2010/main" val="175195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Контейнер за съдържание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80" y="0"/>
            <a:ext cx="10269414" cy="6765375"/>
          </a:xfrm>
        </p:spPr>
      </p:pic>
    </p:spTree>
    <p:extLst>
      <p:ext uri="{BB962C8B-B14F-4D97-AF65-F5344CB8AC3E}">
        <p14:creationId xmlns:p14="http://schemas.microsoft.com/office/powerpoint/2010/main" val="4202199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bg-BG" dirty="0"/>
          </a:p>
        </p:txBody>
      </p:sp>
      <p:pic>
        <p:nvPicPr>
          <p:cNvPr id="5" name="Контейнер за съдържание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512" y="2551691"/>
            <a:ext cx="4712310" cy="1847037"/>
          </a:xfrm>
        </p:spPr>
      </p:pic>
    </p:spTree>
    <p:extLst>
      <p:ext uri="{BB962C8B-B14F-4D97-AF65-F5344CB8AC3E}">
        <p14:creationId xmlns:p14="http://schemas.microsoft.com/office/powerpoint/2010/main" val="1661823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421788" y="209062"/>
            <a:ext cx="10018713" cy="1752599"/>
          </a:xfrm>
        </p:spPr>
        <p:txBody>
          <a:bodyPr/>
          <a:lstStyle/>
          <a:p>
            <a:r>
              <a:rPr lang="en-US" dirty="0"/>
              <a:t>Future plans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570278" y="1736969"/>
            <a:ext cx="10018713" cy="3968262"/>
          </a:xfrm>
        </p:spPr>
        <p:txBody>
          <a:bodyPr/>
          <a:lstStyle/>
          <a:p>
            <a:r>
              <a:rPr lang="en-US" dirty="0"/>
              <a:t>Mutual followers</a:t>
            </a:r>
          </a:p>
          <a:p>
            <a:r>
              <a:rPr lang="en-US" dirty="0"/>
              <a:t>All posts on map</a:t>
            </a:r>
          </a:p>
          <a:p>
            <a:r>
              <a:rPr lang="en-US" dirty="0"/>
              <a:t>Wish list</a:t>
            </a:r>
          </a:p>
          <a:p>
            <a:r>
              <a:rPr lang="en-US" dirty="0"/>
              <a:t>Messages </a:t>
            </a:r>
          </a:p>
          <a:p>
            <a:r>
              <a:rPr lang="en-US" dirty="0"/>
              <a:t>Lock profile/block other users</a:t>
            </a:r>
          </a:p>
          <a:p>
            <a:r>
              <a:rPr lang="en-US" dirty="0"/>
              <a:t>Groups </a:t>
            </a:r>
          </a:p>
        </p:txBody>
      </p:sp>
    </p:spTree>
    <p:extLst>
      <p:ext uri="{BB962C8B-B14F-4D97-AF65-F5344CB8AC3E}">
        <p14:creationId xmlns:p14="http://schemas.microsoft.com/office/powerpoint/2010/main" val="2564844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онтейнер за съдържание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354" y="1853680"/>
            <a:ext cx="8193203" cy="4096602"/>
          </a:xfrm>
        </p:spPr>
      </p:pic>
      <p:sp>
        <p:nvSpPr>
          <p:cNvPr id="6" name="Текстово поле 5"/>
          <p:cNvSpPr txBox="1"/>
          <p:nvPr/>
        </p:nvSpPr>
        <p:spPr>
          <a:xfrm>
            <a:off x="4509476" y="562708"/>
            <a:ext cx="5814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1" dirty="0"/>
              <a:t>Come join us!</a:t>
            </a:r>
            <a:endParaRPr lang="bg-BG" sz="5400" i="1" dirty="0"/>
          </a:p>
        </p:txBody>
      </p:sp>
    </p:spTree>
    <p:extLst>
      <p:ext uri="{BB962C8B-B14F-4D97-AF65-F5344CB8AC3E}">
        <p14:creationId xmlns:p14="http://schemas.microsoft.com/office/powerpoint/2010/main" val="1830274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акс">
  <a:themeElements>
    <a:clrScheme name="Пара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TM03457496[[fn=Паралакс]]</Template>
  <TotalTime>34</TotalTime>
  <Words>126</Words>
  <Application>Microsoft Office PowerPoint</Application>
  <PresentationFormat>Широк екран</PresentationFormat>
  <Paragraphs>34</Paragraphs>
  <Slides>8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</vt:i4>
      </vt:variant>
    </vt:vector>
  </HeadingPairs>
  <TitlesOfParts>
    <vt:vector size="12" baseType="lpstr">
      <vt:lpstr>Arial</vt:lpstr>
      <vt:lpstr>Corbel</vt:lpstr>
      <vt:lpstr>Times New Roman</vt:lpstr>
      <vt:lpstr>Паралакс</vt:lpstr>
      <vt:lpstr>Travelbook Share your journeys!</vt:lpstr>
      <vt:lpstr>What did we do?</vt:lpstr>
      <vt:lpstr>How we did it? Used technologies:</vt:lpstr>
      <vt:lpstr>Презентация на PowerPoint</vt:lpstr>
      <vt:lpstr>Презентация на PowerPoint</vt:lpstr>
      <vt:lpstr>DEMO</vt:lpstr>
      <vt:lpstr>Future plans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Travelbook Share your journeys</dc:title>
  <dc:creator>Tsvetina Gramova</dc:creator>
  <cp:lastModifiedBy>Tsvetina Gramova</cp:lastModifiedBy>
  <cp:revision>6</cp:revision>
  <dcterms:created xsi:type="dcterms:W3CDTF">2017-04-26T19:40:38Z</dcterms:created>
  <dcterms:modified xsi:type="dcterms:W3CDTF">2017-04-26T20:15:20Z</dcterms:modified>
</cp:coreProperties>
</file>