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57" r:id="rId5"/>
    <p:sldId id="258" r:id="rId6"/>
    <p:sldId id="262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vetina Gramova" initials="TG" lastIdx="2" clrIdx="0">
    <p:extLst>
      <p:ext uri="{19B8F6BF-5375-455C-9EA6-DF929625EA0E}">
        <p15:presenceInfo xmlns:p15="http://schemas.microsoft.com/office/powerpoint/2012/main" userId="3576904d19263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6T23:09:32.96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7-04-26T23:09:33.819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05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7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66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830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64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96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71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488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5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1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15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21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94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4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4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50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16728-C71B-4054-A361-55505F1ECE38}" type="datetimeFigureOut">
              <a:rPr lang="bg-BG" smtClean="0"/>
              <a:t>27.4.2017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26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err="1"/>
              <a:t>Travelbook</a:t>
            </a:r>
            <a:br>
              <a:rPr lang="en-US" dirty="0"/>
            </a:br>
            <a:r>
              <a:rPr lang="en-US" sz="3600" dirty="0"/>
              <a:t>Share your journeys!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679500" y="4574605"/>
            <a:ext cx="6987645" cy="138853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Tsvetina Gramova</a:t>
            </a:r>
          </a:p>
          <a:p>
            <a:r>
              <a:rPr lang="en-US" sz="2000" dirty="0" err="1"/>
              <a:t>Kristiyan</a:t>
            </a:r>
            <a:r>
              <a:rPr lang="en-US" sz="2000" dirty="0"/>
              <a:t> Ivanov</a:t>
            </a:r>
          </a:p>
          <a:p>
            <a:r>
              <a:rPr lang="en-US" sz="2000" dirty="0"/>
              <a:t>JAVA EE 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bg-BG" sz="20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8127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54" y="1853680"/>
            <a:ext cx="8193203" cy="4096602"/>
          </a:xfrm>
        </p:spPr>
      </p:pic>
      <p:sp>
        <p:nvSpPr>
          <p:cNvPr id="6" name="Текстово поле 5"/>
          <p:cNvSpPr txBox="1"/>
          <p:nvPr/>
        </p:nvSpPr>
        <p:spPr>
          <a:xfrm>
            <a:off x="4509476" y="562708"/>
            <a:ext cx="581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Come join us!</a:t>
            </a:r>
            <a:endParaRPr lang="bg-BG" sz="5400" i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0" y="-33900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3266" y="-44582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i="1" dirty="0"/>
              <a:t>Who are we? </a:t>
            </a:r>
            <a:endParaRPr lang="bg-BG" sz="4800" i="1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425">
            <a:off x="6498307" y="1181832"/>
            <a:ext cx="5602653" cy="4201990"/>
          </a:xfr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15" y="0"/>
            <a:ext cx="2699952" cy="105827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2341">
            <a:off x="1302165" y="398601"/>
            <a:ext cx="386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2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0" y="1869830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 developed a social media site for adventurers which combines the functionality of a social media and the convenience of a traveler’s guide. The idea is to help people socialize over their passion to travel sharing their journeys with each other.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1" y="0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51449" y="177800"/>
            <a:ext cx="10018713" cy="1752599"/>
          </a:xfrm>
        </p:spPr>
        <p:txBody>
          <a:bodyPr/>
          <a:lstStyle/>
          <a:p>
            <a:r>
              <a:rPr lang="en-US" dirty="0"/>
              <a:t>What does it do?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1" y="2276230"/>
            <a:ext cx="10018713" cy="3796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Registering as user with personal information and a profile picture; Logging in/out;</a:t>
            </a:r>
          </a:p>
          <a:p>
            <a:r>
              <a:rPr lang="en-US" dirty="0"/>
              <a:t>Adding post with map location, picture and video;</a:t>
            </a:r>
          </a:p>
          <a:p>
            <a:r>
              <a:rPr lang="en-US" dirty="0"/>
              <a:t>Commenting and liking/disliking posts;</a:t>
            </a:r>
          </a:p>
          <a:p>
            <a:r>
              <a:rPr lang="en-US" dirty="0"/>
              <a:t>Following/unfollowing users and having news feed with followers’ posts;</a:t>
            </a:r>
          </a:p>
          <a:p>
            <a:r>
              <a:rPr lang="en-US" dirty="0"/>
              <a:t>Updating profile;</a:t>
            </a:r>
          </a:p>
          <a:p>
            <a:r>
              <a:rPr lang="en-US" dirty="0"/>
              <a:t>Recovering password;</a:t>
            </a:r>
          </a:p>
          <a:p>
            <a:r>
              <a:rPr lang="en-US" dirty="0"/>
              <a:t>Searching posts by tags, destination and author;</a:t>
            </a:r>
          </a:p>
          <a:p>
            <a:r>
              <a:rPr lang="en-US" dirty="0"/>
              <a:t>Searching users;</a:t>
            </a:r>
          </a:p>
          <a:p>
            <a:r>
              <a:rPr lang="en-US" dirty="0"/>
              <a:t>Browsing through posts and users;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48" y="-4174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13972" y="0"/>
            <a:ext cx="10018713" cy="1752599"/>
          </a:xfrm>
        </p:spPr>
        <p:txBody>
          <a:bodyPr/>
          <a:lstStyle/>
          <a:p>
            <a:r>
              <a:rPr lang="en-US" dirty="0"/>
              <a:t>How we did it? Used technologies: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85910" y="1424352"/>
            <a:ext cx="10018713" cy="4773248"/>
          </a:xfrm>
        </p:spPr>
        <p:txBody>
          <a:bodyPr>
            <a:normAutofit/>
          </a:bodyPr>
          <a:lstStyle/>
          <a:p>
            <a:r>
              <a:rPr lang="en-US"/>
              <a:t>Core java</a:t>
            </a:r>
            <a:endParaRPr lang="en-US" dirty="0"/>
          </a:p>
          <a:p>
            <a:r>
              <a:rPr lang="en-US" dirty="0"/>
              <a:t>Design patterns: DAO &amp; Singleton</a:t>
            </a:r>
          </a:p>
          <a:p>
            <a:r>
              <a:rPr lang="en-US" dirty="0"/>
              <a:t>Object managers (post and user manager)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JSTL</a:t>
            </a:r>
          </a:p>
          <a:p>
            <a:r>
              <a:rPr lang="en-US" dirty="0"/>
              <a:t>HTML/CSS/JavaScript/AJAX</a:t>
            </a:r>
          </a:p>
          <a:p>
            <a:r>
              <a:rPr lang="en-US" dirty="0"/>
              <a:t>VCS -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Email API, Google Maps API</a:t>
            </a:r>
            <a:endParaRPr lang="bg-BG" dirty="0"/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77" y="-142897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53" y="148645"/>
            <a:ext cx="6916616" cy="6709355"/>
          </a:xfr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185" y="-69627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" y="0"/>
            <a:ext cx="10269414" cy="6765375"/>
          </a:xfr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109" y="-132151"/>
            <a:ext cx="2438399" cy="9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2" y="2551691"/>
            <a:ext cx="4712310" cy="1847037"/>
          </a:xfrm>
        </p:spPr>
      </p:pic>
    </p:spTree>
    <p:extLst>
      <p:ext uri="{BB962C8B-B14F-4D97-AF65-F5344CB8AC3E}">
        <p14:creationId xmlns:p14="http://schemas.microsoft.com/office/powerpoint/2010/main" val="166182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21788" y="209062"/>
            <a:ext cx="10018713" cy="1752599"/>
          </a:xfrm>
        </p:spPr>
        <p:txBody>
          <a:bodyPr/>
          <a:lstStyle/>
          <a:p>
            <a:r>
              <a:rPr lang="en-US" dirty="0"/>
              <a:t>Future plans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70278" y="1736969"/>
            <a:ext cx="10018713" cy="3968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Mutual followers</a:t>
            </a:r>
          </a:p>
          <a:p>
            <a:r>
              <a:rPr lang="en-US" dirty="0"/>
              <a:t>All posts on map</a:t>
            </a:r>
          </a:p>
          <a:p>
            <a:r>
              <a:rPr lang="en-US" dirty="0"/>
              <a:t>Wish list for adding all desired destinations</a:t>
            </a:r>
          </a:p>
          <a:p>
            <a:r>
              <a:rPr lang="en-US" dirty="0"/>
              <a:t>Visited destinations</a:t>
            </a:r>
          </a:p>
          <a:p>
            <a:r>
              <a:rPr lang="en-US" dirty="0"/>
              <a:t>Rating posts</a:t>
            </a:r>
          </a:p>
          <a:p>
            <a:r>
              <a:rPr lang="en-US" dirty="0"/>
              <a:t>Messaging other users</a:t>
            </a:r>
          </a:p>
          <a:p>
            <a:r>
              <a:rPr lang="en-US" dirty="0"/>
              <a:t>Lock profile/block other users</a:t>
            </a:r>
          </a:p>
          <a:p>
            <a:r>
              <a:rPr lang="en-US"/>
              <a:t>Groups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46" y="0"/>
            <a:ext cx="2699952" cy="10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142</TotalTime>
  <Words>212</Words>
  <Application>Microsoft Office PowerPoint</Application>
  <PresentationFormat>Широк екран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Паралакс</vt:lpstr>
      <vt:lpstr>Travelbook Share your journeys!</vt:lpstr>
      <vt:lpstr>Who are we? </vt:lpstr>
      <vt:lpstr>What did we do?</vt:lpstr>
      <vt:lpstr>What does it do?</vt:lpstr>
      <vt:lpstr>How we did it? Used technologies:</vt:lpstr>
      <vt:lpstr>Презентация на PowerPoint</vt:lpstr>
      <vt:lpstr>Презентация на PowerPoint</vt:lpstr>
      <vt:lpstr>DEMO</vt:lpstr>
      <vt:lpstr>Future plans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Travelbook Share your journeys</dc:title>
  <dc:creator>Tsvetina Gramova</dc:creator>
  <cp:lastModifiedBy>Tsvetina Gramova</cp:lastModifiedBy>
  <cp:revision>14</cp:revision>
  <dcterms:created xsi:type="dcterms:W3CDTF">2017-04-26T19:40:38Z</dcterms:created>
  <dcterms:modified xsi:type="dcterms:W3CDTF">2017-04-27T07:17:34Z</dcterms:modified>
</cp:coreProperties>
</file>