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handoutMasterIdLst>
    <p:handoutMasterId r:id="rId21"/>
  </p:handoutMasterIdLst>
  <p:sldIdLst>
    <p:sldId id="436" r:id="rId5"/>
    <p:sldId id="437" r:id="rId6"/>
    <p:sldId id="440" r:id="rId7"/>
    <p:sldId id="457" r:id="rId8"/>
    <p:sldId id="448" r:id="rId9"/>
    <p:sldId id="446" r:id="rId10"/>
    <p:sldId id="458" r:id="rId11"/>
    <p:sldId id="455" r:id="rId12"/>
    <p:sldId id="459" r:id="rId13"/>
    <p:sldId id="453" r:id="rId14"/>
    <p:sldId id="451" r:id="rId15"/>
    <p:sldId id="450" r:id="rId16"/>
    <p:sldId id="452" r:id="rId17"/>
    <p:sldId id="456" r:id="rId18"/>
    <p:sldId id="43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046"/>
    <a:srgbClr val="126169"/>
    <a:srgbClr val="475E6F"/>
    <a:srgbClr val="41818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5033" autoAdjust="0"/>
  </p:normalViewPr>
  <p:slideViewPr>
    <p:cSldViewPr snapToGrid="0">
      <p:cViewPr>
        <p:scale>
          <a:sx n="80" d="100"/>
          <a:sy n="80" d="100"/>
        </p:scale>
        <p:origin x="691" y="110"/>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6B79D8-68A7-41C3-88DF-EB5E52B774F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F1573F-AE2E-4574-8D2B-9331711BAEF3}">
      <dgm:prSet phldrT="[Text]"/>
      <dgm:spPr/>
      <dgm:t>
        <a:bodyPr/>
        <a:lstStyle/>
        <a:p>
          <a:pPr>
            <a:lnSpc>
              <a:spcPct val="100000"/>
            </a:lnSpc>
            <a:defRPr b="1"/>
          </a:pPr>
          <a:r>
            <a:rPr lang="en-US"/>
            <a:t>Data Acquisition</a:t>
          </a:r>
        </a:p>
      </dgm:t>
    </dgm:pt>
    <dgm:pt modelId="{7352871D-DFF8-48A8-9D9A-CF5D3D425A7B}" type="parTrans" cxnId="{7679507E-AFC6-4BE5-A306-D6C102444AE5}">
      <dgm:prSet/>
      <dgm:spPr/>
      <dgm:t>
        <a:bodyPr/>
        <a:lstStyle/>
        <a:p>
          <a:endParaRPr lang="en-US"/>
        </a:p>
      </dgm:t>
    </dgm:pt>
    <dgm:pt modelId="{79186A7A-D682-4628-9997-46F94B170E7A}" type="sibTrans" cxnId="{7679507E-AFC6-4BE5-A306-D6C102444AE5}">
      <dgm:prSet/>
      <dgm:spPr/>
      <dgm:t>
        <a:bodyPr/>
        <a:lstStyle/>
        <a:p>
          <a:endParaRPr lang="en-US"/>
        </a:p>
      </dgm:t>
    </dgm:pt>
    <dgm:pt modelId="{3A8BEFC0-4C3A-47EE-BF3E-B267977BE197}">
      <dgm:prSet phldrT="[Text]"/>
      <dgm:spPr/>
      <dgm:t>
        <a:bodyPr/>
        <a:lstStyle/>
        <a:p>
          <a:pPr>
            <a:lnSpc>
              <a:spcPct val="100000"/>
            </a:lnSpc>
          </a:pPr>
          <a:r>
            <a:rPr lang="en-US"/>
            <a:t>Locate appropriate dataset</a:t>
          </a:r>
        </a:p>
      </dgm:t>
    </dgm:pt>
    <dgm:pt modelId="{7C55C3DC-EE79-4A71-B682-1A27920DE1BF}" type="parTrans" cxnId="{F99DA1EA-4235-4025-A682-66AB003933D2}">
      <dgm:prSet/>
      <dgm:spPr/>
      <dgm:t>
        <a:bodyPr/>
        <a:lstStyle/>
        <a:p>
          <a:endParaRPr lang="en-US"/>
        </a:p>
      </dgm:t>
    </dgm:pt>
    <dgm:pt modelId="{DE633000-097F-4B07-A5BA-A0C9B90D0344}" type="sibTrans" cxnId="{F99DA1EA-4235-4025-A682-66AB003933D2}">
      <dgm:prSet/>
      <dgm:spPr/>
      <dgm:t>
        <a:bodyPr/>
        <a:lstStyle/>
        <a:p>
          <a:endParaRPr lang="en-US"/>
        </a:p>
      </dgm:t>
    </dgm:pt>
    <dgm:pt modelId="{6AD63FA3-AAA0-45A8-8E99-2ED0A63F69BE}">
      <dgm:prSet phldrT="[Text]"/>
      <dgm:spPr/>
      <dgm:t>
        <a:bodyPr/>
        <a:lstStyle/>
        <a:p>
          <a:pPr>
            <a:lnSpc>
              <a:spcPct val="100000"/>
            </a:lnSpc>
          </a:pPr>
          <a:r>
            <a:rPr lang="en-US"/>
            <a:t>Import dataset into IDE</a:t>
          </a:r>
        </a:p>
      </dgm:t>
    </dgm:pt>
    <dgm:pt modelId="{87998AEA-1895-4C17-A56C-4BCDD4B823CC}" type="parTrans" cxnId="{5AF32F1D-1AFB-48B8-84CF-826B8B7662EA}">
      <dgm:prSet/>
      <dgm:spPr/>
      <dgm:t>
        <a:bodyPr/>
        <a:lstStyle/>
        <a:p>
          <a:endParaRPr lang="en-US"/>
        </a:p>
      </dgm:t>
    </dgm:pt>
    <dgm:pt modelId="{E217466E-113C-4C1C-9148-634374399847}" type="sibTrans" cxnId="{5AF32F1D-1AFB-48B8-84CF-826B8B7662EA}">
      <dgm:prSet/>
      <dgm:spPr/>
      <dgm:t>
        <a:bodyPr/>
        <a:lstStyle/>
        <a:p>
          <a:endParaRPr lang="en-US"/>
        </a:p>
      </dgm:t>
    </dgm:pt>
    <dgm:pt modelId="{15E89BAD-CC35-481D-BA24-A015BBFACC97}">
      <dgm:prSet phldrT="[Text]"/>
      <dgm:spPr/>
      <dgm:t>
        <a:bodyPr/>
        <a:lstStyle/>
        <a:p>
          <a:pPr>
            <a:lnSpc>
              <a:spcPct val="100000"/>
            </a:lnSpc>
            <a:defRPr b="1"/>
          </a:pPr>
          <a:r>
            <a:rPr lang="en-US" b="1"/>
            <a:t>Data Cleaning</a:t>
          </a:r>
        </a:p>
      </dgm:t>
    </dgm:pt>
    <dgm:pt modelId="{50931F40-7256-41D5-BC13-E8D685890579}" type="parTrans" cxnId="{BF0FDA9F-F937-4A66-BBDC-726C7D559CC5}">
      <dgm:prSet/>
      <dgm:spPr/>
      <dgm:t>
        <a:bodyPr/>
        <a:lstStyle/>
        <a:p>
          <a:endParaRPr lang="en-US"/>
        </a:p>
      </dgm:t>
    </dgm:pt>
    <dgm:pt modelId="{06A2CC05-04E1-4C8A-954C-E3EE6A195AF2}" type="sibTrans" cxnId="{BF0FDA9F-F937-4A66-BBDC-726C7D559CC5}">
      <dgm:prSet/>
      <dgm:spPr/>
      <dgm:t>
        <a:bodyPr/>
        <a:lstStyle/>
        <a:p>
          <a:endParaRPr lang="en-US"/>
        </a:p>
      </dgm:t>
    </dgm:pt>
    <dgm:pt modelId="{89898D90-8593-4DF4-9034-7700BE5AF085}">
      <dgm:prSet phldrT="[Text]"/>
      <dgm:spPr/>
      <dgm:t>
        <a:bodyPr/>
        <a:lstStyle/>
        <a:p>
          <a:pPr>
            <a:lnSpc>
              <a:spcPct val="100000"/>
            </a:lnSpc>
          </a:pPr>
          <a:r>
            <a:rPr lang="en-US"/>
            <a:t>Handle duplicates, nulls, and outliers appropriately</a:t>
          </a:r>
        </a:p>
      </dgm:t>
    </dgm:pt>
    <dgm:pt modelId="{B01EABBD-75B5-4E55-B47F-80311D244180}" type="parTrans" cxnId="{A3A54B38-4F49-4259-8C7E-79DC91A6569F}">
      <dgm:prSet/>
      <dgm:spPr/>
      <dgm:t>
        <a:bodyPr/>
        <a:lstStyle/>
        <a:p>
          <a:endParaRPr lang="en-US"/>
        </a:p>
      </dgm:t>
    </dgm:pt>
    <dgm:pt modelId="{7A047F3C-D42D-41E9-845C-6688A90E821A}" type="sibTrans" cxnId="{A3A54B38-4F49-4259-8C7E-79DC91A6569F}">
      <dgm:prSet/>
      <dgm:spPr/>
      <dgm:t>
        <a:bodyPr/>
        <a:lstStyle/>
        <a:p>
          <a:endParaRPr lang="en-US"/>
        </a:p>
      </dgm:t>
    </dgm:pt>
    <dgm:pt modelId="{6546EE48-73CA-46ED-B25F-4208596AE903}">
      <dgm:prSet phldrT="[Text]"/>
      <dgm:spPr/>
      <dgm:t>
        <a:bodyPr/>
        <a:lstStyle/>
        <a:p>
          <a:pPr>
            <a:lnSpc>
              <a:spcPct val="100000"/>
            </a:lnSpc>
            <a:defRPr b="1"/>
          </a:pPr>
          <a:r>
            <a:rPr lang="en-US"/>
            <a:t>Data Exploration and Wrangling</a:t>
          </a:r>
        </a:p>
      </dgm:t>
    </dgm:pt>
    <dgm:pt modelId="{52CDFD7D-7CF3-4891-BC3B-D33E1FB93CAD}" type="parTrans" cxnId="{3AD63B3B-7EC8-412A-997D-DA05C8BDA11E}">
      <dgm:prSet/>
      <dgm:spPr/>
      <dgm:t>
        <a:bodyPr/>
        <a:lstStyle/>
        <a:p>
          <a:endParaRPr lang="en-US"/>
        </a:p>
      </dgm:t>
    </dgm:pt>
    <dgm:pt modelId="{15EF9FCF-35E3-4BEE-8993-5C9205AB70F8}" type="sibTrans" cxnId="{3AD63B3B-7EC8-412A-997D-DA05C8BDA11E}">
      <dgm:prSet/>
      <dgm:spPr/>
      <dgm:t>
        <a:bodyPr/>
        <a:lstStyle/>
        <a:p>
          <a:endParaRPr lang="en-US"/>
        </a:p>
      </dgm:t>
    </dgm:pt>
    <dgm:pt modelId="{039BE6A3-30B6-41BE-8B34-9C7470498197}">
      <dgm:prSet phldrT="[Text]"/>
      <dgm:spPr/>
      <dgm:t>
        <a:bodyPr/>
        <a:lstStyle/>
        <a:p>
          <a:pPr>
            <a:lnSpc>
              <a:spcPct val="100000"/>
            </a:lnSpc>
          </a:pPr>
          <a:r>
            <a:rPr lang="en-US"/>
            <a:t>Visualize and obtain statistics of variables</a:t>
          </a:r>
        </a:p>
      </dgm:t>
    </dgm:pt>
    <dgm:pt modelId="{5202D463-8559-462A-B985-5D41B1F2A103}" type="parTrans" cxnId="{74AFEF91-EBAB-4FDA-B461-6D78239A5040}">
      <dgm:prSet/>
      <dgm:spPr/>
      <dgm:t>
        <a:bodyPr/>
        <a:lstStyle/>
        <a:p>
          <a:endParaRPr lang="en-US"/>
        </a:p>
      </dgm:t>
    </dgm:pt>
    <dgm:pt modelId="{28A31B45-16A2-47EB-A4DE-D290787DB4BB}" type="sibTrans" cxnId="{74AFEF91-EBAB-4FDA-B461-6D78239A5040}">
      <dgm:prSet/>
      <dgm:spPr/>
      <dgm:t>
        <a:bodyPr/>
        <a:lstStyle/>
        <a:p>
          <a:endParaRPr lang="en-US"/>
        </a:p>
      </dgm:t>
    </dgm:pt>
    <dgm:pt modelId="{D505F4BF-8FE7-4D2F-8C73-6BB5293694FC}">
      <dgm:prSet phldrT="[Text]"/>
      <dgm:spPr/>
      <dgm:t>
        <a:bodyPr/>
        <a:lstStyle/>
        <a:p>
          <a:pPr>
            <a:lnSpc>
              <a:spcPct val="100000"/>
            </a:lnSpc>
          </a:pPr>
          <a:r>
            <a:rPr lang="en-US"/>
            <a:t>Re-express categorical variables</a:t>
          </a:r>
        </a:p>
      </dgm:t>
    </dgm:pt>
    <dgm:pt modelId="{BEDC9B10-A539-4C0C-942D-FBE858375EB8}" type="parTrans" cxnId="{082BA226-BB23-4E39-A1DF-321F0EC5949E}">
      <dgm:prSet/>
      <dgm:spPr/>
      <dgm:t>
        <a:bodyPr/>
        <a:lstStyle/>
        <a:p>
          <a:endParaRPr lang="en-US"/>
        </a:p>
      </dgm:t>
    </dgm:pt>
    <dgm:pt modelId="{99663944-51A6-4046-B1E3-46A6F635B628}" type="sibTrans" cxnId="{082BA226-BB23-4E39-A1DF-321F0EC5949E}">
      <dgm:prSet/>
      <dgm:spPr/>
      <dgm:t>
        <a:bodyPr/>
        <a:lstStyle/>
        <a:p>
          <a:endParaRPr lang="en-US"/>
        </a:p>
      </dgm:t>
    </dgm:pt>
    <dgm:pt modelId="{6228865C-5BD2-40DD-9078-3E49A2DA7B61}">
      <dgm:prSet phldrT="[Text]"/>
      <dgm:spPr/>
      <dgm:t>
        <a:bodyPr/>
        <a:lstStyle/>
        <a:p>
          <a:pPr>
            <a:lnSpc>
              <a:spcPct val="100000"/>
            </a:lnSpc>
            <a:defRPr b="1"/>
          </a:pPr>
          <a:r>
            <a:rPr lang="en-US"/>
            <a:t>Predictive Modeling</a:t>
          </a:r>
        </a:p>
      </dgm:t>
    </dgm:pt>
    <dgm:pt modelId="{4444467F-200B-48E5-946E-81DD18262A3C}" type="parTrans" cxnId="{4D5BF2B6-693B-4B9D-89FD-FEA73C016EA3}">
      <dgm:prSet/>
      <dgm:spPr/>
      <dgm:t>
        <a:bodyPr/>
        <a:lstStyle/>
        <a:p>
          <a:endParaRPr lang="en-US"/>
        </a:p>
      </dgm:t>
    </dgm:pt>
    <dgm:pt modelId="{7ABA9222-7448-4E78-A370-171B756857FC}" type="sibTrans" cxnId="{4D5BF2B6-693B-4B9D-89FD-FEA73C016EA3}">
      <dgm:prSet/>
      <dgm:spPr/>
      <dgm:t>
        <a:bodyPr/>
        <a:lstStyle/>
        <a:p>
          <a:endParaRPr lang="en-US"/>
        </a:p>
      </dgm:t>
    </dgm:pt>
    <dgm:pt modelId="{5780D52D-8264-4305-BA83-F5168D637DF4}">
      <dgm:prSet phldrT="[Text]"/>
      <dgm:spPr/>
      <dgm:t>
        <a:bodyPr/>
        <a:lstStyle/>
        <a:p>
          <a:pPr>
            <a:lnSpc>
              <a:spcPct val="100000"/>
            </a:lnSpc>
          </a:pPr>
          <a:r>
            <a:rPr lang="en-US" dirty="0"/>
            <a:t>Create the model – Multiple Linear Regression </a:t>
          </a:r>
        </a:p>
        <a:p>
          <a:pPr>
            <a:lnSpc>
              <a:spcPct val="100000"/>
            </a:lnSpc>
          </a:pPr>
          <a:r>
            <a:rPr lang="en-US" dirty="0"/>
            <a:t>– Ordinary Least Squares</a:t>
          </a:r>
        </a:p>
      </dgm:t>
    </dgm:pt>
    <dgm:pt modelId="{D4E7FB07-7DD9-4073-A7F0-2C0C594274B8}" type="parTrans" cxnId="{211BDEB7-9727-4B11-AC3B-01C73B74B2CB}">
      <dgm:prSet/>
      <dgm:spPr/>
      <dgm:t>
        <a:bodyPr/>
        <a:lstStyle/>
        <a:p>
          <a:endParaRPr lang="en-US"/>
        </a:p>
      </dgm:t>
    </dgm:pt>
    <dgm:pt modelId="{7A018D3F-BF78-4127-B1E6-C01A2E50192D}" type="sibTrans" cxnId="{211BDEB7-9727-4B11-AC3B-01C73B74B2CB}">
      <dgm:prSet/>
      <dgm:spPr/>
      <dgm:t>
        <a:bodyPr/>
        <a:lstStyle/>
        <a:p>
          <a:endParaRPr lang="en-US"/>
        </a:p>
      </dgm:t>
    </dgm:pt>
    <dgm:pt modelId="{41F93413-732E-42CC-9E3A-9069CCFAE881}">
      <dgm:prSet phldrT="[Text]"/>
      <dgm:spPr/>
      <dgm:t>
        <a:bodyPr/>
        <a:lstStyle/>
        <a:p>
          <a:pPr>
            <a:lnSpc>
              <a:spcPct val="100000"/>
            </a:lnSpc>
            <a:defRPr b="1"/>
          </a:pPr>
          <a:r>
            <a:rPr lang="en-US"/>
            <a:t>Variable Selection</a:t>
          </a:r>
        </a:p>
      </dgm:t>
    </dgm:pt>
    <dgm:pt modelId="{7013361D-0880-4DAF-A29C-91D88CC5B98A}" type="parTrans" cxnId="{ED1EC8A3-8396-4DB8-A873-19BCC9F4D746}">
      <dgm:prSet/>
      <dgm:spPr/>
      <dgm:t>
        <a:bodyPr/>
        <a:lstStyle/>
        <a:p>
          <a:endParaRPr lang="en-US"/>
        </a:p>
      </dgm:t>
    </dgm:pt>
    <dgm:pt modelId="{016AE9AE-4C36-4218-B9E5-BC89AD8B4B3D}" type="sibTrans" cxnId="{ED1EC8A3-8396-4DB8-A873-19BCC9F4D746}">
      <dgm:prSet/>
      <dgm:spPr/>
      <dgm:t>
        <a:bodyPr/>
        <a:lstStyle/>
        <a:p>
          <a:endParaRPr lang="en-US"/>
        </a:p>
      </dgm:t>
    </dgm:pt>
    <dgm:pt modelId="{61F979A4-4131-4E01-8BAA-34BEDAEFDDA7}">
      <dgm:prSet phldrT="[Text]"/>
      <dgm:spPr/>
      <dgm:t>
        <a:bodyPr/>
        <a:lstStyle/>
        <a:p>
          <a:pPr>
            <a:lnSpc>
              <a:spcPct val="100000"/>
            </a:lnSpc>
          </a:pPr>
          <a:r>
            <a:rPr lang="en-US"/>
            <a:t>VIF</a:t>
          </a:r>
        </a:p>
      </dgm:t>
    </dgm:pt>
    <dgm:pt modelId="{75902A4D-8954-4E5F-93FE-319FCF64AD45}" type="parTrans" cxnId="{051D8DBF-C17D-4CF8-81B6-BCC82F2B6451}">
      <dgm:prSet/>
      <dgm:spPr/>
      <dgm:t>
        <a:bodyPr/>
        <a:lstStyle/>
        <a:p>
          <a:endParaRPr lang="en-US"/>
        </a:p>
      </dgm:t>
    </dgm:pt>
    <dgm:pt modelId="{F6DD00C5-01CA-4C33-8E28-24ECDD36C467}" type="sibTrans" cxnId="{051D8DBF-C17D-4CF8-81B6-BCC82F2B6451}">
      <dgm:prSet/>
      <dgm:spPr/>
      <dgm:t>
        <a:bodyPr/>
        <a:lstStyle/>
        <a:p>
          <a:endParaRPr lang="en-US"/>
        </a:p>
      </dgm:t>
    </dgm:pt>
    <dgm:pt modelId="{10BA153E-14B3-4A90-9C88-1CD7033077F3}">
      <dgm:prSet phldrT="[Text]"/>
      <dgm:spPr/>
      <dgm:t>
        <a:bodyPr/>
        <a:lstStyle/>
        <a:p>
          <a:pPr>
            <a:lnSpc>
              <a:spcPct val="100000"/>
            </a:lnSpc>
          </a:pPr>
          <a:r>
            <a:rPr lang="en-US" dirty="0"/>
            <a:t>Backward Stepwise Elimination</a:t>
          </a:r>
        </a:p>
      </dgm:t>
    </dgm:pt>
    <dgm:pt modelId="{45B40128-8344-4570-8DAF-17F1CCDB11DA}" type="parTrans" cxnId="{5B0D6093-4B98-49E6-8B20-30356DE1A1A9}">
      <dgm:prSet/>
      <dgm:spPr/>
      <dgm:t>
        <a:bodyPr/>
        <a:lstStyle/>
        <a:p>
          <a:endParaRPr lang="en-US"/>
        </a:p>
      </dgm:t>
    </dgm:pt>
    <dgm:pt modelId="{28493593-714E-472C-9E9B-63BE9B258B0E}" type="sibTrans" cxnId="{5B0D6093-4B98-49E6-8B20-30356DE1A1A9}">
      <dgm:prSet/>
      <dgm:spPr/>
      <dgm:t>
        <a:bodyPr/>
        <a:lstStyle/>
        <a:p>
          <a:endParaRPr lang="en-US"/>
        </a:p>
      </dgm:t>
    </dgm:pt>
    <dgm:pt modelId="{3034EE87-5EE5-4C1A-A6BC-0A4BF93F2C0C}">
      <dgm:prSet phldrT="[Text]"/>
      <dgm:spPr/>
      <dgm:t>
        <a:bodyPr/>
        <a:lstStyle/>
        <a:p>
          <a:pPr>
            <a:lnSpc>
              <a:spcPct val="100000"/>
            </a:lnSpc>
            <a:defRPr b="1"/>
          </a:pPr>
          <a:r>
            <a:rPr lang="en-US"/>
            <a:t>Evaluate the Model</a:t>
          </a:r>
        </a:p>
      </dgm:t>
    </dgm:pt>
    <dgm:pt modelId="{34E7D0F5-A9FD-4AEB-8359-8BF3730E9076}" type="parTrans" cxnId="{2B1433B7-3608-49FD-A25B-91360243385D}">
      <dgm:prSet/>
      <dgm:spPr/>
      <dgm:t>
        <a:bodyPr/>
        <a:lstStyle/>
        <a:p>
          <a:endParaRPr lang="en-US"/>
        </a:p>
      </dgm:t>
    </dgm:pt>
    <dgm:pt modelId="{07C4ADDB-861C-480C-BE4B-651CFFEA5575}" type="sibTrans" cxnId="{2B1433B7-3608-49FD-A25B-91360243385D}">
      <dgm:prSet/>
      <dgm:spPr/>
      <dgm:t>
        <a:bodyPr/>
        <a:lstStyle/>
        <a:p>
          <a:endParaRPr lang="en-US"/>
        </a:p>
      </dgm:t>
    </dgm:pt>
    <dgm:pt modelId="{7F704665-287B-4FD1-AF75-5968DDC699B3}">
      <dgm:prSet phldrT="[Text]"/>
      <dgm:spPr/>
      <dgm:t>
        <a:bodyPr/>
        <a:lstStyle/>
        <a:p>
          <a:pPr>
            <a:lnSpc>
              <a:spcPct val="100000"/>
            </a:lnSpc>
          </a:pPr>
          <a:r>
            <a:rPr lang="en-US"/>
            <a:t>R-squared and adjusted R-Squared, p-values</a:t>
          </a:r>
        </a:p>
      </dgm:t>
    </dgm:pt>
    <dgm:pt modelId="{6F53B9D3-5792-44D7-9D01-9E0223AC8E1D}" type="parTrans" cxnId="{0DAF70F8-6421-4609-9F47-1FDD55D3D6BA}">
      <dgm:prSet/>
      <dgm:spPr/>
      <dgm:t>
        <a:bodyPr/>
        <a:lstStyle/>
        <a:p>
          <a:endParaRPr lang="en-US"/>
        </a:p>
      </dgm:t>
    </dgm:pt>
    <dgm:pt modelId="{FAE98006-02BF-4763-A21E-B6FC45B05E44}" type="sibTrans" cxnId="{0DAF70F8-6421-4609-9F47-1FDD55D3D6BA}">
      <dgm:prSet/>
      <dgm:spPr/>
      <dgm:t>
        <a:bodyPr/>
        <a:lstStyle/>
        <a:p>
          <a:endParaRPr lang="en-US"/>
        </a:p>
      </dgm:t>
    </dgm:pt>
    <dgm:pt modelId="{5963DFDE-2848-4EE3-A137-9C0E4A265AA2}">
      <dgm:prSet phldrT="[Text]"/>
      <dgm:spPr/>
      <dgm:t>
        <a:bodyPr/>
        <a:lstStyle/>
        <a:p>
          <a:pPr>
            <a:lnSpc>
              <a:spcPct val="100000"/>
            </a:lnSpc>
            <a:defRPr b="1"/>
          </a:pPr>
          <a:r>
            <a:rPr lang="en-US"/>
            <a:t>Visualizations and Reporting</a:t>
          </a:r>
        </a:p>
      </dgm:t>
    </dgm:pt>
    <dgm:pt modelId="{0676612E-7034-46CE-9144-0AAAC98D8497}" type="parTrans" cxnId="{28AB2A4E-E4F1-4DFB-82BB-2416E4B9354C}">
      <dgm:prSet/>
      <dgm:spPr/>
      <dgm:t>
        <a:bodyPr/>
        <a:lstStyle/>
        <a:p>
          <a:endParaRPr lang="en-US"/>
        </a:p>
      </dgm:t>
    </dgm:pt>
    <dgm:pt modelId="{CD659469-7355-41D0-A3A6-44188D19C52A}" type="sibTrans" cxnId="{28AB2A4E-E4F1-4DFB-82BB-2416E4B9354C}">
      <dgm:prSet/>
      <dgm:spPr/>
      <dgm:t>
        <a:bodyPr/>
        <a:lstStyle/>
        <a:p>
          <a:endParaRPr lang="en-US"/>
        </a:p>
      </dgm:t>
    </dgm:pt>
    <dgm:pt modelId="{EEC58B40-12DC-4210-8E10-BF53542F7717}">
      <dgm:prSet phldrT="[Text]"/>
      <dgm:spPr/>
      <dgm:t>
        <a:bodyPr/>
        <a:lstStyle/>
        <a:p>
          <a:pPr>
            <a:lnSpc>
              <a:spcPct val="100000"/>
            </a:lnSpc>
          </a:pPr>
          <a:r>
            <a:rPr lang="en-US"/>
            <a:t>Residual Plots</a:t>
          </a:r>
        </a:p>
      </dgm:t>
    </dgm:pt>
    <dgm:pt modelId="{26499D38-6555-452E-89BA-B569B0E3D649}" type="parTrans" cxnId="{8AD6B660-95B0-4F25-BB76-781891A0B413}">
      <dgm:prSet/>
      <dgm:spPr/>
      <dgm:t>
        <a:bodyPr/>
        <a:lstStyle/>
        <a:p>
          <a:endParaRPr lang="en-US"/>
        </a:p>
      </dgm:t>
    </dgm:pt>
    <dgm:pt modelId="{733942E9-59A2-4DC6-A945-7BD503985B1A}" type="sibTrans" cxnId="{8AD6B660-95B0-4F25-BB76-781891A0B413}">
      <dgm:prSet/>
      <dgm:spPr/>
      <dgm:t>
        <a:bodyPr/>
        <a:lstStyle/>
        <a:p>
          <a:endParaRPr lang="en-US"/>
        </a:p>
      </dgm:t>
    </dgm:pt>
    <dgm:pt modelId="{B916DE03-09BC-475A-943B-5334EB4508A7}">
      <dgm:prSet phldrT="[Text]"/>
      <dgm:spPr/>
      <dgm:t>
        <a:bodyPr/>
        <a:lstStyle/>
        <a:p>
          <a:pPr>
            <a:lnSpc>
              <a:spcPct val="100000"/>
            </a:lnSpc>
          </a:pPr>
          <a:r>
            <a:rPr lang="en-US"/>
            <a:t>Q-Q Plots</a:t>
          </a:r>
        </a:p>
      </dgm:t>
    </dgm:pt>
    <dgm:pt modelId="{760DA413-4F2B-4242-ACD6-D160E423A3EC}" type="parTrans" cxnId="{935C484A-3F8F-42DF-8A36-FF18E193D220}">
      <dgm:prSet/>
      <dgm:spPr/>
      <dgm:t>
        <a:bodyPr/>
        <a:lstStyle/>
        <a:p>
          <a:endParaRPr lang="en-US"/>
        </a:p>
      </dgm:t>
    </dgm:pt>
    <dgm:pt modelId="{790B3F65-4700-46BA-B0AC-4C575A2EEAF5}" type="sibTrans" cxnId="{935C484A-3F8F-42DF-8A36-FF18E193D220}">
      <dgm:prSet/>
      <dgm:spPr/>
      <dgm:t>
        <a:bodyPr/>
        <a:lstStyle/>
        <a:p>
          <a:endParaRPr lang="en-US"/>
        </a:p>
      </dgm:t>
    </dgm:pt>
    <dgm:pt modelId="{08A91D1C-C68B-4DC6-A8F0-0FD430C4FC57}">
      <dgm:prSet phldrT="[Text]"/>
      <dgm:spPr/>
      <dgm:t>
        <a:bodyPr/>
        <a:lstStyle/>
        <a:p>
          <a:pPr>
            <a:lnSpc>
              <a:spcPct val="100000"/>
            </a:lnSpc>
          </a:pPr>
          <a:r>
            <a:rPr lang="en-US"/>
            <a:t>MSE, RMSE</a:t>
          </a:r>
        </a:p>
      </dgm:t>
    </dgm:pt>
    <dgm:pt modelId="{1CE5671C-F5DB-46C1-9B50-EEE5B59D091D}" type="parTrans" cxnId="{3CF9433B-F40C-4BD8-AD46-5D68C15144F0}">
      <dgm:prSet/>
      <dgm:spPr/>
      <dgm:t>
        <a:bodyPr/>
        <a:lstStyle/>
        <a:p>
          <a:endParaRPr lang="en-US"/>
        </a:p>
      </dgm:t>
    </dgm:pt>
    <dgm:pt modelId="{48E7AD59-D126-44C5-885B-C93F040F1B84}" type="sibTrans" cxnId="{3CF9433B-F40C-4BD8-AD46-5D68C15144F0}">
      <dgm:prSet/>
      <dgm:spPr/>
      <dgm:t>
        <a:bodyPr/>
        <a:lstStyle/>
        <a:p>
          <a:endParaRPr lang="en-US"/>
        </a:p>
      </dgm:t>
    </dgm:pt>
    <dgm:pt modelId="{6E36F180-1F21-4ACE-8240-C1663684D161}">
      <dgm:prSet phldrT="[Text]"/>
      <dgm:spPr/>
      <dgm:t>
        <a:bodyPr/>
        <a:lstStyle/>
        <a:p>
          <a:pPr>
            <a:lnSpc>
              <a:spcPct val="100000"/>
            </a:lnSpc>
            <a:defRPr b="1"/>
          </a:pPr>
          <a:r>
            <a:rPr lang="en-US" dirty="0"/>
            <a:t>Business Understanding</a:t>
          </a:r>
        </a:p>
      </dgm:t>
    </dgm:pt>
    <dgm:pt modelId="{76228AF9-39DA-4D5A-B618-07A391F4ED52}" type="parTrans" cxnId="{A3A0BFB2-A4F4-4246-BE58-356CBB33841F}">
      <dgm:prSet/>
      <dgm:spPr/>
      <dgm:t>
        <a:bodyPr/>
        <a:lstStyle/>
        <a:p>
          <a:endParaRPr lang="en-US"/>
        </a:p>
      </dgm:t>
    </dgm:pt>
    <dgm:pt modelId="{B01D1B2D-6D9C-4BDC-98B0-F69CDB206156}" type="sibTrans" cxnId="{A3A0BFB2-A4F4-4246-BE58-356CBB33841F}">
      <dgm:prSet/>
      <dgm:spPr/>
      <dgm:t>
        <a:bodyPr/>
        <a:lstStyle/>
        <a:p>
          <a:endParaRPr lang="en-US"/>
        </a:p>
      </dgm:t>
    </dgm:pt>
    <dgm:pt modelId="{01BA1F6D-8D3B-4D74-B16C-23DBB5DEFC72}">
      <dgm:prSet phldrT="[Text]"/>
      <dgm:spPr/>
      <dgm:t>
        <a:bodyPr/>
        <a:lstStyle/>
        <a:p>
          <a:pPr>
            <a:lnSpc>
              <a:spcPct val="100000"/>
            </a:lnSpc>
          </a:pPr>
          <a:r>
            <a:rPr lang="en-US"/>
            <a:t>Research Question</a:t>
          </a:r>
        </a:p>
      </dgm:t>
    </dgm:pt>
    <dgm:pt modelId="{DE75CFB4-1C04-4B82-B50B-F1DFD878F119}" type="parTrans" cxnId="{545F39F2-8B2A-4955-803C-6B4E705E7A94}">
      <dgm:prSet/>
      <dgm:spPr/>
      <dgm:t>
        <a:bodyPr/>
        <a:lstStyle/>
        <a:p>
          <a:endParaRPr lang="en-US"/>
        </a:p>
      </dgm:t>
    </dgm:pt>
    <dgm:pt modelId="{C8BC0DF3-F377-43C3-87FC-5F855F7AD8BF}" type="sibTrans" cxnId="{545F39F2-8B2A-4955-803C-6B4E705E7A94}">
      <dgm:prSet/>
      <dgm:spPr/>
      <dgm:t>
        <a:bodyPr/>
        <a:lstStyle/>
        <a:p>
          <a:endParaRPr lang="en-US"/>
        </a:p>
      </dgm:t>
    </dgm:pt>
    <dgm:pt modelId="{A10A5690-C40F-4EDB-92DC-A8EF011B5BAC}">
      <dgm:prSet phldrT="[Text]"/>
      <dgm:spPr/>
      <dgm:t>
        <a:bodyPr/>
        <a:lstStyle/>
        <a:p>
          <a:pPr>
            <a:lnSpc>
              <a:spcPct val="100000"/>
            </a:lnSpc>
          </a:pPr>
          <a:r>
            <a:rPr lang="en-US"/>
            <a:t>Hypotheses</a:t>
          </a:r>
        </a:p>
      </dgm:t>
    </dgm:pt>
    <dgm:pt modelId="{C3F887EF-D760-4306-B648-7056F26CCB45}" type="parTrans" cxnId="{1F610550-E4DB-4B32-A603-D67B78CA4F9C}">
      <dgm:prSet/>
      <dgm:spPr/>
      <dgm:t>
        <a:bodyPr/>
        <a:lstStyle/>
        <a:p>
          <a:endParaRPr lang="en-US"/>
        </a:p>
      </dgm:t>
    </dgm:pt>
    <dgm:pt modelId="{A634C639-6F4C-4B32-AEFE-21EA373C86CC}" type="sibTrans" cxnId="{1F610550-E4DB-4B32-A603-D67B78CA4F9C}">
      <dgm:prSet/>
      <dgm:spPr/>
      <dgm:t>
        <a:bodyPr/>
        <a:lstStyle/>
        <a:p>
          <a:endParaRPr lang="en-US"/>
        </a:p>
      </dgm:t>
    </dgm:pt>
    <dgm:pt modelId="{CCBEF489-0E5B-47CD-8066-7D420A9CA5AA}" type="pres">
      <dgm:prSet presAssocID="{FA6B79D8-68A7-41C3-88DF-EB5E52B774FB}" presName="root" presStyleCnt="0">
        <dgm:presLayoutVars>
          <dgm:dir/>
          <dgm:resizeHandles val="exact"/>
        </dgm:presLayoutVars>
      </dgm:prSet>
      <dgm:spPr/>
    </dgm:pt>
    <dgm:pt modelId="{4A6D0E82-F48B-41B2-BB7C-03534135BC9A}" type="pres">
      <dgm:prSet presAssocID="{6E36F180-1F21-4ACE-8240-C1663684D161}" presName="compNode" presStyleCnt="0"/>
      <dgm:spPr/>
    </dgm:pt>
    <dgm:pt modelId="{8E07F33F-A9B9-4D0E-BFBF-262614FD7F8D}" type="pres">
      <dgm:prSet presAssocID="{6E36F180-1F21-4ACE-8240-C1663684D161}"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DE89CE6-6B19-4AE2-8BBA-59319998C778}" type="pres">
      <dgm:prSet presAssocID="{6E36F180-1F21-4ACE-8240-C1663684D161}" presName="iconSpace" presStyleCnt="0"/>
      <dgm:spPr/>
    </dgm:pt>
    <dgm:pt modelId="{A42A3A40-135E-4E26-A312-5EA8F2FDD3C9}" type="pres">
      <dgm:prSet presAssocID="{6E36F180-1F21-4ACE-8240-C1663684D161}" presName="parTx" presStyleLbl="revTx" presStyleIdx="0" presStyleCnt="16" custScaleX="111432">
        <dgm:presLayoutVars>
          <dgm:chMax val="0"/>
          <dgm:chPref val="0"/>
        </dgm:presLayoutVars>
      </dgm:prSet>
      <dgm:spPr/>
    </dgm:pt>
    <dgm:pt modelId="{17B99E55-6F14-4B7F-B102-3B0492B3D22B}" type="pres">
      <dgm:prSet presAssocID="{6E36F180-1F21-4ACE-8240-C1663684D161}" presName="txSpace" presStyleCnt="0"/>
      <dgm:spPr/>
    </dgm:pt>
    <dgm:pt modelId="{698150F1-E988-4941-8886-725DC7BAA29D}" type="pres">
      <dgm:prSet presAssocID="{6E36F180-1F21-4ACE-8240-C1663684D161}" presName="desTx" presStyleLbl="revTx" presStyleIdx="1" presStyleCnt="16">
        <dgm:presLayoutVars/>
      </dgm:prSet>
      <dgm:spPr/>
    </dgm:pt>
    <dgm:pt modelId="{B9535155-1D7D-4131-B5AB-E5A164913780}" type="pres">
      <dgm:prSet presAssocID="{B01D1B2D-6D9C-4BDC-98B0-F69CDB206156}" presName="sibTrans" presStyleCnt="0"/>
      <dgm:spPr/>
    </dgm:pt>
    <dgm:pt modelId="{D3F48101-3236-447C-9D02-CE6221FCB5C4}" type="pres">
      <dgm:prSet presAssocID="{DDF1573F-AE2E-4574-8D2B-9331711BAEF3}" presName="compNode" presStyleCnt="0"/>
      <dgm:spPr/>
    </dgm:pt>
    <dgm:pt modelId="{27C4A7C0-D504-4D22-A527-3580205422F0}" type="pres">
      <dgm:prSet presAssocID="{DDF1573F-AE2E-4574-8D2B-9331711BAEF3}"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8D78874-5CFD-46F5-9E77-4CE57E7C58FE}" type="pres">
      <dgm:prSet presAssocID="{DDF1573F-AE2E-4574-8D2B-9331711BAEF3}" presName="iconSpace" presStyleCnt="0"/>
      <dgm:spPr/>
    </dgm:pt>
    <dgm:pt modelId="{0F28F3AA-1471-4A87-A2C7-E2DABF892992}" type="pres">
      <dgm:prSet presAssocID="{DDF1573F-AE2E-4574-8D2B-9331711BAEF3}" presName="parTx" presStyleLbl="revTx" presStyleIdx="2" presStyleCnt="16">
        <dgm:presLayoutVars>
          <dgm:chMax val="0"/>
          <dgm:chPref val="0"/>
        </dgm:presLayoutVars>
      </dgm:prSet>
      <dgm:spPr/>
    </dgm:pt>
    <dgm:pt modelId="{2DB33BC3-17DF-40DB-ACEE-53AD148F7883}" type="pres">
      <dgm:prSet presAssocID="{DDF1573F-AE2E-4574-8D2B-9331711BAEF3}" presName="txSpace" presStyleCnt="0"/>
      <dgm:spPr/>
    </dgm:pt>
    <dgm:pt modelId="{66DE22E8-B740-4EE3-A644-858AAE29167F}" type="pres">
      <dgm:prSet presAssocID="{DDF1573F-AE2E-4574-8D2B-9331711BAEF3}" presName="desTx" presStyleLbl="revTx" presStyleIdx="3" presStyleCnt="16">
        <dgm:presLayoutVars/>
      </dgm:prSet>
      <dgm:spPr/>
    </dgm:pt>
    <dgm:pt modelId="{653B8067-F131-42C2-A4BD-96A037CFE9E2}" type="pres">
      <dgm:prSet presAssocID="{79186A7A-D682-4628-9997-46F94B170E7A}" presName="sibTrans" presStyleCnt="0"/>
      <dgm:spPr/>
    </dgm:pt>
    <dgm:pt modelId="{BD9F44CC-17D4-4CF4-BBF8-DE2D5B50AC6B}" type="pres">
      <dgm:prSet presAssocID="{15E89BAD-CC35-481D-BA24-A015BBFACC97}" presName="compNode" presStyleCnt="0"/>
      <dgm:spPr/>
    </dgm:pt>
    <dgm:pt modelId="{FBB0EB6D-0552-4B4C-BFF8-EEDEDA828E27}" type="pres">
      <dgm:prSet presAssocID="{15E89BAD-CC35-481D-BA24-A015BBFACC9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FA0BF535-D78B-43EA-AD08-2567A654E15A}" type="pres">
      <dgm:prSet presAssocID="{15E89BAD-CC35-481D-BA24-A015BBFACC97}" presName="iconSpace" presStyleCnt="0"/>
      <dgm:spPr/>
    </dgm:pt>
    <dgm:pt modelId="{EFD3C36A-2FBA-4579-AE59-0E43B7920808}" type="pres">
      <dgm:prSet presAssocID="{15E89BAD-CC35-481D-BA24-A015BBFACC97}" presName="parTx" presStyleLbl="revTx" presStyleIdx="4" presStyleCnt="16">
        <dgm:presLayoutVars>
          <dgm:chMax val="0"/>
          <dgm:chPref val="0"/>
        </dgm:presLayoutVars>
      </dgm:prSet>
      <dgm:spPr/>
    </dgm:pt>
    <dgm:pt modelId="{33585D69-5310-435A-BDF5-70C4D4D67D4C}" type="pres">
      <dgm:prSet presAssocID="{15E89BAD-CC35-481D-BA24-A015BBFACC97}" presName="txSpace" presStyleCnt="0"/>
      <dgm:spPr/>
    </dgm:pt>
    <dgm:pt modelId="{A59A6E31-50C8-4B93-B2C5-3C3F80190792}" type="pres">
      <dgm:prSet presAssocID="{15E89BAD-CC35-481D-BA24-A015BBFACC97}" presName="desTx" presStyleLbl="revTx" presStyleIdx="5" presStyleCnt="16">
        <dgm:presLayoutVars/>
      </dgm:prSet>
      <dgm:spPr/>
    </dgm:pt>
    <dgm:pt modelId="{434EBD2D-8A36-49C0-9D0E-DA43FDF8868A}" type="pres">
      <dgm:prSet presAssocID="{06A2CC05-04E1-4C8A-954C-E3EE6A195AF2}" presName="sibTrans" presStyleCnt="0"/>
      <dgm:spPr/>
    </dgm:pt>
    <dgm:pt modelId="{F00E2559-80F3-4AD4-A7E6-1AF8A6A89CD5}" type="pres">
      <dgm:prSet presAssocID="{6546EE48-73CA-46ED-B25F-4208596AE903}" presName="compNode" presStyleCnt="0"/>
      <dgm:spPr/>
    </dgm:pt>
    <dgm:pt modelId="{E4C998B1-5236-4780-ADE8-FE36AF250CB0}" type="pres">
      <dgm:prSet presAssocID="{6546EE48-73CA-46ED-B25F-4208596AE90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FCA06609-298A-4AF9-9295-54CE61F9FF0D}" type="pres">
      <dgm:prSet presAssocID="{6546EE48-73CA-46ED-B25F-4208596AE903}" presName="iconSpace" presStyleCnt="0"/>
      <dgm:spPr/>
    </dgm:pt>
    <dgm:pt modelId="{7F7FCE48-BF58-43E7-B4FB-43C4818AD6FB}" type="pres">
      <dgm:prSet presAssocID="{6546EE48-73CA-46ED-B25F-4208596AE903}" presName="parTx" presStyleLbl="revTx" presStyleIdx="6" presStyleCnt="16">
        <dgm:presLayoutVars>
          <dgm:chMax val="0"/>
          <dgm:chPref val="0"/>
        </dgm:presLayoutVars>
      </dgm:prSet>
      <dgm:spPr/>
    </dgm:pt>
    <dgm:pt modelId="{46216953-6AE5-4AAC-AE8F-7F6DA547D796}" type="pres">
      <dgm:prSet presAssocID="{6546EE48-73CA-46ED-B25F-4208596AE903}" presName="txSpace" presStyleCnt="0"/>
      <dgm:spPr/>
    </dgm:pt>
    <dgm:pt modelId="{160ED3A0-EE8C-4EAA-BAAB-518FC3ED05F3}" type="pres">
      <dgm:prSet presAssocID="{6546EE48-73CA-46ED-B25F-4208596AE903}" presName="desTx" presStyleLbl="revTx" presStyleIdx="7" presStyleCnt="16">
        <dgm:presLayoutVars/>
      </dgm:prSet>
      <dgm:spPr/>
    </dgm:pt>
    <dgm:pt modelId="{4F1C30D4-EEE3-4144-A23A-E5CC0D95505B}" type="pres">
      <dgm:prSet presAssocID="{15EF9FCF-35E3-4BEE-8993-5C9205AB70F8}" presName="sibTrans" presStyleCnt="0"/>
      <dgm:spPr/>
    </dgm:pt>
    <dgm:pt modelId="{65D662D1-C2F5-4326-A51F-5C99BB8F0277}" type="pres">
      <dgm:prSet presAssocID="{6228865C-5BD2-40DD-9078-3E49A2DA7B61}" presName="compNode" presStyleCnt="0"/>
      <dgm:spPr/>
    </dgm:pt>
    <dgm:pt modelId="{F8679BB8-B09A-4894-A5E4-6FD183A39B4A}" type="pres">
      <dgm:prSet presAssocID="{6228865C-5BD2-40DD-9078-3E49A2DA7B6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thematics"/>
        </a:ext>
      </dgm:extLst>
    </dgm:pt>
    <dgm:pt modelId="{2CA6010E-466C-4A85-BCE3-6393CFBB8843}" type="pres">
      <dgm:prSet presAssocID="{6228865C-5BD2-40DD-9078-3E49A2DA7B61}" presName="iconSpace" presStyleCnt="0"/>
      <dgm:spPr/>
    </dgm:pt>
    <dgm:pt modelId="{649C5673-92FE-408F-9A0C-FFE84FDA5987}" type="pres">
      <dgm:prSet presAssocID="{6228865C-5BD2-40DD-9078-3E49A2DA7B61}" presName="parTx" presStyleLbl="revTx" presStyleIdx="8" presStyleCnt="16">
        <dgm:presLayoutVars>
          <dgm:chMax val="0"/>
          <dgm:chPref val="0"/>
        </dgm:presLayoutVars>
      </dgm:prSet>
      <dgm:spPr/>
    </dgm:pt>
    <dgm:pt modelId="{B8EDF0FB-0898-43DC-94A0-A39554E7D22F}" type="pres">
      <dgm:prSet presAssocID="{6228865C-5BD2-40DD-9078-3E49A2DA7B61}" presName="txSpace" presStyleCnt="0"/>
      <dgm:spPr/>
    </dgm:pt>
    <dgm:pt modelId="{ACACA70A-AB34-47DD-A6A5-3B313BCEDA6F}" type="pres">
      <dgm:prSet presAssocID="{6228865C-5BD2-40DD-9078-3E49A2DA7B61}" presName="desTx" presStyleLbl="revTx" presStyleIdx="9" presStyleCnt="16">
        <dgm:presLayoutVars/>
      </dgm:prSet>
      <dgm:spPr/>
    </dgm:pt>
    <dgm:pt modelId="{290DCAAE-A838-4074-9C71-FBACBD9F709E}" type="pres">
      <dgm:prSet presAssocID="{7ABA9222-7448-4E78-A370-171B756857FC}" presName="sibTrans" presStyleCnt="0"/>
      <dgm:spPr/>
    </dgm:pt>
    <dgm:pt modelId="{BB071AD3-CCE2-4085-8A29-CBE28B82D05E}" type="pres">
      <dgm:prSet presAssocID="{41F93413-732E-42CC-9E3A-9069CCFAE881}" presName="compNode" presStyleCnt="0"/>
      <dgm:spPr/>
    </dgm:pt>
    <dgm:pt modelId="{5E211FF9-5173-4D6F-98FE-FDE072D34D0A}" type="pres">
      <dgm:prSet presAssocID="{41F93413-732E-42CC-9E3A-9069CCFAE88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search"/>
        </a:ext>
      </dgm:extLst>
    </dgm:pt>
    <dgm:pt modelId="{F052854B-8144-4272-8D58-7373C5118284}" type="pres">
      <dgm:prSet presAssocID="{41F93413-732E-42CC-9E3A-9069CCFAE881}" presName="iconSpace" presStyleCnt="0"/>
      <dgm:spPr/>
    </dgm:pt>
    <dgm:pt modelId="{1D767E39-ACDA-4951-BE7A-59CA949FF928}" type="pres">
      <dgm:prSet presAssocID="{41F93413-732E-42CC-9E3A-9069CCFAE881}" presName="parTx" presStyleLbl="revTx" presStyleIdx="10" presStyleCnt="16">
        <dgm:presLayoutVars>
          <dgm:chMax val="0"/>
          <dgm:chPref val="0"/>
        </dgm:presLayoutVars>
      </dgm:prSet>
      <dgm:spPr/>
    </dgm:pt>
    <dgm:pt modelId="{B25A8BFE-5E1B-4A4C-940D-9A9A4D9B61FC}" type="pres">
      <dgm:prSet presAssocID="{41F93413-732E-42CC-9E3A-9069CCFAE881}" presName="txSpace" presStyleCnt="0"/>
      <dgm:spPr/>
    </dgm:pt>
    <dgm:pt modelId="{0BF5630D-1A02-45E8-9313-02CA69407AFB}" type="pres">
      <dgm:prSet presAssocID="{41F93413-732E-42CC-9E3A-9069CCFAE881}" presName="desTx" presStyleLbl="revTx" presStyleIdx="11" presStyleCnt="16">
        <dgm:presLayoutVars/>
      </dgm:prSet>
      <dgm:spPr/>
    </dgm:pt>
    <dgm:pt modelId="{5E710048-0DBB-4ABD-841D-2793182420C7}" type="pres">
      <dgm:prSet presAssocID="{016AE9AE-4C36-4218-B9E5-BC89AD8B4B3D}" presName="sibTrans" presStyleCnt="0"/>
      <dgm:spPr/>
    </dgm:pt>
    <dgm:pt modelId="{6DB559D0-87F1-4E2C-A883-0A34A77CB073}" type="pres">
      <dgm:prSet presAssocID="{3034EE87-5EE5-4C1A-A6BC-0A4BF93F2C0C}" presName="compNode" presStyleCnt="0"/>
      <dgm:spPr/>
    </dgm:pt>
    <dgm:pt modelId="{60E1C34A-FFB5-4D1D-B59F-656F8E3F2900}" type="pres">
      <dgm:prSet presAssocID="{3034EE87-5EE5-4C1A-A6BC-0A4BF93F2C0C}"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alculator"/>
        </a:ext>
      </dgm:extLst>
    </dgm:pt>
    <dgm:pt modelId="{146E2BFE-8B32-4E0A-9B10-0C470D38DDB4}" type="pres">
      <dgm:prSet presAssocID="{3034EE87-5EE5-4C1A-A6BC-0A4BF93F2C0C}" presName="iconSpace" presStyleCnt="0"/>
      <dgm:spPr/>
    </dgm:pt>
    <dgm:pt modelId="{22C08EEE-EE85-4689-9323-D54DE7B25CE4}" type="pres">
      <dgm:prSet presAssocID="{3034EE87-5EE5-4C1A-A6BC-0A4BF93F2C0C}" presName="parTx" presStyleLbl="revTx" presStyleIdx="12" presStyleCnt="16">
        <dgm:presLayoutVars>
          <dgm:chMax val="0"/>
          <dgm:chPref val="0"/>
        </dgm:presLayoutVars>
      </dgm:prSet>
      <dgm:spPr/>
    </dgm:pt>
    <dgm:pt modelId="{E40E86F8-252C-48C8-92F6-B3DC2994C4EA}" type="pres">
      <dgm:prSet presAssocID="{3034EE87-5EE5-4C1A-A6BC-0A4BF93F2C0C}" presName="txSpace" presStyleCnt="0"/>
      <dgm:spPr/>
    </dgm:pt>
    <dgm:pt modelId="{78F27EDF-6393-4CC0-B02F-8FEF217F888F}" type="pres">
      <dgm:prSet presAssocID="{3034EE87-5EE5-4C1A-A6BC-0A4BF93F2C0C}" presName="desTx" presStyleLbl="revTx" presStyleIdx="13" presStyleCnt="16">
        <dgm:presLayoutVars/>
      </dgm:prSet>
      <dgm:spPr/>
    </dgm:pt>
    <dgm:pt modelId="{7CDF7656-3678-4C96-B5C0-85AC2F655621}" type="pres">
      <dgm:prSet presAssocID="{07C4ADDB-861C-480C-BE4B-651CFFEA5575}" presName="sibTrans" presStyleCnt="0"/>
      <dgm:spPr/>
    </dgm:pt>
    <dgm:pt modelId="{DDCC7524-6D7A-4AB2-A764-68D1DBACF798}" type="pres">
      <dgm:prSet presAssocID="{5963DFDE-2848-4EE3-A137-9C0E4A265AA2}" presName="compNode" presStyleCnt="0"/>
      <dgm:spPr/>
    </dgm:pt>
    <dgm:pt modelId="{399BC6A4-2DCA-45DE-B59A-A8C934FC50A2}" type="pres">
      <dgm:prSet presAssocID="{5963DFDE-2848-4EE3-A137-9C0E4A265AA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Presentation with Pie Chart"/>
        </a:ext>
      </dgm:extLst>
    </dgm:pt>
    <dgm:pt modelId="{6BEE6EE1-4A1E-4E28-9DA9-537509BC6DD2}" type="pres">
      <dgm:prSet presAssocID="{5963DFDE-2848-4EE3-A137-9C0E4A265AA2}" presName="iconSpace" presStyleCnt="0"/>
      <dgm:spPr/>
    </dgm:pt>
    <dgm:pt modelId="{D3FFD1F9-0D28-46CE-A6A2-7133E3DD611C}" type="pres">
      <dgm:prSet presAssocID="{5963DFDE-2848-4EE3-A137-9C0E4A265AA2}" presName="parTx" presStyleLbl="revTx" presStyleIdx="14" presStyleCnt="16">
        <dgm:presLayoutVars>
          <dgm:chMax val="0"/>
          <dgm:chPref val="0"/>
        </dgm:presLayoutVars>
      </dgm:prSet>
      <dgm:spPr/>
    </dgm:pt>
    <dgm:pt modelId="{6654AB5C-5DFB-4362-B786-2BE2EFC31AD4}" type="pres">
      <dgm:prSet presAssocID="{5963DFDE-2848-4EE3-A137-9C0E4A265AA2}" presName="txSpace" presStyleCnt="0"/>
      <dgm:spPr/>
    </dgm:pt>
    <dgm:pt modelId="{9C782D98-D1F3-49EB-B8C8-2329A5226B1E}" type="pres">
      <dgm:prSet presAssocID="{5963DFDE-2848-4EE3-A137-9C0E4A265AA2}" presName="desTx" presStyleLbl="revTx" presStyleIdx="15" presStyleCnt="16">
        <dgm:presLayoutVars/>
      </dgm:prSet>
      <dgm:spPr/>
    </dgm:pt>
  </dgm:ptLst>
  <dgm:cxnLst>
    <dgm:cxn modelId="{33B02707-06C5-4BEE-BD7D-C366D4EC9C11}" type="presOf" srcId="{5780D52D-8264-4305-BA83-F5168D637DF4}" destId="{ACACA70A-AB34-47DD-A6A5-3B313BCEDA6F}" srcOrd="0" destOrd="0" presId="urn:microsoft.com/office/officeart/2018/2/layout/IconLabelDescriptionList"/>
    <dgm:cxn modelId="{E80CBA10-D9F3-4025-AB43-299D8EFAF52A}" type="presOf" srcId="{6AD63FA3-AAA0-45A8-8E99-2ED0A63F69BE}" destId="{66DE22E8-B740-4EE3-A644-858AAE29167F}" srcOrd="0" destOrd="1" presId="urn:microsoft.com/office/officeart/2018/2/layout/IconLabelDescriptionList"/>
    <dgm:cxn modelId="{1DF2C417-A24D-4277-B8DC-175DDC64B732}" type="presOf" srcId="{89898D90-8593-4DF4-9034-7700BE5AF085}" destId="{A59A6E31-50C8-4B93-B2C5-3C3F80190792}" srcOrd="0" destOrd="0" presId="urn:microsoft.com/office/officeart/2018/2/layout/IconLabelDescriptionList"/>
    <dgm:cxn modelId="{5AF32F1D-1AFB-48B8-84CF-826B8B7662EA}" srcId="{DDF1573F-AE2E-4574-8D2B-9331711BAEF3}" destId="{6AD63FA3-AAA0-45A8-8E99-2ED0A63F69BE}" srcOrd="1" destOrd="0" parTransId="{87998AEA-1895-4C17-A56C-4BCDD4B823CC}" sibTransId="{E217466E-113C-4C1C-9148-634374399847}"/>
    <dgm:cxn modelId="{27EB9721-9356-4AAF-B3AC-0E2063EC5608}" type="presOf" srcId="{3034EE87-5EE5-4C1A-A6BC-0A4BF93F2C0C}" destId="{22C08EEE-EE85-4689-9323-D54DE7B25CE4}" srcOrd="0" destOrd="0" presId="urn:microsoft.com/office/officeart/2018/2/layout/IconLabelDescriptionList"/>
    <dgm:cxn modelId="{082BA226-BB23-4E39-A1DF-321F0EC5949E}" srcId="{6546EE48-73CA-46ED-B25F-4208596AE903}" destId="{D505F4BF-8FE7-4D2F-8C73-6BB5293694FC}" srcOrd="1" destOrd="0" parTransId="{BEDC9B10-A539-4C0C-942D-FBE858375EB8}" sibTransId="{99663944-51A6-4046-B1E3-46A6F635B628}"/>
    <dgm:cxn modelId="{F8BD7037-6854-40DB-87C3-E7A31D63662D}" type="presOf" srcId="{01BA1F6D-8D3B-4D74-B16C-23DBB5DEFC72}" destId="{698150F1-E988-4941-8886-725DC7BAA29D}" srcOrd="0" destOrd="0" presId="urn:microsoft.com/office/officeart/2018/2/layout/IconLabelDescriptionList"/>
    <dgm:cxn modelId="{A3A54B38-4F49-4259-8C7E-79DC91A6569F}" srcId="{15E89BAD-CC35-481D-BA24-A015BBFACC97}" destId="{89898D90-8593-4DF4-9034-7700BE5AF085}" srcOrd="0" destOrd="0" parTransId="{B01EABBD-75B5-4E55-B47F-80311D244180}" sibTransId="{7A047F3C-D42D-41E9-845C-6688A90E821A}"/>
    <dgm:cxn modelId="{3AD63B3B-7EC8-412A-997D-DA05C8BDA11E}" srcId="{FA6B79D8-68A7-41C3-88DF-EB5E52B774FB}" destId="{6546EE48-73CA-46ED-B25F-4208596AE903}" srcOrd="3" destOrd="0" parTransId="{52CDFD7D-7CF3-4891-BC3B-D33E1FB93CAD}" sibTransId="{15EF9FCF-35E3-4BEE-8993-5C9205AB70F8}"/>
    <dgm:cxn modelId="{3CF9433B-F40C-4BD8-AD46-5D68C15144F0}" srcId="{3034EE87-5EE5-4C1A-A6BC-0A4BF93F2C0C}" destId="{08A91D1C-C68B-4DC6-A8F0-0FD430C4FC57}" srcOrd="1" destOrd="0" parTransId="{1CE5671C-F5DB-46C1-9B50-EEE5B59D091D}" sibTransId="{48E7AD59-D126-44C5-885B-C93F040F1B84}"/>
    <dgm:cxn modelId="{8AD6B660-95B0-4F25-BB76-781891A0B413}" srcId="{5963DFDE-2848-4EE3-A137-9C0E4A265AA2}" destId="{EEC58B40-12DC-4210-8E10-BF53542F7717}" srcOrd="0" destOrd="0" parTransId="{26499D38-6555-452E-89BA-B569B0E3D649}" sibTransId="{733942E9-59A2-4DC6-A945-7BD503985B1A}"/>
    <dgm:cxn modelId="{7227E461-E758-4139-82C0-5CC6817EEBAC}" type="presOf" srcId="{10BA153E-14B3-4A90-9C88-1CD7033077F3}" destId="{0BF5630D-1A02-45E8-9313-02CA69407AFB}" srcOrd="0" destOrd="1" presId="urn:microsoft.com/office/officeart/2018/2/layout/IconLabelDescriptionList"/>
    <dgm:cxn modelId="{DDE46D62-A53E-4030-8D15-D8A1236EED45}" type="presOf" srcId="{3A8BEFC0-4C3A-47EE-BF3E-B267977BE197}" destId="{66DE22E8-B740-4EE3-A644-858AAE29167F}" srcOrd="0" destOrd="0" presId="urn:microsoft.com/office/officeart/2018/2/layout/IconLabelDescriptionList"/>
    <dgm:cxn modelId="{6909FE45-0D7C-40F6-89F5-C9ACC2158B84}" type="presOf" srcId="{61F979A4-4131-4E01-8BAA-34BEDAEFDDA7}" destId="{0BF5630D-1A02-45E8-9313-02CA69407AFB}" srcOrd="0" destOrd="0" presId="urn:microsoft.com/office/officeart/2018/2/layout/IconLabelDescriptionList"/>
    <dgm:cxn modelId="{CD722B49-DDF3-45C5-A7B4-2D33EBE26552}" type="presOf" srcId="{08A91D1C-C68B-4DC6-A8F0-0FD430C4FC57}" destId="{78F27EDF-6393-4CC0-B02F-8FEF217F888F}" srcOrd="0" destOrd="1" presId="urn:microsoft.com/office/officeart/2018/2/layout/IconLabelDescriptionList"/>
    <dgm:cxn modelId="{935C484A-3F8F-42DF-8A36-FF18E193D220}" srcId="{5963DFDE-2848-4EE3-A137-9C0E4A265AA2}" destId="{B916DE03-09BC-475A-943B-5334EB4508A7}" srcOrd="1" destOrd="0" parTransId="{760DA413-4F2B-4242-ACD6-D160E423A3EC}" sibTransId="{790B3F65-4700-46BA-B0AC-4C575A2EEAF5}"/>
    <dgm:cxn modelId="{54A3184D-DB40-46A9-BF84-755E882F3B78}" type="presOf" srcId="{6546EE48-73CA-46ED-B25F-4208596AE903}" destId="{7F7FCE48-BF58-43E7-B4FB-43C4818AD6FB}" srcOrd="0" destOrd="0" presId="urn:microsoft.com/office/officeart/2018/2/layout/IconLabelDescriptionList"/>
    <dgm:cxn modelId="{28AB2A4E-E4F1-4DFB-82BB-2416E4B9354C}" srcId="{FA6B79D8-68A7-41C3-88DF-EB5E52B774FB}" destId="{5963DFDE-2848-4EE3-A137-9C0E4A265AA2}" srcOrd="7" destOrd="0" parTransId="{0676612E-7034-46CE-9144-0AAAC98D8497}" sibTransId="{CD659469-7355-41D0-A3A6-44188D19C52A}"/>
    <dgm:cxn modelId="{1F610550-E4DB-4B32-A603-D67B78CA4F9C}" srcId="{6E36F180-1F21-4ACE-8240-C1663684D161}" destId="{A10A5690-C40F-4EDB-92DC-A8EF011B5BAC}" srcOrd="1" destOrd="0" parTransId="{C3F887EF-D760-4306-B648-7056F26CCB45}" sibTransId="{A634C639-6F4C-4B32-AEFE-21EA373C86CC}"/>
    <dgm:cxn modelId="{3FB0D076-E023-4C16-BAE6-D04AC0A4816C}" type="presOf" srcId="{039BE6A3-30B6-41BE-8B34-9C7470498197}" destId="{160ED3A0-EE8C-4EAA-BAAB-518FC3ED05F3}" srcOrd="0" destOrd="0" presId="urn:microsoft.com/office/officeart/2018/2/layout/IconLabelDescriptionList"/>
    <dgm:cxn modelId="{275CA557-8150-4255-9181-4395FE745761}" type="presOf" srcId="{A10A5690-C40F-4EDB-92DC-A8EF011B5BAC}" destId="{698150F1-E988-4941-8886-725DC7BAA29D}" srcOrd="0" destOrd="1" presId="urn:microsoft.com/office/officeart/2018/2/layout/IconLabelDescriptionList"/>
    <dgm:cxn modelId="{7679507E-AFC6-4BE5-A306-D6C102444AE5}" srcId="{FA6B79D8-68A7-41C3-88DF-EB5E52B774FB}" destId="{DDF1573F-AE2E-4574-8D2B-9331711BAEF3}" srcOrd="1" destOrd="0" parTransId="{7352871D-DFF8-48A8-9D9A-CF5D3D425A7B}" sibTransId="{79186A7A-D682-4628-9997-46F94B170E7A}"/>
    <dgm:cxn modelId="{6AB7EB83-8625-4E7F-BDC9-A8308224EB9E}" type="presOf" srcId="{6228865C-5BD2-40DD-9078-3E49A2DA7B61}" destId="{649C5673-92FE-408F-9A0C-FFE84FDA5987}" srcOrd="0" destOrd="0" presId="urn:microsoft.com/office/officeart/2018/2/layout/IconLabelDescriptionList"/>
    <dgm:cxn modelId="{AE262D85-5672-4886-8FAB-028762CC3F86}" type="presOf" srcId="{EEC58B40-12DC-4210-8E10-BF53542F7717}" destId="{9C782D98-D1F3-49EB-B8C8-2329A5226B1E}" srcOrd="0" destOrd="0" presId="urn:microsoft.com/office/officeart/2018/2/layout/IconLabelDescriptionList"/>
    <dgm:cxn modelId="{84827688-6553-462C-8BE2-FD7EDF481877}" type="presOf" srcId="{6E36F180-1F21-4ACE-8240-C1663684D161}" destId="{A42A3A40-135E-4E26-A312-5EA8F2FDD3C9}" srcOrd="0" destOrd="0" presId="urn:microsoft.com/office/officeart/2018/2/layout/IconLabelDescriptionList"/>
    <dgm:cxn modelId="{74AFEF91-EBAB-4FDA-B461-6D78239A5040}" srcId="{6546EE48-73CA-46ED-B25F-4208596AE903}" destId="{039BE6A3-30B6-41BE-8B34-9C7470498197}" srcOrd="0" destOrd="0" parTransId="{5202D463-8559-462A-B985-5D41B1F2A103}" sibTransId="{28A31B45-16A2-47EB-A4DE-D290787DB4BB}"/>
    <dgm:cxn modelId="{5B0D6093-4B98-49E6-8B20-30356DE1A1A9}" srcId="{41F93413-732E-42CC-9E3A-9069CCFAE881}" destId="{10BA153E-14B3-4A90-9C88-1CD7033077F3}" srcOrd="1" destOrd="0" parTransId="{45B40128-8344-4570-8DAF-17F1CCDB11DA}" sibTransId="{28493593-714E-472C-9E9B-63BE9B258B0E}"/>
    <dgm:cxn modelId="{6FCE039B-59D1-45B9-8754-07EC192F8165}" type="presOf" srcId="{5963DFDE-2848-4EE3-A137-9C0E4A265AA2}" destId="{D3FFD1F9-0D28-46CE-A6A2-7133E3DD611C}" srcOrd="0" destOrd="0" presId="urn:microsoft.com/office/officeart/2018/2/layout/IconLabelDescriptionList"/>
    <dgm:cxn modelId="{BF0FDA9F-F937-4A66-BBDC-726C7D559CC5}" srcId="{FA6B79D8-68A7-41C3-88DF-EB5E52B774FB}" destId="{15E89BAD-CC35-481D-BA24-A015BBFACC97}" srcOrd="2" destOrd="0" parTransId="{50931F40-7256-41D5-BC13-E8D685890579}" sibTransId="{06A2CC05-04E1-4C8A-954C-E3EE6A195AF2}"/>
    <dgm:cxn modelId="{ED1EC8A3-8396-4DB8-A873-19BCC9F4D746}" srcId="{FA6B79D8-68A7-41C3-88DF-EB5E52B774FB}" destId="{41F93413-732E-42CC-9E3A-9069CCFAE881}" srcOrd="5" destOrd="0" parTransId="{7013361D-0880-4DAF-A29C-91D88CC5B98A}" sibTransId="{016AE9AE-4C36-4218-B9E5-BC89AD8B4B3D}"/>
    <dgm:cxn modelId="{A3A0BFB2-A4F4-4246-BE58-356CBB33841F}" srcId="{FA6B79D8-68A7-41C3-88DF-EB5E52B774FB}" destId="{6E36F180-1F21-4ACE-8240-C1663684D161}" srcOrd="0" destOrd="0" parTransId="{76228AF9-39DA-4D5A-B618-07A391F4ED52}" sibTransId="{B01D1B2D-6D9C-4BDC-98B0-F69CDB206156}"/>
    <dgm:cxn modelId="{4D5BF2B6-693B-4B9D-89FD-FEA73C016EA3}" srcId="{FA6B79D8-68A7-41C3-88DF-EB5E52B774FB}" destId="{6228865C-5BD2-40DD-9078-3E49A2DA7B61}" srcOrd="4" destOrd="0" parTransId="{4444467F-200B-48E5-946E-81DD18262A3C}" sibTransId="{7ABA9222-7448-4E78-A370-171B756857FC}"/>
    <dgm:cxn modelId="{2B1433B7-3608-49FD-A25B-91360243385D}" srcId="{FA6B79D8-68A7-41C3-88DF-EB5E52B774FB}" destId="{3034EE87-5EE5-4C1A-A6BC-0A4BF93F2C0C}" srcOrd="6" destOrd="0" parTransId="{34E7D0F5-A9FD-4AEB-8359-8BF3730E9076}" sibTransId="{07C4ADDB-861C-480C-BE4B-651CFFEA5575}"/>
    <dgm:cxn modelId="{211BDEB7-9727-4B11-AC3B-01C73B74B2CB}" srcId="{6228865C-5BD2-40DD-9078-3E49A2DA7B61}" destId="{5780D52D-8264-4305-BA83-F5168D637DF4}" srcOrd="0" destOrd="0" parTransId="{D4E7FB07-7DD9-4073-A7F0-2C0C594274B8}" sibTransId="{7A018D3F-BF78-4127-B1E6-C01A2E50192D}"/>
    <dgm:cxn modelId="{1887FEBB-98D5-41DD-A1FE-53571B3B4734}" type="presOf" srcId="{15E89BAD-CC35-481D-BA24-A015BBFACC97}" destId="{EFD3C36A-2FBA-4579-AE59-0E43B7920808}" srcOrd="0" destOrd="0" presId="urn:microsoft.com/office/officeart/2018/2/layout/IconLabelDescriptionList"/>
    <dgm:cxn modelId="{A57FE9BC-D4CB-4BC5-A9A0-EFA7D1B1BF24}" type="presOf" srcId="{DDF1573F-AE2E-4574-8D2B-9331711BAEF3}" destId="{0F28F3AA-1471-4A87-A2C7-E2DABF892992}" srcOrd="0" destOrd="0" presId="urn:microsoft.com/office/officeart/2018/2/layout/IconLabelDescriptionList"/>
    <dgm:cxn modelId="{051D8DBF-C17D-4CF8-81B6-BCC82F2B6451}" srcId="{41F93413-732E-42CC-9E3A-9069CCFAE881}" destId="{61F979A4-4131-4E01-8BAA-34BEDAEFDDA7}" srcOrd="0" destOrd="0" parTransId="{75902A4D-8954-4E5F-93FE-319FCF64AD45}" sibTransId="{F6DD00C5-01CA-4C33-8E28-24ECDD36C467}"/>
    <dgm:cxn modelId="{03B38DD8-DB30-4DFA-92FB-84326431D134}" type="presOf" srcId="{7F704665-287B-4FD1-AF75-5968DDC699B3}" destId="{78F27EDF-6393-4CC0-B02F-8FEF217F888F}" srcOrd="0" destOrd="0" presId="urn:microsoft.com/office/officeart/2018/2/layout/IconLabelDescriptionList"/>
    <dgm:cxn modelId="{8FD169DF-40E2-46CC-A044-284E0B59AC60}" type="presOf" srcId="{B916DE03-09BC-475A-943B-5334EB4508A7}" destId="{9C782D98-D1F3-49EB-B8C8-2329A5226B1E}" srcOrd="0" destOrd="1" presId="urn:microsoft.com/office/officeart/2018/2/layout/IconLabelDescriptionList"/>
    <dgm:cxn modelId="{F99DA1EA-4235-4025-A682-66AB003933D2}" srcId="{DDF1573F-AE2E-4574-8D2B-9331711BAEF3}" destId="{3A8BEFC0-4C3A-47EE-BF3E-B267977BE197}" srcOrd="0" destOrd="0" parTransId="{7C55C3DC-EE79-4A71-B682-1A27920DE1BF}" sibTransId="{DE633000-097F-4B07-A5BA-A0C9B90D0344}"/>
    <dgm:cxn modelId="{E8CA52EB-6302-471D-982B-CE3B3A1499D3}" type="presOf" srcId="{D505F4BF-8FE7-4D2F-8C73-6BB5293694FC}" destId="{160ED3A0-EE8C-4EAA-BAAB-518FC3ED05F3}" srcOrd="0" destOrd="1" presId="urn:microsoft.com/office/officeart/2018/2/layout/IconLabelDescriptionList"/>
    <dgm:cxn modelId="{545F39F2-8B2A-4955-803C-6B4E705E7A94}" srcId="{6E36F180-1F21-4ACE-8240-C1663684D161}" destId="{01BA1F6D-8D3B-4D74-B16C-23DBB5DEFC72}" srcOrd="0" destOrd="0" parTransId="{DE75CFB4-1C04-4B82-B50B-F1DFD878F119}" sibTransId="{C8BC0DF3-F377-43C3-87FC-5F855F7AD8BF}"/>
    <dgm:cxn modelId="{0907A0F5-C402-45EE-AD45-D4560C0EFA1C}" type="presOf" srcId="{FA6B79D8-68A7-41C3-88DF-EB5E52B774FB}" destId="{CCBEF489-0E5B-47CD-8066-7D420A9CA5AA}" srcOrd="0" destOrd="0" presId="urn:microsoft.com/office/officeart/2018/2/layout/IconLabelDescriptionList"/>
    <dgm:cxn modelId="{0DAF70F8-6421-4609-9F47-1FDD55D3D6BA}" srcId="{3034EE87-5EE5-4C1A-A6BC-0A4BF93F2C0C}" destId="{7F704665-287B-4FD1-AF75-5968DDC699B3}" srcOrd="0" destOrd="0" parTransId="{6F53B9D3-5792-44D7-9D01-9E0223AC8E1D}" sibTransId="{FAE98006-02BF-4763-A21E-B6FC45B05E44}"/>
    <dgm:cxn modelId="{D0505BFB-79B3-47DB-A76C-A543AA6CE0BB}" type="presOf" srcId="{41F93413-732E-42CC-9E3A-9069CCFAE881}" destId="{1D767E39-ACDA-4951-BE7A-59CA949FF928}" srcOrd="0" destOrd="0" presId="urn:microsoft.com/office/officeart/2018/2/layout/IconLabelDescriptionList"/>
    <dgm:cxn modelId="{BADC06DC-E398-492C-92A3-3DDEEFAE6693}" type="presParOf" srcId="{CCBEF489-0E5B-47CD-8066-7D420A9CA5AA}" destId="{4A6D0E82-F48B-41B2-BB7C-03534135BC9A}" srcOrd="0" destOrd="0" presId="urn:microsoft.com/office/officeart/2018/2/layout/IconLabelDescriptionList"/>
    <dgm:cxn modelId="{474B05B6-1435-41E3-B1F6-C44EB1548400}" type="presParOf" srcId="{4A6D0E82-F48B-41B2-BB7C-03534135BC9A}" destId="{8E07F33F-A9B9-4D0E-BFBF-262614FD7F8D}" srcOrd="0" destOrd="0" presId="urn:microsoft.com/office/officeart/2018/2/layout/IconLabelDescriptionList"/>
    <dgm:cxn modelId="{3EC2A6D8-487E-43C3-B0DE-47EA1CA17A60}" type="presParOf" srcId="{4A6D0E82-F48B-41B2-BB7C-03534135BC9A}" destId="{BDE89CE6-6B19-4AE2-8BBA-59319998C778}" srcOrd="1" destOrd="0" presId="urn:microsoft.com/office/officeart/2018/2/layout/IconLabelDescriptionList"/>
    <dgm:cxn modelId="{8A00D1A6-A872-48CF-B8E4-BAD9CDB0C65E}" type="presParOf" srcId="{4A6D0E82-F48B-41B2-BB7C-03534135BC9A}" destId="{A42A3A40-135E-4E26-A312-5EA8F2FDD3C9}" srcOrd="2" destOrd="0" presId="urn:microsoft.com/office/officeart/2018/2/layout/IconLabelDescriptionList"/>
    <dgm:cxn modelId="{F10DB069-77AE-4A10-828A-C5123E806784}" type="presParOf" srcId="{4A6D0E82-F48B-41B2-BB7C-03534135BC9A}" destId="{17B99E55-6F14-4B7F-B102-3B0492B3D22B}" srcOrd="3" destOrd="0" presId="urn:microsoft.com/office/officeart/2018/2/layout/IconLabelDescriptionList"/>
    <dgm:cxn modelId="{34899317-0176-405F-ACEB-47E73A057E72}" type="presParOf" srcId="{4A6D0E82-F48B-41B2-BB7C-03534135BC9A}" destId="{698150F1-E988-4941-8886-725DC7BAA29D}" srcOrd="4" destOrd="0" presId="urn:microsoft.com/office/officeart/2018/2/layout/IconLabelDescriptionList"/>
    <dgm:cxn modelId="{9A3F27AE-0F76-45EE-A376-EC14BF1486CD}" type="presParOf" srcId="{CCBEF489-0E5B-47CD-8066-7D420A9CA5AA}" destId="{B9535155-1D7D-4131-B5AB-E5A164913780}" srcOrd="1" destOrd="0" presId="urn:microsoft.com/office/officeart/2018/2/layout/IconLabelDescriptionList"/>
    <dgm:cxn modelId="{4B505A2F-85E4-4433-8F49-579A1F81DA9B}" type="presParOf" srcId="{CCBEF489-0E5B-47CD-8066-7D420A9CA5AA}" destId="{D3F48101-3236-447C-9D02-CE6221FCB5C4}" srcOrd="2" destOrd="0" presId="urn:microsoft.com/office/officeart/2018/2/layout/IconLabelDescriptionList"/>
    <dgm:cxn modelId="{086E4E97-C5FB-4AB2-9EDA-502AB0A7C935}" type="presParOf" srcId="{D3F48101-3236-447C-9D02-CE6221FCB5C4}" destId="{27C4A7C0-D504-4D22-A527-3580205422F0}" srcOrd="0" destOrd="0" presId="urn:microsoft.com/office/officeart/2018/2/layout/IconLabelDescriptionList"/>
    <dgm:cxn modelId="{69FF6260-1DDA-4ABE-87A0-78F68653AFA8}" type="presParOf" srcId="{D3F48101-3236-447C-9D02-CE6221FCB5C4}" destId="{48D78874-5CFD-46F5-9E77-4CE57E7C58FE}" srcOrd="1" destOrd="0" presId="urn:microsoft.com/office/officeart/2018/2/layout/IconLabelDescriptionList"/>
    <dgm:cxn modelId="{258D273B-7DB6-4D42-B241-EA94A7AC248B}" type="presParOf" srcId="{D3F48101-3236-447C-9D02-CE6221FCB5C4}" destId="{0F28F3AA-1471-4A87-A2C7-E2DABF892992}" srcOrd="2" destOrd="0" presId="urn:microsoft.com/office/officeart/2018/2/layout/IconLabelDescriptionList"/>
    <dgm:cxn modelId="{11789072-6DDA-433A-A989-20BD2E21FAA8}" type="presParOf" srcId="{D3F48101-3236-447C-9D02-CE6221FCB5C4}" destId="{2DB33BC3-17DF-40DB-ACEE-53AD148F7883}" srcOrd="3" destOrd="0" presId="urn:microsoft.com/office/officeart/2018/2/layout/IconLabelDescriptionList"/>
    <dgm:cxn modelId="{D78040D1-3148-4748-9B57-9BC23B881D41}" type="presParOf" srcId="{D3F48101-3236-447C-9D02-CE6221FCB5C4}" destId="{66DE22E8-B740-4EE3-A644-858AAE29167F}" srcOrd="4" destOrd="0" presId="urn:microsoft.com/office/officeart/2018/2/layout/IconLabelDescriptionList"/>
    <dgm:cxn modelId="{9D5D0655-B0C6-4DD7-AD03-45F5FC610F49}" type="presParOf" srcId="{CCBEF489-0E5B-47CD-8066-7D420A9CA5AA}" destId="{653B8067-F131-42C2-A4BD-96A037CFE9E2}" srcOrd="3" destOrd="0" presId="urn:microsoft.com/office/officeart/2018/2/layout/IconLabelDescriptionList"/>
    <dgm:cxn modelId="{BC27DF7B-D8A5-426F-BD84-3B7F23821B62}" type="presParOf" srcId="{CCBEF489-0E5B-47CD-8066-7D420A9CA5AA}" destId="{BD9F44CC-17D4-4CF4-BBF8-DE2D5B50AC6B}" srcOrd="4" destOrd="0" presId="urn:microsoft.com/office/officeart/2018/2/layout/IconLabelDescriptionList"/>
    <dgm:cxn modelId="{7FB0C55C-3BB6-49B7-A1AE-7F3F713ADFB1}" type="presParOf" srcId="{BD9F44CC-17D4-4CF4-BBF8-DE2D5B50AC6B}" destId="{FBB0EB6D-0552-4B4C-BFF8-EEDEDA828E27}" srcOrd="0" destOrd="0" presId="urn:microsoft.com/office/officeart/2018/2/layout/IconLabelDescriptionList"/>
    <dgm:cxn modelId="{FF065287-1A50-4629-A0E7-26580E4CD2D0}" type="presParOf" srcId="{BD9F44CC-17D4-4CF4-BBF8-DE2D5B50AC6B}" destId="{FA0BF535-D78B-43EA-AD08-2567A654E15A}" srcOrd="1" destOrd="0" presId="urn:microsoft.com/office/officeart/2018/2/layout/IconLabelDescriptionList"/>
    <dgm:cxn modelId="{23CBB842-ED0C-4B0A-BEA6-5B5FFD3E66D8}" type="presParOf" srcId="{BD9F44CC-17D4-4CF4-BBF8-DE2D5B50AC6B}" destId="{EFD3C36A-2FBA-4579-AE59-0E43B7920808}" srcOrd="2" destOrd="0" presId="urn:microsoft.com/office/officeart/2018/2/layout/IconLabelDescriptionList"/>
    <dgm:cxn modelId="{483640F5-A5BE-48B9-8B37-3C40D7F2270D}" type="presParOf" srcId="{BD9F44CC-17D4-4CF4-BBF8-DE2D5B50AC6B}" destId="{33585D69-5310-435A-BDF5-70C4D4D67D4C}" srcOrd="3" destOrd="0" presId="urn:microsoft.com/office/officeart/2018/2/layout/IconLabelDescriptionList"/>
    <dgm:cxn modelId="{63145927-9AD6-4C0B-B703-34ADE4CD6457}" type="presParOf" srcId="{BD9F44CC-17D4-4CF4-BBF8-DE2D5B50AC6B}" destId="{A59A6E31-50C8-4B93-B2C5-3C3F80190792}" srcOrd="4" destOrd="0" presId="urn:microsoft.com/office/officeart/2018/2/layout/IconLabelDescriptionList"/>
    <dgm:cxn modelId="{D8ACE1CD-233C-4FEC-B883-D7C2D80D0C02}" type="presParOf" srcId="{CCBEF489-0E5B-47CD-8066-7D420A9CA5AA}" destId="{434EBD2D-8A36-49C0-9D0E-DA43FDF8868A}" srcOrd="5" destOrd="0" presId="urn:microsoft.com/office/officeart/2018/2/layout/IconLabelDescriptionList"/>
    <dgm:cxn modelId="{13B1CD69-3D95-4DE6-A70A-F3C020732C51}" type="presParOf" srcId="{CCBEF489-0E5B-47CD-8066-7D420A9CA5AA}" destId="{F00E2559-80F3-4AD4-A7E6-1AF8A6A89CD5}" srcOrd="6" destOrd="0" presId="urn:microsoft.com/office/officeart/2018/2/layout/IconLabelDescriptionList"/>
    <dgm:cxn modelId="{FC99BE1F-1AA2-4DB0-9C5D-DF3BCA153534}" type="presParOf" srcId="{F00E2559-80F3-4AD4-A7E6-1AF8A6A89CD5}" destId="{E4C998B1-5236-4780-ADE8-FE36AF250CB0}" srcOrd="0" destOrd="0" presId="urn:microsoft.com/office/officeart/2018/2/layout/IconLabelDescriptionList"/>
    <dgm:cxn modelId="{D319F1E8-4809-499D-8D25-F36E8699DCE1}" type="presParOf" srcId="{F00E2559-80F3-4AD4-A7E6-1AF8A6A89CD5}" destId="{FCA06609-298A-4AF9-9295-54CE61F9FF0D}" srcOrd="1" destOrd="0" presId="urn:microsoft.com/office/officeart/2018/2/layout/IconLabelDescriptionList"/>
    <dgm:cxn modelId="{90302D64-A84C-4008-B129-E71DAF3C2D2C}" type="presParOf" srcId="{F00E2559-80F3-4AD4-A7E6-1AF8A6A89CD5}" destId="{7F7FCE48-BF58-43E7-B4FB-43C4818AD6FB}" srcOrd="2" destOrd="0" presId="urn:microsoft.com/office/officeart/2018/2/layout/IconLabelDescriptionList"/>
    <dgm:cxn modelId="{B25EE3C2-A01A-4571-A95B-2D8D59CE0A88}" type="presParOf" srcId="{F00E2559-80F3-4AD4-A7E6-1AF8A6A89CD5}" destId="{46216953-6AE5-4AAC-AE8F-7F6DA547D796}" srcOrd="3" destOrd="0" presId="urn:microsoft.com/office/officeart/2018/2/layout/IconLabelDescriptionList"/>
    <dgm:cxn modelId="{AC6A544B-F64D-4A30-8507-8ED8F879E872}" type="presParOf" srcId="{F00E2559-80F3-4AD4-A7E6-1AF8A6A89CD5}" destId="{160ED3A0-EE8C-4EAA-BAAB-518FC3ED05F3}" srcOrd="4" destOrd="0" presId="urn:microsoft.com/office/officeart/2018/2/layout/IconLabelDescriptionList"/>
    <dgm:cxn modelId="{B3CBED4C-0491-4188-B3C9-48CC3C20181D}" type="presParOf" srcId="{CCBEF489-0E5B-47CD-8066-7D420A9CA5AA}" destId="{4F1C30D4-EEE3-4144-A23A-E5CC0D95505B}" srcOrd="7" destOrd="0" presId="urn:microsoft.com/office/officeart/2018/2/layout/IconLabelDescriptionList"/>
    <dgm:cxn modelId="{A525FA8F-7287-4C30-B46F-A7B397DCB3E1}" type="presParOf" srcId="{CCBEF489-0E5B-47CD-8066-7D420A9CA5AA}" destId="{65D662D1-C2F5-4326-A51F-5C99BB8F0277}" srcOrd="8" destOrd="0" presId="urn:microsoft.com/office/officeart/2018/2/layout/IconLabelDescriptionList"/>
    <dgm:cxn modelId="{CEEFD03B-3FBC-41B9-B618-E0D9D48C0167}" type="presParOf" srcId="{65D662D1-C2F5-4326-A51F-5C99BB8F0277}" destId="{F8679BB8-B09A-4894-A5E4-6FD183A39B4A}" srcOrd="0" destOrd="0" presId="urn:microsoft.com/office/officeart/2018/2/layout/IconLabelDescriptionList"/>
    <dgm:cxn modelId="{80E0D3FB-EB97-4884-8643-311AF728AA38}" type="presParOf" srcId="{65D662D1-C2F5-4326-A51F-5C99BB8F0277}" destId="{2CA6010E-466C-4A85-BCE3-6393CFBB8843}" srcOrd="1" destOrd="0" presId="urn:microsoft.com/office/officeart/2018/2/layout/IconLabelDescriptionList"/>
    <dgm:cxn modelId="{7D3A18DB-47F9-4B6E-B24A-6C2919D33258}" type="presParOf" srcId="{65D662D1-C2F5-4326-A51F-5C99BB8F0277}" destId="{649C5673-92FE-408F-9A0C-FFE84FDA5987}" srcOrd="2" destOrd="0" presId="urn:microsoft.com/office/officeart/2018/2/layout/IconLabelDescriptionList"/>
    <dgm:cxn modelId="{1DB32DCB-8FF4-476C-BC28-087ED6D2E1E9}" type="presParOf" srcId="{65D662D1-C2F5-4326-A51F-5C99BB8F0277}" destId="{B8EDF0FB-0898-43DC-94A0-A39554E7D22F}" srcOrd="3" destOrd="0" presId="urn:microsoft.com/office/officeart/2018/2/layout/IconLabelDescriptionList"/>
    <dgm:cxn modelId="{1D0F94B9-3FA7-49D8-ADF9-8957699C56F5}" type="presParOf" srcId="{65D662D1-C2F5-4326-A51F-5C99BB8F0277}" destId="{ACACA70A-AB34-47DD-A6A5-3B313BCEDA6F}" srcOrd="4" destOrd="0" presId="urn:microsoft.com/office/officeart/2018/2/layout/IconLabelDescriptionList"/>
    <dgm:cxn modelId="{32CBAB67-5E9C-4C62-A238-D01B2FA51D9F}" type="presParOf" srcId="{CCBEF489-0E5B-47CD-8066-7D420A9CA5AA}" destId="{290DCAAE-A838-4074-9C71-FBACBD9F709E}" srcOrd="9" destOrd="0" presId="urn:microsoft.com/office/officeart/2018/2/layout/IconLabelDescriptionList"/>
    <dgm:cxn modelId="{2022888F-07D1-41F7-8A97-4F68805F0BFF}" type="presParOf" srcId="{CCBEF489-0E5B-47CD-8066-7D420A9CA5AA}" destId="{BB071AD3-CCE2-4085-8A29-CBE28B82D05E}" srcOrd="10" destOrd="0" presId="urn:microsoft.com/office/officeart/2018/2/layout/IconLabelDescriptionList"/>
    <dgm:cxn modelId="{A1FEA158-A8F7-474C-9E55-311013C16127}" type="presParOf" srcId="{BB071AD3-CCE2-4085-8A29-CBE28B82D05E}" destId="{5E211FF9-5173-4D6F-98FE-FDE072D34D0A}" srcOrd="0" destOrd="0" presId="urn:microsoft.com/office/officeart/2018/2/layout/IconLabelDescriptionList"/>
    <dgm:cxn modelId="{758E8F0E-06F3-4ED0-8E6D-09AA8B26A09D}" type="presParOf" srcId="{BB071AD3-CCE2-4085-8A29-CBE28B82D05E}" destId="{F052854B-8144-4272-8D58-7373C5118284}" srcOrd="1" destOrd="0" presId="urn:microsoft.com/office/officeart/2018/2/layout/IconLabelDescriptionList"/>
    <dgm:cxn modelId="{7C740406-16B1-4173-AA7D-3FFAB14A0037}" type="presParOf" srcId="{BB071AD3-CCE2-4085-8A29-CBE28B82D05E}" destId="{1D767E39-ACDA-4951-BE7A-59CA949FF928}" srcOrd="2" destOrd="0" presId="urn:microsoft.com/office/officeart/2018/2/layout/IconLabelDescriptionList"/>
    <dgm:cxn modelId="{38155883-BE42-4C10-B138-B1975F730301}" type="presParOf" srcId="{BB071AD3-CCE2-4085-8A29-CBE28B82D05E}" destId="{B25A8BFE-5E1B-4A4C-940D-9A9A4D9B61FC}" srcOrd="3" destOrd="0" presId="urn:microsoft.com/office/officeart/2018/2/layout/IconLabelDescriptionList"/>
    <dgm:cxn modelId="{D4E096E1-BF21-444A-9B36-E57899E170F6}" type="presParOf" srcId="{BB071AD3-CCE2-4085-8A29-CBE28B82D05E}" destId="{0BF5630D-1A02-45E8-9313-02CA69407AFB}" srcOrd="4" destOrd="0" presId="urn:microsoft.com/office/officeart/2018/2/layout/IconLabelDescriptionList"/>
    <dgm:cxn modelId="{53E09697-7EE3-45FD-A18B-307B961D1C49}" type="presParOf" srcId="{CCBEF489-0E5B-47CD-8066-7D420A9CA5AA}" destId="{5E710048-0DBB-4ABD-841D-2793182420C7}" srcOrd="11" destOrd="0" presId="urn:microsoft.com/office/officeart/2018/2/layout/IconLabelDescriptionList"/>
    <dgm:cxn modelId="{EFF78867-33DB-49CD-B881-6484213077EC}" type="presParOf" srcId="{CCBEF489-0E5B-47CD-8066-7D420A9CA5AA}" destId="{6DB559D0-87F1-4E2C-A883-0A34A77CB073}" srcOrd="12" destOrd="0" presId="urn:microsoft.com/office/officeart/2018/2/layout/IconLabelDescriptionList"/>
    <dgm:cxn modelId="{7F4B7230-A12D-47F6-A0C2-F99F392FBE7E}" type="presParOf" srcId="{6DB559D0-87F1-4E2C-A883-0A34A77CB073}" destId="{60E1C34A-FFB5-4D1D-B59F-656F8E3F2900}" srcOrd="0" destOrd="0" presId="urn:microsoft.com/office/officeart/2018/2/layout/IconLabelDescriptionList"/>
    <dgm:cxn modelId="{A9983D03-6204-440E-945F-377889DB7B34}" type="presParOf" srcId="{6DB559D0-87F1-4E2C-A883-0A34A77CB073}" destId="{146E2BFE-8B32-4E0A-9B10-0C470D38DDB4}" srcOrd="1" destOrd="0" presId="urn:microsoft.com/office/officeart/2018/2/layout/IconLabelDescriptionList"/>
    <dgm:cxn modelId="{CCD2E511-788F-4EB8-8492-B1E99089573E}" type="presParOf" srcId="{6DB559D0-87F1-4E2C-A883-0A34A77CB073}" destId="{22C08EEE-EE85-4689-9323-D54DE7B25CE4}" srcOrd="2" destOrd="0" presId="urn:microsoft.com/office/officeart/2018/2/layout/IconLabelDescriptionList"/>
    <dgm:cxn modelId="{3E2AE424-EAB8-4357-A480-26A0E7D2E0B0}" type="presParOf" srcId="{6DB559D0-87F1-4E2C-A883-0A34A77CB073}" destId="{E40E86F8-252C-48C8-92F6-B3DC2994C4EA}" srcOrd="3" destOrd="0" presId="urn:microsoft.com/office/officeart/2018/2/layout/IconLabelDescriptionList"/>
    <dgm:cxn modelId="{FB8089F8-4BAA-4C69-AFA5-AEB87A7E898D}" type="presParOf" srcId="{6DB559D0-87F1-4E2C-A883-0A34A77CB073}" destId="{78F27EDF-6393-4CC0-B02F-8FEF217F888F}" srcOrd="4" destOrd="0" presId="urn:microsoft.com/office/officeart/2018/2/layout/IconLabelDescriptionList"/>
    <dgm:cxn modelId="{48B9B0A1-EEFB-4C6A-8D70-1033008CA67B}" type="presParOf" srcId="{CCBEF489-0E5B-47CD-8066-7D420A9CA5AA}" destId="{7CDF7656-3678-4C96-B5C0-85AC2F655621}" srcOrd="13" destOrd="0" presId="urn:microsoft.com/office/officeart/2018/2/layout/IconLabelDescriptionList"/>
    <dgm:cxn modelId="{F1E886A7-5EB3-47F6-AF27-B00051D1C588}" type="presParOf" srcId="{CCBEF489-0E5B-47CD-8066-7D420A9CA5AA}" destId="{DDCC7524-6D7A-4AB2-A764-68D1DBACF798}" srcOrd="14" destOrd="0" presId="urn:microsoft.com/office/officeart/2018/2/layout/IconLabelDescriptionList"/>
    <dgm:cxn modelId="{E6B58455-F59B-4755-8E63-6CA394A87A8D}" type="presParOf" srcId="{DDCC7524-6D7A-4AB2-A764-68D1DBACF798}" destId="{399BC6A4-2DCA-45DE-B59A-A8C934FC50A2}" srcOrd="0" destOrd="0" presId="urn:microsoft.com/office/officeart/2018/2/layout/IconLabelDescriptionList"/>
    <dgm:cxn modelId="{61DA0714-112D-4574-BBDE-811FBF242211}" type="presParOf" srcId="{DDCC7524-6D7A-4AB2-A764-68D1DBACF798}" destId="{6BEE6EE1-4A1E-4E28-9DA9-537509BC6DD2}" srcOrd="1" destOrd="0" presId="urn:microsoft.com/office/officeart/2018/2/layout/IconLabelDescriptionList"/>
    <dgm:cxn modelId="{76A7059D-6FA4-401E-B17E-9F7C6EBB52DF}" type="presParOf" srcId="{DDCC7524-6D7A-4AB2-A764-68D1DBACF798}" destId="{D3FFD1F9-0D28-46CE-A6A2-7133E3DD611C}" srcOrd="2" destOrd="0" presId="urn:microsoft.com/office/officeart/2018/2/layout/IconLabelDescriptionList"/>
    <dgm:cxn modelId="{9CCCACC7-F5A3-4108-B204-F120D3D6722C}" type="presParOf" srcId="{DDCC7524-6D7A-4AB2-A764-68D1DBACF798}" destId="{6654AB5C-5DFB-4362-B786-2BE2EFC31AD4}" srcOrd="3" destOrd="0" presId="urn:microsoft.com/office/officeart/2018/2/layout/IconLabelDescriptionList"/>
    <dgm:cxn modelId="{B95FBF6C-63CD-4468-84FB-3D9F4E36356E}" type="presParOf" srcId="{DDCC7524-6D7A-4AB2-A764-68D1DBACF798}" destId="{9C782D98-D1F3-49EB-B8C8-2329A5226B1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6F6911-8C37-48FE-B3AC-E7312EBACD2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09BFF1-B1CD-46FC-ADE6-F4A92A264ADD}">
      <dgm:prSet/>
      <dgm:spPr/>
      <dgm:t>
        <a:bodyPr/>
        <a:lstStyle/>
        <a:p>
          <a:pPr>
            <a:lnSpc>
              <a:spcPct val="100000"/>
            </a:lnSpc>
          </a:pPr>
          <a:r>
            <a:rPr lang="en-US" b="1" dirty="0"/>
            <a:t>The dataset and variables available</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The dataset is lacking in seemingly important house characteristics such as upgrades, neighborhoods, amenities</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Assumption of accuracy</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Data only goes back 2 years</a:t>
          </a:r>
        </a:p>
      </dgm:t>
    </dgm:pt>
    <dgm:pt modelId="{B14CF404-BD11-4672-9EB0-EF323CC38F2F}" type="parTrans" cxnId="{4586B42E-6F4E-4CBE-B29D-48CE5AD796B3}">
      <dgm:prSet/>
      <dgm:spPr/>
      <dgm:t>
        <a:bodyPr/>
        <a:lstStyle/>
        <a:p>
          <a:endParaRPr lang="en-US"/>
        </a:p>
      </dgm:t>
    </dgm:pt>
    <dgm:pt modelId="{92CFAD15-760D-46EE-B425-585CA441D8C3}" type="sibTrans" cxnId="{4586B42E-6F4E-4CBE-B29D-48CE5AD796B3}">
      <dgm:prSet/>
      <dgm:spPr/>
      <dgm:t>
        <a:bodyPr/>
        <a:lstStyle/>
        <a:p>
          <a:endParaRPr lang="en-US"/>
        </a:p>
      </dgm:t>
    </dgm:pt>
    <dgm:pt modelId="{9779CA69-6B66-4154-A7CE-AFD31D9EA0B1}">
      <dgm:prSet/>
      <dgm:spPr/>
      <dgm:t>
        <a:bodyPr/>
        <a:lstStyle/>
        <a:p>
          <a:pPr>
            <a:lnSpc>
              <a:spcPct val="100000"/>
            </a:lnSpc>
          </a:pPr>
          <a:r>
            <a:rPr lang="en-US" b="1" dirty="0"/>
            <a:t>Multiple Linear Regression and Ordinary Least Squares</a:t>
          </a:r>
        </a:p>
        <a:p>
          <a:pPr>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In choosing a multiple linear regression model and ordinary least squares, several assumptions must be adhered to.  First, it is assumed that the relationship between the dependent and independent variables is linear, and that the independent variables are not strongly correlated with each other.  The model also assumes that the errors are independent of each other, show homoscedasticity, and follow a normal distribution (Sampaio, 2023).</a:t>
          </a:r>
          <a:endParaRPr lang="en-US" dirty="0"/>
        </a:p>
      </dgm:t>
    </dgm:pt>
    <dgm:pt modelId="{49459134-A3FC-4AD1-9AD3-B50377CAAB15}" type="parTrans" cxnId="{AC1E71F4-D126-4F89-BF31-EDD7B5C4E816}">
      <dgm:prSet/>
      <dgm:spPr/>
      <dgm:t>
        <a:bodyPr/>
        <a:lstStyle/>
        <a:p>
          <a:endParaRPr lang="en-US"/>
        </a:p>
      </dgm:t>
    </dgm:pt>
    <dgm:pt modelId="{6A9B9DC0-DDD6-402E-834C-7F5AF1B31CF6}" type="sibTrans" cxnId="{AC1E71F4-D126-4F89-BF31-EDD7B5C4E816}">
      <dgm:prSet/>
      <dgm:spPr/>
      <dgm:t>
        <a:bodyPr/>
        <a:lstStyle/>
        <a:p>
          <a:endParaRPr lang="en-US"/>
        </a:p>
      </dgm:t>
    </dgm:pt>
    <dgm:pt modelId="{16502E85-58FC-40DC-8B8F-24F56BF167FC}" type="pres">
      <dgm:prSet presAssocID="{8D6F6911-8C37-48FE-B3AC-E7312EBACD2C}" presName="root" presStyleCnt="0">
        <dgm:presLayoutVars>
          <dgm:dir/>
          <dgm:resizeHandles val="exact"/>
        </dgm:presLayoutVars>
      </dgm:prSet>
      <dgm:spPr/>
    </dgm:pt>
    <dgm:pt modelId="{7047678B-498E-480A-A63B-5066222A1419}" type="pres">
      <dgm:prSet presAssocID="{5D09BFF1-B1CD-46FC-ADE6-F4A92A264ADD}" presName="compNode" presStyleCnt="0"/>
      <dgm:spPr/>
    </dgm:pt>
    <dgm:pt modelId="{2A6D843A-DC47-4FF8-BD9C-C4B524F23268}" type="pres">
      <dgm:prSet presAssocID="{5D09BFF1-B1CD-46FC-ADE6-F4A92A264ADD}" presName="bgRect" presStyleLbl="bgShp" presStyleIdx="0" presStyleCnt="2" custScaleY="100000" custLinFactNeighborX="175" custLinFactNeighborY="26962"/>
      <dgm:spPr/>
    </dgm:pt>
    <dgm:pt modelId="{261D21CC-D341-4C47-AC81-3EA620838CEB}" type="pres">
      <dgm:prSet presAssocID="{5D09BFF1-B1CD-46FC-ADE6-F4A92A264ADD}" presName="iconRect" presStyleLbl="node1" presStyleIdx="0" presStyleCnt="2" custLinFactNeighborX="6061" custLinFactNeighborY="3280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E338196-63DA-4DD5-8B73-2016EDD181D9}" type="pres">
      <dgm:prSet presAssocID="{5D09BFF1-B1CD-46FC-ADE6-F4A92A264ADD}" presName="spaceRect" presStyleCnt="0"/>
      <dgm:spPr/>
    </dgm:pt>
    <dgm:pt modelId="{C35D60C8-1731-465C-A163-7BC0D962255D}" type="pres">
      <dgm:prSet presAssocID="{5D09BFF1-B1CD-46FC-ADE6-F4A92A264ADD}" presName="parTx" presStyleLbl="revTx" presStyleIdx="0" presStyleCnt="2">
        <dgm:presLayoutVars>
          <dgm:chMax val="0"/>
          <dgm:chPref val="0"/>
        </dgm:presLayoutVars>
      </dgm:prSet>
      <dgm:spPr/>
    </dgm:pt>
    <dgm:pt modelId="{46584B96-0ED3-4AC3-9A30-73494C9CCC17}" type="pres">
      <dgm:prSet presAssocID="{92CFAD15-760D-46EE-B425-585CA441D8C3}" presName="sibTrans" presStyleCnt="0"/>
      <dgm:spPr/>
    </dgm:pt>
    <dgm:pt modelId="{50E8E5DD-F507-468C-A4E0-210F949173D6}" type="pres">
      <dgm:prSet presAssocID="{9779CA69-6B66-4154-A7CE-AFD31D9EA0B1}" presName="compNode" presStyleCnt="0"/>
      <dgm:spPr/>
    </dgm:pt>
    <dgm:pt modelId="{69EC3446-AFFB-4549-A3EC-1AD7FBC1C629}" type="pres">
      <dgm:prSet presAssocID="{9779CA69-6B66-4154-A7CE-AFD31D9EA0B1}" presName="bgRect" presStyleLbl="bgShp" presStyleIdx="1" presStyleCnt="2" custScaleY="153494" custLinFactNeighborX="578" custLinFactNeighborY="6224"/>
      <dgm:spPr/>
    </dgm:pt>
    <dgm:pt modelId="{43AE3C96-8659-446C-B153-661CDA55E719}" type="pres">
      <dgm:prSet presAssocID="{9779CA69-6B66-4154-A7CE-AFD31D9EA0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B921F859-CFD9-4548-BE07-1E61B30A594B}" type="pres">
      <dgm:prSet presAssocID="{9779CA69-6B66-4154-A7CE-AFD31D9EA0B1}" presName="spaceRect" presStyleCnt="0"/>
      <dgm:spPr/>
    </dgm:pt>
    <dgm:pt modelId="{6C75E1DC-55F2-4035-B959-9533DDEDEC3A}" type="pres">
      <dgm:prSet presAssocID="{9779CA69-6B66-4154-A7CE-AFD31D9EA0B1}" presName="parTx" presStyleLbl="revTx" presStyleIdx="1" presStyleCnt="2" custScaleX="104964" custLinFactNeighborX="-693" custLinFactNeighborY="-13371">
        <dgm:presLayoutVars>
          <dgm:chMax val="0"/>
          <dgm:chPref val="0"/>
        </dgm:presLayoutVars>
      </dgm:prSet>
      <dgm:spPr/>
    </dgm:pt>
  </dgm:ptLst>
  <dgm:cxnLst>
    <dgm:cxn modelId="{4586B42E-6F4E-4CBE-B29D-48CE5AD796B3}" srcId="{8D6F6911-8C37-48FE-B3AC-E7312EBACD2C}" destId="{5D09BFF1-B1CD-46FC-ADE6-F4A92A264ADD}" srcOrd="0" destOrd="0" parTransId="{B14CF404-BD11-4672-9EB0-EF323CC38F2F}" sibTransId="{92CFAD15-760D-46EE-B425-585CA441D8C3}"/>
    <dgm:cxn modelId="{F7315332-7C02-4599-AB53-B91C7B60D863}" type="presOf" srcId="{9779CA69-6B66-4154-A7CE-AFD31D9EA0B1}" destId="{6C75E1DC-55F2-4035-B959-9533DDEDEC3A}" srcOrd="0" destOrd="0" presId="urn:microsoft.com/office/officeart/2018/2/layout/IconVerticalSolidList"/>
    <dgm:cxn modelId="{67053D64-05A4-4C7E-ACCA-4607AE21C78D}" type="presOf" srcId="{8D6F6911-8C37-48FE-B3AC-E7312EBACD2C}" destId="{16502E85-58FC-40DC-8B8F-24F56BF167FC}" srcOrd="0" destOrd="0" presId="urn:microsoft.com/office/officeart/2018/2/layout/IconVerticalSolidList"/>
    <dgm:cxn modelId="{B57279A6-D2F8-4C7E-A493-D7DCA7D42518}" type="presOf" srcId="{5D09BFF1-B1CD-46FC-ADE6-F4A92A264ADD}" destId="{C35D60C8-1731-465C-A163-7BC0D962255D}" srcOrd="0" destOrd="0" presId="urn:microsoft.com/office/officeart/2018/2/layout/IconVerticalSolidList"/>
    <dgm:cxn modelId="{AC1E71F4-D126-4F89-BF31-EDD7B5C4E816}" srcId="{8D6F6911-8C37-48FE-B3AC-E7312EBACD2C}" destId="{9779CA69-6B66-4154-A7CE-AFD31D9EA0B1}" srcOrd="1" destOrd="0" parTransId="{49459134-A3FC-4AD1-9AD3-B50377CAAB15}" sibTransId="{6A9B9DC0-DDD6-402E-834C-7F5AF1B31CF6}"/>
    <dgm:cxn modelId="{978A3A7B-6E9A-4713-A887-875905EBF77A}" type="presParOf" srcId="{16502E85-58FC-40DC-8B8F-24F56BF167FC}" destId="{7047678B-498E-480A-A63B-5066222A1419}" srcOrd="0" destOrd="0" presId="urn:microsoft.com/office/officeart/2018/2/layout/IconVerticalSolidList"/>
    <dgm:cxn modelId="{1FB9633A-778F-4940-A2C8-D884E3A378F2}" type="presParOf" srcId="{7047678B-498E-480A-A63B-5066222A1419}" destId="{2A6D843A-DC47-4FF8-BD9C-C4B524F23268}" srcOrd="0" destOrd="0" presId="urn:microsoft.com/office/officeart/2018/2/layout/IconVerticalSolidList"/>
    <dgm:cxn modelId="{83B8DFB5-4A85-49C2-A3E9-D8B3573D5692}" type="presParOf" srcId="{7047678B-498E-480A-A63B-5066222A1419}" destId="{261D21CC-D341-4C47-AC81-3EA620838CEB}" srcOrd="1" destOrd="0" presId="urn:microsoft.com/office/officeart/2018/2/layout/IconVerticalSolidList"/>
    <dgm:cxn modelId="{95103607-2CED-40EF-8937-612D72ABC55D}" type="presParOf" srcId="{7047678B-498E-480A-A63B-5066222A1419}" destId="{3E338196-63DA-4DD5-8B73-2016EDD181D9}" srcOrd="2" destOrd="0" presId="urn:microsoft.com/office/officeart/2018/2/layout/IconVerticalSolidList"/>
    <dgm:cxn modelId="{9572A400-CB57-4FE7-90E7-0A2F0B4296A6}" type="presParOf" srcId="{7047678B-498E-480A-A63B-5066222A1419}" destId="{C35D60C8-1731-465C-A163-7BC0D962255D}" srcOrd="3" destOrd="0" presId="urn:microsoft.com/office/officeart/2018/2/layout/IconVerticalSolidList"/>
    <dgm:cxn modelId="{49F87929-8820-4A17-AECD-3C68F12CEC23}" type="presParOf" srcId="{16502E85-58FC-40DC-8B8F-24F56BF167FC}" destId="{46584B96-0ED3-4AC3-9A30-73494C9CCC17}" srcOrd="1" destOrd="0" presId="urn:microsoft.com/office/officeart/2018/2/layout/IconVerticalSolidList"/>
    <dgm:cxn modelId="{A3C8A374-1A92-43DF-AC69-7EC5DE2D0A53}" type="presParOf" srcId="{16502E85-58FC-40DC-8B8F-24F56BF167FC}" destId="{50E8E5DD-F507-468C-A4E0-210F949173D6}" srcOrd="2" destOrd="0" presId="urn:microsoft.com/office/officeart/2018/2/layout/IconVerticalSolidList"/>
    <dgm:cxn modelId="{1E1B4522-6E27-451D-A6DF-69E38AA966B6}" type="presParOf" srcId="{50E8E5DD-F507-468C-A4E0-210F949173D6}" destId="{69EC3446-AFFB-4549-A3EC-1AD7FBC1C629}" srcOrd="0" destOrd="0" presId="urn:microsoft.com/office/officeart/2018/2/layout/IconVerticalSolidList"/>
    <dgm:cxn modelId="{A511B746-752B-4758-9801-D747DF0DB98E}" type="presParOf" srcId="{50E8E5DD-F507-468C-A4E0-210F949173D6}" destId="{43AE3C96-8659-446C-B153-661CDA55E719}" srcOrd="1" destOrd="0" presId="urn:microsoft.com/office/officeart/2018/2/layout/IconVerticalSolidList"/>
    <dgm:cxn modelId="{26FEFEC2-242B-4C41-89D6-3CCA3D7DF701}" type="presParOf" srcId="{50E8E5DD-F507-468C-A4E0-210F949173D6}" destId="{B921F859-CFD9-4548-BE07-1E61B30A594B}" srcOrd="2" destOrd="0" presId="urn:microsoft.com/office/officeart/2018/2/layout/IconVerticalSolidList"/>
    <dgm:cxn modelId="{38C77441-447B-4706-9D49-EB9CB7CF1C8D}" type="presParOf" srcId="{50E8E5DD-F507-468C-A4E0-210F949173D6}" destId="{6C75E1DC-55F2-4035-B959-9533DDEDEC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F44270-491C-4046-BD6A-081CE003B8D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920747-AA9D-4AE3-929B-CF84792F9A7D}">
      <dgm:prSet/>
      <dgm:spPr/>
      <dgm:t>
        <a:bodyPr/>
        <a:lstStyle/>
        <a:p>
          <a:pPr>
            <a:defRPr b="1"/>
          </a:pPr>
          <a:r>
            <a:rPr lang="en-US"/>
            <a:t>Obtain More Data</a:t>
          </a:r>
        </a:p>
      </dgm:t>
    </dgm:pt>
    <dgm:pt modelId="{DF3FB573-21AA-4688-93EF-DEF15AF1EB68}" type="parTrans" cxnId="{92317712-5044-403A-9AA7-51C3640C1997}">
      <dgm:prSet/>
      <dgm:spPr/>
      <dgm:t>
        <a:bodyPr/>
        <a:lstStyle/>
        <a:p>
          <a:endParaRPr lang="en-US"/>
        </a:p>
      </dgm:t>
    </dgm:pt>
    <dgm:pt modelId="{5E07C8FD-36D9-4986-8606-CD67D10DC67E}" type="sibTrans" cxnId="{92317712-5044-403A-9AA7-51C3640C1997}">
      <dgm:prSet/>
      <dgm:spPr/>
      <dgm:t>
        <a:bodyPr/>
        <a:lstStyle/>
        <a:p>
          <a:endParaRPr lang="en-US"/>
        </a:p>
      </dgm:t>
    </dgm:pt>
    <dgm:pt modelId="{F7323C8B-4744-4D63-A374-622A6A912C49}">
      <dgm:prSet custT="1"/>
      <dgm:spPr/>
      <dgm:t>
        <a:bodyPr/>
        <a:lstStyle/>
        <a:p>
          <a:r>
            <a:rPr lang="en-US" sz="1400" dirty="0"/>
            <a:t>Obtain more data such as information regarding condition, recent upgrades, amenities, neighborhood, schools, HOAs, environmental risks</a:t>
          </a:r>
        </a:p>
      </dgm:t>
    </dgm:pt>
    <dgm:pt modelId="{017902BA-A44F-439E-816E-60315621295B}" type="parTrans" cxnId="{29F23BE0-FB0F-4608-8CFA-1E836346F398}">
      <dgm:prSet/>
      <dgm:spPr/>
      <dgm:t>
        <a:bodyPr/>
        <a:lstStyle/>
        <a:p>
          <a:endParaRPr lang="en-US"/>
        </a:p>
      </dgm:t>
    </dgm:pt>
    <dgm:pt modelId="{E3200DE7-62A0-4E64-BAAE-A0C44FE02164}" type="sibTrans" cxnId="{29F23BE0-FB0F-4608-8CFA-1E836346F398}">
      <dgm:prSet/>
      <dgm:spPr/>
      <dgm:t>
        <a:bodyPr/>
        <a:lstStyle/>
        <a:p>
          <a:endParaRPr lang="en-US"/>
        </a:p>
      </dgm:t>
    </dgm:pt>
    <dgm:pt modelId="{DFBA526A-EC53-410C-A51A-DDE6176CE0DD}">
      <dgm:prSet/>
      <dgm:spPr/>
      <dgm:t>
        <a:bodyPr/>
        <a:lstStyle/>
        <a:p>
          <a:pPr>
            <a:defRPr b="1"/>
          </a:pPr>
          <a:r>
            <a:rPr lang="en-US"/>
            <a:t>Variable Selection Methods</a:t>
          </a:r>
        </a:p>
      </dgm:t>
    </dgm:pt>
    <dgm:pt modelId="{67140177-1AA4-4922-9161-29D5BAAAA4CC}" type="parTrans" cxnId="{6D5C3FE4-D22C-4582-9391-42D09B29AFC0}">
      <dgm:prSet/>
      <dgm:spPr/>
      <dgm:t>
        <a:bodyPr/>
        <a:lstStyle/>
        <a:p>
          <a:endParaRPr lang="en-US"/>
        </a:p>
      </dgm:t>
    </dgm:pt>
    <dgm:pt modelId="{DA9FAD85-8144-488F-9694-718224AEA2C6}" type="sibTrans" cxnId="{6D5C3FE4-D22C-4582-9391-42D09B29AFC0}">
      <dgm:prSet/>
      <dgm:spPr/>
      <dgm:t>
        <a:bodyPr/>
        <a:lstStyle/>
        <a:p>
          <a:endParaRPr lang="en-US"/>
        </a:p>
      </dgm:t>
    </dgm:pt>
    <dgm:pt modelId="{0C90C133-6F16-4494-96BD-2D1996586E27}">
      <dgm:prSet custT="1"/>
      <dgm:spPr/>
      <dgm:t>
        <a:bodyPr/>
        <a:lstStyle/>
        <a:p>
          <a:r>
            <a:rPr lang="en-US" sz="1400" dirty="0"/>
            <a:t>Try different variable selection methods such as PCA or ridge regression to deal better with multicollinearity</a:t>
          </a:r>
        </a:p>
      </dgm:t>
    </dgm:pt>
    <dgm:pt modelId="{3FE6A4B2-199E-4D71-B390-1A59CBE7E285}" type="parTrans" cxnId="{B2D0ADCA-56AE-4D46-815E-4B095FE71938}">
      <dgm:prSet/>
      <dgm:spPr/>
      <dgm:t>
        <a:bodyPr/>
        <a:lstStyle/>
        <a:p>
          <a:endParaRPr lang="en-US"/>
        </a:p>
      </dgm:t>
    </dgm:pt>
    <dgm:pt modelId="{77CEDC1C-8D4D-447A-AA5B-CD528231E648}" type="sibTrans" cxnId="{B2D0ADCA-56AE-4D46-815E-4B095FE71938}">
      <dgm:prSet/>
      <dgm:spPr/>
      <dgm:t>
        <a:bodyPr/>
        <a:lstStyle/>
        <a:p>
          <a:endParaRPr lang="en-US"/>
        </a:p>
      </dgm:t>
    </dgm:pt>
    <dgm:pt modelId="{418D9428-08DD-4C61-9D31-59FD74430DB0}">
      <dgm:prSet/>
      <dgm:spPr/>
      <dgm:t>
        <a:bodyPr/>
        <a:lstStyle/>
        <a:p>
          <a:pPr>
            <a:defRPr b="1"/>
          </a:pPr>
          <a:r>
            <a:rPr lang="en-US"/>
            <a:t>Other Models</a:t>
          </a:r>
        </a:p>
      </dgm:t>
    </dgm:pt>
    <dgm:pt modelId="{80C1997A-8AA4-4545-99D1-0F56157E4D6A}" type="parTrans" cxnId="{3131763A-00DE-4C4A-8EC9-0197BE70AC3A}">
      <dgm:prSet/>
      <dgm:spPr/>
      <dgm:t>
        <a:bodyPr/>
        <a:lstStyle/>
        <a:p>
          <a:endParaRPr lang="en-US"/>
        </a:p>
      </dgm:t>
    </dgm:pt>
    <dgm:pt modelId="{A678532F-E6FA-40FE-B88C-068B592B2815}" type="sibTrans" cxnId="{3131763A-00DE-4C4A-8EC9-0197BE70AC3A}">
      <dgm:prSet/>
      <dgm:spPr/>
      <dgm:t>
        <a:bodyPr/>
        <a:lstStyle/>
        <a:p>
          <a:endParaRPr lang="en-US"/>
        </a:p>
      </dgm:t>
    </dgm:pt>
    <dgm:pt modelId="{6141A725-E500-48D7-8DDD-71B81DC46E04}">
      <dgm:prSet custT="1"/>
      <dgm:spPr/>
      <dgm:t>
        <a:bodyPr/>
        <a:lstStyle/>
        <a:p>
          <a:r>
            <a:rPr lang="en-US" sz="1400" dirty="0"/>
            <a:t>Try a different model altogether such as a random forest</a:t>
          </a:r>
        </a:p>
      </dgm:t>
    </dgm:pt>
    <dgm:pt modelId="{DAA8DEC0-B2EA-43B5-96B5-D7271F310489}" type="parTrans" cxnId="{9D7B08D5-5CEF-47D2-BB88-0D602C5D4464}">
      <dgm:prSet/>
      <dgm:spPr/>
      <dgm:t>
        <a:bodyPr/>
        <a:lstStyle/>
        <a:p>
          <a:endParaRPr lang="en-US"/>
        </a:p>
      </dgm:t>
    </dgm:pt>
    <dgm:pt modelId="{A9865020-8623-486E-B744-A5CBF4F61E36}" type="sibTrans" cxnId="{9D7B08D5-5CEF-47D2-BB88-0D602C5D4464}">
      <dgm:prSet/>
      <dgm:spPr/>
      <dgm:t>
        <a:bodyPr/>
        <a:lstStyle/>
        <a:p>
          <a:endParaRPr lang="en-US"/>
        </a:p>
      </dgm:t>
    </dgm:pt>
    <dgm:pt modelId="{4954B905-E377-4949-9E3E-6A435176FA6F}" type="pres">
      <dgm:prSet presAssocID="{D3F44270-491C-4046-BD6A-081CE003B8D0}" presName="root" presStyleCnt="0">
        <dgm:presLayoutVars>
          <dgm:dir/>
          <dgm:resizeHandles val="exact"/>
        </dgm:presLayoutVars>
      </dgm:prSet>
      <dgm:spPr/>
    </dgm:pt>
    <dgm:pt modelId="{29597A95-A52F-48B5-84A6-9694DD72BC05}" type="pres">
      <dgm:prSet presAssocID="{4E920747-AA9D-4AE3-929B-CF84792F9A7D}" presName="compNode" presStyleCnt="0"/>
      <dgm:spPr/>
    </dgm:pt>
    <dgm:pt modelId="{B51DD2A9-7D2B-4C19-ADF2-648323E98C0F}" type="pres">
      <dgm:prSet presAssocID="{4E920747-AA9D-4AE3-929B-CF84792F9A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9F2974DE-DD3F-4952-832A-18BC2F162F30}" type="pres">
      <dgm:prSet presAssocID="{4E920747-AA9D-4AE3-929B-CF84792F9A7D}" presName="iconSpace" presStyleCnt="0"/>
      <dgm:spPr/>
    </dgm:pt>
    <dgm:pt modelId="{269D2590-116E-421E-8616-3B9F26198CB2}" type="pres">
      <dgm:prSet presAssocID="{4E920747-AA9D-4AE3-929B-CF84792F9A7D}" presName="parTx" presStyleLbl="revTx" presStyleIdx="0" presStyleCnt="6">
        <dgm:presLayoutVars>
          <dgm:chMax val="0"/>
          <dgm:chPref val="0"/>
        </dgm:presLayoutVars>
      </dgm:prSet>
      <dgm:spPr/>
    </dgm:pt>
    <dgm:pt modelId="{862988AC-54C6-43BE-872B-23EDB698A561}" type="pres">
      <dgm:prSet presAssocID="{4E920747-AA9D-4AE3-929B-CF84792F9A7D}" presName="txSpace" presStyleCnt="0"/>
      <dgm:spPr/>
    </dgm:pt>
    <dgm:pt modelId="{F77B3006-31FE-48F4-B7D0-8743CDF37753}" type="pres">
      <dgm:prSet presAssocID="{4E920747-AA9D-4AE3-929B-CF84792F9A7D}" presName="desTx" presStyleLbl="revTx" presStyleIdx="1" presStyleCnt="6">
        <dgm:presLayoutVars/>
      </dgm:prSet>
      <dgm:spPr/>
    </dgm:pt>
    <dgm:pt modelId="{CAC94038-A70F-4DA4-B337-9C61FB096921}" type="pres">
      <dgm:prSet presAssocID="{5E07C8FD-36D9-4986-8606-CD67D10DC67E}" presName="sibTrans" presStyleCnt="0"/>
      <dgm:spPr/>
    </dgm:pt>
    <dgm:pt modelId="{0B1CFB2E-C5CE-4693-8154-1B845B48F942}" type="pres">
      <dgm:prSet presAssocID="{DFBA526A-EC53-410C-A51A-DDE6176CE0DD}" presName="compNode" presStyleCnt="0"/>
      <dgm:spPr/>
    </dgm:pt>
    <dgm:pt modelId="{84143905-5AF8-4D46-9996-38579A997B91}" type="pres">
      <dgm:prSet presAssocID="{DFBA526A-EC53-410C-A51A-DDE6176CE0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2E39557-5C6D-46DF-9DC3-EABDB630CB90}" type="pres">
      <dgm:prSet presAssocID="{DFBA526A-EC53-410C-A51A-DDE6176CE0DD}" presName="iconSpace" presStyleCnt="0"/>
      <dgm:spPr/>
    </dgm:pt>
    <dgm:pt modelId="{F24BC8F0-A34F-4793-9CE0-9EED67D33BB9}" type="pres">
      <dgm:prSet presAssocID="{DFBA526A-EC53-410C-A51A-DDE6176CE0DD}" presName="parTx" presStyleLbl="revTx" presStyleIdx="2" presStyleCnt="6">
        <dgm:presLayoutVars>
          <dgm:chMax val="0"/>
          <dgm:chPref val="0"/>
        </dgm:presLayoutVars>
      </dgm:prSet>
      <dgm:spPr/>
    </dgm:pt>
    <dgm:pt modelId="{363EBA4E-B6A2-4EB3-9762-C863C61FB263}" type="pres">
      <dgm:prSet presAssocID="{DFBA526A-EC53-410C-A51A-DDE6176CE0DD}" presName="txSpace" presStyleCnt="0"/>
      <dgm:spPr/>
    </dgm:pt>
    <dgm:pt modelId="{879BFEFA-9E74-4DF9-A9D7-D3ECE31D52A3}" type="pres">
      <dgm:prSet presAssocID="{DFBA526A-EC53-410C-A51A-DDE6176CE0DD}" presName="desTx" presStyleLbl="revTx" presStyleIdx="3" presStyleCnt="6">
        <dgm:presLayoutVars/>
      </dgm:prSet>
      <dgm:spPr/>
    </dgm:pt>
    <dgm:pt modelId="{7BD50D05-A5F3-4D23-898D-647126961B52}" type="pres">
      <dgm:prSet presAssocID="{DA9FAD85-8144-488F-9694-718224AEA2C6}" presName="sibTrans" presStyleCnt="0"/>
      <dgm:spPr/>
    </dgm:pt>
    <dgm:pt modelId="{CFF2A856-1AFF-46C1-BAE3-92CFA1622494}" type="pres">
      <dgm:prSet presAssocID="{418D9428-08DD-4C61-9D31-59FD74430DB0}" presName="compNode" presStyleCnt="0"/>
      <dgm:spPr/>
    </dgm:pt>
    <dgm:pt modelId="{D85C3B7D-4DD8-4B37-A412-1D75AC6637F1}" type="pres">
      <dgm:prSet presAssocID="{418D9428-08DD-4C61-9D31-59FD74430D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C3D60A6F-2DB8-4A3C-9E6B-A84576EB4BA0}" type="pres">
      <dgm:prSet presAssocID="{418D9428-08DD-4C61-9D31-59FD74430DB0}" presName="iconSpace" presStyleCnt="0"/>
      <dgm:spPr/>
    </dgm:pt>
    <dgm:pt modelId="{8B9A4F85-04A4-4173-9031-F21821C1C791}" type="pres">
      <dgm:prSet presAssocID="{418D9428-08DD-4C61-9D31-59FD74430DB0}" presName="parTx" presStyleLbl="revTx" presStyleIdx="4" presStyleCnt="6">
        <dgm:presLayoutVars>
          <dgm:chMax val="0"/>
          <dgm:chPref val="0"/>
        </dgm:presLayoutVars>
      </dgm:prSet>
      <dgm:spPr/>
    </dgm:pt>
    <dgm:pt modelId="{F16A2B50-1882-400F-BF24-B17403FEFF91}" type="pres">
      <dgm:prSet presAssocID="{418D9428-08DD-4C61-9D31-59FD74430DB0}" presName="txSpace" presStyleCnt="0"/>
      <dgm:spPr/>
    </dgm:pt>
    <dgm:pt modelId="{720B53EF-3A5B-4088-92F5-19CAE01172DF}" type="pres">
      <dgm:prSet presAssocID="{418D9428-08DD-4C61-9D31-59FD74430DB0}" presName="desTx" presStyleLbl="revTx" presStyleIdx="5" presStyleCnt="6">
        <dgm:presLayoutVars/>
      </dgm:prSet>
      <dgm:spPr/>
    </dgm:pt>
  </dgm:ptLst>
  <dgm:cxnLst>
    <dgm:cxn modelId="{92317712-5044-403A-9AA7-51C3640C1997}" srcId="{D3F44270-491C-4046-BD6A-081CE003B8D0}" destId="{4E920747-AA9D-4AE3-929B-CF84792F9A7D}" srcOrd="0" destOrd="0" parTransId="{DF3FB573-21AA-4688-93EF-DEF15AF1EB68}" sibTransId="{5E07C8FD-36D9-4986-8606-CD67D10DC67E}"/>
    <dgm:cxn modelId="{3131763A-00DE-4C4A-8EC9-0197BE70AC3A}" srcId="{D3F44270-491C-4046-BD6A-081CE003B8D0}" destId="{418D9428-08DD-4C61-9D31-59FD74430DB0}" srcOrd="2" destOrd="0" parTransId="{80C1997A-8AA4-4545-99D1-0F56157E4D6A}" sibTransId="{A678532F-E6FA-40FE-B88C-068B592B2815}"/>
    <dgm:cxn modelId="{59E26945-EDBE-4CE7-923E-753E4A0C6FD4}" type="presOf" srcId="{D3F44270-491C-4046-BD6A-081CE003B8D0}" destId="{4954B905-E377-4949-9E3E-6A435176FA6F}" srcOrd="0" destOrd="0" presId="urn:microsoft.com/office/officeart/2018/2/layout/IconLabelDescriptionList"/>
    <dgm:cxn modelId="{1E3F287A-E32A-4E97-B954-09CA92E1BF13}" type="presOf" srcId="{F7323C8B-4744-4D63-A374-622A6A912C49}" destId="{F77B3006-31FE-48F4-B7D0-8743CDF37753}" srcOrd="0" destOrd="0" presId="urn:microsoft.com/office/officeart/2018/2/layout/IconLabelDescriptionList"/>
    <dgm:cxn modelId="{ECE96995-24F9-4CA7-9229-F9944A077A39}" type="presOf" srcId="{418D9428-08DD-4C61-9D31-59FD74430DB0}" destId="{8B9A4F85-04A4-4173-9031-F21821C1C791}" srcOrd="0" destOrd="0" presId="urn:microsoft.com/office/officeart/2018/2/layout/IconLabelDescriptionList"/>
    <dgm:cxn modelId="{3D461497-E722-4B86-A85A-A78576C6D088}" type="presOf" srcId="{0C90C133-6F16-4494-96BD-2D1996586E27}" destId="{879BFEFA-9E74-4DF9-A9D7-D3ECE31D52A3}" srcOrd="0" destOrd="0" presId="urn:microsoft.com/office/officeart/2018/2/layout/IconLabelDescriptionList"/>
    <dgm:cxn modelId="{25005FA2-A852-455C-836F-0685D40845B6}" type="presOf" srcId="{4E920747-AA9D-4AE3-929B-CF84792F9A7D}" destId="{269D2590-116E-421E-8616-3B9F26198CB2}" srcOrd="0" destOrd="0" presId="urn:microsoft.com/office/officeart/2018/2/layout/IconLabelDescriptionList"/>
    <dgm:cxn modelId="{B2D0ADCA-56AE-4D46-815E-4B095FE71938}" srcId="{DFBA526A-EC53-410C-A51A-DDE6176CE0DD}" destId="{0C90C133-6F16-4494-96BD-2D1996586E27}" srcOrd="0" destOrd="0" parTransId="{3FE6A4B2-199E-4D71-B390-1A59CBE7E285}" sibTransId="{77CEDC1C-8D4D-447A-AA5B-CD528231E648}"/>
    <dgm:cxn modelId="{9D7B08D5-5CEF-47D2-BB88-0D602C5D4464}" srcId="{418D9428-08DD-4C61-9D31-59FD74430DB0}" destId="{6141A725-E500-48D7-8DDD-71B81DC46E04}" srcOrd="0" destOrd="0" parTransId="{DAA8DEC0-B2EA-43B5-96B5-D7271F310489}" sibTransId="{A9865020-8623-486E-B744-A5CBF4F61E36}"/>
    <dgm:cxn modelId="{29F23BE0-FB0F-4608-8CFA-1E836346F398}" srcId="{4E920747-AA9D-4AE3-929B-CF84792F9A7D}" destId="{F7323C8B-4744-4D63-A374-622A6A912C49}" srcOrd="0" destOrd="0" parTransId="{017902BA-A44F-439E-816E-60315621295B}" sibTransId="{E3200DE7-62A0-4E64-BAAE-A0C44FE02164}"/>
    <dgm:cxn modelId="{6D5C3FE4-D22C-4582-9391-42D09B29AFC0}" srcId="{D3F44270-491C-4046-BD6A-081CE003B8D0}" destId="{DFBA526A-EC53-410C-A51A-DDE6176CE0DD}" srcOrd="1" destOrd="0" parTransId="{67140177-1AA4-4922-9161-29D5BAAAA4CC}" sibTransId="{DA9FAD85-8144-488F-9694-718224AEA2C6}"/>
    <dgm:cxn modelId="{CCE32AF0-CB8F-4BCD-8E6C-B2BCFFA37F27}" type="presOf" srcId="{DFBA526A-EC53-410C-A51A-DDE6176CE0DD}" destId="{F24BC8F0-A34F-4793-9CE0-9EED67D33BB9}" srcOrd="0" destOrd="0" presId="urn:microsoft.com/office/officeart/2018/2/layout/IconLabelDescriptionList"/>
    <dgm:cxn modelId="{27084AF3-F682-4CA3-A597-4E8194239FAD}" type="presOf" srcId="{6141A725-E500-48D7-8DDD-71B81DC46E04}" destId="{720B53EF-3A5B-4088-92F5-19CAE01172DF}" srcOrd="0" destOrd="0" presId="urn:microsoft.com/office/officeart/2018/2/layout/IconLabelDescriptionList"/>
    <dgm:cxn modelId="{E877736E-7AFD-4057-8A47-A4F06F3F2DB3}" type="presParOf" srcId="{4954B905-E377-4949-9E3E-6A435176FA6F}" destId="{29597A95-A52F-48B5-84A6-9694DD72BC05}" srcOrd="0" destOrd="0" presId="urn:microsoft.com/office/officeart/2018/2/layout/IconLabelDescriptionList"/>
    <dgm:cxn modelId="{25EC9186-2B65-499D-B53B-03C93E92E89D}" type="presParOf" srcId="{29597A95-A52F-48B5-84A6-9694DD72BC05}" destId="{B51DD2A9-7D2B-4C19-ADF2-648323E98C0F}" srcOrd="0" destOrd="0" presId="urn:microsoft.com/office/officeart/2018/2/layout/IconLabelDescriptionList"/>
    <dgm:cxn modelId="{54BA15C3-270E-421D-B8CE-F1BBB68B787E}" type="presParOf" srcId="{29597A95-A52F-48B5-84A6-9694DD72BC05}" destId="{9F2974DE-DD3F-4952-832A-18BC2F162F30}" srcOrd="1" destOrd="0" presId="urn:microsoft.com/office/officeart/2018/2/layout/IconLabelDescriptionList"/>
    <dgm:cxn modelId="{D39DD370-67CF-4CC6-957B-817F54F05F58}" type="presParOf" srcId="{29597A95-A52F-48B5-84A6-9694DD72BC05}" destId="{269D2590-116E-421E-8616-3B9F26198CB2}" srcOrd="2" destOrd="0" presId="urn:microsoft.com/office/officeart/2018/2/layout/IconLabelDescriptionList"/>
    <dgm:cxn modelId="{59E37C53-DF3E-453D-B5CC-3FD2CFCC8E3D}" type="presParOf" srcId="{29597A95-A52F-48B5-84A6-9694DD72BC05}" destId="{862988AC-54C6-43BE-872B-23EDB698A561}" srcOrd="3" destOrd="0" presId="urn:microsoft.com/office/officeart/2018/2/layout/IconLabelDescriptionList"/>
    <dgm:cxn modelId="{45E4C450-4B3D-4EE4-8E3A-1BD5A161D50F}" type="presParOf" srcId="{29597A95-A52F-48B5-84A6-9694DD72BC05}" destId="{F77B3006-31FE-48F4-B7D0-8743CDF37753}" srcOrd="4" destOrd="0" presId="urn:microsoft.com/office/officeart/2018/2/layout/IconLabelDescriptionList"/>
    <dgm:cxn modelId="{F96B0BA4-C63E-4060-A5CE-BCACB0F2258C}" type="presParOf" srcId="{4954B905-E377-4949-9E3E-6A435176FA6F}" destId="{CAC94038-A70F-4DA4-B337-9C61FB096921}" srcOrd="1" destOrd="0" presId="urn:microsoft.com/office/officeart/2018/2/layout/IconLabelDescriptionList"/>
    <dgm:cxn modelId="{B7C2E902-E78E-44E3-8B32-206E1D8C998F}" type="presParOf" srcId="{4954B905-E377-4949-9E3E-6A435176FA6F}" destId="{0B1CFB2E-C5CE-4693-8154-1B845B48F942}" srcOrd="2" destOrd="0" presId="urn:microsoft.com/office/officeart/2018/2/layout/IconLabelDescriptionList"/>
    <dgm:cxn modelId="{0BE58834-B64D-411E-A905-FACCE179639D}" type="presParOf" srcId="{0B1CFB2E-C5CE-4693-8154-1B845B48F942}" destId="{84143905-5AF8-4D46-9996-38579A997B91}" srcOrd="0" destOrd="0" presId="urn:microsoft.com/office/officeart/2018/2/layout/IconLabelDescriptionList"/>
    <dgm:cxn modelId="{2406DEB4-17CC-4B9A-B557-1517530A29C5}" type="presParOf" srcId="{0B1CFB2E-C5CE-4693-8154-1B845B48F942}" destId="{42E39557-5C6D-46DF-9DC3-EABDB630CB90}" srcOrd="1" destOrd="0" presId="urn:microsoft.com/office/officeart/2018/2/layout/IconLabelDescriptionList"/>
    <dgm:cxn modelId="{A90CA593-F70A-45F5-9E35-102069A4B54B}" type="presParOf" srcId="{0B1CFB2E-C5CE-4693-8154-1B845B48F942}" destId="{F24BC8F0-A34F-4793-9CE0-9EED67D33BB9}" srcOrd="2" destOrd="0" presId="urn:microsoft.com/office/officeart/2018/2/layout/IconLabelDescriptionList"/>
    <dgm:cxn modelId="{A0B8DB3A-1F5B-4B2D-B4E8-DDB96EB281F4}" type="presParOf" srcId="{0B1CFB2E-C5CE-4693-8154-1B845B48F942}" destId="{363EBA4E-B6A2-4EB3-9762-C863C61FB263}" srcOrd="3" destOrd="0" presId="urn:microsoft.com/office/officeart/2018/2/layout/IconLabelDescriptionList"/>
    <dgm:cxn modelId="{5C54E63E-3605-475E-BBA2-C9C2A50FCEE5}" type="presParOf" srcId="{0B1CFB2E-C5CE-4693-8154-1B845B48F942}" destId="{879BFEFA-9E74-4DF9-A9D7-D3ECE31D52A3}" srcOrd="4" destOrd="0" presId="urn:microsoft.com/office/officeart/2018/2/layout/IconLabelDescriptionList"/>
    <dgm:cxn modelId="{D83F65D7-E9C4-402B-9711-DDB91F942B81}" type="presParOf" srcId="{4954B905-E377-4949-9E3E-6A435176FA6F}" destId="{7BD50D05-A5F3-4D23-898D-647126961B52}" srcOrd="3" destOrd="0" presId="urn:microsoft.com/office/officeart/2018/2/layout/IconLabelDescriptionList"/>
    <dgm:cxn modelId="{AA7B5311-8ED6-4A48-BB14-A0F5BE128BC1}" type="presParOf" srcId="{4954B905-E377-4949-9E3E-6A435176FA6F}" destId="{CFF2A856-1AFF-46C1-BAE3-92CFA1622494}" srcOrd="4" destOrd="0" presId="urn:microsoft.com/office/officeart/2018/2/layout/IconLabelDescriptionList"/>
    <dgm:cxn modelId="{1AE16511-A853-40EB-AB78-5A83471D6169}" type="presParOf" srcId="{CFF2A856-1AFF-46C1-BAE3-92CFA1622494}" destId="{D85C3B7D-4DD8-4B37-A412-1D75AC6637F1}" srcOrd="0" destOrd="0" presId="urn:microsoft.com/office/officeart/2018/2/layout/IconLabelDescriptionList"/>
    <dgm:cxn modelId="{2A85F4FA-E9F4-48A3-971B-271842DF1DC6}" type="presParOf" srcId="{CFF2A856-1AFF-46C1-BAE3-92CFA1622494}" destId="{C3D60A6F-2DB8-4A3C-9E6B-A84576EB4BA0}" srcOrd="1" destOrd="0" presId="urn:microsoft.com/office/officeart/2018/2/layout/IconLabelDescriptionList"/>
    <dgm:cxn modelId="{D90E75E5-7192-4E54-AA48-CE2460B9A82E}" type="presParOf" srcId="{CFF2A856-1AFF-46C1-BAE3-92CFA1622494}" destId="{8B9A4F85-04A4-4173-9031-F21821C1C791}" srcOrd="2" destOrd="0" presId="urn:microsoft.com/office/officeart/2018/2/layout/IconLabelDescriptionList"/>
    <dgm:cxn modelId="{B30D0EC3-495A-44D8-8B7D-06689D763697}" type="presParOf" srcId="{CFF2A856-1AFF-46C1-BAE3-92CFA1622494}" destId="{F16A2B50-1882-400F-BF24-B17403FEFF91}" srcOrd="3" destOrd="0" presId="urn:microsoft.com/office/officeart/2018/2/layout/IconLabelDescriptionList"/>
    <dgm:cxn modelId="{64D5FA19-9279-422D-9515-1859D3C81911}" type="presParOf" srcId="{CFF2A856-1AFF-46C1-BAE3-92CFA1622494}" destId="{720B53EF-3A5B-4088-92F5-19CAE01172D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3D2C8F-7290-4723-BC5B-0887C8A4134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7CC493-DE67-4E67-9699-741D4B9F4313}">
      <dgm:prSet/>
      <dgm:spPr/>
      <dgm:t>
        <a:bodyPr/>
        <a:lstStyle/>
        <a:p>
          <a:pPr>
            <a:lnSpc>
              <a:spcPct val="100000"/>
            </a:lnSpc>
          </a:pPr>
          <a:r>
            <a:rPr lang="en-US"/>
            <a:t>Real estate companies would be able to better serve their home sellers by competitively pricing the home and could better serve their home buyers by knowing the fair price of the house.</a:t>
          </a:r>
        </a:p>
      </dgm:t>
    </dgm:pt>
    <dgm:pt modelId="{FD2DB593-557E-4363-860A-2D2A1CDEFAF1}" type="parTrans" cxnId="{D858CE6C-C773-4734-89A0-C5D1907B09F8}">
      <dgm:prSet/>
      <dgm:spPr/>
      <dgm:t>
        <a:bodyPr/>
        <a:lstStyle/>
        <a:p>
          <a:endParaRPr lang="en-US"/>
        </a:p>
      </dgm:t>
    </dgm:pt>
    <dgm:pt modelId="{DA996641-375D-49F5-A67D-3221E7C29FE6}" type="sibTrans" cxnId="{D858CE6C-C773-4734-89A0-C5D1907B09F8}">
      <dgm:prSet/>
      <dgm:spPr/>
      <dgm:t>
        <a:bodyPr/>
        <a:lstStyle/>
        <a:p>
          <a:endParaRPr lang="en-US"/>
        </a:p>
      </dgm:t>
    </dgm:pt>
    <dgm:pt modelId="{9C90A066-4803-4BF2-A471-7BA4FCB2961E}">
      <dgm:prSet/>
      <dgm:spPr/>
      <dgm:t>
        <a:bodyPr/>
        <a:lstStyle/>
        <a:p>
          <a:pPr>
            <a:lnSpc>
              <a:spcPct val="100000"/>
            </a:lnSpc>
          </a:pPr>
          <a:r>
            <a:rPr lang="en-US"/>
            <a:t>Real estate developers and home renovation specialists would understand what increased or decreased house prices in the specified area and could tailor their work to increase profits.</a:t>
          </a:r>
        </a:p>
      </dgm:t>
    </dgm:pt>
    <dgm:pt modelId="{8893D7ED-B500-4687-8EBE-2EC42D7E2F5D}" type="parTrans" cxnId="{63AC9560-16E0-4F9B-A2CA-CABBE0A727DD}">
      <dgm:prSet/>
      <dgm:spPr/>
      <dgm:t>
        <a:bodyPr/>
        <a:lstStyle/>
        <a:p>
          <a:endParaRPr lang="en-US"/>
        </a:p>
      </dgm:t>
    </dgm:pt>
    <dgm:pt modelId="{39B9CE61-6E57-4C02-B560-AAA083B9ECC6}" type="sibTrans" cxnId="{63AC9560-16E0-4F9B-A2CA-CABBE0A727DD}">
      <dgm:prSet/>
      <dgm:spPr/>
      <dgm:t>
        <a:bodyPr/>
        <a:lstStyle/>
        <a:p>
          <a:endParaRPr lang="en-US"/>
        </a:p>
      </dgm:t>
    </dgm:pt>
    <dgm:pt modelId="{F2D87099-B5C4-4B5E-936D-0D788C35D548}">
      <dgm:prSet/>
      <dgm:spPr/>
      <dgm:t>
        <a:bodyPr/>
        <a:lstStyle/>
        <a:p>
          <a:pPr>
            <a:lnSpc>
              <a:spcPct val="100000"/>
            </a:lnSpc>
          </a:pPr>
          <a:r>
            <a:rPr lang="en-US" dirty="0"/>
            <a:t>Employers can use this information to ensure that employee salaries were commensurate with the cost of living and housing in the area to attract and retain top talent for their companies.</a:t>
          </a:r>
        </a:p>
      </dgm:t>
    </dgm:pt>
    <dgm:pt modelId="{E86C669B-8142-414E-80B5-6C00C6EE5AE1}" type="parTrans" cxnId="{9809F07C-408C-4684-8066-5D4BF19CDDFF}">
      <dgm:prSet/>
      <dgm:spPr/>
      <dgm:t>
        <a:bodyPr/>
        <a:lstStyle/>
        <a:p>
          <a:endParaRPr lang="en-US"/>
        </a:p>
      </dgm:t>
    </dgm:pt>
    <dgm:pt modelId="{4854D5A9-6518-48F3-AB4A-1EB3A070EC32}" type="sibTrans" cxnId="{9809F07C-408C-4684-8066-5D4BF19CDDFF}">
      <dgm:prSet/>
      <dgm:spPr/>
      <dgm:t>
        <a:bodyPr/>
        <a:lstStyle/>
        <a:p>
          <a:endParaRPr lang="en-US"/>
        </a:p>
      </dgm:t>
    </dgm:pt>
    <dgm:pt modelId="{743D67DC-A7E6-4D1A-BB8F-E7ECD332C011}" type="pres">
      <dgm:prSet presAssocID="{063D2C8F-7290-4723-BC5B-0887C8A41345}" presName="root" presStyleCnt="0">
        <dgm:presLayoutVars>
          <dgm:dir/>
          <dgm:resizeHandles val="exact"/>
        </dgm:presLayoutVars>
      </dgm:prSet>
      <dgm:spPr/>
    </dgm:pt>
    <dgm:pt modelId="{D7C040DE-59F1-472A-8764-1402BB1FDDDD}" type="pres">
      <dgm:prSet presAssocID="{137CC493-DE67-4E67-9699-741D4B9F4313}" presName="compNode" presStyleCnt="0"/>
      <dgm:spPr/>
    </dgm:pt>
    <dgm:pt modelId="{30ECF6E4-FE60-4C0D-A697-375DB99E3010}" type="pres">
      <dgm:prSet presAssocID="{137CC493-DE67-4E67-9699-741D4B9F4313}" presName="bgRect" presStyleLbl="bgShp" presStyleIdx="0" presStyleCnt="3"/>
      <dgm:spPr/>
    </dgm:pt>
    <dgm:pt modelId="{3E0201E8-5393-449B-82F4-0E0C6A4A891B}" type="pres">
      <dgm:prSet presAssocID="{137CC493-DE67-4E67-9699-741D4B9F43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29E6BB09-52E5-4DE6-95A6-B00826BED157}" type="pres">
      <dgm:prSet presAssocID="{137CC493-DE67-4E67-9699-741D4B9F4313}" presName="spaceRect" presStyleCnt="0"/>
      <dgm:spPr/>
    </dgm:pt>
    <dgm:pt modelId="{E55E3D07-768C-47F7-BD2E-20A26D896114}" type="pres">
      <dgm:prSet presAssocID="{137CC493-DE67-4E67-9699-741D4B9F4313}" presName="parTx" presStyleLbl="revTx" presStyleIdx="0" presStyleCnt="3">
        <dgm:presLayoutVars>
          <dgm:chMax val="0"/>
          <dgm:chPref val="0"/>
        </dgm:presLayoutVars>
      </dgm:prSet>
      <dgm:spPr/>
    </dgm:pt>
    <dgm:pt modelId="{B2FB4DF2-3264-4575-8AEE-1D9EBACEEC85}" type="pres">
      <dgm:prSet presAssocID="{DA996641-375D-49F5-A67D-3221E7C29FE6}" presName="sibTrans" presStyleCnt="0"/>
      <dgm:spPr/>
    </dgm:pt>
    <dgm:pt modelId="{671E97C6-4142-4891-B4C5-6D91A4E9FF8E}" type="pres">
      <dgm:prSet presAssocID="{9C90A066-4803-4BF2-A471-7BA4FCB2961E}" presName="compNode" presStyleCnt="0"/>
      <dgm:spPr/>
    </dgm:pt>
    <dgm:pt modelId="{35D371F3-466E-4624-9FD9-FED1AFC6D04A}" type="pres">
      <dgm:prSet presAssocID="{9C90A066-4803-4BF2-A471-7BA4FCB2961E}" presName="bgRect" presStyleLbl="bgShp" presStyleIdx="1" presStyleCnt="3"/>
      <dgm:spPr/>
    </dgm:pt>
    <dgm:pt modelId="{DFCD94EF-3C2D-4FBF-B819-24C94FE7D65E}" type="pres">
      <dgm:prSet presAssocID="{9C90A066-4803-4BF2-A471-7BA4FCB296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34969910-1B2E-4139-8DFC-8AE642EFDCA9}" type="pres">
      <dgm:prSet presAssocID="{9C90A066-4803-4BF2-A471-7BA4FCB2961E}" presName="spaceRect" presStyleCnt="0"/>
      <dgm:spPr/>
    </dgm:pt>
    <dgm:pt modelId="{23D1B420-C577-456E-B759-96FF875F44DC}" type="pres">
      <dgm:prSet presAssocID="{9C90A066-4803-4BF2-A471-7BA4FCB2961E}" presName="parTx" presStyleLbl="revTx" presStyleIdx="1" presStyleCnt="3">
        <dgm:presLayoutVars>
          <dgm:chMax val="0"/>
          <dgm:chPref val="0"/>
        </dgm:presLayoutVars>
      </dgm:prSet>
      <dgm:spPr/>
    </dgm:pt>
    <dgm:pt modelId="{9FD5A589-CD4D-4183-AB42-E1FF19E129F4}" type="pres">
      <dgm:prSet presAssocID="{39B9CE61-6E57-4C02-B560-AAA083B9ECC6}" presName="sibTrans" presStyleCnt="0"/>
      <dgm:spPr/>
    </dgm:pt>
    <dgm:pt modelId="{9CD87354-71F4-48BC-AA94-04AAADAB98D4}" type="pres">
      <dgm:prSet presAssocID="{F2D87099-B5C4-4B5E-936D-0D788C35D548}" presName="compNode" presStyleCnt="0"/>
      <dgm:spPr/>
    </dgm:pt>
    <dgm:pt modelId="{1C100C24-AA81-4D09-85F8-95EA79D1F6AD}" type="pres">
      <dgm:prSet presAssocID="{F2D87099-B5C4-4B5E-936D-0D788C35D548}" presName="bgRect" presStyleLbl="bgShp" presStyleIdx="2" presStyleCnt="3"/>
      <dgm:spPr/>
    </dgm:pt>
    <dgm:pt modelId="{B7F9E1F4-5981-48B7-9AD5-7A6D36899C11}" type="pres">
      <dgm:prSet presAssocID="{F2D87099-B5C4-4B5E-936D-0D788C35D5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5CB4B17C-A777-47DD-9F2D-2D19B1A57882}" type="pres">
      <dgm:prSet presAssocID="{F2D87099-B5C4-4B5E-936D-0D788C35D548}" presName="spaceRect" presStyleCnt="0"/>
      <dgm:spPr/>
    </dgm:pt>
    <dgm:pt modelId="{0689573D-10FB-4ADD-9F5B-BF8BB44EC4D0}" type="pres">
      <dgm:prSet presAssocID="{F2D87099-B5C4-4B5E-936D-0D788C35D548}" presName="parTx" presStyleLbl="revTx" presStyleIdx="2" presStyleCnt="3">
        <dgm:presLayoutVars>
          <dgm:chMax val="0"/>
          <dgm:chPref val="0"/>
        </dgm:presLayoutVars>
      </dgm:prSet>
      <dgm:spPr/>
    </dgm:pt>
  </dgm:ptLst>
  <dgm:cxnLst>
    <dgm:cxn modelId="{6CF51604-26D6-4E0A-B798-8EE2369ECE15}" type="presOf" srcId="{F2D87099-B5C4-4B5E-936D-0D788C35D548}" destId="{0689573D-10FB-4ADD-9F5B-BF8BB44EC4D0}" srcOrd="0" destOrd="0" presId="urn:microsoft.com/office/officeart/2018/2/layout/IconVerticalSolidList"/>
    <dgm:cxn modelId="{7439D23F-84C4-4ACD-8F6B-123BBEB33F9A}" type="presOf" srcId="{137CC493-DE67-4E67-9699-741D4B9F4313}" destId="{E55E3D07-768C-47F7-BD2E-20A26D896114}" srcOrd="0" destOrd="0" presId="urn:microsoft.com/office/officeart/2018/2/layout/IconVerticalSolidList"/>
    <dgm:cxn modelId="{63AC9560-16E0-4F9B-A2CA-CABBE0A727DD}" srcId="{063D2C8F-7290-4723-BC5B-0887C8A41345}" destId="{9C90A066-4803-4BF2-A471-7BA4FCB2961E}" srcOrd="1" destOrd="0" parTransId="{8893D7ED-B500-4687-8EBE-2EC42D7E2F5D}" sibTransId="{39B9CE61-6E57-4C02-B560-AAA083B9ECC6}"/>
    <dgm:cxn modelId="{E117C362-C06E-40A9-B265-A2ACEC8F3685}" type="presOf" srcId="{9C90A066-4803-4BF2-A471-7BA4FCB2961E}" destId="{23D1B420-C577-456E-B759-96FF875F44DC}" srcOrd="0" destOrd="0" presId="urn:microsoft.com/office/officeart/2018/2/layout/IconVerticalSolidList"/>
    <dgm:cxn modelId="{B770744A-684E-48DD-981F-01982350A889}" type="presOf" srcId="{063D2C8F-7290-4723-BC5B-0887C8A41345}" destId="{743D67DC-A7E6-4D1A-BB8F-E7ECD332C011}" srcOrd="0" destOrd="0" presId="urn:microsoft.com/office/officeart/2018/2/layout/IconVerticalSolidList"/>
    <dgm:cxn modelId="{D858CE6C-C773-4734-89A0-C5D1907B09F8}" srcId="{063D2C8F-7290-4723-BC5B-0887C8A41345}" destId="{137CC493-DE67-4E67-9699-741D4B9F4313}" srcOrd="0" destOrd="0" parTransId="{FD2DB593-557E-4363-860A-2D2A1CDEFAF1}" sibTransId="{DA996641-375D-49F5-A67D-3221E7C29FE6}"/>
    <dgm:cxn modelId="{9809F07C-408C-4684-8066-5D4BF19CDDFF}" srcId="{063D2C8F-7290-4723-BC5B-0887C8A41345}" destId="{F2D87099-B5C4-4B5E-936D-0D788C35D548}" srcOrd="2" destOrd="0" parTransId="{E86C669B-8142-414E-80B5-6C00C6EE5AE1}" sibTransId="{4854D5A9-6518-48F3-AB4A-1EB3A070EC32}"/>
    <dgm:cxn modelId="{92A18EF5-DA36-4580-954C-BC05199FFBA1}" type="presParOf" srcId="{743D67DC-A7E6-4D1A-BB8F-E7ECD332C011}" destId="{D7C040DE-59F1-472A-8764-1402BB1FDDDD}" srcOrd="0" destOrd="0" presId="urn:microsoft.com/office/officeart/2018/2/layout/IconVerticalSolidList"/>
    <dgm:cxn modelId="{C5B73FF0-BA65-44BB-A4ED-244E971B358E}" type="presParOf" srcId="{D7C040DE-59F1-472A-8764-1402BB1FDDDD}" destId="{30ECF6E4-FE60-4C0D-A697-375DB99E3010}" srcOrd="0" destOrd="0" presId="urn:microsoft.com/office/officeart/2018/2/layout/IconVerticalSolidList"/>
    <dgm:cxn modelId="{722D694E-C74E-4D64-AB11-F02971D9F5B5}" type="presParOf" srcId="{D7C040DE-59F1-472A-8764-1402BB1FDDDD}" destId="{3E0201E8-5393-449B-82F4-0E0C6A4A891B}" srcOrd="1" destOrd="0" presId="urn:microsoft.com/office/officeart/2018/2/layout/IconVerticalSolidList"/>
    <dgm:cxn modelId="{93CA4482-4078-4577-846A-5CE6AD839CA3}" type="presParOf" srcId="{D7C040DE-59F1-472A-8764-1402BB1FDDDD}" destId="{29E6BB09-52E5-4DE6-95A6-B00826BED157}" srcOrd="2" destOrd="0" presId="urn:microsoft.com/office/officeart/2018/2/layout/IconVerticalSolidList"/>
    <dgm:cxn modelId="{31EBF593-7301-4799-AEF5-4BBD80C67C8F}" type="presParOf" srcId="{D7C040DE-59F1-472A-8764-1402BB1FDDDD}" destId="{E55E3D07-768C-47F7-BD2E-20A26D896114}" srcOrd="3" destOrd="0" presId="urn:microsoft.com/office/officeart/2018/2/layout/IconVerticalSolidList"/>
    <dgm:cxn modelId="{D4A3E7B6-C842-49E8-8DCD-3B7F929EA3C9}" type="presParOf" srcId="{743D67DC-A7E6-4D1A-BB8F-E7ECD332C011}" destId="{B2FB4DF2-3264-4575-8AEE-1D9EBACEEC85}" srcOrd="1" destOrd="0" presId="urn:microsoft.com/office/officeart/2018/2/layout/IconVerticalSolidList"/>
    <dgm:cxn modelId="{F5F4FFA3-219E-4E12-9E47-2C2A06A6B910}" type="presParOf" srcId="{743D67DC-A7E6-4D1A-BB8F-E7ECD332C011}" destId="{671E97C6-4142-4891-B4C5-6D91A4E9FF8E}" srcOrd="2" destOrd="0" presId="urn:microsoft.com/office/officeart/2018/2/layout/IconVerticalSolidList"/>
    <dgm:cxn modelId="{890E91F2-F443-4A87-B78D-8A99FFC367C2}" type="presParOf" srcId="{671E97C6-4142-4891-B4C5-6D91A4E9FF8E}" destId="{35D371F3-466E-4624-9FD9-FED1AFC6D04A}" srcOrd="0" destOrd="0" presId="urn:microsoft.com/office/officeart/2018/2/layout/IconVerticalSolidList"/>
    <dgm:cxn modelId="{8FD6B091-9274-411B-8F8F-D7DBC6961E26}" type="presParOf" srcId="{671E97C6-4142-4891-B4C5-6D91A4E9FF8E}" destId="{DFCD94EF-3C2D-4FBF-B819-24C94FE7D65E}" srcOrd="1" destOrd="0" presId="urn:microsoft.com/office/officeart/2018/2/layout/IconVerticalSolidList"/>
    <dgm:cxn modelId="{5B253D50-CBB3-4619-8365-3C0A86C0D67F}" type="presParOf" srcId="{671E97C6-4142-4891-B4C5-6D91A4E9FF8E}" destId="{34969910-1B2E-4139-8DFC-8AE642EFDCA9}" srcOrd="2" destOrd="0" presId="urn:microsoft.com/office/officeart/2018/2/layout/IconVerticalSolidList"/>
    <dgm:cxn modelId="{245A3ADD-4C97-4E6F-850F-950DE66E9632}" type="presParOf" srcId="{671E97C6-4142-4891-B4C5-6D91A4E9FF8E}" destId="{23D1B420-C577-456E-B759-96FF875F44DC}" srcOrd="3" destOrd="0" presId="urn:microsoft.com/office/officeart/2018/2/layout/IconVerticalSolidList"/>
    <dgm:cxn modelId="{DAFCFDE8-79CC-47D6-B1DA-636BEA72EC9C}" type="presParOf" srcId="{743D67DC-A7E6-4D1A-BB8F-E7ECD332C011}" destId="{9FD5A589-CD4D-4183-AB42-E1FF19E129F4}" srcOrd="3" destOrd="0" presId="urn:microsoft.com/office/officeart/2018/2/layout/IconVerticalSolidList"/>
    <dgm:cxn modelId="{70C15F67-5007-41D9-BE75-6DFE1F84E4C5}" type="presParOf" srcId="{743D67DC-A7E6-4D1A-BB8F-E7ECD332C011}" destId="{9CD87354-71F4-48BC-AA94-04AAADAB98D4}" srcOrd="4" destOrd="0" presId="urn:microsoft.com/office/officeart/2018/2/layout/IconVerticalSolidList"/>
    <dgm:cxn modelId="{F8D0D9ED-82F0-46D4-80E2-C2170B0B4BEC}" type="presParOf" srcId="{9CD87354-71F4-48BC-AA94-04AAADAB98D4}" destId="{1C100C24-AA81-4D09-85F8-95EA79D1F6AD}" srcOrd="0" destOrd="0" presId="urn:microsoft.com/office/officeart/2018/2/layout/IconVerticalSolidList"/>
    <dgm:cxn modelId="{8580B4A0-340B-4D68-866B-A4381DF68D75}" type="presParOf" srcId="{9CD87354-71F4-48BC-AA94-04AAADAB98D4}" destId="{B7F9E1F4-5981-48B7-9AD5-7A6D36899C11}" srcOrd="1" destOrd="0" presId="urn:microsoft.com/office/officeart/2018/2/layout/IconVerticalSolidList"/>
    <dgm:cxn modelId="{2FAB96A6-4405-41CD-BA6F-66CBC194ED75}" type="presParOf" srcId="{9CD87354-71F4-48BC-AA94-04AAADAB98D4}" destId="{5CB4B17C-A777-47DD-9F2D-2D19B1A57882}" srcOrd="2" destOrd="0" presId="urn:microsoft.com/office/officeart/2018/2/layout/IconVerticalSolidList"/>
    <dgm:cxn modelId="{B5152870-C31C-4231-BB1C-D7AF4924B79B}" type="presParOf" srcId="{9CD87354-71F4-48BC-AA94-04AAADAB98D4}" destId="{0689573D-10FB-4ADD-9F5B-BF8BB44EC4D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7F33F-A9B9-4D0E-BFBF-262614FD7F8D}">
      <dsp:nvSpPr>
        <dsp:cNvPr id="0" name=""/>
        <dsp:cNvSpPr/>
      </dsp:nvSpPr>
      <dsp:spPr>
        <a:xfrm>
          <a:off x="73877" y="601722"/>
          <a:ext cx="387577" cy="3875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2A3A40-135E-4E26-A312-5EA8F2FDD3C9}">
      <dsp:nvSpPr>
        <dsp:cNvPr id="0" name=""/>
        <dsp:cNvSpPr/>
      </dsp:nvSpPr>
      <dsp:spPr>
        <a:xfrm>
          <a:off x="10580" y="1086842"/>
          <a:ext cx="1233959" cy="6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Business Understanding</a:t>
          </a:r>
        </a:p>
      </dsp:txBody>
      <dsp:txXfrm>
        <a:off x="10580" y="1086842"/>
        <a:ext cx="1233959" cy="648477"/>
      </dsp:txXfrm>
    </dsp:sp>
    <dsp:sp modelId="{698150F1-E988-4941-8886-725DC7BAA29D}">
      <dsp:nvSpPr>
        <dsp:cNvPr id="0" name=""/>
        <dsp:cNvSpPr/>
      </dsp:nvSpPr>
      <dsp:spPr>
        <a:xfrm>
          <a:off x="73877" y="1780688"/>
          <a:ext cx="1107365" cy="1089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Research Question</a:t>
          </a:r>
        </a:p>
        <a:p>
          <a:pPr marL="0" lvl="0" indent="0" algn="l" defTabSz="488950">
            <a:lnSpc>
              <a:spcPct val="100000"/>
            </a:lnSpc>
            <a:spcBef>
              <a:spcPct val="0"/>
            </a:spcBef>
            <a:spcAft>
              <a:spcPct val="35000"/>
            </a:spcAft>
            <a:buNone/>
          </a:pPr>
          <a:r>
            <a:rPr lang="en-US" sz="1100" kern="1200"/>
            <a:t>Hypotheses</a:t>
          </a:r>
        </a:p>
      </dsp:txBody>
      <dsp:txXfrm>
        <a:off x="73877" y="1780688"/>
        <a:ext cx="1107365" cy="1089452"/>
      </dsp:txXfrm>
    </dsp:sp>
    <dsp:sp modelId="{27C4A7C0-D504-4D22-A527-3580205422F0}">
      <dsp:nvSpPr>
        <dsp:cNvPr id="0" name=""/>
        <dsp:cNvSpPr/>
      </dsp:nvSpPr>
      <dsp:spPr>
        <a:xfrm>
          <a:off x="1438328" y="601722"/>
          <a:ext cx="387577" cy="3875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28F3AA-1471-4A87-A2C7-E2DABF892992}">
      <dsp:nvSpPr>
        <dsp:cNvPr id="0" name=""/>
        <dsp:cNvSpPr/>
      </dsp:nvSpPr>
      <dsp:spPr>
        <a:xfrm>
          <a:off x="1438328" y="1086842"/>
          <a:ext cx="1107365" cy="6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Acquisition</a:t>
          </a:r>
        </a:p>
      </dsp:txBody>
      <dsp:txXfrm>
        <a:off x="1438328" y="1086842"/>
        <a:ext cx="1107365" cy="648477"/>
      </dsp:txXfrm>
    </dsp:sp>
    <dsp:sp modelId="{66DE22E8-B740-4EE3-A644-858AAE29167F}">
      <dsp:nvSpPr>
        <dsp:cNvPr id="0" name=""/>
        <dsp:cNvSpPr/>
      </dsp:nvSpPr>
      <dsp:spPr>
        <a:xfrm>
          <a:off x="1438328" y="1780688"/>
          <a:ext cx="1107365" cy="1089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Locate appropriate dataset</a:t>
          </a:r>
        </a:p>
        <a:p>
          <a:pPr marL="0" lvl="0" indent="0" algn="l" defTabSz="488950">
            <a:lnSpc>
              <a:spcPct val="100000"/>
            </a:lnSpc>
            <a:spcBef>
              <a:spcPct val="0"/>
            </a:spcBef>
            <a:spcAft>
              <a:spcPct val="35000"/>
            </a:spcAft>
            <a:buNone/>
          </a:pPr>
          <a:r>
            <a:rPr lang="en-US" sz="1100" kern="1200"/>
            <a:t>Import dataset into IDE</a:t>
          </a:r>
        </a:p>
      </dsp:txBody>
      <dsp:txXfrm>
        <a:off x="1438328" y="1780688"/>
        <a:ext cx="1107365" cy="1089452"/>
      </dsp:txXfrm>
    </dsp:sp>
    <dsp:sp modelId="{FBB0EB6D-0552-4B4C-BFF8-EEDEDA828E27}">
      <dsp:nvSpPr>
        <dsp:cNvPr id="0" name=""/>
        <dsp:cNvSpPr/>
      </dsp:nvSpPr>
      <dsp:spPr>
        <a:xfrm>
          <a:off x="2739483" y="601722"/>
          <a:ext cx="387577" cy="3875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D3C36A-2FBA-4579-AE59-0E43B7920808}">
      <dsp:nvSpPr>
        <dsp:cNvPr id="0" name=""/>
        <dsp:cNvSpPr/>
      </dsp:nvSpPr>
      <dsp:spPr>
        <a:xfrm>
          <a:off x="2739483" y="1086842"/>
          <a:ext cx="1107365" cy="6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Data Cleaning</a:t>
          </a:r>
        </a:p>
      </dsp:txBody>
      <dsp:txXfrm>
        <a:off x="2739483" y="1086842"/>
        <a:ext cx="1107365" cy="648477"/>
      </dsp:txXfrm>
    </dsp:sp>
    <dsp:sp modelId="{A59A6E31-50C8-4B93-B2C5-3C3F80190792}">
      <dsp:nvSpPr>
        <dsp:cNvPr id="0" name=""/>
        <dsp:cNvSpPr/>
      </dsp:nvSpPr>
      <dsp:spPr>
        <a:xfrm>
          <a:off x="2739483" y="1780688"/>
          <a:ext cx="1107365" cy="1089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Handle duplicates, nulls, and outliers appropriately</a:t>
          </a:r>
        </a:p>
      </dsp:txBody>
      <dsp:txXfrm>
        <a:off x="2739483" y="1780688"/>
        <a:ext cx="1107365" cy="1089452"/>
      </dsp:txXfrm>
    </dsp:sp>
    <dsp:sp modelId="{E4C998B1-5236-4780-ADE8-FE36AF250CB0}">
      <dsp:nvSpPr>
        <dsp:cNvPr id="0" name=""/>
        <dsp:cNvSpPr/>
      </dsp:nvSpPr>
      <dsp:spPr>
        <a:xfrm>
          <a:off x="4040637" y="601722"/>
          <a:ext cx="387577" cy="3875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7FCE48-BF58-43E7-B4FB-43C4818AD6FB}">
      <dsp:nvSpPr>
        <dsp:cNvPr id="0" name=""/>
        <dsp:cNvSpPr/>
      </dsp:nvSpPr>
      <dsp:spPr>
        <a:xfrm>
          <a:off x="4040637" y="1086842"/>
          <a:ext cx="1107365" cy="6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Exploration and Wrangling</a:t>
          </a:r>
        </a:p>
      </dsp:txBody>
      <dsp:txXfrm>
        <a:off x="4040637" y="1086842"/>
        <a:ext cx="1107365" cy="648477"/>
      </dsp:txXfrm>
    </dsp:sp>
    <dsp:sp modelId="{160ED3A0-EE8C-4EAA-BAAB-518FC3ED05F3}">
      <dsp:nvSpPr>
        <dsp:cNvPr id="0" name=""/>
        <dsp:cNvSpPr/>
      </dsp:nvSpPr>
      <dsp:spPr>
        <a:xfrm>
          <a:off x="4040637" y="1780688"/>
          <a:ext cx="1107365" cy="1089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Visualize and obtain statistics of variables</a:t>
          </a:r>
        </a:p>
        <a:p>
          <a:pPr marL="0" lvl="0" indent="0" algn="l" defTabSz="488950">
            <a:lnSpc>
              <a:spcPct val="100000"/>
            </a:lnSpc>
            <a:spcBef>
              <a:spcPct val="0"/>
            </a:spcBef>
            <a:spcAft>
              <a:spcPct val="35000"/>
            </a:spcAft>
            <a:buNone/>
          </a:pPr>
          <a:r>
            <a:rPr lang="en-US" sz="1100" kern="1200"/>
            <a:t>Re-express categorical variables</a:t>
          </a:r>
        </a:p>
      </dsp:txBody>
      <dsp:txXfrm>
        <a:off x="4040637" y="1780688"/>
        <a:ext cx="1107365" cy="1089452"/>
      </dsp:txXfrm>
    </dsp:sp>
    <dsp:sp modelId="{F8679BB8-B09A-4894-A5E4-6FD183A39B4A}">
      <dsp:nvSpPr>
        <dsp:cNvPr id="0" name=""/>
        <dsp:cNvSpPr/>
      </dsp:nvSpPr>
      <dsp:spPr>
        <a:xfrm>
          <a:off x="5341791" y="601722"/>
          <a:ext cx="387577" cy="3875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9C5673-92FE-408F-9A0C-FFE84FDA5987}">
      <dsp:nvSpPr>
        <dsp:cNvPr id="0" name=""/>
        <dsp:cNvSpPr/>
      </dsp:nvSpPr>
      <dsp:spPr>
        <a:xfrm>
          <a:off x="5341791" y="1086842"/>
          <a:ext cx="1107365" cy="6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Predictive Modeling</a:t>
          </a:r>
        </a:p>
      </dsp:txBody>
      <dsp:txXfrm>
        <a:off x="5341791" y="1086842"/>
        <a:ext cx="1107365" cy="648477"/>
      </dsp:txXfrm>
    </dsp:sp>
    <dsp:sp modelId="{ACACA70A-AB34-47DD-A6A5-3B313BCEDA6F}">
      <dsp:nvSpPr>
        <dsp:cNvPr id="0" name=""/>
        <dsp:cNvSpPr/>
      </dsp:nvSpPr>
      <dsp:spPr>
        <a:xfrm>
          <a:off x="5341791" y="1780688"/>
          <a:ext cx="1107365" cy="1089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Create the model – Multiple Linear Regression </a:t>
          </a:r>
        </a:p>
        <a:p>
          <a:pPr marL="0" lvl="0" indent="0" algn="l" defTabSz="488950">
            <a:lnSpc>
              <a:spcPct val="100000"/>
            </a:lnSpc>
            <a:spcBef>
              <a:spcPct val="0"/>
            </a:spcBef>
            <a:spcAft>
              <a:spcPct val="35000"/>
            </a:spcAft>
            <a:buNone/>
          </a:pPr>
          <a:r>
            <a:rPr lang="en-US" sz="1100" kern="1200" dirty="0"/>
            <a:t>– Ordinary Least Squares</a:t>
          </a:r>
        </a:p>
      </dsp:txBody>
      <dsp:txXfrm>
        <a:off x="5341791" y="1780688"/>
        <a:ext cx="1107365" cy="1089452"/>
      </dsp:txXfrm>
    </dsp:sp>
    <dsp:sp modelId="{5E211FF9-5173-4D6F-98FE-FDE072D34D0A}">
      <dsp:nvSpPr>
        <dsp:cNvPr id="0" name=""/>
        <dsp:cNvSpPr/>
      </dsp:nvSpPr>
      <dsp:spPr>
        <a:xfrm>
          <a:off x="6642945" y="601722"/>
          <a:ext cx="387577" cy="38757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767E39-ACDA-4951-BE7A-59CA949FF928}">
      <dsp:nvSpPr>
        <dsp:cNvPr id="0" name=""/>
        <dsp:cNvSpPr/>
      </dsp:nvSpPr>
      <dsp:spPr>
        <a:xfrm>
          <a:off x="6642945" y="1086842"/>
          <a:ext cx="1107365" cy="6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Variable Selection</a:t>
          </a:r>
        </a:p>
      </dsp:txBody>
      <dsp:txXfrm>
        <a:off x="6642945" y="1086842"/>
        <a:ext cx="1107365" cy="648477"/>
      </dsp:txXfrm>
    </dsp:sp>
    <dsp:sp modelId="{0BF5630D-1A02-45E8-9313-02CA69407AFB}">
      <dsp:nvSpPr>
        <dsp:cNvPr id="0" name=""/>
        <dsp:cNvSpPr/>
      </dsp:nvSpPr>
      <dsp:spPr>
        <a:xfrm>
          <a:off x="6642945" y="1780688"/>
          <a:ext cx="1107365" cy="1089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VIF</a:t>
          </a:r>
        </a:p>
        <a:p>
          <a:pPr marL="0" lvl="0" indent="0" algn="l" defTabSz="488950">
            <a:lnSpc>
              <a:spcPct val="100000"/>
            </a:lnSpc>
            <a:spcBef>
              <a:spcPct val="0"/>
            </a:spcBef>
            <a:spcAft>
              <a:spcPct val="35000"/>
            </a:spcAft>
            <a:buNone/>
          </a:pPr>
          <a:r>
            <a:rPr lang="en-US" sz="1100" kern="1200" dirty="0"/>
            <a:t>Backward Stepwise Elimination</a:t>
          </a:r>
        </a:p>
      </dsp:txBody>
      <dsp:txXfrm>
        <a:off x="6642945" y="1780688"/>
        <a:ext cx="1107365" cy="1089452"/>
      </dsp:txXfrm>
    </dsp:sp>
    <dsp:sp modelId="{60E1C34A-FFB5-4D1D-B59F-656F8E3F2900}">
      <dsp:nvSpPr>
        <dsp:cNvPr id="0" name=""/>
        <dsp:cNvSpPr/>
      </dsp:nvSpPr>
      <dsp:spPr>
        <a:xfrm>
          <a:off x="7944099" y="601722"/>
          <a:ext cx="387577" cy="38757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C08EEE-EE85-4689-9323-D54DE7B25CE4}">
      <dsp:nvSpPr>
        <dsp:cNvPr id="0" name=""/>
        <dsp:cNvSpPr/>
      </dsp:nvSpPr>
      <dsp:spPr>
        <a:xfrm>
          <a:off x="7944099" y="1086842"/>
          <a:ext cx="1107365" cy="6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Evaluate the Model</a:t>
          </a:r>
        </a:p>
      </dsp:txBody>
      <dsp:txXfrm>
        <a:off x="7944099" y="1086842"/>
        <a:ext cx="1107365" cy="648477"/>
      </dsp:txXfrm>
    </dsp:sp>
    <dsp:sp modelId="{78F27EDF-6393-4CC0-B02F-8FEF217F888F}">
      <dsp:nvSpPr>
        <dsp:cNvPr id="0" name=""/>
        <dsp:cNvSpPr/>
      </dsp:nvSpPr>
      <dsp:spPr>
        <a:xfrm>
          <a:off x="7944099" y="1780688"/>
          <a:ext cx="1107365" cy="1089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R-squared and adjusted R-Squared, p-values</a:t>
          </a:r>
        </a:p>
        <a:p>
          <a:pPr marL="0" lvl="0" indent="0" algn="l" defTabSz="488950">
            <a:lnSpc>
              <a:spcPct val="100000"/>
            </a:lnSpc>
            <a:spcBef>
              <a:spcPct val="0"/>
            </a:spcBef>
            <a:spcAft>
              <a:spcPct val="35000"/>
            </a:spcAft>
            <a:buNone/>
          </a:pPr>
          <a:r>
            <a:rPr lang="en-US" sz="1100" kern="1200"/>
            <a:t>MSE, RMSE</a:t>
          </a:r>
        </a:p>
      </dsp:txBody>
      <dsp:txXfrm>
        <a:off x="7944099" y="1780688"/>
        <a:ext cx="1107365" cy="1089452"/>
      </dsp:txXfrm>
    </dsp:sp>
    <dsp:sp modelId="{399BC6A4-2DCA-45DE-B59A-A8C934FC50A2}">
      <dsp:nvSpPr>
        <dsp:cNvPr id="0" name=""/>
        <dsp:cNvSpPr/>
      </dsp:nvSpPr>
      <dsp:spPr>
        <a:xfrm>
          <a:off x="9245253" y="601722"/>
          <a:ext cx="387577" cy="38757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FFD1F9-0D28-46CE-A6A2-7133E3DD611C}">
      <dsp:nvSpPr>
        <dsp:cNvPr id="0" name=""/>
        <dsp:cNvSpPr/>
      </dsp:nvSpPr>
      <dsp:spPr>
        <a:xfrm>
          <a:off x="9245253" y="1086842"/>
          <a:ext cx="1107365" cy="6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Visualizations and Reporting</a:t>
          </a:r>
        </a:p>
      </dsp:txBody>
      <dsp:txXfrm>
        <a:off x="9245253" y="1086842"/>
        <a:ext cx="1107365" cy="648477"/>
      </dsp:txXfrm>
    </dsp:sp>
    <dsp:sp modelId="{9C782D98-D1F3-49EB-B8C8-2329A5226B1E}">
      <dsp:nvSpPr>
        <dsp:cNvPr id="0" name=""/>
        <dsp:cNvSpPr/>
      </dsp:nvSpPr>
      <dsp:spPr>
        <a:xfrm>
          <a:off x="9245253" y="1780688"/>
          <a:ext cx="1107365" cy="1089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Residual Plots</a:t>
          </a:r>
        </a:p>
        <a:p>
          <a:pPr marL="0" lvl="0" indent="0" algn="l" defTabSz="488950">
            <a:lnSpc>
              <a:spcPct val="100000"/>
            </a:lnSpc>
            <a:spcBef>
              <a:spcPct val="0"/>
            </a:spcBef>
            <a:spcAft>
              <a:spcPct val="35000"/>
            </a:spcAft>
            <a:buNone/>
          </a:pPr>
          <a:r>
            <a:rPr lang="en-US" sz="1100" kern="1200"/>
            <a:t>Q-Q Plots</a:t>
          </a:r>
        </a:p>
      </dsp:txBody>
      <dsp:txXfrm>
        <a:off x="9245253" y="1780688"/>
        <a:ext cx="1107365" cy="1089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D843A-DC47-4FF8-BD9C-C4B524F23268}">
      <dsp:nvSpPr>
        <dsp:cNvPr id="0" name=""/>
        <dsp:cNvSpPr/>
      </dsp:nvSpPr>
      <dsp:spPr>
        <a:xfrm>
          <a:off x="-48920" y="660098"/>
          <a:ext cx="7695496" cy="13424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D21CC-D341-4C47-AC81-3EA620838CEB}">
      <dsp:nvSpPr>
        <dsp:cNvPr id="0" name=""/>
        <dsp:cNvSpPr/>
      </dsp:nvSpPr>
      <dsp:spPr>
        <a:xfrm>
          <a:off x="629087" y="774734"/>
          <a:ext cx="1134428" cy="11322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5D60C8-1731-465C-A163-7BC0D962255D}">
      <dsp:nvSpPr>
        <dsp:cNvPr id="0" name=""/>
        <dsp:cNvSpPr/>
      </dsp:nvSpPr>
      <dsp:spPr>
        <a:xfrm>
          <a:off x="2317475" y="298147"/>
          <a:ext cx="5308646" cy="206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078" tIns="218078" rIns="218078" bIns="218078" numCol="1" spcCol="1270" anchor="ctr" anchorCtr="0">
          <a:noAutofit/>
        </a:bodyPr>
        <a:lstStyle/>
        <a:p>
          <a:pPr marL="0" lvl="0" indent="0" algn="l" defTabSz="622300">
            <a:lnSpc>
              <a:spcPct val="100000"/>
            </a:lnSpc>
            <a:spcBef>
              <a:spcPct val="0"/>
            </a:spcBef>
            <a:spcAft>
              <a:spcPct val="35000"/>
            </a:spcAft>
            <a:buNone/>
          </a:pPr>
          <a:r>
            <a:rPr lang="en-US" sz="1400" b="1" kern="1200" dirty="0"/>
            <a:t>The dataset and variables available</a:t>
          </a:r>
        </a:p>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The dataset is lacking in seemingly important house characteristics such as upgrades, neighborhoods, amenities</a:t>
          </a:r>
        </a:p>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Assumption of accuracy</a:t>
          </a:r>
        </a:p>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Data only goes back 2 years</a:t>
          </a:r>
        </a:p>
      </dsp:txBody>
      <dsp:txXfrm>
        <a:off x="2317475" y="298147"/>
        <a:ext cx="5308646" cy="2060582"/>
      </dsp:txXfrm>
    </dsp:sp>
    <dsp:sp modelId="{69EC3446-AFFB-4549-A3EC-1AD7FBC1C629}">
      <dsp:nvSpPr>
        <dsp:cNvPr id="0" name=""/>
        <dsp:cNvSpPr/>
      </dsp:nvSpPr>
      <dsp:spPr>
        <a:xfrm>
          <a:off x="-17907" y="2852158"/>
          <a:ext cx="7695496" cy="20605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AE3C96-8659-446C-B153-661CDA55E719}">
      <dsp:nvSpPr>
        <dsp:cNvPr id="0" name=""/>
        <dsp:cNvSpPr/>
      </dsp:nvSpPr>
      <dsp:spPr>
        <a:xfrm>
          <a:off x="560330" y="3232789"/>
          <a:ext cx="1134428" cy="11322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75E1DC-55F2-4035-B959-9533DDEDEC3A}">
      <dsp:nvSpPr>
        <dsp:cNvPr id="0" name=""/>
        <dsp:cNvSpPr/>
      </dsp:nvSpPr>
      <dsp:spPr>
        <a:xfrm>
          <a:off x="2148926" y="2852149"/>
          <a:ext cx="5572168" cy="206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078" tIns="218078" rIns="218078" bIns="218078" numCol="1" spcCol="1270" anchor="ctr" anchorCtr="0">
          <a:noAutofit/>
        </a:bodyPr>
        <a:lstStyle/>
        <a:p>
          <a:pPr marL="0" lvl="0" indent="0" algn="l" defTabSz="622300">
            <a:lnSpc>
              <a:spcPct val="100000"/>
            </a:lnSpc>
            <a:spcBef>
              <a:spcPct val="0"/>
            </a:spcBef>
            <a:spcAft>
              <a:spcPct val="35000"/>
            </a:spcAft>
            <a:buNone/>
          </a:pPr>
          <a:r>
            <a:rPr lang="en-US" sz="1400" b="1" kern="1200" dirty="0"/>
            <a:t>Multiple Linear Regression and Ordinary Least Squares</a:t>
          </a:r>
        </a:p>
        <a:p>
          <a:pPr marL="0" lvl="0" indent="0" algn="l" defTabSz="622300">
            <a:lnSpc>
              <a:spcPct val="100000"/>
            </a:lnSpc>
            <a:spcBef>
              <a:spcPct val="0"/>
            </a:spcBef>
            <a:spcAft>
              <a:spcPct val="35000"/>
            </a:spcAft>
            <a:buNone/>
          </a:pPr>
          <a:r>
            <a:rPr lang="en-US" sz="1400" kern="1200" dirty="0">
              <a:effectLst/>
              <a:latin typeface="Calibri" panose="020F0502020204030204" pitchFamily="34" charset="0"/>
              <a:ea typeface="Calibri" panose="020F0502020204030204" pitchFamily="34" charset="0"/>
              <a:cs typeface="Times New Roman" panose="02020603050405020304" pitchFamily="18" charset="0"/>
            </a:rPr>
            <a:t>In choosing a multiple linear regression model and ordinary least squares, several assumptions must be adhered to.  First, it is assumed that the relationship between the dependent and independent variables is linear, and that the independent variables are not strongly correlated with each other.  The model also assumes that the errors are independent of each other, show homoscedasticity, and follow a normal distribution (Sampaio, 2023).</a:t>
          </a:r>
          <a:endParaRPr lang="en-US" sz="1400" kern="1200" dirty="0"/>
        </a:p>
      </dsp:txBody>
      <dsp:txXfrm>
        <a:off x="2148926" y="2852149"/>
        <a:ext cx="5572168" cy="2060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DD2A9-7D2B-4C19-ADF2-648323E98C0F}">
      <dsp:nvSpPr>
        <dsp:cNvPr id="0" name=""/>
        <dsp:cNvSpPr/>
      </dsp:nvSpPr>
      <dsp:spPr>
        <a:xfrm>
          <a:off x="4267" y="1510069"/>
          <a:ext cx="763382" cy="763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9D2590-116E-421E-8616-3B9F26198CB2}">
      <dsp:nvSpPr>
        <dsp:cNvPr id="0" name=""/>
        <dsp:cNvSpPr/>
      </dsp:nvSpPr>
      <dsp:spPr>
        <a:xfrm>
          <a:off x="4267" y="2379706"/>
          <a:ext cx="2181093" cy="327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Obtain More Data</a:t>
          </a:r>
        </a:p>
      </dsp:txBody>
      <dsp:txXfrm>
        <a:off x="4267" y="2379706"/>
        <a:ext cx="2181093" cy="327164"/>
      </dsp:txXfrm>
    </dsp:sp>
    <dsp:sp modelId="{F77B3006-31FE-48F4-B7D0-8743CDF37753}">
      <dsp:nvSpPr>
        <dsp:cNvPr id="0" name=""/>
        <dsp:cNvSpPr/>
      </dsp:nvSpPr>
      <dsp:spPr>
        <a:xfrm>
          <a:off x="4267" y="2756291"/>
          <a:ext cx="2181093" cy="122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Obtain more data such as information regarding condition, recent upgrades, amenities, neighborhood, schools, HOAs, environmental risks</a:t>
          </a:r>
        </a:p>
      </dsp:txBody>
      <dsp:txXfrm>
        <a:off x="4267" y="2756291"/>
        <a:ext cx="2181093" cy="1224802"/>
      </dsp:txXfrm>
    </dsp:sp>
    <dsp:sp modelId="{84143905-5AF8-4D46-9996-38579A997B91}">
      <dsp:nvSpPr>
        <dsp:cNvPr id="0" name=""/>
        <dsp:cNvSpPr/>
      </dsp:nvSpPr>
      <dsp:spPr>
        <a:xfrm>
          <a:off x="2567053" y="1510069"/>
          <a:ext cx="763382" cy="763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4BC8F0-A34F-4793-9CE0-9EED67D33BB9}">
      <dsp:nvSpPr>
        <dsp:cNvPr id="0" name=""/>
        <dsp:cNvSpPr/>
      </dsp:nvSpPr>
      <dsp:spPr>
        <a:xfrm>
          <a:off x="2567053" y="2379706"/>
          <a:ext cx="2181093" cy="327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Variable Selection Methods</a:t>
          </a:r>
        </a:p>
      </dsp:txBody>
      <dsp:txXfrm>
        <a:off x="2567053" y="2379706"/>
        <a:ext cx="2181093" cy="327164"/>
      </dsp:txXfrm>
    </dsp:sp>
    <dsp:sp modelId="{879BFEFA-9E74-4DF9-A9D7-D3ECE31D52A3}">
      <dsp:nvSpPr>
        <dsp:cNvPr id="0" name=""/>
        <dsp:cNvSpPr/>
      </dsp:nvSpPr>
      <dsp:spPr>
        <a:xfrm>
          <a:off x="2567053" y="2756291"/>
          <a:ext cx="2181093" cy="122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Try different variable selection methods such as PCA or ridge regression to deal better with multicollinearity</a:t>
          </a:r>
        </a:p>
      </dsp:txBody>
      <dsp:txXfrm>
        <a:off x="2567053" y="2756291"/>
        <a:ext cx="2181093" cy="1224802"/>
      </dsp:txXfrm>
    </dsp:sp>
    <dsp:sp modelId="{D85C3B7D-4DD8-4B37-A412-1D75AC6637F1}">
      <dsp:nvSpPr>
        <dsp:cNvPr id="0" name=""/>
        <dsp:cNvSpPr/>
      </dsp:nvSpPr>
      <dsp:spPr>
        <a:xfrm>
          <a:off x="5129838" y="1510069"/>
          <a:ext cx="763382" cy="763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A4F85-04A4-4173-9031-F21821C1C791}">
      <dsp:nvSpPr>
        <dsp:cNvPr id="0" name=""/>
        <dsp:cNvSpPr/>
      </dsp:nvSpPr>
      <dsp:spPr>
        <a:xfrm>
          <a:off x="5129838" y="2379706"/>
          <a:ext cx="2181093" cy="327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Other Models</a:t>
          </a:r>
        </a:p>
      </dsp:txBody>
      <dsp:txXfrm>
        <a:off x="5129838" y="2379706"/>
        <a:ext cx="2181093" cy="327164"/>
      </dsp:txXfrm>
    </dsp:sp>
    <dsp:sp modelId="{720B53EF-3A5B-4088-92F5-19CAE01172DF}">
      <dsp:nvSpPr>
        <dsp:cNvPr id="0" name=""/>
        <dsp:cNvSpPr/>
      </dsp:nvSpPr>
      <dsp:spPr>
        <a:xfrm>
          <a:off x="5129838" y="2756291"/>
          <a:ext cx="2181093" cy="122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Try a different model altogether such as a random forest</a:t>
          </a:r>
        </a:p>
      </dsp:txBody>
      <dsp:txXfrm>
        <a:off x="5129838" y="2756291"/>
        <a:ext cx="2181093" cy="12248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CF6E4-FE60-4C0D-A697-375DB99E3010}">
      <dsp:nvSpPr>
        <dsp:cNvPr id="0" name=""/>
        <dsp:cNvSpPr/>
      </dsp:nvSpPr>
      <dsp:spPr>
        <a:xfrm>
          <a:off x="0" y="657"/>
          <a:ext cx="6400401" cy="1539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0201E8-5393-449B-82F4-0E0C6A4A891B}">
      <dsp:nvSpPr>
        <dsp:cNvPr id="0" name=""/>
        <dsp:cNvSpPr/>
      </dsp:nvSpPr>
      <dsp:spPr>
        <a:xfrm>
          <a:off x="465649" y="347008"/>
          <a:ext cx="846635" cy="8466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5E3D07-768C-47F7-BD2E-20A26D896114}">
      <dsp:nvSpPr>
        <dsp:cNvPr id="0" name=""/>
        <dsp:cNvSpPr/>
      </dsp:nvSpPr>
      <dsp:spPr>
        <a:xfrm>
          <a:off x="1777934" y="657"/>
          <a:ext cx="4622466" cy="1539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913" tIns="162913" rIns="162913" bIns="162913" numCol="1" spcCol="1270" anchor="ctr" anchorCtr="0">
          <a:noAutofit/>
        </a:bodyPr>
        <a:lstStyle/>
        <a:p>
          <a:pPr marL="0" lvl="0" indent="0" algn="l" defTabSz="711200">
            <a:lnSpc>
              <a:spcPct val="100000"/>
            </a:lnSpc>
            <a:spcBef>
              <a:spcPct val="0"/>
            </a:spcBef>
            <a:spcAft>
              <a:spcPct val="35000"/>
            </a:spcAft>
            <a:buNone/>
          </a:pPr>
          <a:r>
            <a:rPr lang="en-US" sz="1600" kern="1200"/>
            <a:t>Real estate companies would be able to better serve their home sellers by competitively pricing the home and could better serve their home buyers by knowing the fair price of the house.</a:t>
          </a:r>
        </a:p>
      </dsp:txBody>
      <dsp:txXfrm>
        <a:off x="1777934" y="657"/>
        <a:ext cx="4622466" cy="1539337"/>
      </dsp:txXfrm>
    </dsp:sp>
    <dsp:sp modelId="{35D371F3-466E-4624-9FD9-FED1AFC6D04A}">
      <dsp:nvSpPr>
        <dsp:cNvPr id="0" name=""/>
        <dsp:cNvSpPr/>
      </dsp:nvSpPr>
      <dsp:spPr>
        <a:xfrm>
          <a:off x="0" y="1924829"/>
          <a:ext cx="6400401" cy="1539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CD94EF-3C2D-4FBF-B819-24C94FE7D65E}">
      <dsp:nvSpPr>
        <dsp:cNvPr id="0" name=""/>
        <dsp:cNvSpPr/>
      </dsp:nvSpPr>
      <dsp:spPr>
        <a:xfrm>
          <a:off x="465649" y="2271180"/>
          <a:ext cx="846635" cy="8466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D1B420-C577-456E-B759-96FF875F44DC}">
      <dsp:nvSpPr>
        <dsp:cNvPr id="0" name=""/>
        <dsp:cNvSpPr/>
      </dsp:nvSpPr>
      <dsp:spPr>
        <a:xfrm>
          <a:off x="1777934" y="1924829"/>
          <a:ext cx="4622466" cy="1539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913" tIns="162913" rIns="162913" bIns="162913" numCol="1" spcCol="1270" anchor="ctr" anchorCtr="0">
          <a:noAutofit/>
        </a:bodyPr>
        <a:lstStyle/>
        <a:p>
          <a:pPr marL="0" lvl="0" indent="0" algn="l" defTabSz="711200">
            <a:lnSpc>
              <a:spcPct val="100000"/>
            </a:lnSpc>
            <a:spcBef>
              <a:spcPct val="0"/>
            </a:spcBef>
            <a:spcAft>
              <a:spcPct val="35000"/>
            </a:spcAft>
            <a:buNone/>
          </a:pPr>
          <a:r>
            <a:rPr lang="en-US" sz="1600" kern="1200"/>
            <a:t>Real estate developers and home renovation specialists would understand what increased or decreased house prices in the specified area and could tailor their work to increase profits.</a:t>
          </a:r>
        </a:p>
      </dsp:txBody>
      <dsp:txXfrm>
        <a:off x="1777934" y="1924829"/>
        <a:ext cx="4622466" cy="1539337"/>
      </dsp:txXfrm>
    </dsp:sp>
    <dsp:sp modelId="{1C100C24-AA81-4D09-85F8-95EA79D1F6AD}">
      <dsp:nvSpPr>
        <dsp:cNvPr id="0" name=""/>
        <dsp:cNvSpPr/>
      </dsp:nvSpPr>
      <dsp:spPr>
        <a:xfrm>
          <a:off x="0" y="3849001"/>
          <a:ext cx="6400401" cy="1539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9E1F4-5981-48B7-9AD5-7A6D36899C11}">
      <dsp:nvSpPr>
        <dsp:cNvPr id="0" name=""/>
        <dsp:cNvSpPr/>
      </dsp:nvSpPr>
      <dsp:spPr>
        <a:xfrm>
          <a:off x="465649" y="4195352"/>
          <a:ext cx="846635" cy="8466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89573D-10FB-4ADD-9F5B-BF8BB44EC4D0}">
      <dsp:nvSpPr>
        <dsp:cNvPr id="0" name=""/>
        <dsp:cNvSpPr/>
      </dsp:nvSpPr>
      <dsp:spPr>
        <a:xfrm>
          <a:off x="1777934" y="3849001"/>
          <a:ext cx="4622466" cy="1539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913" tIns="162913" rIns="162913" bIns="162913" numCol="1" spcCol="1270" anchor="ctr" anchorCtr="0">
          <a:noAutofit/>
        </a:bodyPr>
        <a:lstStyle/>
        <a:p>
          <a:pPr marL="0" lvl="0" indent="0" algn="l" defTabSz="711200">
            <a:lnSpc>
              <a:spcPct val="100000"/>
            </a:lnSpc>
            <a:spcBef>
              <a:spcPct val="0"/>
            </a:spcBef>
            <a:spcAft>
              <a:spcPct val="35000"/>
            </a:spcAft>
            <a:buNone/>
          </a:pPr>
          <a:r>
            <a:rPr lang="en-US" sz="1600" kern="1200" dirty="0"/>
            <a:t>Employers can use this information to ensure that employee salaries were commensurate with the cost of living and housing in the area to attract and retain top talent for their companies.</a:t>
          </a:r>
        </a:p>
      </dsp:txBody>
      <dsp:txXfrm>
        <a:off x="1777934" y="3849001"/>
        <a:ext cx="4622466" cy="15393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4/2/2024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4/2/2024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70FDD-AABA-44E8-FB97-78DD031FC4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9C1ADB-DEA5-EABE-3E58-84A20C8D48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47B907-3978-557E-AA45-E9E11CEDF1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D6740A-51F9-0369-013F-1D514425EC32}"/>
              </a:ext>
            </a:extLst>
          </p:cNvPr>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75330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C980E-C2CD-B00E-90E9-F1C92FED82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6526D0-F1B6-CBD3-E3B3-2921162C84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6FE0FE-0945-4C0F-CE31-D6E71BE4D6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ED0F6E-C740-A0E0-1A41-A368C7F7162A}"/>
              </a:ext>
            </a:extLst>
          </p:cNvPr>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1282607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ADE81-729D-90AE-2F7E-81A2DB172A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A16D34-B44D-5F1E-85D0-002707CFD8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74F32D-BEF4-37DF-229D-21941CF7E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55E19B-2F34-A3D7-EB0C-9F212F616AA5}"/>
              </a:ext>
            </a:extLst>
          </p:cNvPr>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2961177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42258-D13B-68B5-D671-377B4CC501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26679B-166E-6458-C840-93B3790074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A92B9C-EF3A-0B27-9909-7BBA862F0E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812B2D-617E-B97C-AE26-E21869BB8551}"/>
              </a:ext>
            </a:extLst>
          </p:cNvPr>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529335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F3E31-8BF5-D04D-68FC-EB0F52060B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425E2-4C06-63C8-25BE-C94A350E4A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AFE336-17B0-6AC5-3266-37C58BD4B4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5D9862-E2A6-C8FA-1E96-74A1BABB1FA0}"/>
              </a:ext>
            </a:extLst>
          </p:cNvPr>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2990013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56D7A-1E29-0B68-145A-4C340B4065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3400A4-F462-A835-4E7D-407C1AFCE4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DCD6A2-1155-066F-C89F-AE37FD17A8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1C9ED7-DC0B-CCF1-7FF1-1FDDA0CD5B8F}"/>
              </a:ext>
            </a:extLst>
          </p:cNvPr>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434536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12C77-D21D-6A0B-C960-670B51471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53E0E4-A0B4-0188-51E5-6B54DCD05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A6781D-86C9-793A-BA44-909BF26303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8DE67B-B71E-0554-7D61-CAC699D028A3}"/>
              </a:ext>
            </a:extLst>
          </p:cNvPr>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281017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F8AA2-B2DD-396A-BB9C-B571CFE2E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1F6EB9-5DC1-6359-DE14-84E5DB9425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F07C04-F42C-445E-4D98-C23DCE1CEE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B2693C-F718-B04D-5384-96B03138C591}"/>
              </a:ext>
            </a:extLst>
          </p:cNvPr>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206500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BE334-5D10-1791-C338-1BAAA50967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0CA87-DFD1-EE13-581D-8C62740E85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DE2C21-8B12-CCD8-2D2E-3141553225F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VIF and backward stepwise elimination were used -</a:t>
            </a:r>
            <a:r>
              <a:rPr lang="en-US" sz="1800" b="0" i="0" dirty="0">
                <a:effectLst/>
                <a:latin typeface="system-ui"/>
              </a:rPr>
              <a:t> it is important to note that this method can lead to false confidence in the model by underestimating the standard of errors, which can lead to possible overfitting, and it may not provide the best model (Smith, 2018).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Based on the final OLS model, the final equation is: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price = -6.828e+05 + 4.398e+05 * bed + 12.5370 *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acre_lot</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+ 1.0671 *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house_size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+ 46.0256 *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zip_encoded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r-squared and adjusted r-squared values of the final model are 0.051, indicating this model only explains about 5% of the variance in home sale prices in Florida. Thus, while my variables were determined to be statistically significant, based on the r-squared value, we must accept the null hypothesis as our model did not have an r-squared value greater than 0.5.</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Residual plots for each independent variable in the final model were created. As none of the variables exceeded the absolute value of 3, it can be assumed none of the observations are outliers.  However, most values were greater than 0, indicating that the observed value was usually greater than the predicted value (Bobbitt, 2020).</a:t>
            </a:r>
          </a:p>
          <a:p>
            <a:endParaRPr lang="en-US" dirty="0"/>
          </a:p>
        </p:txBody>
      </p:sp>
      <p:sp>
        <p:nvSpPr>
          <p:cNvPr id="4" name="Slide Number Placeholder 3">
            <a:extLst>
              <a:ext uri="{FF2B5EF4-FFF2-40B4-BE49-F238E27FC236}">
                <a16:creationId xmlns:a16="http://schemas.microsoft.com/office/drawing/2014/main" id="{76F9655D-8AED-279F-5AF7-FF154EB86899}"/>
              </a:ext>
            </a:extLst>
          </p:cNvPr>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2373407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8CF93-8472-AB7A-43D6-A4730F1319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B450B-0150-8033-D217-416615D7E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51D5AD-8011-0D3A-7EAF-0B094E3396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2D3913-945B-B0CA-B4EF-9E0CE93AF7B6}"/>
              </a:ext>
            </a:extLst>
          </p:cNvPr>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1813166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8" r:id="rId14"/>
    <p:sldLayoutId id="2147483730" r:id="rId15"/>
    <p:sldLayoutId id="2147483734" r:id="rId16"/>
    <p:sldLayoutId id="2147483736" r:id="rId17"/>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tatisticsbyjim.com/graphs/qq-plot/" TargetMode="External"/><Relationship Id="rId7" Type="http://schemas.openxmlformats.org/officeDocument/2006/relationships/hyperlink" Target="https://www.kaggle.com/datasets/ahmedshahriarsakib/usa-real-estate-dataset"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hyperlink" Target="https://journalofbigdata.springeropen.com/articles/10.1186/s40537-018-0143-6#:~:text=The%20stepwise%20regression%20method&amp;text=A%20backward%2Delimination%20rule%20starts,the%20equation%20is%20statistically%20significant" TargetMode="External"/><Relationship Id="rId5" Type="http://schemas.openxmlformats.org/officeDocument/2006/relationships/hyperlink" Target="https://medium.com/@VitorCSampaio/understanding-ordinary-least-squares-ols-the-foundation-of-linear-regression-1d79bfc3ca35" TargetMode="External"/><Relationship Id="rId4" Type="http://schemas.openxmlformats.org/officeDocument/2006/relationships/hyperlink" Target="https://www.qualtrics.com/support/stats-iq/analyses/regression-guides/interpreting-residual-plots-improve-regressio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p:txBody>
          <a:bodyPr/>
          <a:lstStyle/>
          <a:p>
            <a:r>
              <a:rPr lang="en-US" sz="4400" dirty="0"/>
              <a:t>Multiple Linear Regression on USA Real Estate dataset </a:t>
            </a:r>
            <a:br>
              <a:rPr lang="en-US" dirty="0"/>
            </a:br>
            <a:br>
              <a:rPr lang="en-US" sz="2400" dirty="0"/>
            </a:br>
            <a:r>
              <a:rPr lang="en-US" sz="2800" dirty="0"/>
              <a:t>D214 – Data Analytics Graduate Capstone</a:t>
            </a:r>
            <a:br>
              <a:rPr lang="en-US" sz="2400" dirty="0"/>
            </a:br>
            <a:r>
              <a:rPr lang="en-US" sz="2400" dirty="0"/>
              <a:t>Western Governors University</a:t>
            </a:r>
            <a:br>
              <a:rPr lang="en-US" sz="2400" dirty="0"/>
            </a:br>
            <a:r>
              <a:rPr lang="en-US" sz="2400" dirty="0"/>
              <a:t>By: Krista Moik</a:t>
            </a:r>
            <a:br>
              <a:rPr lang="en-US" dirty="0"/>
            </a:br>
            <a:endParaRPr lang="en-US" dirty="0"/>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B22D579-346C-B3FC-903C-6884D1350C9E}"/>
            </a:ext>
          </a:extLst>
        </p:cNvPr>
        <p:cNvGrpSpPr/>
        <p:nvPr/>
      </p:nvGrpSpPr>
      <p:grpSpPr>
        <a:xfrm>
          <a:off x="0" y="0"/>
          <a:ext cx="0" cy="0"/>
          <a:chOff x="0" y="0"/>
          <a:chExt cx="0" cy="0"/>
        </a:xfrm>
      </p:grpSpPr>
      <p:sp>
        <p:nvSpPr>
          <p:cNvPr id="24" name="Freeform: Shape 2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Rectangle 25">
            <a:extLst>
              <a:ext uri="{FF2B5EF4-FFF2-40B4-BE49-F238E27FC236}">
                <a16:creationId xmlns:a16="http://schemas.microsoft.com/office/drawing/2014/main" id="{CB63154B-778D-4A97-B328-36341A52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5D7039-6499-4D27-A45E-DF5E16A00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DE9A7F4-691A-447E-ACC3-DF3EABCD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96C5CF39-BEA7-4686-ACC2-49AD7900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DA7A2C81-9A15-008C-D66D-BE1869219B9E}"/>
              </a:ext>
            </a:extLst>
          </p:cNvPr>
          <p:cNvSpPr>
            <a:spLocks noGrp="1"/>
          </p:cNvSpPr>
          <p:nvPr>
            <p:ph type="title"/>
          </p:nvPr>
        </p:nvSpPr>
        <p:spPr>
          <a:xfrm>
            <a:off x="914400" y="508884"/>
            <a:ext cx="10058399" cy="1262737"/>
          </a:xfrm>
        </p:spPr>
        <p:txBody>
          <a:bodyPr vert="horz" lIns="91440" tIns="45720" rIns="91440" bIns="45720" rtlCol="0" anchor="ctr">
            <a:normAutofit/>
          </a:bodyPr>
          <a:lstStyle/>
          <a:p>
            <a:pPr>
              <a:lnSpc>
                <a:spcPct val="100000"/>
              </a:lnSpc>
            </a:pPr>
            <a:r>
              <a:rPr lang="en-US" sz="4000">
                <a:solidFill>
                  <a:srgbClr val="FFFFFF"/>
                </a:solidFill>
              </a:rPr>
              <a:t>Findings</a:t>
            </a:r>
          </a:p>
        </p:txBody>
      </p:sp>
      <p:sp>
        <p:nvSpPr>
          <p:cNvPr id="5" name="Content Placeholder 4">
            <a:extLst>
              <a:ext uri="{FF2B5EF4-FFF2-40B4-BE49-F238E27FC236}">
                <a16:creationId xmlns:a16="http://schemas.microsoft.com/office/drawing/2014/main" id="{85FB4F6A-4894-4A70-376E-4CFF65E56ED2}"/>
              </a:ext>
            </a:extLst>
          </p:cNvPr>
          <p:cNvSpPr>
            <a:spLocks noGrp="1"/>
          </p:cNvSpPr>
          <p:nvPr>
            <p:ph sz="quarter" idx="11"/>
          </p:nvPr>
        </p:nvSpPr>
        <p:spPr>
          <a:xfrm>
            <a:off x="914400" y="2727296"/>
            <a:ext cx="6346209" cy="3449667"/>
          </a:xfrm>
        </p:spPr>
        <p:txBody>
          <a:bodyPr vert="horz" lIns="91440" tIns="45720" rIns="91440" bIns="45720" rtlCol="0" anchor="t">
            <a:normAutofit fontScale="92500" lnSpcReduction="10000"/>
          </a:bodyPr>
          <a:lstStyle/>
          <a:p>
            <a:pPr>
              <a:buClr>
                <a:schemeClr val="accent5"/>
              </a:buClr>
            </a:pPr>
            <a:r>
              <a:rPr lang="en-US" sz="1700" dirty="0"/>
              <a:t>-6.828e+05 is the predicted sale price of houses when all other variables are equal to 0. </a:t>
            </a:r>
          </a:p>
          <a:p>
            <a:pPr>
              <a:buClr>
                <a:schemeClr val="accent5"/>
              </a:buClr>
            </a:pPr>
            <a:r>
              <a:rPr lang="en-US" sz="1700" dirty="0"/>
              <a:t>Assuming all else remains constant:</a:t>
            </a:r>
          </a:p>
          <a:p>
            <a:pPr lvl="1">
              <a:buClr>
                <a:schemeClr val="accent5"/>
              </a:buClr>
            </a:pPr>
            <a:r>
              <a:rPr lang="en-US" sz="1700" b="1" dirty="0"/>
              <a:t>an increase of 1 bedroom increases the sale price by 4.398e+05.  </a:t>
            </a:r>
          </a:p>
          <a:p>
            <a:pPr lvl="1">
              <a:buClr>
                <a:schemeClr val="accent5"/>
              </a:buClr>
            </a:pPr>
            <a:r>
              <a:rPr lang="en-US" sz="1700" dirty="0"/>
              <a:t>an increase of 1 unit for </a:t>
            </a:r>
            <a:r>
              <a:rPr lang="en-US" sz="1700" dirty="0" err="1"/>
              <a:t>acre_lot</a:t>
            </a:r>
            <a:r>
              <a:rPr lang="en-US" sz="1700" dirty="0"/>
              <a:t> results in an increase in price by 12.5370.  </a:t>
            </a:r>
          </a:p>
          <a:p>
            <a:pPr lvl="1">
              <a:buClr>
                <a:schemeClr val="accent5"/>
              </a:buClr>
            </a:pPr>
            <a:r>
              <a:rPr lang="en-US" sz="1700" dirty="0"/>
              <a:t>an increase of 1 unit for </a:t>
            </a:r>
            <a:r>
              <a:rPr lang="en-US" sz="1700" dirty="0" err="1"/>
              <a:t>house_size</a:t>
            </a:r>
            <a:r>
              <a:rPr lang="en-US" sz="1700" dirty="0"/>
              <a:t> results in an increase in price by 1.0671.  </a:t>
            </a:r>
          </a:p>
          <a:p>
            <a:pPr lvl="1">
              <a:buClr>
                <a:schemeClr val="accent5"/>
              </a:buClr>
            </a:pPr>
            <a:r>
              <a:rPr lang="en-US" sz="1700" dirty="0"/>
              <a:t>an increase in 1 unit for </a:t>
            </a:r>
            <a:r>
              <a:rPr lang="en-US" sz="1700" dirty="0" err="1"/>
              <a:t>zip_encoded</a:t>
            </a:r>
            <a:r>
              <a:rPr lang="en-US" sz="1700" dirty="0"/>
              <a:t> results in an increase in price by 46.0256.</a:t>
            </a:r>
          </a:p>
        </p:txBody>
      </p:sp>
      <p:pic>
        <p:nvPicPr>
          <p:cNvPr id="7" name="Picture 6" descr="Figures of houses in different position and sizes">
            <a:extLst>
              <a:ext uri="{FF2B5EF4-FFF2-40B4-BE49-F238E27FC236}">
                <a16:creationId xmlns:a16="http://schemas.microsoft.com/office/drawing/2014/main" id="{99E9D91B-7440-7178-1871-B66351DBB0D2}"/>
              </a:ext>
            </a:extLst>
          </p:cNvPr>
          <p:cNvPicPr>
            <a:picLocks noChangeAspect="1"/>
          </p:cNvPicPr>
          <p:nvPr/>
        </p:nvPicPr>
        <p:blipFill rotWithShape="1">
          <a:blip r:embed="rId3"/>
          <a:srcRect l="16022" r="33080"/>
          <a:stretch/>
        </p:blipFill>
        <p:spPr>
          <a:xfrm>
            <a:off x="7924800" y="2128964"/>
            <a:ext cx="4279142" cy="4729034"/>
          </a:xfrm>
          <a:prstGeom prst="rect">
            <a:avLst/>
          </a:prstGeom>
        </p:spPr>
      </p:pic>
      <p:sp>
        <p:nvSpPr>
          <p:cNvPr id="2" name="Slide Number Placeholder 1">
            <a:extLst>
              <a:ext uri="{FF2B5EF4-FFF2-40B4-BE49-F238E27FC236}">
                <a16:creationId xmlns:a16="http://schemas.microsoft.com/office/drawing/2014/main" id="{F9EDC33F-5F43-8A5F-E288-E0DCC9ACC74F}"/>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10</a:t>
            </a:fld>
            <a:endParaRPr lang="en-US" sz="1900"/>
          </a:p>
        </p:txBody>
      </p:sp>
    </p:spTree>
    <p:extLst>
      <p:ext uri="{BB962C8B-B14F-4D97-AF65-F5344CB8AC3E}">
        <p14:creationId xmlns:p14="http://schemas.microsoft.com/office/powerpoint/2010/main" val="340736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276A310-CC52-671A-F81A-8D046E70D7F6}"/>
            </a:ext>
          </a:extLst>
        </p:cNvPr>
        <p:cNvGrpSpPr/>
        <p:nvPr/>
      </p:nvGrpSpPr>
      <p:grpSpPr>
        <a:xfrm>
          <a:off x="0" y="0"/>
          <a:ext cx="0" cy="0"/>
          <a:chOff x="0" y="0"/>
          <a:chExt cx="0" cy="0"/>
        </a:xfrm>
      </p:grpSpPr>
      <p:sp>
        <p:nvSpPr>
          <p:cNvPr id="56" name="Freeform: Shape 5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8" name="Rectangle 57">
            <a:extLst>
              <a:ext uri="{FF2B5EF4-FFF2-40B4-BE49-F238E27FC236}">
                <a16:creationId xmlns:a16="http://schemas.microsoft.com/office/drawing/2014/main" id="{C4DD10E6-914E-4F17-ABD5-8F016C23E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F9023182-6D3E-438B-8E1A-DBF47C70D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66989A7B-378A-4C5A-83D3-92770B761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35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4D55709C-C1F7-7620-CA62-D32DA1DA7FDE}"/>
              </a:ext>
            </a:extLst>
          </p:cNvPr>
          <p:cNvSpPr>
            <a:spLocks noGrp="1"/>
          </p:cNvSpPr>
          <p:nvPr>
            <p:ph type="title"/>
          </p:nvPr>
        </p:nvSpPr>
        <p:spPr>
          <a:xfrm>
            <a:off x="609601" y="685800"/>
            <a:ext cx="2984390" cy="5486400"/>
          </a:xfrm>
        </p:spPr>
        <p:txBody>
          <a:bodyPr vert="horz" lIns="91440" tIns="45720" rIns="91440" bIns="45720" rtlCol="0" anchor="ctr">
            <a:normAutofit/>
          </a:bodyPr>
          <a:lstStyle/>
          <a:p>
            <a:pPr>
              <a:lnSpc>
                <a:spcPct val="100000"/>
              </a:lnSpc>
            </a:pPr>
            <a:r>
              <a:rPr lang="en-US" sz="3700">
                <a:solidFill>
                  <a:srgbClr val="FFFFFF"/>
                </a:solidFill>
              </a:rPr>
              <a:t>Limitations</a:t>
            </a:r>
          </a:p>
        </p:txBody>
      </p:sp>
      <p:sp useBgFill="1">
        <p:nvSpPr>
          <p:cNvPr id="64" name="Freeform: Shape 63">
            <a:extLst>
              <a:ext uri="{FF2B5EF4-FFF2-40B4-BE49-F238E27FC236}">
                <a16:creationId xmlns:a16="http://schemas.microsoft.com/office/drawing/2014/main" id="{D493E550-6182-46EC-9D62-577FCFBA6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98035" y="-391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3231" h="6861910">
                <a:moveTo>
                  <a:pt x="2532276" y="6861910"/>
                </a:moveTo>
                <a:lnTo>
                  <a:pt x="2377645" y="6858000"/>
                </a:ln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DBE5E4B9-2188-08E8-0357-32F210298B73}"/>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11</a:t>
            </a:fld>
            <a:endParaRPr lang="en-US" sz="1900">
              <a:solidFill>
                <a:schemeClr val="accent2"/>
              </a:solidFill>
            </a:endParaRPr>
          </a:p>
        </p:txBody>
      </p:sp>
      <p:graphicFrame>
        <p:nvGraphicFramePr>
          <p:cNvPr id="7" name="Content Placeholder 4">
            <a:extLst>
              <a:ext uri="{FF2B5EF4-FFF2-40B4-BE49-F238E27FC236}">
                <a16:creationId xmlns:a16="http://schemas.microsoft.com/office/drawing/2014/main" id="{37320189-4521-1E51-B4D7-BA2180A40791}"/>
              </a:ext>
            </a:extLst>
          </p:cNvPr>
          <p:cNvGraphicFramePr>
            <a:graphicFrameLocks noGrp="1"/>
          </p:cNvGraphicFramePr>
          <p:nvPr>
            <p:ph sz="quarter" idx="11"/>
            <p:extLst>
              <p:ext uri="{D42A27DB-BD31-4B8C-83A1-F6EECF244321}">
                <p14:modId xmlns:p14="http://schemas.microsoft.com/office/powerpoint/2010/main" val="1755050856"/>
              </p:ext>
            </p:extLst>
          </p:nvPr>
        </p:nvGraphicFramePr>
        <p:xfrm>
          <a:off x="4040156" y="685800"/>
          <a:ext cx="7695496"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9060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D47841D-023D-102E-EF74-FD41741D1E3C}"/>
            </a:ext>
          </a:extLst>
        </p:cNvPr>
        <p:cNvGrpSpPr/>
        <p:nvPr/>
      </p:nvGrpSpPr>
      <p:grpSpPr>
        <a:xfrm>
          <a:off x="0" y="0"/>
          <a:ext cx="0" cy="0"/>
          <a:chOff x="0" y="0"/>
          <a:chExt cx="0" cy="0"/>
        </a:xfrm>
      </p:grpSpPr>
      <p:sp>
        <p:nvSpPr>
          <p:cNvPr id="68" name="Freeform: Shape 6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0" name="Rectangle 69">
            <a:extLst>
              <a:ext uri="{FF2B5EF4-FFF2-40B4-BE49-F238E27FC236}">
                <a16:creationId xmlns:a16="http://schemas.microsoft.com/office/drawing/2014/main" id="{266A3FE7-60D1-46EB-85C0-DA73D11FB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7C294D02-7B12-44A2-ADE7-D17811CC1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0F743AA9-AD4A-4C7C-A2F8-D376FD29C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AE959701-876A-4201-8EE6-E65DF338A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52800" cy="6856084"/>
          </a:xfrm>
          <a:custGeom>
            <a:avLst/>
            <a:gdLst>
              <a:gd name="connsiteX0" fmla="*/ 0 w 3352800"/>
              <a:gd name="connsiteY0" fmla="*/ 0 h 6856084"/>
              <a:gd name="connsiteX1" fmla="*/ 3352800 w 3352800"/>
              <a:gd name="connsiteY1" fmla="*/ 0 h 6856084"/>
              <a:gd name="connsiteX2" fmla="*/ 3352800 w 3352800"/>
              <a:gd name="connsiteY2" fmla="*/ 3427044 h 6856084"/>
              <a:gd name="connsiteX3" fmla="*/ 3352800 w 3352800"/>
              <a:gd name="connsiteY3" fmla="*/ 3442336 h 6856084"/>
              <a:gd name="connsiteX4" fmla="*/ 3352413 w 3352800"/>
              <a:gd name="connsiteY4" fmla="*/ 3442336 h 6856084"/>
              <a:gd name="connsiteX5" fmla="*/ 3348336 w 3352800"/>
              <a:gd name="connsiteY5" fmla="*/ 3603600 h 6856084"/>
              <a:gd name="connsiteX6" fmla="*/ 92918 w 3352800"/>
              <a:gd name="connsiteY6" fmla="*/ 6853808 h 6856084"/>
              <a:gd name="connsiteX7" fmla="*/ 0 w 3352800"/>
              <a:gd name="connsiteY7" fmla="*/ 6856084 h 685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6856084">
                <a:moveTo>
                  <a:pt x="0" y="0"/>
                </a:moveTo>
                <a:lnTo>
                  <a:pt x="3352800" y="0"/>
                </a:lnTo>
                <a:lnTo>
                  <a:pt x="3352800" y="3427044"/>
                </a:lnTo>
                <a:lnTo>
                  <a:pt x="3352800" y="3442336"/>
                </a:lnTo>
                <a:lnTo>
                  <a:pt x="3352413" y="3442336"/>
                </a:lnTo>
                <a:lnTo>
                  <a:pt x="3348336" y="3603600"/>
                </a:lnTo>
                <a:cubicBezTo>
                  <a:pt x="3259315" y="5359763"/>
                  <a:pt x="1849804" y="6767537"/>
                  <a:pt x="92918" y="6853808"/>
                </a:cubicBezTo>
                <a:lnTo>
                  <a:pt x="0" y="6856084"/>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5EAE409-BB22-9C7E-B54A-E6F7B08FEC58}"/>
              </a:ext>
            </a:extLst>
          </p:cNvPr>
          <p:cNvSpPr>
            <a:spLocks noGrp="1"/>
          </p:cNvSpPr>
          <p:nvPr>
            <p:ph type="title"/>
          </p:nvPr>
        </p:nvSpPr>
        <p:spPr>
          <a:xfrm>
            <a:off x="609601" y="685800"/>
            <a:ext cx="2682240" cy="3657600"/>
          </a:xfrm>
        </p:spPr>
        <p:txBody>
          <a:bodyPr vert="horz" lIns="91440" tIns="45720" rIns="91440" bIns="45720" rtlCol="0" anchor="t">
            <a:normAutofit/>
          </a:bodyPr>
          <a:lstStyle/>
          <a:p>
            <a:pPr>
              <a:lnSpc>
                <a:spcPct val="100000"/>
              </a:lnSpc>
            </a:pPr>
            <a:r>
              <a:rPr lang="en-US" sz="4000">
                <a:solidFill>
                  <a:srgbClr val="FFFFFF"/>
                </a:solidFill>
              </a:rPr>
              <a:t>Proposed Actions</a:t>
            </a:r>
          </a:p>
        </p:txBody>
      </p:sp>
      <p:sp>
        <p:nvSpPr>
          <p:cNvPr id="2" name="Slide Number Placeholder 1">
            <a:extLst>
              <a:ext uri="{FF2B5EF4-FFF2-40B4-BE49-F238E27FC236}">
                <a16:creationId xmlns:a16="http://schemas.microsoft.com/office/drawing/2014/main" id="{1570B887-CF23-D4F3-A607-C1F3563CD23A}"/>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12</a:t>
            </a:fld>
            <a:endParaRPr lang="en-US" sz="1900">
              <a:solidFill>
                <a:schemeClr val="accent2"/>
              </a:solidFill>
            </a:endParaRPr>
          </a:p>
        </p:txBody>
      </p:sp>
      <p:graphicFrame>
        <p:nvGraphicFramePr>
          <p:cNvPr id="21" name="Content Placeholder 4">
            <a:extLst>
              <a:ext uri="{FF2B5EF4-FFF2-40B4-BE49-F238E27FC236}">
                <a16:creationId xmlns:a16="http://schemas.microsoft.com/office/drawing/2014/main" id="{428907BA-476D-D70D-A7B8-74B4FD8FC06A}"/>
              </a:ext>
            </a:extLst>
          </p:cNvPr>
          <p:cNvGraphicFramePr/>
          <p:nvPr>
            <p:extLst>
              <p:ext uri="{D42A27DB-BD31-4B8C-83A1-F6EECF244321}">
                <p14:modId xmlns:p14="http://schemas.microsoft.com/office/powerpoint/2010/main" val="206496966"/>
              </p:ext>
            </p:extLst>
          </p:nvPr>
        </p:nvGraphicFramePr>
        <p:xfrm>
          <a:off x="4267200" y="685800"/>
          <a:ext cx="7315200" cy="5491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29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947C89F-654F-FC91-D1DF-A588BE0FABD1}"/>
            </a:ext>
          </a:extLst>
        </p:cNvPr>
        <p:cNvGrpSpPr/>
        <p:nvPr/>
      </p:nvGrpSpPr>
      <p:grpSpPr>
        <a:xfrm>
          <a:off x="0" y="0"/>
          <a:ext cx="0" cy="0"/>
          <a:chOff x="0" y="0"/>
          <a:chExt cx="0" cy="0"/>
        </a:xfrm>
      </p:grpSpPr>
      <p:sp>
        <p:nvSpPr>
          <p:cNvPr id="24" name="Freeform: Shape 2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Rectangle 25">
            <a:extLst>
              <a:ext uri="{FF2B5EF4-FFF2-40B4-BE49-F238E27FC236}">
                <a16:creationId xmlns:a16="http://schemas.microsoft.com/office/drawing/2014/main" id="{C4DD10E6-914E-4F17-ABD5-8F016C23E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9023182-6D3E-438B-8E1A-DBF47C70D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66989A7B-378A-4C5A-83D3-92770B761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35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C639A1FE-882E-599E-5D11-DEE7C3BD9468}"/>
              </a:ext>
            </a:extLst>
          </p:cNvPr>
          <p:cNvSpPr>
            <a:spLocks noGrp="1"/>
          </p:cNvSpPr>
          <p:nvPr>
            <p:ph type="title"/>
          </p:nvPr>
        </p:nvSpPr>
        <p:spPr>
          <a:xfrm>
            <a:off x="609601" y="685800"/>
            <a:ext cx="2984390" cy="5486400"/>
          </a:xfrm>
        </p:spPr>
        <p:txBody>
          <a:bodyPr vert="horz" lIns="91440" tIns="45720" rIns="91440" bIns="45720" rtlCol="0" anchor="ctr">
            <a:normAutofit/>
          </a:bodyPr>
          <a:lstStyle/>
          <a:p>
            <a:pPr>
              <a:lnSpc>
                <a:spcPct val="100000"/>
              </a:lnSpc>
            </a:pPr>
            <a:r>
              <a:rPr lang="en-US" sz="4000">
                <a:solidFill>
                  <a:srgbClr val="FFFFFF"/>
                </a:solidFill>
              </a:rPr>
              <a:t>Benefits</a:t>
            </a:r>
          </a:p>
        </p:txBody>
      </p:sp>
      <p:sp useBgFill="1">
        <p:nvSpPr>
          <p:cNvPr id="32" name="Freeform: Shape 31">
            <a:extLst>
              <a:ext uri="{FF2B5EF4-FFF2-40B4-BE49-F238E27FC236}">
                <a16:creationId xmlns:a16="http://schemas.microsoft.com/office/drawing/2014/main" id="{D493E550-6182-46EC-9D62-577FCFBA6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98035" y="-391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3231" h="6861910">
                <a:moveTo>
                  <a:pt x="2532276" y="6861910"/>
                </a:moveTo>
                <a:lnTo>
                  <a:pt x="2377645" y="6858000"/>
                </a:ln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811EBC23-A6A9-453C-6BE7-EEEA462AA3BB}"/>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13</a:t>
            </a:fld>
            <a:endParaRPr lang="en-US" sz="1900">
              <a:solidFill>
                <a:schemeClr val="accent2"/>
              </a:solidFill>
            </a:endParaRPr>
          </a:p>
        </p:txBody>
      </p:sp>
      <p:graphicFrame>
        <p:nvGraphicFramePr>
          <p:cNvPr id="8" name="Content Placeholder 4">
            <a:extLst>
              <a:ext uri="{FF2B5EF4-FFF2-40B4-BE49-F238E27FC236}">
                <a16:creationId xmlns:a16="http://schemas.microsoft.com/office/drawing/2014/main" id="{0F6C3B63-2B68-02A5-71E6-DB6240D77281}"/>
              </a:ext>
            </a:extLst>
          </p:cNvPr>
          <p:cNvGraphicFramePr>
            <a:graphicFrameLocks noGrp="1"/>
          </p:cNvGraphicFramePr>
          <p:nvPr>
            <p:ph sz="quarter" idx="11"/>
            <p:extLst>
              <p:ext uri="{D42A27DB-BD31-4B8C-83A1-F6EECF244321}">
                <p14:modId xmlns:p14="http://schemas.microsoft.com/office/powerpoint/2010/main" val="2339298273"/>
              </p:ext>
            </p:extLst>
          </p:nvPr>
        </p:nvGraphicFramePr>
        <p:xfrm>
          <a:off x="5181998" y="685800"/>
          <a:ext cx="6400401" cy="5388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8580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5DA6F-5083-5E9B-31FD-98E39949795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E8E6A1-AB9E-8C49-E9B3-2B9A7C0EB6E2}"/>
              </a:ext>
            </a:extLst>
          </p:cNvPr>
          <p:cNvSpPr>
            <a:spLocks noGrp="1"/>
          </p:cNvSpPr>
          <p:nvPr>
            <p:ph type="title"/>
          </p:nvPr>
        </p:nvSpPr>
        <p:spPr/>
        <p:txBody>
          <a:bodyPr/>
          <a:lstStyle/>
          <a:p>
            <a:r>
              <a:rPr lang="en-US" dirty="0"/>
              <a:t>Sources</a:t>
            </a:r>
          </a:p>
        </p:txBody>
      </p:sp>
      <p:sp>
        <p:nvSpPr>
          <p:cNvPr id="4" name="Content Placeholder 3">
            <a:extLst>
              <a:ext uri="{FF2B5EF4-FFF2-40B4-BE49-F238E27FC236}">
                <a16:creationId xmlns:a16="http://schemas.microsoft.com/office/drawing/2014/main" id="{A20BFD03-276D-CF50-C8B9-C02C1848C372}"/>
              </a:ext>
            </a:extLst>
          </p:cNvPr>
          <p:cNvSpPr>
            <a:spLocks noGrp="1"/>
          </p:cNvSpPr>
          <p:nvPr>
            <p:ph sz="quarter" idx="10"/>
          </p:nvPr>
        </p:nvSpPr>
        <p:spPr>
          <a:xfrm>
            <a:off x="1381748" y="1571625"/>
            <a:ext cx="10238752" cy="4745199"/>
          </a:xfrm>
        </p:spPr>
        <p:txBody>
          <a:bodyPr>
            <a:normAutofit fontScale="85000" lnSpcReduction="10000"/>
          </a:bodyPr>
          <a:lstStyle/>
          <a:p>
            <a:pPr marL="0" indent="0">
              <a:spcAft>
                <a:spcPts val="200"/>
              </a:spcAft>
              <a:buNone/>
            </a:pPr>
            <a:r>
              <a:rPr lang="en-US" sz="1800" kern="100" dirty="0">
                <a:solidFill>
                  <a:srgbClr val="0C4046"/>
                </a:solidFill>
                <a:effectLst/>
                <a:latin typeface="Calibri" panose="020F0502020204030204" pitchFamily="34" charset="0"/>
                <a:ea typeface="Calibri" panose="020F0502020204030204" pitchFamily="34" charset="0"/>
                <a:cs typeface="Times New Roman" panose="02020603050405020304" pitchFamily="18" charset="0"/>
              </a:rPr>
              <a:t>Frost, Jim. (n.d.). QQ Plot: Uses, Benefits &amp; Interpreting. Retrieved April 2, 2024, from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https://statisticsbyjim.com/graphs/qq-plot/</a:t>
            </a:r>
            <a:endPar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200"/>
              </a:spcAft>
              <a:buNone/>
            </a:pPr>
            <a:endPar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200"/>
              </a:spcAft>
              <a:buNone/>
            </a:pPr>
            <a:r>
              <a:rPr lang="en-US" sz="1800" kern="100" dirty="0">
                <a:solidFill>
                  <a:srgbClr val="0C4046"/>
                </a:solidFill>
                <a:effectLst/>
                <a:latin typeface="Calibri" panose="020F0502020204030204" pitchFamily="34" charset="0"/>
                <a:ea typeface="Calibri" panose="020F0502020204030204" pitchFamily="34" charset="0"/>
                <a:cs typeface="Times New Roman" panose="02020603050405020304" pitchFamily="18" charset="0"/>
              </a:rPr>
              <a:t>Interpreting Residual Plots to Improve Your Regression. (n.d.).  Retrieved April 4, 2024, from </a:t>
            </a:r>
            <a:r>
              <a:rPr lang="en-US" sz="1800" kern="100" dirty="0">
                <a:solidFill>
                  <a:srgbClr val="0C4046"/>
                </a:solidFill>
                <a:effectLst/>
                <a:latin typeface="Calibri" panose="020F0502020204030204" pitchFamily="34" charset="0"/>
                <a:ea typeface="Calibri" panose="020F0502020204030204" pitchFamily="34" charset="0"/>
                <a:cs typeface="Times New Roman" panose="02020603050405020304" pitchFamily="18" charset="0"/>
                <a:hlinkClick r:id="rId4"/>
              </a:rPr>
              <a:t>https://www.qualtrics.com/support/stats-iq/analyses/regression-guides/interpreting-residual-plots-improve-regression/</a:t>
            </a:r>
            <a:endParaRPr lang="en-US" sz="1800" kern="100" dirty="0">
              <a:solidFill>
                <a:srgbClr val="0C4046"/>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200"/>
              </a:spcAft>
              <a:buNone/>
            </a:pPr>
            <a:endPar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200"/>
              </a:spcAft>
              <a:buNone/>
            </a:pPr>
            <a:r>
              <a:rPr lang="en-US" sz="1800" kern="100" dirty="0">
                <a:solidFill>
                  <a:srgbClr val="0C4046"/>
                </a:solidFill>
                <a:effectLst/>
                <a:latin typeface="Calibri" panose="020F0502020204030204" pitchFamily="34" charset="0"/>
                <a:ea typeface="Calibri" panose="020F0502020204030204" pitchFamily="34" charset="0"/>
                <a:cs typeface="Times New Roman" panose="02020603050405020304" pitchFamily="18" charset="0"/>
              </a:rPr>
              <a:t>Sampaio, Vitor. (2023, June 2). Understanding Ordinary Least Squares (OLS): The Foundation of Linear Regression. Retrieved April 1, 2024, from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https://medium.com/@VitorCSampaio/understanding-ordinary-least-squares-ols-the-foundation-of-linear-regression-1d79bfc3ca35</a:t>
            </a:r>
            <a:endPar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200"/>
              </a:spcAft>
              <a:buNone/>
            </a:pP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0" indent="0">
              <a:spcAft>
                <a:spcPts val="200"/>
              </a:spcAft>
              <a:buNone/>
            </a:pPr>
            <a:r>
              <a:rPr lang="en-US" dirty="0">
                <a:latin typeface="Calibri" panose="020F0502020204030204" pitchFamily="34" charset="0"/>
                <a:ea typeface="Calibri" panose="020F0502020204030204" pitchFamily="34" charset="0"/>
                <a:cs typeface="Calibri" panose="020F0502020204030204" pitchFamily="34" charset="0"/>
              </a:rPr>
              <a:t>Smith, Gary. (2018, September 15). Step Away from Stepwise. Retrieved April 2, 2024, from </a:t>
            </a:r>
            <a:r>
              <a:rPr lang="en-US" dirty="0">
                <a:latin typeface="Calibri" panose="020F0502020204030204" pitchFamily="34" charset="0"/>
                <a:ea typeface="Calibri" panose="020F0502020204030204" pitchFamily="34" charset="0"/>
                <a:cs typeface="Calibri" panose="020F0502020204030204" pitchFamily="34" charset="0"/>
                <a:hlinkClick r:id="rId6"/>
              </a:rPr>
              <a:t>https://journalofbigdata.springeropen.com/articles/10.1186/s40537-018-0143-6#:~:text=The%20stepwise%20regression%20method&amp;text=A%20backward%2Delimination%20rule%20starts,the%20equation%20is%20statistically%20significant</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spcAft>
                <a:spcPts val="200"/>
              </a:spcAf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spcAft>
                <a:spcPts val="2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USA Real Estate Dataset. (n.d.).  Retrieved March 26, 2024, from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7"/>
              </a:rPr>
              <a:t>https://www.kaggle.com/datasets/ahmedshahriarsakib/usa-real-estate-dataset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solidFill>
                <a:srgbClr val="0C4046"/>
              </a:solidFill>
            </a:endParaRPr>
          </a:p>
        </p:txBody>
      </p:sp>
      <p:sp>
        <p:nvSpPr>
          <p:cNvPr id="2" name="Slide Number Placeholder 1">
            <a:extLst>
              <a:ext uri="{FF2B5EF4-FFF2-40B4-BE49-F238E27FC236}">
                <a16:creationId xmlns:a16="http://schemas.microsoft.com/office/drawing/2014/main" id="{A2B5C9C3-FDB5-DF06-F0A3-AA5CFB830A7C}"/>
              </a:ext>
            </a:extLst>
          </p:cNvPr>
          <p:cNvSpPr>
            <a:spLocks noGrp="1"/>
          </p:cNvSpPr>
          <p:nvPr>
            <p:ph type="sldNum" sz="quarter" idx="4"/>
          </p:nvPr>
        </p:nvSpPr>
        <p:spPr/>
        <p:txBody>
          <a:bodyPr/>
          <a:lstStyle/>
          <a:p>
            <a:fld id="{08AB70BE-1769-45B8-85A6-0C837432C7E6}" type="slidenum">
              <a:rPr lang="en-US" smtClean="0"/>
              <a:pPr/>
              <a:t>14</a:t>
            </a:fld>
            <a:endParaRPr lang="en-US" dirty="0"/>
          </a:p>
        </p:txBody>
      </p:sp>
    </p:spTree>
    <p:extLst>
      <p:ext uri="{BB962C8B-B14F-4D97-AF65-F5344CB8AC3E}">
        <p14:creationId xmlns:p14="http://schemas.microsoft.com/office/powerpoint/2010/main" val="287185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dirty="0"/>
              <a:t>Thank you</a:t>
            </a:r>
          </a:p>
        </p:txBody>
      </p:sp>
      <p:sp>
        <p:nvSpPr>
          <p:cNvPr id="9" name="Content Placeholder 8">
            <a:extLst>
              <a:ext uri="{FF2B5EF4-FFF2-40B4-BE49-F238E27FC236}">
                <a16:creationId xmlns:a16="http://schemas.microsoft.com/office/drawing/2014/main" id="{581F7719-973C-41CB-9EA9-DC7CEC76A077}"/>
              </a:ext>
            </a:extLst>
          </p:cNvPr>
          <p:cNvSpPr>
            <a:spLocks noGrp="1"/>
          </p:cNvSpPr>
          <p:nvPr>
            <p:ph sz="quarter" idx="10"/>
          </p:nvPr>
        </p:nvSpPr>
        <p:spPr/>
        <p:txBody>
          <a:bodyPr/>
          <a:lstStyle/>
          <a:p>
            <a:r>
              <a:rPr lang="en-US" dirty="0"/>
              <a:t>Krista Moik</a:t>
            </a:r>
          </a:p>
          <a:p>
            <a:r>
              <a:rPr lang="en-US" dirty="0"/>
              <a:t>Western Governors University</a:t>
            </a:r>
          </a:p>
          <a:p>
            <a:r>
              <a:rPr lang="en-US" dirty="0"/>
              <a:t>MSDA Program</a:t>
            </a:r>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F09CA6CC-C9DF-440F-BE30-1167A921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82D7C3-4329-485C-9C81-FB5BA3FA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146" y="0"/>
            <a:ext cx="7643854"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5963479" y="596393"/>
            <a:ext cx="5618922" cy="1542507"/>
          </a:xfrm>
        </p:spPr>
        <p:txBody>
          <a:bodyPr vert="horz" lIns="91440" tIns="45720" rIns="91440" bIns="45720" rtlCol="0" anchor="ctr">
            <a:normAutofit/>
          </a:bodyPr>
          <a:lstStyle/>
          <a:p>
            <a:pPr>
              <a:lnSpc>
                <a:spcPct val="100000"/>
              </a:lnSpc>
            </a:pPr>
            <a:r>
              <a:rPr lang="en-US" sz="4000" dirty="0">
                <a:solidFill>
                  <a:srgbClr val="FFFFFF"/>
                </a:solidFill>
              </a:rPr>
              <a:t>Agenda:</a:t>
            </a:r>
          </a:p>
        </p:txBody>
      </p:sp>
      <p:pic>
        <p:nvPicPr>
          <p:cNvPr id="6" name="Picture 5">
            <a:extLst>
              <a:ext uri="{FF2B5EF4-FFF2-40B4-BE49-F238E27FC236}">
                <a16:creationId xmlns:a16="http://schemas.microsoft.com/office/drawing/2014/main" id="{226F1C2F-8801-B128-1C17-2396E6955061}"/>
              </a:ext>
            </a:extLst>
          </p:cNvPr>
          <p:cNvPicPr>
            <a:picLocks noChangeAspect="1"/>
          </p:cNvPicPr>
          <p:nvPr/>
        </p:nvPicPr>
        <p:blipFill rotWithShape="1">
          <a:blip r:embed="rId3"/>
          <a:srcRect l="30385" r="17293"/>
          <a:stretch/>
        </p:blipFill>
        <p:spPr>
          <a:xfrm>
            <a:off x="20" y="5379"/>
            <a:ext cx="5181578" cy="6858000"/>
          </a:xfrm>
          <a:prstGeom prst="rect">
            <a:avLst/>
          </a:prstGeom>
        </p:spPr>
      </p:pic>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5963479" y="1873941"/>
            <a:ext cx="5618922" cy="4033299"/>
          </a:xfrm>
        </p:spPr>
        <p:txBody>
          <a:bodyPr vert="horz" lIns="91440" tIns="45720" rIns="91440" bIns="45720" rtlCol="0">
            <a:normAutofit lnSpcReduction="10000"/>
          </a:bodyPr>
          <a:lstStyle/>
          <a:p>
            <a:pPr marL="342900" indent="-228600">
              <a:buFont typeface="Arial" panose="020B0604020202020204" pitchFamily="34" charset="0"/>
              <a:buChar char="•"/>
            </a:pPr>
            <a:r>
              <a:rPr lang="en-US" dirty="0">
                <a:solidFill>
                  <a:srgbClr val="FFFFFF"/>
                </a:solidFill>
              </a:rPr>
              <a:t>Introduction</a:t>
            </a:r>
          </a:p>
          <a:p>
            <a:pPr marL="342900" indent="-228600">
              <a:buFont typeface="Arial" panose="020B0604020202020204" pitchFamily="34" charset="0"/>
              <a:buChar char="•"/>
            </a:pPr>
            <a:r>
              <a:rPr lang="en-US" dirty="0">
                <a:solidFill>
                  <a:srgbClr val="FFFFFF"/>
                </a:solidFill>
              </a:rPr>
              <a:t>Data Analysis Process</a:t>
            </a:r>
          </a:p>
          <a:p>
            <a:pPr marL="342900" indent="-228600">
              <a:buFont typeface="Arial" panose="020B0604020202020204" pitchFamily="34" charset="0"/>
              <a:buChar char="•"/>
            </a:pPr>
            <a:r>
              <a:rPr lang="en-US" dirty="0">
                <a:solidFill>
                  <a:srgbClr val="FFFFFF"/>
                </a:solidFill>
              </a:rPr>
              <a:t>Research Question and Hypotheses</a:t>
            </a:r>
          </a:p>
          <a:p>
            <a:pPr marL="342900" indent="-228600">
              <a:buFont typeface="Arial" panose="020B0604020202020204" pitchFamily="34" charset="0"/>
              <a:buChar char="•"/>
            </a:pPr>
            <a:r>
              <a:rPr lang="en-US" dirty="0">
                <a:solidFill>
                  <a:srgbClr val="FFFFFF"/>
                </a:solidFill>
              </a:rPr>
              <a:t>The Data</a:t>
            </a:r>
          </a:p>
          <a:p>
            <a:pPr marL="342900" indent="-228600">
              <a:buFont typeface="Arial" panose="020B0604020202020204" pitchFamily="34" charset="0"/>
              <a:buChar char="•"/>
            </a:pPr>
            <a:r>
              <a:rPr lang="en-US" dirty="0">
                <a:solidFill>
                  <a:srgbClr val="FFFFFF"/>
                </a:solidFill>
              </a:rPr>
              <a:t>Findings</a:t>
            </a:r>
          </a:p>
          <a:p>
            <a:pPr marL="342900" indent="-228600">
              <a:buFont typeface="Arial" panose="020B0604020202020204" pitchFamily="34" charset="0"/>
              <a:buChar char="•"/>
            </a:pPr>
            <a:r>
              <a:rPr lang="en-US" dirty="0">
                <a:solidFill>
                  <a:srgbClr val="FFFFFF"/>
                </a:solidFill>
              </a:rPr>
              <a:t>Limitations</a:t>
            </a:r>
          </a:p>
          <a:p>
            <a:pPr marL="342900" indent="-228600">
              <a:buFont typeface="Arial" panose="020B0604020202020204" pitchFamily="34" charset="0"/>
              <a:buChar char="•"/>
            </a:pPr>
            <a:r>
              <a:rPr lang="en-US" dirty="0">
                <a:solidFill>
                  <a:srgbClr val="FFFFFF"/>
                </a:solidFill>
              </a:rPr>
              <a:t>Proposed Actions</a:t>
            </a:r>
          </a:p>
          <a:p>
            <a:pPr marL="342900" indent="-228600">
              <a:buFont typeface="Arial" panose="020B0604020202020204" pitchFamily="34" charset="0"/>
              <a:buChar char="•"/>
            </a:pPr>
            <a:r>
              <a:rPr lang="en-US" dirty="0">
                <a:solidFill>
                  <a:srgbClr val="FFFFFF"/>
                </a:solidFill>
              </a:rPr>
              <a:t>Benefits</a:t>
            </a:r>
          </a:p>
          <a:p>
            <a:pPr marL="342900" indent="-228600">
              <a:buFont typeface="Arial" panose="020B0604020202020204" pitchFamily="34" charset="0"/>
              <a:buChar char="•"/>
            </a:pPr>
            <a:r>
              <a:rPr lang="en-US" dirty="0">
                <a:solidFill>
                  <a:srgbClr val="FFFFFF"/>
                </a:solidFill>
              </a:rPr>
              <a:t>Sources</a:t>
            </a:r>
          </a:p>
        </p:txBody>
      </p:sp>
      <p:sp>
        <p:nvSpPr>
          <p:cNvPr id="16" name="Freeform: Shape 15">
            <a:extLst>
              <a:ext uri="{FF2B5EF4-FFF2-40B4-BE49-F238E27FC236}">
                <a16:creationId xmlns:a16="http://schemas.microsoft.com/office/drawing/2014/main" id="{B4A844BD-14AA-428F-A577-AF00BC37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B5E57564-AF5B-45C2-9B42-165C77BE8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rgbClr val="FFFFFF"/>
                </a:solidFill>
              </a:rPr>
              <a:pPr algn="r">
                <a:lnSpc>
                  <a:spcPct val="90000"/>
                </a:lnSpc>
                <a:spcAft>
                  <a:spcPts val="600"/>
                </a:spcAft>
              </a:pPr>
              <a:t>2</a:t>
            </a:fld>
            <a:endParaRPr lang="en-US" sz="1900">
              <a:solidFill>
                <a:srgbClr val="FFFFFF"/>
              </a:solidFill>
            </a:endParaRPr>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Freeform: Shape 6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4" name="Rectangle 63">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9621A52-88CD-4B49-A58B-BEF9A39C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C1C7E7A1-91C8-4555-9917-CA8A58A8C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9"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BE861055-2EAB-429E-B867-4869568A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7"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914401" y="411538"/>
            <a:ext cx="10058399" cy="1359737"/>
          </a:xfrm>
        </p:spPr>
        <p:txBody>
          <a:bodyPr vert="horz" lIns="91440" tIns="45720" rIns="91440" bIns="45720" rtlCol="0" anchor="ctr">
            <a:normAutofit/>
          </a:bodyPr>
          <a:lstStyle/>
          <a:p>
            <a:pPr>
              <a:lnSpc>
                <a:spcPct val="100000"/>
              </a:lnSpc>
            </a:pPr>
            <a:r>
              <a:rPr lang="en-US" sz="4000">
                <a:solidFill>
                  <a:srgbClr val="FFFFFF"/>
                </a:solidFill>
              </a:rPr>
              <a:t>Introduction </a:t>
            </a:r>
          </a:p>
        </p:txBody>
      </p:sp>
      <p:pic>
        <p:nvPicPr>
          <p:cNvPr id="9" name="Picture 8" descr="A person smiling at the camera&#10;&#10;Description automatically generated">
            <a:extLst>
              <a:ext uri="{FF2B5EF4-FFF2-40B4-BE49-F238E27FC236}">
                <a16:creationId xmlns:a16="http://schemas.microsoft.com/office/drawing/2014/main" id="{34766B4B-1780-FCC7-AD74-E644194F5B95}"/>
              </a:ext>
            </a:extLst>
          </p:cNvPr>
          <p:cNvPicPr>
            <a:picLocks noChangeAspect="1"/>
          </p:cNvPicPr>
          <p:nvPr/>
        </p:nvPicPr>
        <p:blipFill rotWithShape="1">
          <a:blip r:embed="rId3"/>
          <a:srcRect l="294" r="6663" b="3"/>
          <a:stretch/>
        </p:blipFill>
        <p:spPr>
          <a:xfrm>
            <a:off x="1356162" y="2809875"/>
            <a:ext cx="2088276" cy="3362325"/>
          </a:xfrm>
          <a:prstGeom prst="rect">
            <a:avLst/>
          </a:prstGeom>
        </p:spPr>
      </p:pic>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4629150" y="2809875"/>
            <a:ext cx="6324600" cy="3367088"/>
          </a:xfrm>
        </p:spPr>
        <p:txBody>
          <a:bodyPr vert="horz" lIns="91440" tIns="45720" rIns="91440" bIns="45720" rtlCol="0">
            <a:normAutofit/>
          </a:bodyPr>
          <a:lstStyle/>
          <a:p>
            <a:pPr>
              <a:buClr>
                <a:schemeClr val="accent5"/>
              </a:buClr>
            </a:pPr>
            <a:r>
              <a:rPr lang="en-US"/>
              <a:t>Wife, car enthusiast, rescuer of unwanted furniture, avid shopper and sneakerhead</a:t>
            </a:r>
          </a:p>
          <a:p>
            <a:pPr>
              <a:buClr>
                <a:schemeClr val="accent5"/>
              </a:buClr>
            </a:pPr>
            <a:r>
              <a:rPr lang="en-US"/>
              <a:t>Bachelor of Arts in Humanities – 2012</a:t>
            </a:r>
          </a:p>
          <a:p>
            <a:pPr>
              <a:buClr>
                <a:schemeClr val="accent5"/>
              </a:buClr>
            </a:pPr>
            <a:r>
              <a:rPr lang="en-US"/>
              <a:t>Insurance claims specialist for almost 10 years</a:t>
            </a:r>
          </a:p>
          <a:p>
            <a:pPr>
              <a:buClr>
                <a:schemeClr val="accent5"/>
              </a:buClr>
            </a:pPr>
            <a:r>
              <a:rPr lang="en-US"/>
              <a:t>Data Enthusiast</a:t>
            </a:r>
          </a:p>
          <a:p>
            <a:pPr>
              <a:buClr>
                <a:schemeClr val="accent5"/>
              </a:buClr>
            </a:pPr>
            <a:r>
              <a:rPr lang="en-US"/>
              <a:t>Google Data Analytics Certificate – 2023</a:t>
            </a:r>
          </a:p>
          <a:p>
            <a:pPr>
              <a:buClr>
                <a:schemeClr val="accent5"/>
              </a:buClr>
            </a:pPr>
            <a:r>
              <a:rPr lang="en-US"/>
              <a:t>Western Governor’s University - Master’s of Science in Data Analytics – started 2023</a:t>
            </a:r>
            <a:endParaRPr lang="en-US"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3</a:t>
            </a:fld>
            <a:endParaRPr lang="en-US" sz="1900">
              <a:solidFill>
                <a:schemeClr val="accent2"/>
              </a:solidFill>
            </a:endParaRPr>
          </a:p>
        </p:txBody>
      </p:sp>
    </p:spTree>
    <p:extLst>
      <p:ext uri="{BB962C8B-B14F-4D97-AF65-F5344CB8AC3E}">
        <p14:creationId xmlns:p14="http://schemas.microsoft.com/office/powerpoint/2010/main" val="345762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B58167F-8955-F063-7FA9-E80B418E6A90}"/>
            </a:ext>
          </a:extLst>
        </p:cNvPr>
        <p:cNvGrpSpPr/>
        <p:nvPr/>
      </p:nvGrpSpPr>
      <p:grpSpPr>
        <a:xfrm>
          <a:off x="0" y="0"/>
          <a:ext cx="0" cy="0"/>
          <a:chOff x="0" y="0"/>
          <a:chExt cx="0" cy="0"/>
        </a:xfrm>
      </p:grpSpPr>
      <p:sp>
        <p:nvSpPr>
          <p:cNvPr id="74" name="Freeform: Shape 7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6" name="Rectangle 75">
            <a:extLst>
              <a:ext uri="{FF2B5EF4-FFF2-40B4-BE49-F238E27FC236}">
                <a16:creationId xmlns:a16="http://schemas.microsoft.com/office/drawing/2014/main" id="{7EFE8E1C-6E21-431C-9566-DBE21EB86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7CB7A76F-CC93-42A5-9502-CBD469E99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CC2217DE-76DC-41C2-B926-88035EF63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AAE0CB6D-5623-C6AB-92C6-6B6BA985C36F}"/>
              </a:ext>
            </a:extLst>
          </p:cNvPr>
          <p:cNvSpPr>
            <a:spLocks noGrp="1"/>
          </p:cNvSpPr>
          <p:nvPr>
            <p:ph type="title"/>
          </p:nvPr>
        </p:nvSpPr>
        <p:spPr>
          <a:xfrm>
            <a:off x="914401" y="443947"/>
            <a:ext cx="9914859" cy="1298713"/>
          </a:xfrm>
        </p:spPr>
        <p:txBody>
          <a:bodyPr vert="horz" lIns="91440" tIns="45720" rIns="91440" bIns="45720" rtlCol="0" anchor="ctr">
            <a:normAutofit/>
          </a:bodyPr>
          <a:lstStyle/>
          <a:p>
            <a:pPr>
              <a:lnSpc>
                <a:spcPct val="100000"/>
              </a:lnSpc>
            </a:pPr>
            <a:r>
              <a:rPr lang="en-US" sz="4000">
                <a:solidFill>
                  <a:srgbClr val="FFFFFF"/>
                </a:solidFill>
              </a:rPr>
              <a:t>Data Analysis Process</a:t>
            </a:r>
          </a:p>
        </p:txBody>
      </p:sp>
      <p:sp>
        <p:nvSpPr>
          <p:cNvPr id="2" name="Slide Number Placeholder 1">
            <a:extLst>
              <a:ext uri="{FF2B5EF4-FFF2-40B4-BE49-F238E27FC236}">
                <a16:creationId xmlns:a16="http://schemas.microsoft.com/office/drawing/2014/main" id="{3E8395D1-C810-BBE2-F07A-315DCA6F66E8}"/>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4</a:t>
            </a:fld>
            <a:endParaRPr lang="en-US" sz="1900">
              <a:solidFill>
                <a:schemeClr val="accent2"/>
              </a:solidFill>
            </a:endParaRPr>
          </a:p>
        </p:txBody>
      </p:sp>
      <p:graphicFrame>
        <p:nvGraphicFramePr>
          <p:cNvPr id="11" name="Diagram 10">
            <a:extLst>
              <a:ext uri="{FF2B5EF4-FFF2-40B4-BE49-F238E27FC236}">
                <a16:creationId xmlns:a16="http://schemas.microsoft.com/office/drawing/2014/main" id="{F4624FAE-FB7F-F926-984F-F9EB57549B45}"/>
              </a:ext>
            </a:extLst>
          </p:cNvPr>
          <p:cNvGraphicFramePr/>
          <p:nvPr>
            <p:extLst>
              <p:ext uri="{D42A27DB-BD31-4B8C-83A1-F6EECF244321}">
                <p14:modId xmlns:p14="http://schemas.microsoft.com/office/powerpoint/2010/main" val="2342569052"/>
              </p:ext>
            </p:extLst>
          </p:nvPr>
        </p:nvGraphicFramePr>
        <p:xfrm>
          <a:off x="914400" y="2705100"/>
          <a:ext cx="10363200" cy="3471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82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E38028E-44BC-D66A-2742-FB7B50E7B595}"/>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F09CA6CC-C9DF-440F-BE30-1167A921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82D7C3-4329-485C-9C81-FB5BA3FA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146" y="0"/>
            <a:ext cx="7643854"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915A840-8C61-450E-6E59-A83AB09AA57F}"/>
              </a:ext>
            </a:extLst>
          </p:cNvPr>
          <p:cNvSpPr>
            <a:spLocks noGrp="1"/>
          </p:cNvSpPr>
          <p:nvPr>
            <p:ph type="title"/>
          </p:nvPr>
        </p:nvSpPr>
        <p:spPr>
          <a:xfrm>
            <a:off x="5391978" y="323773"/>
            <a:ext cx="6619047" cy="1542507"/>
          </a:xfrm>
        </p:spPr>
        <p:txBody>
          <a:bodyPr vert="horz" lIns="91440" tIns="45720" rIns="91440" bIns="45720" rtlCol="0" anchor="ctr">
            <a:normAutofit/>
          </a:bodyPr>
          <a:lstStyle/>
          <a:p>
            <a:pPr>
              <a:lnSpc>
                <a:spcPct val="100000"/>
              </a:lnSpc>
            </a:pPr>
            <a:r>
              <a:rPr lang="en-US" sz="4000" dirty="0">
                <a:solidFill>
                  <a:srgbClr val="FFFFFF"/>
                </a:solidFill>
              </a:rPr>
              <a:t>Business Understanding</a:t>
            </a:r>
          </a:p>
        </p:txBody>
      </p:sp>
      <p:pic>
        <p:nvPicPr>
          <p:cNvPr id="6" name="Picture 5" descr="A midsection of a person holding a miniature house">
            <a:extLst>
              <a:ext uri="{FF2B5EF4-FFF2-40B4-BE49-F238E27FC236}">
                <a16:creationId xmlns:a16="http://schemas.microsoft.com/office/drawing/2014/main" id="{90E7A773-E20F-395A-E2AD-CAECF2A1EC7D}"/>
              </a:ext>
            </a:extLst>
          </p:cNvPr>
          <p:cNvPicPr>
            <a:picLocks noChangeAspect="1"/>
          </p:cNvPicPr>
          <p:nvPr/>
        </p:nvPicPr>
        <p:blipFill rotWithShape="1">
          <a:blip r:embed="rId3"/>
          <a:srcRect l="27035" r="25364" b="-1"/>
          <a:stretch/>
        </p:blipFill>
        <p:spPr>
          <a:xfrm>
            <a:off x="20" y="5379"/>
            <a:ext cx="5181578" cy="6858000"/>
          </a:xfrm>
          <a:prstGeom prst="rect">
            <a:avLst/>
          </a:prstGeom>
        </p:spPr>
      </p:pic>
      <p:sp>
        <p:nvSpPr>
          <p:cNvPr id="4" name="Content Placeholder 3">
            <a:extLst>
              <a:ext uri="{FF2B5EF4-FFF2-40B4-BE49-F238E27FC236}">
                <a16:creationId xmlns:a16="http://schemas.microsoft.com/office/drawing/2014/main" id="{ED078860-4F66-0E48-6A9E-7998A3DD00A8}"/>
              </a:ext>
            </a:extLst>
          </p:cNvPr>
          <p:cNvSpPr>
            <a:spLocks noGrp="1"/>
          </p:cNvSpPr>
          <p:nvPr>
            <p:ph sz="quarter" idx="10"/>
          </p:nvPr>
        </p:nvSpPr>
        <p:spPr>
          <a:xfrm>
            <a:off x="5892040" y="1866280"/>
            <a:ext cx="5618922" cy="4410950"/>
          </a:xfrm>
        </p:spPr>
        <p:txBody>
          <a:bodyPr vert="horz" lIns="91440" tIns="45720" rIns="91440" bIns="45720" rtlCol="0">
            <a:normAutofit fontScale="85000" lnSpcReduction="20000"/>
          </a:bodyPr>
          <a:lstStyle/>
          <a:p>
            <a:pPr marL="0" indent="0">
              <a:lnSpc>
                <a:spcPct val="110000"/>
              </a:lnSpc>
              <a:buClr>
                <a:schemeClr val="accent5"/>
              </a:buClr>
              <a:buNone/>
            </a:pPr>
            <a:r>
              <a:rPr kumimoji="0" lang="en-US" sz="4000" b="0" i="0" u="none" strike="noStrike" kern="1200" cap="none" spc="0" normalizeH="0" baseline="0" noProof="0" dirty="0">
                <a:ln>
                  <a:noFill/>
                </a:ln>
                <a:solidFill>
                  <a:srgbClr val="FFFFFF"/>
                </a:solidFill>
                <a:effectLst/>
                <a:uLnTx/>
                <a:uFillTx/>
                <a:latin typeface="Elephant"/>
                <a:ea typeface="+mj-ea"/>
                <a:cs typeface="+mj-cs"/>
              </a:rPr>
              <a:t>Research Question </a:t>
            </a:r>
          </a:p>
          <a:p>
            <a:pPr marL="0" indent="0">
              <a:lnSpc>
                <a:spcPct val="110000"/>
              </a:lnSpc>
              <a:buClr>
                <a:schemeClr val="accent5"/>
              </a:buClr>
              <a:buNone/>
            </a:pPr>
            <a:endParaRPr lang="en-US" sz="1400" b="1" dirty="0">
              <a:solidFill>
                <a:srgbClr val="FFFFFF"/>
              </a:solidFill>
              <a:effectLst/>
            </a:endParaRPr>
          </a:p>
          <a:p>
            <a:pPr marL="0">
              <a:lnSpc>
                <a:spcPct val="110000"/>
              </a:lnSpc>
              <a:buClr>
                <a:schemeClr val="accent5"/>
              </a:buClr>
            </a:pPr>
            <a:r>
              <a:rPr lang="en-US" sz="1600" b="1" dirty="0">
                <a:solidFill>
                  <a:srgbClr val="FFFFFF"/>
                </a:solidFill>
                <a:effectLst/>
              </a:rPr>
              <a:t>Can a multiple linear regression model be constructed based on the research dataset to determine which variables are most significant to the sale price of homes in Florida?</a:t>
            </a:r>
          </a:p>
          <a:p>
            <a:pPr marL="0">
              <a:lnSpc>
                <a:spcPct val="110000"/>
              </a:lnSpc>
              <a:buClr>
                <a:schemeClr val="accent5"/>
              </a:buClr>
            </a:pPr>
            <a:endParaRPr lang="en-US" sz="1400" b="1" dirty="0">
              <a:solidFill>
                <a:srgbClr val="FFFFFF"/>
              </a:solidFill>
            </a:endParaRPr>
          </a:p>
          <a:p>
            <a:pPr marL="0" indent="0">
              <a:lnSpc>
                <a:spcPct val="110000"/>
              </a:lnSpc>
              <a:buClr>
                <a:schemeClr val="accent5"/>
              </a:buClr>
              <a:buNone/>
            </a:pPr>
            <a:r>
              <a:rPr kumimoji="0" lang="en-US" sz="4000" i="0" u="none" strike="noStrike" cap="none" spc="0" normalizeH="0" baseline="0" noProof="0" dirty="0">
                <a:ln>
                  <a:noFill/>
                </a:ln>
                <a:solidFill>
                  <a:srgbClr val="FFFFFF"/>
                </a:solidFill>
                <a:effectLst/>
                <a:uLnTx/>
                <a:uFillTx/>
                <a:latin typeface="+mj-lt"/>
              </a:rPr>
              <a:t>Hypotheses</a:t>
            </a:r>
            <a:r>
              <a:rPr kumimoji="0" lang="en-US" sz="4000" b="1" i="0" u="none" strike="noStrike" cap="none" spc="0" normalizeH="0" baseline="0" noProof="0" dirty="0">
                <a:ln>
                  <a:noFill/>
                </a:ln>
                <a:solidFill>
                  <a:srgbClr val="FFFFFF"/>
                </a:solidFill>
                <a:effectLst/>
                <a:uLnTx/>
                <a:uFillTx/>
              </a:rPr>
              <a:t> </a:t>
            </a:r>
          </a:p>
          <a:p>
            <a:pPr marL="0" indent="0">
              <a:lnSpc>
                <a:spcPct val="110000"/>
              </a:lnSpc>
              <a:buClr>
                <a:schemeClr val="accent5"/>
              </a:buClr>
              <a:buNone/>
            </a:pPr>
            <a:endParaRPr lang="en-US" sz="1600" b="1" dirty="0">
              <a:solidFill>
                <a:srgbClr val="FFFFFF"/>
              </a:solidFill>
              <a:effectLst/>
            </a:endParaRPr>
          </a:p>
          <a:p>
            <a:pPr>
              <a:lnSpc>
                <a:spcPct val="110000"/>
              </a:lnSpc>
              <a:buClr>
                <a:schemeClr val="accent5"/>
              </a:buClr>
            </a:pPr>
            <a:r>
              <a:rPr lang="en-US" sz="1600" b="1" dirty="0">
                <a:solidFill>
                  <a:srgbClr val="FFFFFF"/>
                </a:solidFill>
                <a:effectLst/>
              </a:rPr>
              <a:t>Null hypothesis</a:t>
            </a:r>
            <a:r>
              <a:rPr lang="en-US" sz="1600" dirty="0">
                <a:solidFill>
                  <a:srgbClr val="FFFFFF"/>
                </a:solidFill>
                <a:effectLst/>
              </a:rPr>
              <a:t> - H0: A predictive MLR model cannot determine which variables are most significant to the sale price of homes in Florida with an r-squared value of 0.5 or less</a:t>
            </a:r>
            <a:r>
              <a:rPr lang="en-US" sz="1600" dirty="0">
                <a:solidFill>
                  <a:srgbClr val="FFFFFF"/>
                </a:solidFill>
              </a:rPr>
              <a:t>.</a:t>
            </a:r>
          </a:p>
          <a:p>
            <a:pPr marL="0" indent="0">
              <a:lnSpc>
                <a:spcPct val="110000"/>
              </a:lnSpc>
              <a:buClr>
                <a:schemeClr val="accent5"/>
              </a:buClr>
              <a:buNone/>
            </a:pPr>
            <a:endParaRPr lang="en-US" sz="1600" dirty="0">
              <a:solidFill>
                <a:srgbClr val="FFFFFF"/>
              </a:solidFill>
            </a:endParaRPr>
          </a:p>
          <a:p>
            <a:pPr>
              <a:lnSpc>
                <a:spcPct val="110000"/>
              </a:lnSpc>
              <a:buClr>
                <a:schemeClr val="accent5"/>
              </a:buClr>
            </a:pPr>
            <a:r>
              <a:rPr lang="en-US" sz="1600" b="1" dirty="0">
                <a:solidFill>
                  <a:srgbClr val="FFFFFF"/>
                </a:solidFill>
                <a:effectLst/>
              </a:rPr>
              <a:t>Alternate Hypothesis</a:t>
            </a:r>
            <a:r>
              <a:rPr lang="en-US" sz="1600" dirty="0">
                <a:solidFill>
                  <a:srgbClr val="FFFFFF"/>
                </a:solidFill>
                <a:effectLst/>
              </a:rPr>
              <a:t> - H1: A predictive MLR model can determine which variables are most significant to the sale price of homes in Florida with an r-squared value greater than 0.5.</a:t>
            </a:r>
          </a:p>
          <a:p>
            <a:pPr marL="0">
              <a:lnSpc>
                <a:spcPct val="110000"/>
              </a:lnSpc>
              <a:buClr>
                <a:schemeClr val="accent5"/>
              </a:buClr>
            </a:pPr>
            <a:endParaRPr lang="en-US" sz="1400" dirty="0">
              <a:solidFill>
                <a:srgbClr val="FFFFFF"/>
              </a:solidFill>
            </a:endParaRPr>
          </a:p>
          <a:p>
            <a:pPr marL="0">
              <a:lnSpc>
                <a:spcPct val="110000"/>
              </a:lnSpc>
              <a:buClr>
                <a:schemeClr val="accent5"/>
              </a:buClr>
            </a:pPr>
            <a:endParaRPr lang="en-US" sz="1400" dirty="0">
              <a:solidFill>
                <a:srgbClr val="FFFFFF"/>
              </a:solidFill>
            </a:endParaRPr>
          </a:p>
        </p:txBody>
      </p:sp>
      <p:sp>
        <p:nvSpPr>
          <p:cNvPr id="16" name="Freeform: Shape 15">
            <a:extLst>
              <a:ext uri="{FF2B5EF4-FFF2-40B4-BE49-F238E27FC236}">
                <a16:creationId xmlns:a16="http://schemas.microsoft.com/office/drawing/2014/main" id="{B4A844BD-14AA-428F-A577-AF00BC37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B5E57564-AF5B-45C2-9B42-165C77BE8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D0D358F4-E952-6C7F-E6E3-753EB03616B8}"/>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5</a:t>
            </a:fld>
            <a:endParaRPr lang="en-US" sz="1900"/>
          </a:p>
        </p:txBody>
      </p:sp>
    </p:spTree>
    <p:extLst>
      <p:ext uri="{BB962C8B-B14F-4D97-AF65-F5344CB8AC3E}">
        <p14:creationId xmlns:p14="http://schemas.microsoft.com/office/powerpoint/2010/main" val="237165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94" name="Freeform: Shape 209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95" name="Rectangle 2094">
            <a:extLst>
              <a:ext uri="{FF2B5EF4-FFF2-40B4-BE49-F238E27FC236}">
                <a16:creationId xmlns:a16="http://schemas.microsoft.com/office/drawing/2014/main" id="{CB63154B-778D-4A97-B328-36341A52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6" name="Rectangle 2095">
            <a:extLst>
              <a:ext uri="{FF2B5EF4-FFF2-40B4-BE49-F238E27FC236}">
                <a16:creationId xmlns:a16="http://schemas.microsoft.com/office/drawing/2014/main" id="{EC5D7039-6499-4D27-A45E-DF5E16A00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Freeform: Shape 2096">
            <a:extLst>
              <a:ext uri="{FF2B5EF4-FFF2-40B4-BE49-F238E27FC236}">
                <a16:creationId xmlns:a16="http://schemas.microsoft.com/office/drawing/2014/main" id="{3DE9A7F4-691A-447E-ACC3-DF3EABCD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8" name="Freeform: Shape 2097">
            <a:extLst>
              <a:ext uri="{FF2B5EF4-FFF2-40B4-BE49-F238E27FC236}">
                <a16:creationId xmlns:a16="http://schemas.microsoft.com/office/drawing/2014/main" id="{96C5CF39-BEA7-4686-ACC2-49AD7900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914400" y="508884"/>
            <a:ext cx="10058399" cy="1262737"/>
          </a:xfrm>
        </p:spPr>
        <p:txBody>
          <a:bodyPr vert="horz" lIns="91440" tIns="45720" rIns="91440" bIns="45720" rtlCol="0" anchor="ctr">
            <a:normAutofit/>
          </a:bodyPr>
          <a:lstStyle/>
          <a:p>
            <a:pPr>
              <a:lnSpc>
                <a:spcPct val="100000"/>
              </a:lnSpc>
            </a:pPr>
            <a:r>
              <a:rPr lang="en-US" sz="4000" dirty="0">
                <a:solidFill>
                  <a:srgbClr val="FFFFFF"/>
                </a:solidFill>
              </a:rPr>
              <a:t>Data Acquisition: The Dataset</a:t>
            </a:r>
          </a:p>
        </p:txBody>
      </p:sp>
      <p:sp>
        <p:nvSpPr>
          <p:cNvPr id="19" name="Content Placeholder 18">
            <a:extLst>
              <a:ext uri="{FF2B5EF4-FFF2-40B4-BE49-F238E27FC236}">
                <a16:creationId xmlns:a16="http://schemas.microsoft.com/office/drawing/2014/main" id="{4B56E33D-55D0-5EA8-4763-2D588BEF3A19}"/>
              </a:ext>
            </a:extLst>
          </p:cNvPr>
          <p:cNvSpPr>
            <a:spLocks noGrp="1"/>
          </p:cNvSpPr>
          <p:nvPr>
            <p:ph sz="quarter" idx="11"/>
          </p:nvPr>
        </p:nvSpPr>
        <p:spPr>
          <a:xfrm>
            <a:off x="1990725" y="2974755"/>
            <a:ext cx="4352925" cy="3449667"/>
          </a:xfrm>
        </p:spPr>
        <p:txBody>
          <a:bodyPr vert="horz" lIns="91440" tIns="45720" rIns="91440" bIns="45720" rtlCol="0" anchor="t">
            <a:normAutofit/>
          </a:bodyPr>
          <a:lstStyle/>
          <a:p>
            <a:pPr marL="0">
              <a:lnSpc>
                <a:spcPct val="110000"/>
              </a:lnSpc>
              <a:buClr>
                <a:schemeClr val="accent5"/>
              </a:buClr>
            </a:pPr>
            <a:r>
              <a:rPr lang="en-US" sz="1400" dirty="0"/>
              <a:t>USA Real Estate Dataset</a:t>
            </a:r>
          </a:p>
          <a:p>
            <a:pPr>
              <a:lnSpc>
                <a:spcPct val="110000"/>
              </a:lnSpc>
              <a:buClr>
                <a:schemeClr val="accent5"/>
              </a:buClr>
            </a:pPr>
            <a:r>
              <a:rPr lang="en-US" sz="1400" dirty="0"/>
              <a:t>4,069,420 total rows </a:t>
            </a:r>
          </a:p>
          <a:p>
            <a:pPr>
              <a:lnSpc>
                <a:spcPct val="110000"/>
              </a:lnSpc>
              <a:buClr>
                <a:schemeClr val="accent5"/>
              </a:buClr>
            </a:pPr>
            <a:r>
              <a:rPr lang="en-US" sz="1400" dirty="0"/>
              <a:t>345,881 rows for house sales in Florida</a:t>
            </a:r>
          </a:p>
          <a:p>
            <a:pPr>
              <a:lnSpc>
                <a:spcPct val="110000"/>
              </a:lnSpc>
              <a:buClr>
                <a:schemeClr val="accent5"/>
              </a:buClr>
            </a:pPr>
            <a:r>
              <a:rPr lang="en-US" sz="1400" dirty="0"/>
              <a:t>Columns used:</a:t>
            </a:r>
          </a:p>
          <a:p>
            <a:pPr lvl="1">
              <a:lnSpc>
                <a:spcPct val="110000"/>
              </a:lnSpc>
              <a:buClr>
                <a:schemeClr val="accent5"/>
              </a:buClr>
            </a:pPr>
            <a:r>
              <a:rPr lang="en-US" sz="1400" dirty="0"/>
              <a:t>Bed</a:t>
            </a:r>
          </a:p>
          <a:p>
            <a:pPr lvl="1">
              <a:lnSpc>
                <a:spcPct val="110000"/>
              </a:lnSpc>
              <a:buClr>
                <a:schemeClr val="accent5"/>
              </a:buClr>
            </a:pPr>
            <a:r>
              <a:rPr lang="en-US" sz="1400" dirty="0"/>
              <a:t>Bath</a:t>
            </a:r>
          </a:p>
          <a:p>
            <a:pPr lvl="1">
              <a:lnSpc>
                <a:spcPct val="110000"/>
              </a:lnSpc>
              <a:buClr>
                <a:schemeClr val="accent5"/>
              </a:buClr>
            </a:pPr>
            <a:r>
              <a:rPr lang="en-US" sz="1400" dirty="0" err="1"/>
              <a:t>Acre_lot</a:t>
            </a:r>
            <a:endParaRPr lang="en-US" sz="1400" dirty="0"/>
          </a:p>
          <a:p>
            <a:pPr lvl="1">
              <a:lnSpc>
                <a:spcPct val="110000"/>
              </a:lnSpc>
              <a:buClr>
                <a:schemeClr val="accent5"/>
              </a:buClr>
            </a:pPr>
            <a:r>
              <a:rPr lang="en-US" sz="1400" dirty="0" err="1"/>
              <a:t>House_size</a:t>
            </a:r>
            <a:endParaRPr lang="en-US" sz="1400" dirty="0"/>
          </a:p>
          <a:p>
            <a:pPr lvl="1">
              <a:lnSpc>
                <a:spcPct val="110000"/>
              </a:lnSpc>
              <a:buClr>
                <a:schemeClr val="accent5"/>
              </a:buClr>
            </a:pPr>
            <a:r>
              <a:rPr lang="en-US" sz="1400" dirty="0"/>
              <a:t>City</a:t>
            </a:r>
          </a:p>
          <a:p>
            <a:pPr lvl="1">
              <a:lnSpc>
                <a:spcPct val="110000"/>
              </a:lnSpc>
              <a:buClr>
                <a:schemeClr val="accent5"/>
              </a:buClr>
            </a:pPr>
            <a:r>
              <a:rPr lang="en-US" sz="1400" dirty="0" err="1"/>
              <a:t>Zip_Code</a:t>
            </a:r>
            <a:endParaRPr lang="en-US" sz="1400" dirty="0"/>
          </a:p>
        </p:txBody>
      </p:sp>
      <p:pic>
        <p:nvPicPr>
          <p:cNvPr id="2099" name="Picture 2098" descr="Houses in a subdivision">
            <a:extLst>
              <a:ext uri="{FF2B5EF4-FFF2-40B4-BE49-F238E27FC236}">
                <a16:creationId xmlns:a16="http://schemas.microsoft.com/office/drawing/2014/main" id="{440BD3A1-E810-4F5D-AE2D-8B02224D3842}"/>
              </a:ext>
            </a:extLst>
          </p:cNvPr>
          <p:cNvPicPr>
            <a:picLocks noChangeAspect="1"/>
          </p:cNvPicPr>
          <p:nvPr/>
        </p:nvPicPr>
        <p:blipFill rotWithShape="1">
          <a:blip r:embed="rId3"/>
          <a:srcRect l="25697" r="13904" b="1"/>
          <a:stretch/>
        </p:blipFill>
        <p:spPr>
          <a:xfrm>
            <a:off x="7924800" y="2128964"/>
            <a:ext cx="4279142" cy="4729034"/>
          </a:xfrm>
          <a:prstGeom prst="rect">
            <a:avLst/>
          </a:prstGeom>
        </p:spPr>
      </p:pic>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6</a:t>
            </a:fld>
            <a:endParaRPr lang="en-US" sz="1900"/>
          </a:p>
        </p:txBody>
      </p:sp>
    </p:spTree>
    <p:extLst>
      <p:ext uri="{BB962C8B-B14F-4D97-AF65-F5344CB8AC3E}">
        <p14:creationId xmlns:p14="http://schemas.microsoft.com/office/powerpoint/2010/main" val="51706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7461E73-9352-D3E8-52B1-32101510504B}"/>
            </a:ext>
          </a:extLst>
        </p:cNvPr>
        <p:cNvGrpSpPr/>
        <p:nvPr/>
      </p:nvGrpSpPr>
      <p:grpSpPr>
        <a:xfrm>
          <a:off x="0" y="0"/>
          <a:ext cx="0" cy="0"/>
          <a:chOff x="0" y="0"/>
          <a:chExt cx="0" cy="0"/>
        </a:xfrm>
      </p:grpSpPr>
      <p:sp>
        <p:nvSpPr>
          <p:cNvPr id="2085" name="Freeform: Shape 2084">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87" name="Rectangle 2086">
            <a:extLst>
              <a:ext uri="{FF2B5EF4-FFF2-40B4-BE49-F238E27FC236}">
                <a16:creationId xmlns:a16="http://schemas.microsoft.com/office/drawing/2014/main" id="{2E40A374-25D1-4D57-9B8B-4AB863B4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9" name="Freeform: Shape 2088">
            <a:extLst>
              <a:ext uri="{FF2B5EF4-FFF2-40B4-BE49-F238E27FC236}">
                <a16:creationId xmlns:a16="http://schemas.microsoft.com/office/drawing/2014/main" id="{5C2FD15E-6BE4-428A-9581-F8534315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1" name="Freeform: Shape 2090">
            <a:extLst>
              <a:ext uri="{FF2B5EF4-FFF2-40B4-BE49-F238E27FC236}">
                <a16:creationId xmlns:a16="http://schemas.microsoft.com/office/drawing/2014/main" id="{BF213335-AAEB-475F-B54E-4A6773029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50FFE56E-CA79-8B17-2497-528ACBAC84BC}"/>
              </a:ext>
            </a:extLst>
          </p:cNvPr>
          <p:cNvSpPr>
            <a:spLocks noGrp="1"/>
          </p:cNvSpPr>
          <p:nvPr>
            <p:ph type="title"/>
          </p:nvPr>
        </p:nvSpPr>
        <p:spPr>
          <a:xfrm>
            <a:off x="914401" y="477672"/>
            <a:ext cx="9914859" cy="1296963"/>
          </a:xfrm>
        </p:spPr>
        <p:txBody>
          <a:bodyPr vert="horz" lIns="91440" tIns="45720" rIns="91440" bIns="45720" rtlCol="0" anchor="ctr">
            <a:normAutofit/>
          </a:bodyPr>
          <a:lstStyle/>
          <a:p>
            <a:pPr>
              <a:lnSpc>
                <a:spcPct val="100000"/>
              </a:lnSpc>
            </a:pPr>
            <a:r>
              <a:rPr lang="en-US" sz="4000">
                <a:solidFill>
                  <a:srgbClr val="FFFFFF"/>
                </a:solidFill>
              </a:rPr>
              <a:t>Data Exploration</a:t>
            </a:r>
          </a:p>
        </p:txBody>
      </p:sp>
      <p:pic>
        <p:nvPicPr>
          <p:cNvPr id="2050" name="Picture 2">
            <a:extLst>
              <a:ext uri="{FF2B5EF4-FFF2-40B4-BE49-F238E27FC236}">
                <a16:creationId xmlns:a16="http://schemas.microsoft.com/office/drawing/2014/main" id="{B3BF669A-F608-29C0-1337-111093F2DE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55420" y="2313683"/>
            <a:ext cx="3612740" cy="22306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76D9FC5-D191-B344-A6D5-0BC1509FF77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55420" y="4636676"/>
            <a:ext cx="3674215" cy="212896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table with numbers and symbols&#10;&#10;Description automatically generated">
            <a:extLst>
              <a:ext uri="{FF2B5EF4-FFF2-40B4-BE49-F238E27FC236}">
                <a16:creationId xmlns:a16="http://schemas.microsoft.com/office/drawing/2014/main" id="{77EB4F33-8F91-A974-4000-88DEBC383235}"/>
              </a:ext>
            </a:extLst>
          </p:cNvPr>
          <p:cNvPicPr>
            <a:picLocks noChangeAspect="1"/>
          </p:cNvPicPr>
          <p:nvPr/>
        </p:nvPicPr>
        <p:blipFill>
          <a:blip r:embed="rId5"/>
          <a:stretch>
            <a:fillRect/>
          </a:stretch>
        </p:blipFill>
        <p:spPr>
          <a:xfrm>
            <a:off x="673743" y="2993294"/>
            <a:ext cx="6387036" cy="3000375"/>
          </a:xfrm>
          <a:prstGeom prst="rect">
            <a:avLst/>
          </a:prstGeom>
        </p:spPr>
      </p:pic>
      <p:sp>
        <p:nvSpPr>
          <p:cNvPr id="2" name="Slide Number Placeholder 1">
            <a:extLst>
              <a:ext uri="{FF2B5EF4-FFF2-40B4-BE49-F238E27FC236}">
                <a16:creationId xmlns:a16="http://schemas.microsoft.com/office/drawing/2014/main" id="{51495E1F-8BAF-58C0-F5B9-69E55D9F39F9}"/>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solidFill>
                  <a:schemeClr val="accent2"/>
                </a:solidFill>
              </a:rPr>
              <a:pPr algn="r">
                <a:lnSpc>
                  <a:spcPct val="90000"/>
                </a:lnSpc>
                <a:spcAft>
                  <a:spcPts val="600"/>
                </a:spcAft>
              </a:pPr>
              <a:t>7</a:t>
            </a:fld>
            <a:endParaRPr lang="en-US" sz="1900">
              <a:solidFill>
                <a:schemeClr val="accent2"/>
              </a:solidFill>
            </a:endParaRPr>
          </a:p>
        </p:txBody>
      </p:sp>
    </p:spTree>
    <p:extLst>
      <p:ext uri="{BB962C8B-B14F-4D97-AF65-F5344CB8AC3E}">
        <p14:creationId xmlns:p14="http://schemas.microsoft.com/office/powerpoint/2010/main" val="150395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3AEE41F-CCA5-F0DB-0A21-65F0B369804B}"/>
            </a:ext>
          </a:extLst>
        </p:cNvPr>
        <p:cNvGrpSpPr/>
        <p:nvPr/>
      </p:nvGrpSpPr>
      <p:grpSpPr>
        <a:xfrm>
          <a:off x="0" y="0"/>
          <a:ext cx="0" cy="0"/>
          <a:chOff x="0" y="0"/>
          <a:chExt cx="0" cy="0"/>
        </a:xfrm>
      </p:grpSpPr>
      <p:sp>
        <p:nvSpPr>
          <p:cNvPr id="27" name="Freeform: Shape 2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Rectangle 28">
            <a:extLst>
              <a:ext uri="{FF2B5EF4-FFF2-40B4-BE49-F238E27FC236}">
                <a16:creationId xmlns:a16="http://schemas.microsoft.com/office/drawing/2014/main" id="{9B9C0EA8-1D7C-4958-8088-FCCA7A14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00D6DE-A23B-4C22-B47F-8F693347E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4D14FB4-6458-4E1D-B46C-BBE29EDFC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CF0F7CE-15DE-4549-B1AD-71D91FB5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182352" cy="6857998"/>
          </a:xfrm>
          <a:custGeom>
            <a:avLst/>
            <a:gdLst>
              <a:gd name="connsiteX0" fmla="*/ 0 w 5182352"/>
              <a:gd name="connsiteY0" fmla="*/ 0 h 6857998"/>
              <a:gd name="connsiteX1" fmla="*/ 2818507 w 5182352"/>
              <a:gd name="connsiteY1" fmla="*/ 0 h 6857998"/>
              <a:gd name="connsiteX2" fmla="*/ 2930927 w 5182352"/>
              <a:gd name="connsiteY2" fmla="*/ 43392 h 6857998"/>
              <a:gd name="connsiteX3" fmla="*/ 5182352 w 5182352"/>
              <a:gd name="connsiteY3" fmla="*/ 3428998 h 6857998"/>
              <a:gd name="connsiteX4" fmla="*/ 2930927 w 5182352"/>
              <a:gd name="connsiteY4" fmla="*/ 6814605 h 6857998"/>
              <a:gd name="connsiteX5" fmla="*/ 2818504 w 5182352"/>
              <a:gd name="connsiteY5" fmla="*/ 6857998 h 6857998"/>
              <a:gd name="connsiteX6" fmla="*/ 0 w 5182352"/>
              <a:gd name="connsiteY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2352" h="6857998">
                <a:moveTo>
                  <a:pt x="0" y="0"/>
                </a:moveTo>
                <a:lnTo>
                  <a:pt x="2818507" y="0"/>
                </a:lnTo>
                <a:lnTo>
                  <a:pt x="2930927" y="43392"/>
                </a:lnTo>
                <a:cubicBezTo>
                  <a:pt x="4251985" y="590036"/>
                  <a:pt x="5182352" y="1899962"/>
                  <a:pt x="5182352" y="3428998"/>
                </a:cubicBezTo>
                <a:cubicBezTo>
                  <a:pt x="5182352" y="4958035"/>
                  <a:pt x="4251985" y="6267961"/>
                  <a:pt x="2930927" y="6814605"/>
                </a:cubicBezTo>
                <a:lnTo>
                  <a:pt x="2818504" y="6857998"/>
                </a:lnTo>
                <a:lnTo>
                  <a:pt x="0" y="6857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A5894D2D-F095-705A-2047-FC2B8A9561FE}"/>
              </a:ext>
            </a:extLst>
          </p:cNvPr>
          <p:cNvSpPr>
            <a:spLocks noGrp="1"/>
          </p:cNvSpPr>
          <p:nvPr>
            <p:ph type="title"/>
          </p:nvPr>
        </p:nvSpPr>
        <p:spPr>
          <a:xfrm>
            <a:off x="914400" y="685801"/>
            <a:ext cx="4080681" cy="3657600"/>
          </a:xfrm>
        </p:spPr>
        <p:txBody>
          <a:bodyPr vert="horz" lIns="91440" tIns="45720" rIns="91440" bIns="45720" rtlCol="0" anchor="b">
            <a:normAutofit/>
          </a:bodyPr>
          <a:lstStyle/>
          <a:p>
            <a:pPr>
              <a:lnSpc>
                <a:spcPct val="100000"/>
              </a:lnSpc>
            </a:pPr>
            <a:r>
              <a:rPr lang="en-US" sz="4800">
                <a:solidFill>
                  <a:srgbClr val="FFFFFF"/>
                </a:solidFill>
              </a:rPr>
              <a:t>Predictive Modeling: The Final Model:</a:t>
            </a:r>
          </a:p>
        </p:txBody>
      </p:sp>
      <p:sp useBgFill="1">
        <p:nvSpPr>
          <p:cNvPr id="37" name="Freeform: Shape 36">
            <a:extLst>
              <a:ext uri="{FF2B5EF4-FFF2-40B4-BE49-F238E27FC236}">
                <a16:creationId xmlns:a16="http://schemas.microsoft.com/office/drawing/2014/main" id="{3D651D50-AFE8-4258-90FE-E239C3138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1600" y="2"/>
            <a:ext cx="7010401" cy="6857998"/>
          </a:xfrm>
          <a:custGeom>
            <a:avLst/>
            <a:gdLst>
              <a:gd name="connsiteX0" fmla="*/ 2363848 w 7010401"/>
              <a:gd name="connsiteY0" fmla="*/ 0 h 6857998"/>
              <a:gd name="connsiteX1" fmla="*/ 7010401 w 7010401"/>
              <a:gd name="connsiteY1" fmla="*/ 0 h 6857998"/>
              <a:gd name="connsiteX2" fmla="*/ 7010401 w 7010401"/>
              <a:gd name="connsiteY2" fmla="*/ 6857998 h 6857998"/>
              <a:gd name="connsiteX3" fmla="*/ 2363845 w 7010401"/>
              <a:gd name="connsiteY3" fmla="*/ 6857998 h 6857998"/>
              <a:gd name="connsiteX4" fmla="*/ 2251425 w 7010401"/>
              <a:gd name="connsiteY4" fmla="*/ 6814606 h 6857998"/>
              <a:gd name="connsiteX5" fmla="*/ 0 w 7010401"/>
              <a:gd name="connsiteY5" fmla="*/ 3429000 h 6857998"/>
              <a:gd name="connsiteX6" fmla="*/ 2251425 w 7010401"/>
              <a:gd name="connsiteY6" fmla="*/ 43393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0401" h="6857998">
                <a:moveTo>
                  <a:pt x="2363848" y="0"/>
                </a:moveTo>
                <a:lnTo>
                  <a:pt x="7010401" y="0"/>
                </a:lnTo>
                <a:lnTo>
                  <a:pt x="7010401" y="6857998"/>
                </a:lnTo>
                <a:lnTo>
                  <a:pt x="2363845" y="6857998"/>
                </a:lnTo>
                <a:lnTo>
                  <a:pt x="2251425" y="6814606"/>
                </a:lnTo>
                <a:cubicBezTo>
                  <a:pt x="930367" y="6267962"/>
                  <a:pt x="0" y="4958036"/>
                  <a:pt x="0" y="3429000"/>
                </a:cubicBezTo>
                <a:cubicBezTo>
                  <a:pt x="0" y="1899963"/>
                  <a:pt x="930367" y="590037"/>
                  <a:pt x="2251425" y="4339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Content Placeholder 10" descr="A screenshot of a computer&#10;&#10;Description automatically generated">
            <a:extLst>
              <a:ext uri="{FF2B5EF4-FFF2-40B4-BE49-F238E27FC236}">
                <a16:creationId xmlns:a16="http://schemas.microsoft.com/office/drawing/2014/main" id="{66B8C2DC-5B60-B7B3-78E4-1D2EED6E3FAE}"/>
              </a:ext>
            </a:extLst>
          </p:cNvPr>
          <p:cNvPicPr>
            <a:picLocks noGrp="1" noChangeAspect="1"/>
          </p:cNvPicPr>
          <p:nvPr>
            <p:ph sz="quarter" idx="11"/>
          </p:nvPr>
        </p:nvPicPr>
        <p:blipFill>
          <a:blip r:embed="rId3"/>
          <a:stretch>
            <a:fillRect/>
          </a:stretch>
        </p:blipFill>
        <p:spPr>
          <a:xfrm>
            <a:off x="6458408" y="1152525"/>
            <a:ext cx="5284134" cy="4933950"/>
          </a:xfrm>
          <a:prstGeom prst="rect">
            <a:avLst/>
          </a:prstGeom>
        </p:spPr>
      </p:pic>
      <p:sp>
        <p:nvSpPr>
          <p:cNvPr id="2" name="Slide Number Placeholder 1">
            <a:extLst>
              <a:ext uri="{FF2B5EF4-FFF2-40B4-BE49-F238E27FC236}">
                <a16:creationId xmlns:a16="http://schemas.microsoft.com/office/drawing/2014/main" id="{3591AB5F-FDEB-50DE-FD7D-5A6B27D0FDEC}"/>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8</a:t>
            </a:fld>
            <a:endParaRPr lang="en-US" sz="1900">
              <a:solidFill>
                <a:schemeClr val="accent2"/>
              </a:solidFill>
            </a:endParaRPr>
          </a:p>
        </p:txBody>
      </p:sp>
    </p:spTree>
    <p:extLst>
      <p:ext uri="{BB962C8B-B14F-4D97-AF65-F5344CB8AC3E}">
        <p14:creationId xmlns:p14="http://schemas.microsoft.com/office/powerpoint/2010/main" val="257757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D91E52A-C4A3-728D-8AE7-4C49C48DBA82}"/>
            </a:ext>
          </a:extLst>
        </p:cNvPr>
        <p:cNvGrpSpPr/>
        <p:nvPr/>
      </p:nvGrpSpPr>
      <p:grpSpPr>
        <a:xfrm>
          <a:off x="0" y="0"/>
          <a:ext cx="0" cy="0"/>
          <a:chOff x="0" y="0"/>
          <a:chExt cx="0" cy="0"/>
        </a:xfrm>
      </p:grpSpPr>
      <p:sp>
        <p:nvSpPr>
          <p:cNvPr id="74" name="Freeform: Shape 73">
            <a:extLst>
              <a:ext uri="{FF2B5EF4-FFF2-40B4-BE49-F238E27FC236}">
                <a16:creationId xmlns:a16="http://schemas.microsoft.com/office/drawing/2014/main" id="{8E82A2E7-6548-BBF6-AAD0-A9ACE452E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6" name="Rectangle 75">
            <a:extLst>
              <a:ext uri="{FF2B5EF4-FFF2-40B4-BE49-F238E27FC236}">
                <a16:creationId xmlns:a16="http://schemas.microsoft.com/office/drawing/2014/main" id="{6802C471-0CDB-5F87-4CA7-9338C6099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E20901B7-6A51-6064-0B3C-AFD04A68C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69638019-7569-5580-329E-68741472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964D13DD-2D39-5AFE-A861-CD2E0190B691}"/>
              </a:ext>
            </a:extLst>
          </p:cNvPr>
          <p:cNvSpPr>
            <a:spLocks noGrp="1"/>
          </p:cNvSpPr>
          <p:nvPr>
            <p:ph type="title"/>
          </p:nvPr>
        </p:nvSpPr>
        <p:spPr>
          <a:xfrm>
            <a:off x="914401" y="443947"/>
            <a:ext cx="9914859" cy="1298713"/>
          </a:xfrm>
        </p:spPr>
        <p:txBody>
          <a:bodyPr vert="horz" lIns="91440" tIns="45720" rIns="91440" bIns="45720" rtlCol="0" anchor="ctr">
            <a:normAutofit fontScale="90000"/>
          </a:bodyPr>
          <a:lstStyle/>
          <a:p>
            <a:pPr>
              <a:lnSpc>
                <a:spcPct val="100000"/>
              </a:lnSpc>
            </a:pPr>
            <a:r>
              <a:rPr lang="en-US" sz="4000" dirty="0">
                <a:solidFill>
                  <a:srgbClr val="FFFFFF"/>
                </a:solidFill>
              </a:rPr>
              <a:t>Evaluating the Model and Visualizations</a:t>
            </a:r>
          </a:p>
        </p:txBody>
      </p:sp>
      <p:sp>
        <p:nvSpPr>
          <p:cNvPr id="2" name="Slide Number Placeholder 1">
            <a:extLst>
              <a:ext uri="{FF2B5EF4-FFF2-40B4-BE49-F238E27FC236}">
                <a16:creationId xmlns:a16="http://schemas.microsoft.com/office/drawing/2014/main" id="{6150FB6B-D928-516A-09CB-E32D6D0666CA}"/>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9</a:t>
            </a:fld>
            <a:endParaRPr lang="en-US" sz="1900">
              <a:solidFill>
                <a:schemeClr val="accent2"/>
              </a:solidFill>
            </a:endParaRPr>
          </a:p>
        </p:txBody>
      </p:sp>
      <p:sp>
        <p:nvSpPr>
          <p:cNvPr id="4" name="TextBox 3">
            <a:extLst>
              <a:ext uri="{FF2B5EF4-FFF2-40B4-BE49-F238E27FC236}">
                <a16:creationId xmlns:a16="http://schemas.microsoft.com/office/drawing/2014/main" id="{D4ABCE5D-FD81-20D4-74A7-D3BE227A30ED}"/>
              </a:ext>
            </a:extLst>
          </p:cNvPr>
          <p:cNvSpPr txBox="1"/>
          <p:nvPr/>
        </p:nvSpPr>
        <p:spPr>
          <a:xfrm>
            <a:off x="238125" y="2231980"/>
            <a:ext cx="11715750"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C4046"/>
                </a:solidFill>
              </a:rPr>
              <a:t>R-Squared, P-Values, MSE, RMSE</a:t>
            </a:r>
          </a:p>
          <a:p>
            <a:pPr marL="285750" indent="-285750">
              <a:buFont typeface="Arial" panose="020B0604020202020204" pitchFamily="34" charset="0"/>
              <a:buChar char="•"/>
            </a:pPr>
            <a:r>
              <a:rPr lang="en-US" sz="1400" dirty="0">
                <a:solidFill>
                  <a:srgbClr val="0C4046"/>
                </a:solidFill>
              </a:rPr>
              <a:t>Residual plots for each independent variable in the final model were created. Several of the variables were unbalanced with most of the points being vertically spread around 0 on the x-axis.  This confirms the model is generally accurate but indicates there could be heteroscedasticity (Qualtrics, n.d.).</a:t>
            </a:r>
          </a:p>
          <a:p>
            <a:pPr marL="285750" indent="-285750">
              <a:buFont typeface="Arial" panose="020B0604020202020204" pitchFamily="34" charset="0"/>
              <a:buChar char="•"/>
            </a:pPr>
            <a:r>
              <a:rPr lang="en-US" sz="1400" dirty="0">
                <a:solidFill>
                  <a:srgbClr val="0C4046"/>
                </a:solidFill>
              </a:rPr>
              <a:t>Q-Q Plot of the residuals confirms a normal distribution, which is in line with the assumption that there is a linear relationship between the dependent and independent variables, and also indicates the model is capturing the relationships between those variables well (Frost, n.d.).</a:t>
            </a:r>
          </a:p>
        </p:txBody>
      </p:sp>
      <p:pic>
        <p:nvPicPr>
          <p:cNvPr id="6" name="Picture 5">
            <a:extLst>
              <a:ext uri="{FF2B5EF4-FFF2-40B4-BE49-F238E27FC236}">
                <a16:creationId xmlns:a16="http://schemas.microsoft.com/office/drawing/2014/main" id="{FD2ACF6C-7236-CC25-11C1-FED597696425}"/>
              </a:ext>
            </a:extLst>
          </p:cNvPr>
          <p:cNvPicPr>
            <a:picLocks noChangeAspect="1"/>
          </p:cNvPicPr>
          <p:nvPr/>
        </p:nvPicPr>
        <p:blipFill>
          <a:blip r:embed="rId3"/>
          <a:stretch>
            <a:fillRect/>
          </a:stretch>
        </p:blipFill>
        <p:spPr>
          <a:xfrm>
            <a:off x="8830555" y="4258085"/>
            <a:ext cx="2794955" cy="2241323"/>
          </a:xfrm>
          <a:prstGeom prst="rect">
            <a:avLst/>
          </a:prstGeom>
        </p:spPr>
      </p:pic>
      <p:pic>
        <p:nvPicPr>
          <p:cNvPr id="8" name="Picture 7">
            <a:extLst>
              <a:ext uri="{FF2B5EF4-FFF2-40B4-BE49-F238E27FC236}">
                <a16:creationId xmlns:a16="http://schemas.microsoft.com/office/drawing/2014/main" id="{020429B1-0509-9457-FAAE-980F53BF0605}"/>
              </a:ext>
            </a:extLst>
          </p:cNvPr>
          <p:cNvPicPr>
            <a:picLocks noChangeAspect="1"/>
          </p:cNvPicPr>
          <p:nvPr/>
        </p:nvPicPr>
        <p:blipFill>
          <a:blip r:embed="rId4"/>
          <a:stretch>
            <a:fillRect/>
          </a:stretch>
        </p:blipFill>
        <p:spPr>
          <a:xfrm>
            <a:off x="536161" y="5529348"/>
            <a:ext cx="5335669" cy="504415"/>
          </a:xfrm>
          <a:prstGeom prst="rect">
            <a:avLst/>
          </a:prstGeom>
        </p:spPr>
      </p:pic>
      <p:pic>
        <p:nvPicPr>
          <p:cNvPr id="10" name="Picture 9" descr="A close up of numbers&#10;&#10;Description automatically generated">
            <a:extLst>
              <a:ext uri="{FF2B5EF4-FFF2-40B4-BE49-F238E27FC236}">
                <a16:creationId xmlns:a16="http://schemas.microsoft.com/office/drawing/2014/main" id="{0A822444-FBF8-65DB-0019-BBE42C8F7C5A}"/>
              </a:ext>
            </a:extLst>
          </p:cNvPr>
          <p:cNvPicPr>
            <a:picLocks noChangeAspect="1"/>
          </p:cNvPicPr>
          <p:nvPr/>
        </p:nvPicPr>
        <p:blipFill>
          <a:blip r:embed="rId5"/>
          <a:stretch>
            <a:fillRect/>
          </a:stretch>
        </p:blipFill>
        <p:spPr>
          <a:xfrm>
            <a:off x="3460316" y="3989024"/>
            <a:ext cx="714475" cy="1071263"/>
          </a:xfrm>
          <a:prstGeom prst="rect">
            <a:avLst/>
          </a:prstGeom>
        </p:spPr>
      </p:pic>
      <p:pic>
        <p:nvPicPr>
          <p:cNvPr id="13" name="Picture 12" descr="A white background with black text&#10;&#10;Description automatically generated">
            <a:extLst>
              <a:ext uri="{FF2B5EF4-FFF2-40B4-BE49-F238E27FC236}">
                <a16:creationId xmlns:a16="http://schemas.microsoft.com/office/drawing/2014/main" id="{656F8649-E009-AE11-371A-342A6364BA17}"/>
              </a:ext>
            </a:extLst>
          </p:cNvPr>
          <p:cNvPicPr>
            <a:picLocks noChangeAspect="1"/>
          </p:cNvPicPr>
          <p:nvPr/>
        </p:nvPicPr>
        <p:blipFill>
          <a:blip r:embed="rId6"/>
          <a:stretch>
            <a:fillRect/>
          </a:stretch>
        </p:blipFill>
        <p:spPr>
          <a:xfrm>
            <a:off x="849499" y="4042615"/>
            <a:ext cx="2028089" cy="1122072"/>
          </a:xfrm>
          <a:prstGeom prst="rect">
            <a:avLst/>
          </a:prstGeom>
        </p:spPr>
      </p:pic>
      <p:pic>
        <p:nvPicPr>
          <p:cNvPr id="5" name="Picture 4">
            <a:extLst>
              <a:ext uri="{FF2B5EF4-FFF2-40B4-BE49-F238E27FC236}">
                <a16:creationId xmlns:a16="http://schemas.microsoft.com/office/drawing/2014/main" id="{DF25D227-DC56-1E7B-F0CC-74CA7336EF5E}"/>
              </a:ext>
            </a:extLst>
          </p:cNvPr>
          <p:cNvPicPr>
            <a:picLocks noChangeAspect="1"/>
          </p:cNvPicPr>
          <p:nvPr/>
        </p:nvPicPr>
        <p:blipFill>
          <a:blip r:embed="rId7"/>
          <a:stretch>
            <a:fillRect/>
          </a:stretch>
        </p:blipFill>
        <p:spPr>
          <a:xfrm>
            <a:off x="5596886" y="3981636"/>
            <a:ext cx="2947615" cy="2581385"/>
          </a:xfrm>
          <a:prstGeom prst="rect">
            <a:avLst/>
          </a:prstGeom>
        </p:spPr>
      </p:pic>
    </p:spTree>
    <p:extLst>
      <p:ext uri="{BB962C8B-B14F-4D97-AF65-F5344CB8AC3E}">
        <p14:creationId xmlns:p14="http://schemas.microsoft.com/office/powerpoint/2010/main" val="3682412910"/>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3.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{49F8A903-4C6C-4C6C-929A-2DFC1073FDCF}tf89118109_win32</Template>
  <TotalTime>16183</TotalTime>
  <Words>1261</Words>
  <Application>Microsoft Office PowerPoint</Application>
  <PresentationFormat>Widescreen</PresentationFormat>
  <Paragraphs>144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Nova Light</vt:lpstr>
      <vt:lpstr>Calibri</vt:lpstr>
      <vt:lpstr>Elephant</vt:lpstr>
      <vt:lpstr>system-ui</vt:lpstr>
      <vt:lpstr>Verdana</vt:lpstr>
      <vt:lpstr>ModOverlayVTI</vt:lpstr>
      <vt:lpstr>Multiple Linear Regression on USA Real Estate dataset   D214 – Data Analytics Graduate Capstone Western Governors University By: Krista Moik </vt:lpstr>
      <vt:lpstr>Agenda:</vt:lpstr>
      <vt:lpstr>Introduction </vt:lpstr>
      <vt:lpstr>Data Analysis Process</vt:lpstr>
      <vt:lpstr>Business Understanding</vt:lpstr>
      <vt:lpstr>Data Acquisition: The Dataset</vt:lpstr>
      <vt:lpstr>Data Exploration</vt:lpstr>
      <vt:lpstr>Predictive Modeling: The Final Model:</vt:lpstr>
      <vt:lpstr>Evaluating the Model and Visualizations</vt:lpstr>
      <vt:lpstr>Findings</vt:lpstr>
      <vt:lpstr>Limitations</vt:lpstr>
      <vt:lpstr>Proposed Actions</vt:lpstr>
      <vt:lpstr>Benefits</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 for Predicting House Sale Prices in Florida  D214 – Data Analytics Graduate Capstone Western Governors University By: Krista Moik</dc:title>
  <dc:creator>Krista Moik</dc:creator>
  <cp:lastModifiedBy>Krista Moik</cp:lastModifiedBy>
  <cp:revision>25</cp:revision>
  <dcterms:created xsi:type="dcterms:W3CDTF">2024-04-02T15:35:31Z</dcterms:created>
  <dcterms:modified xsi:type="dcterms:W3CDTF">2024-04-13T21:18:47Z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