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D3F7-E013-4B62-A0EF-B7573D8B804D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0A3D-D47B-43CD-974F-FE106A651F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434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D3F7-E013-4B62-A0EF-B7573D8B804D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0A3D-D47B-43CD-974F-FE106A651F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76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D3F7-E013-4B62-A0EF-B7573D8B804D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0A3D-D47B-43CD-974F-FE106A651F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04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D3F7-E013-4B62-A0EF-B7573D8B804D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0A3D-D47B-43CD-974F-FE106A651F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95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D3F7-E013-4B62-A0EF-B7573D8B804D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0A3D-D47B-43CD-974F-FE106A651F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513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D3F7-E013-4B62-A0EF-B7573D8B804D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0A3D-D47B-43CD-974F-FE106A651F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72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D3F7-E013-4B62-A0EF-B7573D8B804D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0A3D-D47B-43CD-974F-FE106A651F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93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D3F7-E013-4B62-A0EF-B7573D8B804D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0A3D-D47B-43CD-974F-FE106A651F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740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D3F7-E013-4B62-A0EF-B7573D8B804D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0A3D-D47B-43CD-974F-FE106A651F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29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D3F7-E013-4B62-A0EF-B7573D8B804D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0A3D-D47B-43CD-974F-FE106A651F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84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D3F7-E013-4B62-A0EF-B7573D8B804D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0A3D-D47B-43CD-974F-FE106A651F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96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9D3F7-E013-4B62-A0EF-B7573D8B804D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F0A3D-D47B-43CD-974F-FE106A651F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80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71146" y="773722"/>
            <a:ext cx="9144000" cy="1610825"/>
          </a:xfrm>
        </p:spPr>
        <p:txBody>
          <a:bodyPr>
            <a:normAutofit/>
          </a:bodyPr>
          <a:lstStyle/>
          <a:p>
            <a:pPr algn="l"/>
            <a:r>
              <a:rPr lang="ru-RU" sz="3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Тема: Программное средство «онлайн генератор </a:t>
            </a:r>
            <a:r>
              <a:rPr lang="en-US" sz="3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lang="ru-RU" sz="3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для приложений» на платформе </a:t>
            </a:r>
            <a:r>
              <a:rPr lang="en-US" sz="3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Node JS</a:t>
            </a:r>
            <a:endParaRPr lang="ru-RU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71146" y="3575661"/>
            <a:ext cx="9144000" cy="890831"/>
          </a:xfrm>
        </p:spPr>
        <p:txBody>
          <a:bodyPr/>
          <a:lstStyle/>
          <a:p>
            <a:pPr algn="l"/>
            <a:r>
              <a:rPr lang="ru-RU" b="1" dirty="0" smtClean="0"/>
              <a:t>Подготовил: </a:t>
            </a:r>
            <a:r>
              <a:rPr lang="ru-RU" b="1" dirty="0" err="1" smtClean="0"/>
              <a:t>Малофеевскйи</a:t>
            </a:r>
            <a:r>
              <a:rPr lang="ru-RU" b="1" dirty="0" smtClean="0"/>
              <a:t> Артем Дмитриевич</a:t>
            </a:r>
          </a:p>
          <a:p>
            <a:pPr algn="l"/>
            <a:r>
              <a:rPr lang="ru-RU" b="1" dirty="0"/>
              <a:t>г</a:t>
            </a:r>
            <a:r>
              <a:rPr lang="ru-RU" b="1" dirty="0" smtClean="0"/>
              <a:t>р. 681061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06296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проверки сессии и </a:t>
            </a:r>
            <a:r>
              <a:rPr lang="en-US" sz="3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JWT</a:t>
            </a:r>
            <a:endParaRPr lang="ru-RU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616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работы с модулями</a:t>
            </a:r>
            <a:endParaRPr lang="ru-RU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00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Диаграмма развертывания</a:t>
            </a:r>
            <a:endParaRPr lang="ru-RU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776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Диаграмма вариантов </a:t>
            </a:r>
            <a:r>
              <a:rPr lang="ru-RU" sz="3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использоватения</a:t>
            </a:r>
            <a:endParaRPr lang="ru-RU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537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Диаграмма сущность-связь</a:t>
            </a:r>
            <a:endParaRPr lang="ru-RU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552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500" b="1" dirty="0">
                <a:latin typeface="Arial" panose="020B0604020202020204" pitchFamily="34" charset="0"/>
                <a:cs typeface="Arial" panose="020B0604020202020204" pitchFamily="34" charset="0"/>
              </a:rPr>
              <a:t>Цель дипломного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100510"/>
            <a:ext cx="10515600" cy="2157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Общая цель дипломного проекта заключается в реализации серверного приложения, основанного на микро-сервисах, которые работают на основе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. А также реализация клиентского веб-приложения с помощью которого можно управлять всей системой.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58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 </a:t>
            </a:r>
            <a:r>
              <a:rPr lang="ru-RU" sz="3500" b="1" dirty="0">
                <a:latin typeface="Arial" panose="020B0604020202020204" pitchFamily="34" charset="0"/>
                <a:cs typeface="Arial" panose="020B0604020202020204" pitchFamily="34" charset="0"/>
              </a:rPr>
              <a:t>дипломного проекта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8200" y="1790456"/>
            <a:ext cx="10515600" cy="45400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Основными задачами в реализации серверного приложения являются: </a:t>
            </a:r>
          </a:p>
          <a:p>
            <a:pPr marL="0" indent="0">
              <a:buNone/>
            </a:pP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arenR"/>
            </a:pP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простой архитектуры приложения;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arenR"/>
            </a:pP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возможности конфигурирования микро-сервисов и группирования их работы.</a:t>
            </a:r>
          </a:p>
          <a:p>
            <a:pPr marL="514350" indent="-514350">
              <a:buAutoNum type="arabicParenR"/>
            </a:pP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Данные реализованные задачи способствуют быстрому разворачиванию готового серверного приложения. А также использовать отдельно микро-сервисы в других проектах без всего комплекса серверного приложения.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454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Архитектура </a:t>
            </a:r>
            <a:r>
              <a:rPr lang="ru-RU" sz="3500" b="1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3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ерверного приложения</a:t>
            </a:r>
            <a:endParaRPr lang="ru-RU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166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Приложение реализовано из 5-и основных сервисов:</a:t>
            </a:r>
          </a:p>
          <a:p>
            <a:pPr marL="514350" indent="-514350">
              <a:buAutoNum type="arabicParenR"/>
            </a:pP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Пользовательский</a:t>
            </a:r>
          </a:p>
          <a:p>
            <a:pPr marL="514350" indent="-514350">
              <a:buAutoNum type="arabicParenR"/>
            </a:pP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Файловый</a:t>
            </a:r>
          </a:p>
          <a:p>
            <a:pPr marL="514350" indent="-514350">
              <a:buAutoNum type="arabicParenR"/>
            </a:pP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Оповещений</a:t>
            </a:r>
          </a:p>
          <a:p>
            <a:pPr marL="514350" indent="-514350">
              <a:buAutoNum type="arabicParenR"/>
            </a:pP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Работы с модулями</a:t>
            </a:r>
          </a:p>
          <a:p>
            <a:pPr marL="514350" indent="-514350">
              <a:buAutoNum type="arabicParenR"/>
            </a:pP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Аналитики</a:t>
            </a:r>
          </a:p>
          <a:p>
            <a:pPr marL="0" indent="0">
              <a:buNone/>
            </a:pPr>
            <a:endParaRPr lang="ru-RU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Каждый из данных сервисов можно использовать как в месте, так и отдельно от всего комплекса.</a:t>
            </a:r>
          </a:p>
          <a:p>
            <a:pPr marL="0" indent="0">
              <a:buNone/>
            </a:pP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543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Какие проблемы решает приложение</a:t>
            </a:r>
            <a:endParaRPr lang="ru-RU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166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данное программное средство установить на сервер то в радиусе тысячи километров не будут происходить землетрясения с вероятностью 99,99999%  но это не точно, погрешность может достигать до 100%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85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Как работают модули</a:t>
            </a:r>
            <a:endParaRPr lang="ru-RU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2872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В программном средстве реализован сервис который позволяет работать с предустановленными и индивидуальными модулями. Данный сервис позволяет генерировать, систематизировать, разграничивать контент. Администратор проекта может создать собственный модуль с необходимыми полями для решения нужной задачи.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159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Тестирование</a:t>
            </a:r>
            <a:endParaRPr lang="ru-RU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166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Было проведено функциональное тестирование, все тест кейсы пройдены успешно.</a:t>
            </a:r>
            <a:b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Также было проведено нагрузочное тестирование на 1 микро-сервис, которое показало что сервис способен выдерживать большой наплыв пользователей, и спокойно обрабатывать большое количество запросов в </a:t>
            </a: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секкунду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без вызова критических ошибок.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197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23598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598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Основная схема работы клиентского приложения</a:t>
            </a:r>
            <a:endParaRPr lang="ru-RU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898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255</Words>
  <Application>Microsoft Office PowerPoint</Application>
  <PresentationFormat>Широкоэкранный</PresentationFormat>
  <Paragraphs>34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Тема: Программное средство «онлайн генератор API для приложений» на платформе Node JS</vt:lpstr>
      <vt:lpstr>Цель дипломного проекта</vt:lpstr>
      <vt:lpstr>Задачи дипломного проекта</vt:lpstr>
      <vt:lpstr>Архитектура серверного приложения</vt:lpstr>
      <vt:lpstr>Какие проблемы решает приложение</vt:lpstr>
      <vt:lpstr>Как работают модули</vt:lpstr>
      <vt:lpstr>Тестирование</vt:lpstr>
      <vt:lpstr>Спасибо за внимание!</vt:lpstr>
      <vt:lpstr>Основная схема работы клиентского приложения</vt:lpstr>
      <vt:lpstr>Алгоритм проверки сессии и JWT</vt:lpstr>
      <vt:lpstr>Алгоритм работы с модулями</vt:lpstr>
      <vt:lpstr>Диаграмма развертывания</vt:lpstr>
      <vt:lpstr>Диаграмма вариантов использоватения</vt:lpstr>
      <vt:lpstr>Диаграмма сущность-связь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Программное средство «онлайн генератор API для приложений» на платформе Node JS</dc:title>
  <dc:creator>Artem Malofeevskiy</dc:creator>
  <cp:lastModifiedBy>Artem Malofeevskiy</cp:lastModifiedBy>
  <cp:revision>11</cp:revision>
  <dcterms:created xsi:type="dcterms:W3CDTF">2020-01-21T07:16:10Z</dcterms:created>
  <dcterms:modified xsi:type="dcterms:W3CDTF">2020-01-21T12:09:20Z</dcterms:modified>
</cp:coreProperties>
</file>