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77" r:id="rId20"/>
    <p:sldId id="278" r:id="rId21"/>
    <p:sldId id="280" r:id="rId22"/>
    <p:sldId id="279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B8FF9-BC11-4DB9-8469-0A9EFDC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A7CC1-B04A-4418-9736-7224CD86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C1A9A0-4213-4B92-9ADA-7EA04274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74DD7-55BC-49DC-BB2D-9D7593DA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ACCE5-B1FF-45BE-9A6D-11DBA47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86B9E-A07A-4E9A-BEF5-63E498C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B43173-00D7-4BC1-9D0D-9B03C5DC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D9B5D-CFF9-4B1F-BEF0-6B9703CA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A7F9E-B13E-44D6-8157-B959C06E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85F82-9B89-4EB5-8312-939A4228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E67FB2-E680-4B86-84CA-CF305FAB1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8F17F-EB27-4E69-819B-A296F95D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39D1D-9871-4CE5-9270-4EADC02E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AEBDE-A2A2-4B25-AF12-AD49DA1A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9F6BC-AF78-46A4-903F-27A1B825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3DEC2-4FCE-4097-A041-FB5BE0A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940FD-E55D-4AC1-B368-E141DA48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8CF63-0AEA-4682-B7C4-28EAC81B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50A40-096E-4F10-A90A-4D9500C2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CC815-9552-4CA4-856E-E10B8843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47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D76C4-8692-4C7E-9C60-01560DAA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D9AAF-EE8E-4C37-846A-2B484AAE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46DCE-B783-40A6-966A-A8964542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C523E-CC7E-4D12-939C-0CBE16E2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61F3C-4336-4F2C-B4CC-CA83636A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6637D-7FC8-4D13-8881-4798850D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71FD8-4B76-4FF1-80D9-3ACDC5753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C6310C-BF43-452C-83F3-8BCB6E7E5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36A6-E707-4CA2-A802-120EEAF6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976B6-E1E0-4D36-AC30-9DA4363F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A2AA-26C7-4B4A-9B55-2F8D310B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8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43537-0EF0-4BCE-9AFB-941AD6E9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39D5C4-A7ED-4B89-A1E7-D2BC3D3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53CD3F-BA71-4D26-A6D9-A5A78FA70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C335BB-46FB-4BCF-B6B7-50705F0EF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BFEB95-3419-45F0-9E05-71434D040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94BC08-1A89-4127-AD3F-9D32EB04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A1C540-62C6-467C-8E59-BBD9DACF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EEF10F-9A89-4420-8300-5482B37F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69D97-EEE2-4CE9-BD29-70FE5147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3774A2-DBDB-4109-8C68-1CA8636B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EDEFB2-21E9-4AE8-AEFA-84BE82B9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2331E5-2DA0-4C4A-84E3-7EF5FB9E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2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DCFB8E-2A99-407C-A413-783084F9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B5C4A3-9558-446D-A2A4-568B22B4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6AAD5-11F4-4048-B1D8-B81BF7C3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9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1447F-14C5-4300-9219-74DFC9A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A92FE-0FC7-4713-9D92-BD16D765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66A75C-E67E-4F68-A242-6FF404B80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8CE103-ABDD-4F65-87BD-9B95923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8E4788-F5E3-412C-9CCC-217B63A6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8F4A29-D495-4E53-B3FF-DCF3B23C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73D94-64DB-4C87-921A-97FCBBA3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416F64-4BC7-4473-97D2-ECDE2A277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4EAE1B-7F1B-4B29-9177-D3559ABB5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C58E27-F075-404D-A35A-36FC8E7F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294B8D-8342-40FB-A7F6-DB9C6836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CF16A4-EC31-4C14-A232-5FCD89BE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C67D4-D4E6-4E7C-B189-569694DE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18593-CB7A-4401-93A5-FFF1F422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CCDDE-B962-421B-BA48-53CB2AE7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21EED-BA07-46E2-9639-D6F84CE7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7D65AF-88E8-440E-9CDB-686B96A34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3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EB531-000A-4DF9-80C7-3940B2FD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1"/>
            <a:ext cx="9144000" cy="944316"/>
          </a:xfrm>
        </p:spPr>
        <p:txBody>
          <a:bodyPr/>
          <a:lstStyle/>
          <a:p>
            <a:r>
              <a:rPr lang="ru-RU" b="1" dirty="0"/>
              <a:t>Дипломный</a:t>
            </a:r>
            <a:r>
              <a:rPr lang="ru-RU" dirty="0"/>
              <a:t> </a:t>
            </a:r>
            <a:r>
              <a:rPr lang="ru-RU" b="1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2977C-074E-4CEA-9E93-5965F10A5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9959"/>
            <a:ext cx="9144000" cy="1655762"/>
          </a:xfrm>
        </p:spPr>
        <p:txBody>
          <a:bodyPr/>
          <a:lstStyle/>
          <a:p>
            <a:r>
              <a:rPr lang="ru-RU" dirty="0"/>
              <a:t>На тему:</a:t>
            </a:r>
            <a:br>
              <a:rPr lang="ru-RU" dirty="0"/>
            </a:br>
            <a:r>
              <a:rPr lang="ru-RU" b="1" cap="all" dirty="0"/>
              <a:t>Веб-Приложение для управления и хранения Пользовательских заметок на языке программирования </a:t>
            </a:r>
            <a:r>
              <a:rPr lang="en-US" b="1" cap="all" dirty="0"/>
              <a:t>c</a:t>
            </a:r>
            <a:r>
              <a:rPr lang="ru-RU" b="1" cap="all" dirty="0"/>
              <a:t>#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B51CDF1-0831-41E1-AF06-564498583ED3}"/>
              </a:ext>
            </a:extLst>
          </p:cNvPr>
          <p:cNvSpPr txBox="1">
            <a:spLocks/>
          </p:cNvSpPr>
          <p:nvPr/>
        </p:nvSpPr>
        <p:spPr>
          <a:xfrm>
            <a:off x="612560" y="5397623"/>
            <a:ext cx="11363418" cy="120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Подготовил: Пискарёв Кирилл Александрович гр.881074</a:t>
            </a:r>
          </a:p>
          <a:p>
            <a:pPr algn="l"/>
            <a:r>
              <a:rPr lang="ru-RU" dirty="0"/>
              <a:t>Руководитель: Ст. преподаватель кафедры ИСиТ   Д. В. Горбачев</a:t>
            </a:r>
          </a:p>
          <a:p>
            <a:pPr algn="l"/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72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C48CD-7475-433D-B11A-76C2A3B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Диаграмма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5C39F6-E490-4F52-BCD3-25ED603A1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21" y="1209040"/>
            <a:ext cx="10120544" cy="56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53CE1F-33B6-4D8A-B61D-F64401075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3604" y="95435"/>
            <a:ext cx="8664605" cy="6762565"/>
          </a:xfrm>
        </p:spPr>
      </p:pic>
    </p:spTree>
    <p:extLst>
      <p:ext uri="{BB962C8B-B14F-4D97-AF65-F5344CB8AC3E}">
        <p14:creationId xmlns:p14="http://schemas.microsoft.com/office/powerpoint/2010/main" val="115048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D0B8F8-9F70-436C-9428-E7858F65D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650" y="-287206"/>
            <a:ext cx="9960745" cy="7432411"/>
          </a:xfrm>
        </p:spPr>
      </p:pic>
    </p:spTree>
    <p:extLst>
      <p:ext uri="{BB962C8B-B14F-4D97-AF65-F5344CB8AC3E}">
        <p14:creationId xmlns:p14="http://schemas.microsoft.com/office/powerpoint/2010/main" val="139944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ECDB79-4187-4182-90D3-F5E9E2CDE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060" y="0"/>
            <a:ext cx="9046346" cy="7013359"/>
          </a:xfrm>
        </p:spPr>
      </p:pic>
    </p:spTree>
    <p:extLst>
      <p:ext uri="{BB962C8B-B14F-4D97-AF65-F5344CB8AC3E}">
        <p14:creationId xmlns:p14="http://schemas.microsoft.com/office/powerpoint/2010/main" val="321158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5420F-5F4E-4110-BD76-6551A7DC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12755"/>
          </a:xfrm>
        </p:spPr>
        <p:txBody>
          <a:bodyPr/>
          <a:lstStyle/>
          <a:p>
            <a:pPr algn="ctr"/>
            <a:r>
              <a:rPr lang="ru-RU" b="1" dirty="0"/>
              <a:t>Архитектура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D2DA1C-459B-41AA-908B-0B2111B5D32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11" t="1873" b="1"/>
          <a:stretch/>
        </p:blipFill>
        <p:spPr bwMode="auto">
          <a:xfrm>
            <a:off x="540832" y="1312755"/>
            <a:ext cx="4839036" cy="5088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1862BD-BD62-46C5-9A28-02245237B9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14" y="1145219"/>
            <a:ext cx="5663953" cy="5433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788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8A3D9-675B-4F28-A16C-8285D834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23DDA-D5DC-4299-A41C-524AF7B1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10" y="1490865"/>
            <a:ext cx="5305147" cy="4351338"/>
          </a:xfrm>
        </p:spPr>
        <p:txBody>
          <a:bodyPr/>
          <a:lstStyle/>
          <a:p>
            <a:r>
              <a:rPr lang="ru-RU" dirty="0"/>
              <a:t>Проведено функциональное тестирование, все тест кейсы пройдены успешно.</a:t>
            </a:r>
          </a:p>
          <a:p>
            <a:r>
              <a:rPr lang="ru-RU" dirty="0"/>
              <a:t>Проведено модульное тестирование все </a:t>
            </a:r>
            <a:r>
              <a:rPr lang="en-US" dirty="0"/>
              <a:t>unit-</a:t>
            </a:r>
            <a:r>
              <a:rPr lang="ru-RU" dirty="0"/>
              <a:t>тесты пройдены успешно.</a:t>
            </a:r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C7732102-6F6D-4FA6-8C97-0E050F8514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08489" y="1490865"/>
            <a:ext cx="2870817" cy="4864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1">
            <a:extLst>
              <a:ext uri="{FF2B5EF4-FFF2-40B4-BE49-F238E27FC236}">
                <a16:creationId xmlns:a16="http://schemas.microsoft.com/office/drawing/2014/main" id="{2E735F6E-2A18-419D-A5DE-EE90D6E712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2464" y="1490865"/>
            <a:ext cx="2870818" cy="4864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55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B325D-15F0-46FA-864A-33A4B6DE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Главная страница</a:t>
            </a:r>
          </a:p>
        </p:txBody>
      </p:sp>
      <p:pic>
        <p:nvPicPr>
          <p:cNvPr id="4" name="Picture 27">
            <a:extLst>
              <a:ext uri="{FF2B5EF4-FFF2-40B4-BE49-F238E27FC236}">
                <a16:creationId xmlns:a16="http://schemas.microsoft.com/office/drawing/2014/main" id="{9F9EFF47-F21A-4886-8606-E59D3BC89C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74" y="1562470"/>
            <a:ext cx="9774313" cy="4930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14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B61E7-DA7B-47D6-9C33-9F39BE32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Регистрация и авторизация</a:t>
            </a:r>
          </a:p>
        </p:txBody>
      </p:sp>
      <p:pic>
        <p:nvPicPr>
          <p:cNvPr id="4" name="Picture 29">
            <a:extLst>
              <a:ext uri="{FF2B5EF4-FFF2-40B4-BE49-F238E27FC236}">
                <a16:creationId xmlns:a16="http://schemas.microsoft.com/office/drawing/2014/main" id="{F9CCB092-00A9-4969-A204-308DFAD77D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55" y="1500326"/>
            <a:ext cx="5364400" cy="4465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128BB-EB98-48C3-8DE3-1DEEA291751F}"/>
              </a:ext>
            </a:extLst>
          </p:cNvPr>
          <p:cNvPicPr/>
          <p:nvPr/>
        </p:nvPicPr>
        <p:blipFill rotWithShape="1">
          <a:blip r:embed="rId3"/>
          <a:srcRect t="1" b="-25880"/>
          <a:stretch/>
        </p:blipFill>
        <p:spPr bwMode="auto">
          <a:xfrm>
            <a:off x="6214368" y="1500326"/>
            <a:ext cx="5612481" cy="446546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85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C316D-4994-4FB0-9063-BC573743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Создание заметки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78246DE-268B-4229-ABF4-435F7DC0E5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26" y="1270000"/>
            <a:ext cx="11398928" cy="5423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38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45E62-14CA-4386-B179-0F0419B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Разные типы заметок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9F1959-CC5A-4DEB-9E29-FFA2ADB6F5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772269"/>
            <a:ext cx="5627702" cy="3859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13F6E9-0798-452E-B60C-A2510AFC9A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9778" y="1772269"/>
            <a:ext cx="5627703" cy="3859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2BB59-1614-4B56-B8B7-AC40EEB1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25DC4D-AB5F-497A-8207-BD918C76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2503503"/>
            <a:ext cx="10515600" cy="3773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Целью данного дипломного проекта является сбор и анализ информации существующих аналогов в этой области и созданием собственного веб-приложения для управления и хранения пользовательских заметок.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03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22C4F-013B-4A5F-9E2A-920F3D6C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Поиск по заметкам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81DF7F-A647-44A0-8ACF-82035FD8D9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4" y="1343818"/>
            <a:ext cx="11434438" cy="5349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78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F727E-0E18-43D7-9210-3FE7218D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Экономический эффект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5CE6D5-6213-4AE9-B964-3112BBD96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	При реализации 1450 подписок программного средства за первый год по цене 25 руб.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Затраты на разработку –  17059.01 </a:t>
                </a:r>
                <a:r>
                  <a:rPr lang="ru-RU" dirty="0" err="1"/>
                  <a:t>руб</a:t>
                </a:r>
                <a:endParaRPr lang="ru-RU" dirty="0"/>
              </a:p>
              <a:p>
                <a:r>
                  <a:rPr lang="ru-RU" dirty="0"/>
                  <a:t>П</a:t>
                </a:r>
                <a14:m>
                  <m:oMath xmlns:m="http://schemas.openxmlformats.org/officeDocument/2006/math">
                    <m:r>
                      <a:rPr lang="ru-RU" b="0" i="0" smtClean="0"/>
                      <m:t>рибыль  − </m:t>
                    </m:r>
                    <m:r>
                      <a:rPr lang="ru-RU"/>
                      <m:t>13149.32 </m:t>
                    </m:r>
                  </m:oMath>
                </a14:m>
                <a:r>
                  <a:rPr lang="ru-RU" dirty="0"/>
                  <a:t>руб.</a:t>
                </a:r>
              </a:p>
              <a:p>
                <a:r>
                  <a:rPr lang="ru-RU" dirty="0"/>
                  <a:t>Рентабельность  </a:t>
                </a:r>
                <a14:m>
                  <m:oMath xmlns:m="http://schemas.openxmlformats.org/officeDocument/2006/math">
                    <m:r>
                      <a:rPr lang="ru-RU" b="0" i="0" smtClean="0"/>
                      <m:t>− </m:t>
                    </m:r>
                    <m:r>
                      <a:rPr lang="ru-RU" i="1"/>
                      <m:t>77.08</m:t>
                    </m:r>
                  </m:oMath>
                </a14:m>
                <a:r>
                  <a:rPr lang="ru-RU" dirty="0"/>
                  <a:t> %.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5CE6D5-6213-4AE9-B964-3112BBD96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4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2ED5-8D85-4056-A6FF-17BB2E3C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0796C-5559-42F0-8127-6F47DA66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968"/>
            <a:ext cx="10515600" cy="46232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выполнены поставленные цели и задачи</a:t>
            </a:r>
          </a:p>
          <a:p>
            <a:r>
              <a:rPr lang="ru-RU" dirty="0"/>
              <a:t>Проанализированы аналоги и выявлены недостатки</a:t>
            </a:r>
          </a:p>
          <a:p>
            <a:r>
              <a:rPr lang="ru-RU" dirty="0"/>
              <a:t>Спроектировано и разработано программное средство  удовлетворяющие поставленным требованиям</a:t>
            </a:r>
          </a:p>
          <a:p>
            <a:r>
              <a:rPr lang="ru-RU" dirty="0"/>
              <a:t>Проект протестирован и отлажен</a:t>
            </a:r>
          </a:p>
          <a:p>
            <a:r>
              <a:rPr lang="ru-RU" dirty="0"/>
              <a:t>Оценен экономический эффект - проект экономически эффективен</a:t>
            </a:r>
          </a:p>
        </p:txBody>
      </p:sp>
    </p:spTree>
    <p:extLst>
      <p:ext uri="{BB962C8B-B14F-4D97-AF65-F5344CB8AC3E}">
        <p14:creationId xmlns:p14="http://schemas.microsoft.com/office/powerpoint/2010/main" val="1156087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EB531-000A-4DF9-80C7-3940B2FD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1"/>
            <a:ext cx="9144000" cy="944316"/>
          </a:xfrm>
        </p:spPr>
        <p:txBody>
          <a:bodyPr/>
          <a:lstStyle/>
          <a:p>
            <a:r>
              <a:rPr lang="ru-RU" b="1" dirty="0"/>
              <a:t>Дипломный</a:t>
            </a:r>
            <a:r>
              <a:rPr lang="ru-RU" dirty="0"/>
              <a:t> </a:t>
            </a:r>
            <a:r>
              <a:rPr lang="ru-RU" b="1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2977C-074E-4CEA-9E93-5965F10A5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9959"/>
            <a:ext cx="9144000" cy="1655762"/>
          </a:xfrm>
        </p:spPr>
        <p:txBody>
          <a:bodyPr/>
          <a:lstStyle/>
          <a:p>
            <a:r>
              <a:rPr lang="ru-RU" dirty="0"/>
              <a:t>На тему:</a:t>
            </a:r>
            <a:br>
              <a:rPr lang="ru-RU"/>
            </a:br>
            <a:r>
              <a:rPr lang="ru-RU" b="1" cap="all"/>
              <a:t>ВЕБ-Приложение </a:t>
            </a:r>
            <a:r>
              <a:rPr lang="ru-RU" b="1" cap="all" dirty="0"/>
              <a:t>для управления и хранения Пользовательских заметок на языке программирования </a:t>
            </a:r>
            <a:r>
              <a:rPr lang="en-US" b="1" cap="all" dirty="0"/>
              <a:t>c</a:t>
            </a:r>
            <a:r>
              <a:rPr lang="ru-RU" b="1" cap="all" dirty="0"/>
              <a:t>#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B51CDF1-0831-41E1-AF06-564498583ED3}"/>
              </a:ext>
            </a:extLst>
          </p:cNvPr>
          <p:cNvSpPr txBox="1">
            <a:spLocks/>
          </p:cNvSpPr>
          <p:nvPr/>
        </p:nvSpPr>
        <p:spPr>
          <a:xfrm>
            <a:off x="612560" y="5397623"/>
            <a:ext cx="11363418" cy="120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Подготовил: Пискарёв Кирилл Александрович гр.881074</a:t>
            </a:r>
          </a:p>
          <a:p>
            <a:pPr algn="l"/>
            <a:r>
              <a:rPr lang="ru-RU" dirty="0"/>
              <a:t>Руководитель: Ст. преподаватель кафедры ИСиТ   Д. В. Горбачев</a:t>
            </a:r>
          </a:p>
          <a:p>
            <a:pPr algn="l"/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8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DA767-4D34-4ED6-8E03-AB28D10D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46-6AE3-4DA9-8781-36204BAD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Задачи:</a:t>
            </a:r>
          </a:p>
          <a:p>
            <a:pPr algn="just"/>
            <a:r>
              <a:rPr lang="ru-RU" dirty="0"/>
              <a:t>Анализ существующих аналогов</a:t>
            </a:r>
          </a:p>
          <a:p>
            <a:pPr algn="just"/>
            <a:r>
              <a:rPr lang="ru-RU" dirty="0"/>
              <a:t>Моделирование ПС</a:t>
            </a:r>
          </a:p>
          <a:p>
            <a:pPr algn="just"/>
            <a:r>
              <a:rPr lang="ru-RU" dirty="0"/>
              <a:t>Проектирование ПС</a:t>
            </a:r>
          </a:p>
          <a:p>
            <a:pPr algn="just"/>
            <a:r>
              <a:rPr lang="ru-RU" dirty="0"/>
              <a:t>Разработка ПС</a:t>
            </a:r>
          </a:p>
          <a:p>
            <a:pPr algn="just"/>
            <a:r>
              <a:rPr lang="ru-RU" dirty="0"/>
              <a:t>Оценка экономического эффекта от разработки ПС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7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A44A8-502C-4A89-AF0A-29CC9AA2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974F9-DECD-4F77-9724-957490BC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Включает следующие группы функций:</a:t>
            </a:r>
          </a:p>
          <a:p>
            <a:r>
              <a:rPr lang="ru-RU" dirty="0"/>
              <a:t>Регистрация и авторизация пользователя</a:t>
            </a:r>
          </a:p>
          <a:p>
            <a:pPr lvl="0"/>
            <a:r>
              <a:rPr lang="ru-RU" dirty="0"/>
              <a:t>Управление и хранение пользовательских заметок</a:t>
            </a:r>
          </a:p>
          <a:p>
            <a:pPr lvl="0"/>
            <a:r>
              <a:rPr lang="ru-RU" dirty="0"/>
              <a:t>Поиск по заметкам</a:t>
            </a:r>
          </a:p>
          <a:p>
            <a:pPr lvl="0"/>
            <a:r>
              <a:rPr lang="ru-RU" dirty="0"/>
              <a:t>Управление доступом к заметкам</a:t>
            </a:r>
          </a:p>
          <a:p>
            <a:r>
              <a:rPr lang="ru-RU" dirty="0"/>
              <a:t>Управление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112005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0251D-7F57-4607-B381-B40A0D10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DFB6C-AB7E-452F-8F9C-549AD60B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хранить большое количество информации</a:t>
            </a:r>
          </a:p>
          <a:p>
            <a:r>
              <a:rPr lang="ru-RU" dirty="0"/>
              <a:t>Поиск по информации</a:t>
            </a:r>
          </a:p>
          <a:p>
            <a:r>
              <a:rPr lang="ru-RU" dirty="0"/>
              <a:t>Структурирование информации</a:t>
            </a:r>
          </a:p>
          <a:p>
            <a:r>
              <a:rPr lang="ru-RU" dirty="0"/>
              <a:t>Быстрый доступ к информации из любого места</a:t>
            </a:r>
          </a:p>
          <a:p>
            <a:r>
              <a:rPr lang="ru-RU" dirty="0"/>
              <a:t>Поделиться информацией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6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06FE5-6093-4269-8575-2870E631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D80E9-18B2-4D09-9BDA-C97A63FB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6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проанализированы следующие программные средства: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keep</a:t>
            </a:r>
          </a:p>
          <a:p>
            <a:r>
              <a:rPr lang="en-US" dirty="0" err="1"/>
              <a:t>Simplenote</a:t>
            </a:r>
            <a:endParaRPr lang="en-US" dirty="0"/>
          </a:p>
          <a:p>
            <a:r>
              <a:rPr lang="en-US" dirty="0"/>
              <a:t>Notion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9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4822D-795F-4AAA-A9E4-B00775C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Использованные технологии и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B9E14-2379-4A3C-B6AB-D3B8FF48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Core (C#)</a:t>
            </a:r>
          </a:p>
          <a:p>
            <a:r>
              <a:rPr lang="en-US" dirty="0"/>
              <a:t>Vue3 (JS)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 4</a:t>
            </a:r>
          </a:p>
          <a:p>
            <a:r>
              <a:rPr lang="en-US" dirty="0"/>
              <a:t>MS SQL Server</a:t>
            </a:r>
            <a:r>
              <a:rPr lang="ru-RU" dirty="0"/>
              <a:t> 2019</a:t>
            </a:r>
            <a:endParaRPr lang="en-US" dirty="0"/>
          </a:p>
          <a:p>
            <a:r>
              <a:rPr lang="en-US" dirty="0"/>
              <a:t>Visual Studio 2019 Community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80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339ED-1D0A-47DD-B7A6-9C7D4628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Диаграмма вариантов использования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F0BB77-0D9B-4E1C-ABD4-15597E00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34"/>
          <a:stretch/>
        </p:blipFill>
        <p:spPr>
          <a:xfrm>
            <a:off x="1617216" y="1087120"/>
            <a:ext cx="8957568" cy="56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3426B-916F-4BE2-B1A9-47BB70C2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Схема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00E2EF9-1DEC-476E-B68E-4CDDC26D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5"/>
          <a:stretch/>
        </p:blipFill>
        <p:spPr>
          <a:xfrm>
            <a:off x="1528439" y="1270000"/>
            <a:ext cx="913512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3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231</Words>
  <Application>Microsoft Office PowerPoint</Application>
  <PresentationFormat>Широкоэкранный</PresentationFormat>
  <Paragraphs>70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Дипломный проект</vt:lpstr>
      <vt:lpstr>Цель дипломного проекта</vt:lpstr>
      <vt:lpstr>Задачи дипломного проекта</vt:lpstr>
      <vt:lpstr>Функциональные требования</vt:lpstr>
      <vt:lpstr>Актуальность</vt:lpstr>
      <vt:lpstr>Аналоги</vt:lpstr>
      <vt:lpstr>Использованные технологии и средства</vt:lpstr>
      <vt:lpstr>Диаграмма вариантов использования</vt:lpstr>
      <vt:lpstr>Схема базы данных</vt:lpstr>
      <vt:lpstr>Диаграмма классов</vt:lpstr>
      <vt:lpstr>Презентация PowerPoint</vt:lpstr>
      <vt:lpstr>Презентация PowerPoint</vt:lpstr>
      <vt:lpstr>Презентация PowerPoint</vt:lpstr>
      <vt:lpstr>Архитектура</vt:lpstr>
      <vt:lpstr>Тестирование</vt:lpstr>
      <vt:lpstr>Главная страница</vt:lpstr>
      <vt:lpstr>Регистрация и авторизация</vt:lpstr>
      <vt:lpstr>Создание заметки</vt:lpstr>
      <vt:lpstr>Разные типы заметок</vt:lpstr>
      <vt:lpstr>Поиск по заметкам</vt:lpstr>
      <vt:lpstr>Экономический эффект</vt:lpstr>
      <vt:lpstr>Заключение</vt:lpstr>
      <vt:lpstr>Дипломный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Piskarev Kirill</dc:creator>
  <cp:lastModifiedBy>Piskarev Kirill</cp:lastModifiedBy>
  <cp:revision>22</cp:revision>
  <dcterms:created xsi:type="dcterms:W3CDTF">2022-01-03T10:11:24Z</dcterms:created>
  <dcterms:modified xsi:type="dcterms:W3CDTF">2022-01-04T17:47:40Z</dcterms:modified>
</cp:coreProperties>
</file>