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58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4404-16D3-4E7F-B1A2-E9AC895B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13EF0-7D28-446E-8F80-14225A73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84BC4-ECA5-4949-8970-A94732D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A0095-CA7E-47F2-B605-8C6CA6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A00E6-4C2B-4954-8806-DE2EE18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93E7C-D715-45A7-A2E7-BE206D76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E84F-E743-4FD6-B650-0422D09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0C55DD-345C-4B92-870E-E99A801B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E110E-B1DA-4854-AC79-4B58561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FEFC-6690-433D-A78B-CD2434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3997-7C6C-4C48-930B-991B846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99CAC4-80E9-452F-82A2-E4F5F3F5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E4D7C9-98A8-4B14-94BC-393181E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2F7E4-CF88-4016-B4B3-829DE05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7C98F-CA7E-4134-9701-F437F70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FA819-89E9-4A74-A1BC-17991E8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BFFE1-E872-4391-BA84-7145487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851B2-66E3-4786-9D5F-D855E97F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770B9-3E0E-432E-A626-1A0E4F0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045F-614C-4C38-992A-FF50D5A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4E75F-621D-4D1C-9129-33C448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E07D-3611-4016-9CE1-3ED325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ED7CC-16DB-45B2-9633-AAC49D58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17418-DD4C-42EC-B0A8-5E1E58B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7622D-421B-4320-BADA-806D596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0836E-C8E6-48B8-A994-55A911C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71AE-B34D-4FF7-85BB-507B91D6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FBBD8-9515-491A-95DE-3B7996A0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221FB-98CE-473B-A94B-22F6B3EF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42615-888D-4554-B482-3A9B725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93EE4A-3906-43F9-83F4-43982D5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DAAC-E27D-45C5-8FAF-C217BE6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3746-D173-45BF-BA1E-160550D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E0DF3-535F-4FBB-A93D-A2B4D579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3EDC2-F822-4040-8017-A2A4B1DD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A758F-4568-4F91-840A-8B182D4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099A6-9C11-492F-9DDD-04805B3A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46A7DF-9805-4EAA-BB9B-1BDA58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7A09C0-9CEC-4EFF-AC84-BDF0C3C5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BC0298-0533-4295-AB91-DD99665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BA869-80E9-4B74-9FE6-F4CE734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7DB19E-B167-4B4B-A2CE-304CCBF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A854F-A74C-4421-99E2-771303C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776E5-5708-4EDF-AE35-4E5FA92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24BE30-676C-40E3-90A5-4BBB17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2C93B-EAE0-4C5E-9CD0-763930C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47DBD-04F8-4D34-A883-E2DEA93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FFF74-EA66-4FF6-A80D-689738C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5C80B-A14C-4C2D-B7EB-A01ECC7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828F6-1FE0-4EDE-8EBC-295E53CC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F3F12-F980-4782-9120-2BA36A1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BB72E-7C20-4337-974D-0A3FBD3A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9070F-FFAF-4874-A96A-F394235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8D322-E04C-4FD2-8452-AA1E3AF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F8E757-C158-44EA-9909-88A3BD16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6C4BCB-3473-4FD3-96E1-E04F10BD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8A8A8-5B8B-43A4-979C-9630C0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7A014-0ECA-43EF-BBCF-27FC913E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FF14C-9923-4799-9705-C3605C9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2BE3D-382C-4825-9ADC-7B886DC3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F100A0-D59D-43D3-9D28-D5022555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FDBEB-32D0-4F7F-AC34-7AAA77C5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3CE89-B746-4B6A-9EB3-97981A5B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70E53-1169-4CBE-B250-02992F0F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81A5D3-E49B-4354-9298-D9FD5888CD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hyperlink" Target="https://steamuserimages-a.akamaihd.net/ugc/946219835806282284/D1179AA95880DECCFFA1DADF06C4084941FF94F4/?imw=512&amp;amp;imh=512&amp;amp;ima=fit&amp;amp;impolicy=Letterbox&amp;amp;imcolor=%23000000&amp;amp;letterbox=tru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0837-4E60-4227-A580-2A195AA7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Монстрики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/</a:t>
            </a:r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2A0C4-338C-446F-8D64-779C015C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4069" y="447364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 err="1"/>
              <a:t>Коробовцева</a:t>
            </a:r>
            <a:r>
              <a:rPr lang="ru-RU" dirty="0"/>
              <a:t> Ольга</a:t>
            </a:r>
          </a:p>
          <a:p>
            <a:pPr algn="r"/>
            <a:r>
              <a:rPr lang="ru-RU" dirty="0" err="1"/>
              <a:t>Скородина</a:t>
            </a:r>
            <a:r>
              <a:rPr lang="ru-RU" dirty="0"/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1DDF661-5DC1-409E-A5C8-64CCD439FB64}"/>
              </a:ext>
            </a:extLst>
          </p:cNvPr>
          <p:cNvSpPr txBox="1">
            <a:spLocks/>
          </p:cNvSpPr>
          <p:nvPr/>
        </p:nvSpPr>
        <p:spPr>
          <a:xfrm>
            <a:off x="687457" y="1094508"/>
            <a:ext cx="77690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97197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79" y="30480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Пауза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707D7F-35C7-4894-AAE9-D7F167D8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1" y="1781175"/>
            <a:ext cx="4781550" cy="942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3E7FD8-6A85-4A57-8B1B-ACCAFBB5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" y="1781175"/>
            <a:ext cx="4667250" cy="32956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45993C-8A43-44DA-92FE-244B61A79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4" y="4033457"/>
            <a:ext cx="3219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516" y="332095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Кристаллики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82A89-F65A-43AF-924C-1ACA6FED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4887298"/>
            <a:ext cx="2539682" cy="1015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AB4BB-C243-4B58-8D66-4349DCDF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73" y="754402"/>
            <a:ext cx="577140" cy="4809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7FAA8D-3D32-44FD-9CD9-71689D0B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26" y="1657657"/>
            <a:ext cx="4378468" cy="42168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B2478A-9428-4134-A635-602784686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1657657"/>
            <a:ext cx="2539682" cy="10158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2365D-58DB-4E3F-95E9-4DC83014F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2715110"/>
            <a:ext cx="2539682" cy="10158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FD6D1E-3310-410B-83C5-972B11C9B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3801204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807" y="331956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Карточки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CEC10-AC3E-452A-815A-7895E061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2" y="1756056"/>
            <a:ext cx="1699757" cy="15108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3BF9C-6199-4574-BF0E-39E5E9BC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3" y="3429000"/>
            <a:ext cx="1699757" cy="15108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84D3D-863A-4F21-80C2-44D8EA338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50" y="1763771"/>
            <a:ext cx="1699757" cy="15108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8BC13A-393F-4EA4-BAA9-F2FBBE88C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22" y="1795815"/>
            <a:ext cx="1699757" cy="15108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C9C9F8-69CC-4000-9340-F141372D7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60" y="3450110"/>
            <a:ext cx="1666764" cy="14815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A4CA0A-CB88-4A7C-984B-69D8A4827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2" y="3412261"/>
            <a:ext cx="1709344" cy="15194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509B53-96F5-4806-B1E3-73FC5D2CC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78" y="1795815"/>
            <a:ext cx="1699757" cy="15108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BD76B45-969B-45AE-BE16-DCA4A3D45B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50" y="3445007"/>
            <a:ext cx="1681749" cy="149488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ED3CBF-7A11-4657-A507-96D18A3870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94" y="3517103"/>
            <a:ext cx="1700944" cy="15119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2EB5336-012D-4235-A41A-F9CE7AF03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22" y="3499375"/>
            <a:ext cx="1646971" cy="14639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697A2AB-D867-41D6-9901-80CBA2E924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94" y="1802511"/>
            <a:ext cx="1700944" cy="151089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D7FBD58-97D7-4133-A831-B98D37627F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50" y="1795815"/>
            <a:ext cx="1699757" cy="15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237" y="3453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Файлы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5836C-FD32-4FF9-99B5-5094BCC7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3" y="2280509"/>
            <a:ext cx="10839846" cy="2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Музыкальное сопровождение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9F750-CB3E-4BF9-AA95-2FAC413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00" y="1887605"/>
            <a:ext cx="5197130" cy="2011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78E4DB-5A46-4B9A-BBE9-23BC6A8A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0" y="3898616"/>
            <a:ext cx="2982173" cy="15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9EB20-C7FD-47EE-9987-1B09DCA0431A}"/>
              </a:ext>
            </a:extLst>
          </p:cNvPr>
          <p:cNvSpPr txBox="1"/>
          <p:nvPr/>
        </p:nvSpPr>
        <p:spPr>
          <a:xfrm>
            <a:off x="967409" y="230933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https://steamuserimages-a.akamaihd.net/ugc/946219835806282284/D1179AA95880DECCFFA1DADF06C4084941FF94F4/?imw=512&amp;amp;imh=512&amp;amp;ima=fit&amp;amp;impolicy=Letterbox&amp;amp;imcolor=%23000000&amp;amp;letterbox=true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https://www.pygame.org/docs/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5222A3-4C90-4B33-A0F8-5B60A3156741}"/>
              </a:ext>
            </a:extLst>
          </p:cNvPr>
          <p:cNvSpPr txBox="1">
            <a:spLocks/>
          </p:cNvSpPr>
          <p:nvPr/>
        </p:nvSpPr>
        <p:spPr>
          <a:xfrm>
            <a:off x="838200" y="502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03747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AB95F5-5152-404C-B67B-C1A93AB50661}"/>
              </a:ext>
            </a:extLst>
          </p:cNvPr>
          <p:cNvSpPr txBox="1">
            <a:spLocks/>
          </p:cNvSpPr>
          <p:nvPr/>
        </p:nvSpPr>
        <p:spPr>
          <a:xfrm>
            <a:off x="1679713" y="228600"/>
            <a:ext cx="967408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F5807FD-1E79-4DED-BA3A-6668BF4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7A27C1-FAD4-44A3-BDE1-43BF9092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2113721"/>
            <a:ext cx="8758306" cy="43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4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7C7A-5F76-4BCF-BF7A-9323D0A2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29" y="2448339"/>
            <a:ext cx="2355574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A048DF-8FC5-48E4-8D07-DDA3E5DE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40" y="1770201"/>
            <a:ext cx="8365436" cy="47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78376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Платформер</a:t>
            </a:r>
            <a:endParaRPr lang="ru-RU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DC24C-019D-4137-9217-5641D27E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1703939"/>
            <a:ext cx="6498356" cy="33710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8708B-AB66-4574-991D-1B13E849C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39" y="1826078"/>
            <a:ext cx="634921" cy="63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812729-0E56-480C-9A68-5420D1298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73" y="2544890"/>
            <a:ext cx="560570" cy="4671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416DA5-B202-4D96-8189-B55FBB5D8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7" y="3301950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209" y="1928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Ход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258D8-809F-4BEF-BFC4-D0C0ACDC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625" r="96953">
                        <a14:foregroundMark x1="4375" y1="31944" x2="4531" y2="25000"/>
                        <a14:foregroundMark x1="1641" y1="21296" x2="781" y2="18056"/>
                        <a14:foregroundMark x1="14219" y1="31019" x2="16953" y2="29630"/>
                        <a14:foregroundMark x1="16953" y1="22685" x2="16719" y2="20370"/>
                        <a14:foregroundMark x1="11172" y1="29630" x2="15078" y2="36574"/>
                        <a14:foregroundMark x1="23281" y1="22685" x2="30234" y2="43519"/>
                        <a14:foregroundMark x1="40859" y1="33333" x2="38828" y2="54167"/>
                        <a14:foregroundMark x1="51719" y1="18056" x2="50313" y2="50463"/>
                        <a14:foregroundMark x1="50313" y1="50463" x2="54766" y2="51852"/>
                        <a14:foregroundMark x1="54766" y1="51852" x2="54766" y2="52315"/>
                        <a14:foregroundMark x1="50000" y1="36111" x2="48047" y2="39815"/>
                        <a14:foregroundMark x1="63984" y1="41204" x2="60313" y2="61574"/>
                        <a14:foregroundMark x1="60313" y1="61574" x2="64453" y2="58333"/>
                        <a14:foregroundMark x1="64453" y1="58333" x2="68047" y2="62963"/>
                        <a14:foregroundMark x1="92422" y1="50000" x2="93906" y2="34259"/>
                        <a14:foregroundMark x1="96953" y1="56481" x2="93359" y2="63889"/>
                        <a14:foregroundMark x1="94531" y1="67593" x2="93359" y2="7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9" y="1709282"/>
            <a:ext cx="10190922" cy="17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D5496-FC41-4781-985D-A7BCC473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9" y="3166917"/>
            <a:ext cx="6095999" cy="2862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F77EB-5D7F-47D1-8094-CFDC658CA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33" y="3542387"/>
            <a:ext cx="2592250" cy="5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110" y="367792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Графика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63A70-BC98-4C8F-A410-1EF4BD389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54" y="1809957"/>
            <a:ext cx="4226916" cy="11452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053009-D27F-4EB4-8F0C-AD07F145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6" y="3535018"/>
            <a:ext cx="2285714" cy="20317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BE918E-CBFB-4040-A9EB-29CD3B0F9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13" y="3535018"/>
            <a:ext cx="2285714" cy="20317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F16AD9-AC94-4672-8AB6-B997B0E98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00" y="3535018"/>
            <a:ext cx="2285714" cy="20317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051B1C-71A7-40DA-8488-0DFFE9CB5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62" y="1809957"/>
            <a:ext cx="1410455" cy="12941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C9B2D2-95C4-499A-9CBF-19C9F14AC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83" y="2089281"/>
            <a:ext cx="328721" cy="5165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9BB808-EB9E-4CB0-A712-A0A0440C0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75" y="2089281"/>
            <a:ext cx="597895" cy="4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763" y="2766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Работа игры</a:t>
            </a:r>
          </a:p>
        </p:txBody>
      </p:sp>
    </p:spTree>
    <p:extLst>
      <p:ext uri="{BB962C8B-B14F-4D97-AF65-F5344CB8AC3E}">
        <p14:creationId xmlns:p14="http://schemas.microsoft.com/office/powerpoint/2010/main" val="24859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267" y="18553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Цель игрока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90E41-EF6F-4593-9CC6-749D4103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9" y="1469957"/>
            <a:ext cx="3000375" cy="18288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73FC8F-88B8-41B6-BEC8-8EBAE36F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65" y="2384357"/>
            <a:ext cx="7646504" cy="39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Физика персонажа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1B54D9-32DC-425C-8224-52469C4B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3" y="1577354"/>
            <a:ext cx="4533900" cy="3171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025DC-197B-4001-A312-7CC7223D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57" y="3312143"/>
            <a:ext cx="878510" cy="16635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539213-A815-4DDB-A4F7-73FC7E51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4" y="1577354"/>
            <a:ext cx="1514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Анимация персонажа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ED981-C38D-4562-8DFB-F98C4A70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7" y="2140934"/>
            <a:ext cx="1007788" cy="1908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08F110-8A27-4B06-8987-F64D1E35C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92" y="1903690"/>
            <a:ext cx="4473585" cy="37152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B963BA-1F1F-4A49-9EB3-11B6C338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1" y="4711345"/>
            <a:ext cx="535454" cy="1013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8C53CB-D4E9-49FD-BDE2-DD65ABF57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96" y="4711345"/>
            <a:ext cx="535454" cy="10139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32103C-2334-4DCD-B037-052C6BB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81" y="4711345"/>
            <a:ext cx="535454" cy="10139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DD770BD-C5F4-4EE4-8055-54235BC38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66" y="4711345"/>
            <a:ext cx="535454" cy="10139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D17B77-0B3D-422E-A252-07F2D7775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0" y="2140934"/>
            <a:ext cx="1090266" cy="20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6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99</Words>
  <Application>Microsoft Office PowerPoint</Application>
  <PresentationFormat>Широкоэкранный</PresentationFormat>
  <Paragraphs>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Монстрики/Монстры</vt:lpstr>
      <vt:lpstr>Цели и задачи проекта</vt:lpstr>
      <vt:lpstr>Платформер</vt:lpstr>
      <vt:lpstr>Ход работы</vt:lpstr>
      <vt:lpstr>Графика</vt:lpstr>
      <vt:lpstr>Работа игры</vt:lpstr>
      <vt:lpstr>Цель игрока</vt:lpstr>
      <vt:lpstr>Физика персонажа</vt:lpstr>
      <vt:lpstr>Анимация персонажа</vt:lpstr>
      <vt:lpstr>Пауза</vt:lpstr>
      <vt:lpstr>Кристаллики </vt:lpstr>
      <vt:lpstr>Карточки </vt:lpstr>
      <vt:lpstr>Файлы </vt:lpstr>
      <vt:lpstr>Музыкальное сопровождение 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Olya Kristallik</cp:lastModifiedBy>
  <cp:revision>15</cp:revision>
  <dcterms:created xsi:type="dcterms:W3CDTF">2021-06-25T08:41:51Z</dcterms:created>
  <dcterms:modified xsi:type="dcterms:W3CDTF">2022-01-20T14:44:56Z</dcterms:modified>
</cp:coreProperties>
</file>