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74404-16D3-4E7F-B1A2-E9AC895BA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513EF0-7D28-446E-8F80-14225A73D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84BC4-ECA5-4949-8970-A94732D6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A0095-CA7E-47F2-B605-8C6CA634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4A00E6-4C2B-4954-8806-DE2EE189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693E7C-D715-45A7-A2E7-BE206D765F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BE84F-E743-4FD6-B650-0422D090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0C55DD-345C-4B92-870E-E99A801B8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7E110E-B1DA-4854-AC79-4B58561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5FEFC-6690-433D-A78B-CD2434E8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D3997-7C6C-4C48-930B-991B8469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5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99CAC4-80E9-452F-82A2-E4F5F3F58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E4D7C9-98A8-4B14-94BC-393181EF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D2F7E4-CF88-4016-B4B3-829DE057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7C98F-CA7E-4134-9701-F437F709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FA819-89E9-4A74-A1BC-17991E8F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1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BFFE1-E872-4391-BA84-71454875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851B2-66E3-4786-9D5F-D855E97F6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D770B9-3E0E-432E-A626-1A0E4F0C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2045F-614C-4C38-992A-FF50D5A9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84E75F-621D-4D1C-9129-33C448DA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41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2E07D-3611-4016-9CE1-3ED325A3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2ED7CC-16DB-45B2-9633-AAC49D58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17418-DD4C-42EC-B0A8-5E1E58BB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7622D-421B-4320-BADA-806D596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C0836E-C8E6-48B8-A994-55A911C7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11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271AE-B34D-4FF7-85BB-507B91D6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7FBBD8-9515-491A-95DE-3B7996A06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A221FB-98CE-473B-A94B-22F6B3EF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A42615-888D-4554-B482-3A9B7251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93EE4A-3906-43F9-83F4-43982D5C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61DAAC-E27D-45C5-8FAF-C217BE6F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7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73746-D173-45BF-BA1E-160550D3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DE0DF3-535F-4FBB-A93D-A2B4D579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63EDC2-F822-4040-8017-A2A4B1DD6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0A758F-4568-4F91-840A-8B182D4EC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B099A6-9C11-492F-9DDD-04805B3A4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46A7DF-9805-4EAA-BB9B-1BDA586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7A09C0-9CEC-4EFF-AC84-BDF0C3C5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BC0298-0533-4295-AB91-DD99665B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48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BA869-80E9-4B74-9FE6-F4CE7348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7DB19E-B167-4B4B-A2CE-304CCBF0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BA854F-A74C-4421-99E2-771303CC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C776E5-5708-4EDF-AE35-4E5FA926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2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24BE30-676C-40E3-90A5-4BBB1706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2C93B-EAE0-4C5E-9CD0-763930CF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247DBD-04F8-4D34-A883-E2DEA931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FFF74-EA66-4FF6-A80D-689738C9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5C80B-A14C-4C2D-B7EB-A01ECC7B8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E828F6-1FE0-4EDE-8EBC-295E53CC5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DF3F12-F980-4782-9120-2BA36A1B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BB72E-7C20-4337-974D-0A3FBD3A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89070F-FFAF-4874-A96A-F3942355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51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8D322-E04C-4FD2-8452-AA1E3AFF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F8E757-C158-44EA-9909-88A3BD164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6C4BCB-3473-4FD3-96E1-E04F10BDB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E8A8A8-5B8B-43A4-979C-9630C02D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B7A014-0ECA-43EF-BBCF-27FC913E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2FF14C-9923-4799-9705-C3605C9A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7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2BE3D-382C-4825-9ADC-7B886DC3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F100A0-D59D-43D3-9D28-D5022555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FDBEB-32D0-4F7F-AC34-7AAA77C52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A266-AB5B-4A85-98F3-558B8234BBF3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63CE89-B746-4B6A-9EB3-97981A5BA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870E53-1169-4CBE-B250-02992F0FA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81A5D3-E49B-4354-9298-D9FD5888CD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10837-4E60-4227-A580-2A195AA72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56470"/>
            <a:ext cx="9144000" cy="2387600"/>
          </a:xfrm>
        </p:spPr>
        <p:txBody>
          <a:bodyPr>
            <a:normAutofit/>
          </a:bodyPr>
          <a:lstStyle/>
          <a:p>
            <a:r>
              <a:rPr lang="ru-RU" sz="6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Монстрики</a:t>
            </a:r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/</a:t>
            </a:r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Монстры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02A0C4-338C-446F-8D64-779C015C3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4069" y="4473649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Выполнили:</a:t>
            </a:r>
          </a:p>
          <a:p>
            <a:pPr algn="r"/>
            <a:r>
              <a:rPr lang="ru-RU" dirty="0" err="1"/>
              <a:t>Коробовцева</a:t>
            </a:r>
            <a:r>
              <a:rPr lang="ru-RU" dirty="0"/>
              <a:t> Ольга</a:t>
            </a:r>
          </a:p>
          <a:p>
            <a:pPr algn="r"/>
            <a:r>
              <a:rPr lang="ru-RU" dirty="0" err="1"/>
              <a:t>Скородина</a:t>
            </a:r>
            <a:r>
              <a:rPr lang="ru-RU" dirty="0"/>
              <a:t> Майя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1DDF661-5DC1-409E-A5C8-64CCD439FB64}"/>
              </a:ext>
            </a:extLst>
          </p:cNvPr>
          <p:cNvSpPr txBox="1">
            <a:spLocks/>
          </p:cNvSpPr>
          <p:nvPr/>
        </p:nvSpPr>
        <p:spPr>
          <a:xfrm>
            <a:off x="687457" y="1094508"/>
            <a:ext cx="776908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/>
              <a:t>Лицей Академии Яндекса 2020-2022</a:t>
            </a:r>
          </a:p>
        </p:txBody>
      </p:sp>
    </p:spTree>
    <p:extLst>
      <p:ext uri="{BB962C8B-B14F-4D97-AF65-F5344CB8AC3E}">
        <p14:creationId xmlns:p14="http://schemas.microsoft.com/office/powerpoint/2010/main" val="97197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93DC9-D7D1-4FC4-A999-B5C5A85F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8BCCEBB4-2362-4E21-AEFF-5749EC690325}"/>
              </a:ext>
            </a:extLst>
          </p:cNvPr>
          <p:cNvGrpSpPr>
            <a:grpSpLocks/>
          </p:cNvGrpSpPr>
          <p:nvPr/>
        </p:nvGrpSpPr>
        <p:grpSpPr bwMode="auto">
          <a:xfrm>
            <a:off x="2913703" y="4399251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5E61AEA2-E9FF-46D2-8799-5CD19FDE58E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211D512-673B-44D5-B78D-A580594BCBB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44B64E66-351F-47C4-A846-ED50D3A7A52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CAF9CB3F-282D-46BF-A072-2F3CED152B0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BEE52D25-978D-4466-BBDF-410926CD5626}"/>
              </a:ext>
            </a:extLst>
          </p:cNvPr>
          <p:cNvGrpSpPr>
            <a:grpSpLocks/>
          </p:cNvGrpSpPr>
          <p:nvPr/>
        </p:nvGrpSpPr>
        <p:grpSpPr bwMode="auto">
          <a:xfrm>
            <a:off x="2913703" y="1884651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0F54A65-DF2F-46C9-B0B8-0C1CD75BB96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2A2F12B1-B54F-4D62-862C-940364D6711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FEA96704-9AF1-431C-AB87-139A7A63FB8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9E25496A-BFA9-467B-8693-80F1B4E95AD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7D4DD37F-EB33-4452-8FF4-068D51C0D083}"/>
              </a:ext>
            </a:extLst>
          </p:cNvPr>
          <p:cNvGrpSpPr>
            <a:grpSpLocks/>
          </p:cNvGrpSpPr>
          <p:nvPr/>
        </p:nvGrpSpPr>
        <p:grpSpPr bwMode="auto">
          <a:xfrm>
            <a:off x="2913703" y="2722851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B25FEBFD-A716-42B5-986D-81556411A46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10A33F0F-176A-4A45-B833-44997BF0101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8F55B307-10E9-4B58-B45A-66939084C04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139F0A20-B8A9-467A-964F-80C6A29105D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3F8DE496-5534-44C6-9B0E-903C20EA6405}"/>
              </a:ext>
            </a:extLst>
          </p:cNvPr>
          <p:cNvGrpSpPr>
            <a:grpSpLocks/>
          </p:cNvGrpSpPr>
          <p:nvPr/>
        </p:nvGrpSpPr>
        <p:grpSpPr bwMode="auto">
          <a:xfrm>
            <a:off x="2913703" y="3561051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43F95B7D-AA97-4F44-8053-C9E4608117F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807D6243-7579-40FB-B689-98B30F9BEE9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3BAA048E-424C-4853-980A-669932C287F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5878B3FA-0F30-4946-B553-EAE014B0F66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27944EAD-7666-46A3-A825-343598923E36}"/>
              </a:ext>
            </a:extLst>
          </p:cNvPr>
          <p:cNvGrpSpPr>
            <a:grpSpLocks/>
          </p:cNvGrpSpPr>
          <p:nvPr/>
        </p:nvGrpSpPr>
        <p:grpSpPr bwMode="auto">
          <a:xfrm>
            <a:off x="2913703" y="5259676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EA63434D-8FDC-4AE3-A923-E224C2D5B73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19FE98DA-8C12-4812-BEB1-B5A2FFFC111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755F8934-82B5-47B7-9422-2341A16B806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734DCDDD-21E1-4426-9468-DAE52AE5C76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14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44638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Цели и 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84256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209" y="19284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Ход работы</a:t>
            </a:r>
          </a:p>
        </p:txBody>
      </p:sp>
    </p:spTree>
    <p:extLst>
      <p:ext uri="{BB962C8B-B14F-4D97-AF65-F5344CB8AC3E}">
        <p14:creationId xmlns:p14="http://schemas.microsoft.com/office/powerpoint/2010/main" val="240818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713" y="2591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Работа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95594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F5807FD-1E79-4DED-BA3A-6668BF4E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30"/>
            <a:ext cx="10515600" cy="1325563"/>
          </a:xfrm>
        </p:spPr>
        <p:txBody>
          <a:bodyPr/>
          <a:lstStyle/>
          <a:p>
            <a:r>
              <a:rPr lang="ru-RU" dirty="0"/>
              <a:t> Источники информации:</a:t>
            </a:r>
          </a:p>
        </p:txBody>
      </p:sp>
    </p:spTree>
    <p:extLst>
      <p:ext uri="{BB962C8B-B14F-4D97-AF65-F5344CB8AC3E}">
        <p14:creationId xmlns:p14="http://schemas.microsoft.com/office/powerpoint/2010/main" val="40374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2AB95F5-5152-404C-B67B-C1A93AB50661}"/>
              </a:ext>
            </a:extLst>
          </p:cNvPr>
          <p:cNvSpPr txBox="1">
            <a:spLocks/>
          </p:cNvSpPr>
          <p:nvPr/>
        </p:nvSpPr>
        <p:spPr>
          <a:xfrm>
            <a:off x="838200" y="2235200"/>
            <a:ext cx="967408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Спасибо за внимание!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F5807FD-1E79-4DED-BA3A-6668BF4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0788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Монстрики/Монстры</vt:lpstr>
      <vt:lpstr>Slide title</vt:lpstr>
      <vt:lpstr>Цели и задачи проекта</vt:lpstr>
      <vt:lpstr>Ход работы</vt:lpstr>
      <vt:lpstr>Работа приложения</vt:lpstr>
      <vt:lpstr> Источники информации: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Olya Kristallik</cp:lastModifiedBy>
  <cp:revision>3</cp:revision>
  <dcterms:created xsi:type="dcterms:W3CDTF">2021-06-25T08:41:51Z</dcterms:created>
  <dcterms:modified xsi:type="dcterms:W3CDTF">2022-01-12T13:30:34Z</dcterms:modified>
</cp:coreProperties>
</file>