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6" r:id="rId5"/>
    <p:sldId id="267" r:id="rId6"/>
    <p:sldId id="268" r:id="rId7"/>
    <p:sldId id="269" r:id="rId8"/>
    <p:sldId id="271" r:id="rId9"/>
    <p:sldId id="270" r:id="rId10"/>
    <p:sldId id="272" r:id="rId11"/>
    <p:sldId id="273" r:id="rId12"/>
    <p:sldId id="261" r:id="rId13"/>
    <p:sldId id="259" r:id="rId14"/>
    <p:sldId id="26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A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830A8A-8099-45B6-B889-77B3F92036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7E57F-895C-4613-99B3-985EC4A66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75DE1F-8EF1-4E51-A859-62643B128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19A17C-ED34-4053-8EFB-D3B49F31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C7601F-2713-4D0D-AE38-8E5D2C4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D05F51-92C2-45CB-839A-A34DC4B2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1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58001-A32F-4133-8F35-56A40C6E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5D8535-B565-40B8-8D13-5531741E9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8786B8-5C69-4919-95AE-376D4A85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684FC3-1A14-4F4C-8077-D7FD9B55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43926B-256F-48A5-81F4-72240DF1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32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CEEF3A-452E-416E-BEB3-8BC4C86D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731227-5864-4B27-86B3-A2C2F99F9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6FA6E4-5594-4B12-89A5-0B496F00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EBB280-1483-4B7D-B86D-693661BD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2A5CFB-7942-4D53-BFFC-B20989DB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73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99220-B32B-45C6-AC4C-1DAE0625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6C3DD9-9EF9-4115-8C28-E4F205DBC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B84793-018A-43EF-956B-3B473C7B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F629B1-7885-4E92-BABA-C3A9AAAF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204C9A-A324-49ED-BDB6-8A403C76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58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A31AA-3E21-4347-B185-14CE690A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7D1DE0-61D0-4258-BA93-A8B219EB3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A8F87B-F44D-4854-B0B1-AD158F07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66403-3649-41E5-B3DF-632FC20B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EE294-08E0-49EE-A514-A606D204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64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A3C3D-7AB3-4032-8C0A-8E05E094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BD0688-32D0-44E8-A9F5-9E264BA39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4C007D-8009-49AC-AD8D-49FF9AC7B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5F909A-BC39-4D8C-A6AF-75E9E61D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524178-881A-4186-8E63-FE1E6835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F503CA-6CFD-44A7-8209-9E214781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9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6D563-1E81-454C-9C73-1835A992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0156F8-2B1D-45CB-A822-816861DAD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4FD4F5-716C-4A5E-A0AD-2254C7133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EAB9CB-57A3-482B-880B-31EDC007D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08488AD-038A-4AE0-9C41-25BD57356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E22E478-6A30-4660-BAAB-359084FB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63422A-A0C8-40FB-9DBA-3F7B6E9E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0F11FF-F64B-426B-8448-DA13DDDB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2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6CB29-7650-4D7C-8CAA-757D054B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316AA1-9D47-4E4F-B605-52BAD1A3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E37EB7-F11B-401E-BBAF-065363AC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EE8EFCE-D575-4CB5-8EAE-C033FFBF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16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08AE663-D51D-4C73-AAC1-562F1024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C70A64D-AB47-41D2-8352-FFD3E755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747AD0-36FA-4C62-AE7F-DA6DD226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09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969F5-FDC0-4DEA-94E8-513B918F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A33DD-4824-4EC5-BBA8-3004DCCE2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610739-DB24-4367-860F-EDEF74BBE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62F6E3-30F2-48C8-BCD4-CB015616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CBBA14-0D6C-4C9A-A106-8F7D9822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174CD8-903E-42C5-B5B3-28CB5DDC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40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F66FB-BB66-42C6-86E0-E95D0B903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24C60E-3C40-447E-BFD3-063AFA735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5082AB-85B3-41A2-9D93-A3D87D04E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4584D1-0EC7-4151-9FB9-E1AC16B5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08A5E2-CCE3-4F64-BCAB-521F0EB1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FD0AEB-8081-4AD6-94F7-5D810060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33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CF7A50-17B8-428B-9FA8-1EDF283BB7C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DFAAA-71E2-4B52-A408-D913973B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9D5AC4-9E1B-465E-BD8C-318AF03FD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E759BD-4E94-4FD3-B3D0-9F8C2ED98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4CB9DE-64BA-4E9E-B4AA-AC010C131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503E53-250D-4B69-AF52-54023AC31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40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bytes.net/wp-content/uploads/2018/10/flask-logo-png-transparent.png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hyperlink" Target="https://1.bp.blogspot.com/-vNEpVFceFI4/YNiojUtYEgI/AAAAAAAAA9I/2DkvSGbDk_8p3uMorP6ZtViTG0ghfg7cQCLcBGAsYHQ/s1920/Untitled%2Bdesign.p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DA218-5792-4E65-BA5F-33F37AB79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160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002060"/>
                </a:solidFill>
                <a:latin typeface="Brush Script MT" panose="03060802040406070304" pitchFamily="66" charset="0"/>
              </a:rPr>
              <a:t>WEB</a:t>
            </a:r>
            <a:endParaRPr lang="ru-RU" sz="8800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0AD881-BAC4-43B9-8422-9758AC131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358" y="3925885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3600" dirty="0">
                <a:solidFill>
                  <a:srgbClr val="C00000"/>
                </a:solidFill>
              </a:rPr>
              <a:t>Выполнили</a:t>
            </a:r>
            <a:r>
              <a:rPr lang="en-US" sz="3600" dirty="0">
                <a:solidFill>
                  <a:srgbClr val="C00000"/>
                </a:solidFill>
              </a:rPr>
              <a:t>:</a:t>
            </a:r>
          </a:p>
          <a:p>
            <a:pPr algn="r"/>
            <a:r>
              <a:rPr lang="ru-RU" sz="3600" dirty="0" err="1">
                <a:solidFill>
                  <a:srgbClr val="C00000"/>
                </a:solidFill>
              </a:rPr>
              <a:t>Коробовцева</a:t>
            </a:r>
            <a:r>
              <a:rPr lang="ru-RU" sz="3600" dirty="0">
                <a:solidFill>
                  <a:srgbClr val="C00000"/>
                </a:solidFill>
              </a:rPr>
              <a:t> Ольга</a:t>
            </a:r>
          </a:p>
          <a:p>
            <a:pPr algn="r"/>
            <a:r>
              <a:rPr lang="ru-RU" sz="3600" dirty="0" err="1">
                <a:solidFill>
                  <a:srgbClr val="C00000"/>
                </a:solidFill>
              </a:rPr>
              <a:t>Скородина</a:t>
            </a:r>
            <a:r>
              <a:rPr lang="ru-RU" sz="3600" dirty="0">
                <a:solidFill>
                  <a:srgbClr val="C00000"/>
                </a:solidFill>
              </a:rPr>
              <a:t> Майя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04274E3-DDAD-4458-8198-E4C96A7D2337}"/>
              </a:ext>
            </a:extLst>
          </p:cNvPr>
          <p:cNvSpPr txBox="1">
            <a:spLocks/>
          </p:cNvSpPr>
          <p:nvPr/>
        </p:nvSpPr>
        <p:spPr>
          <a:xfrm>
            <a:off x="1411358" y="131603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>
                <a:solidFill>
                  <a:srgbClr val="C00000"/>
                </a:solidFill>
              </a:rPr>
              <a:t>Лицей Академии Яндекса 2020-2022</a:t>
            </a:r>
          </a:p>
        </p:txBody>
      </p:sp>
    </p:spTree>
    <p:extLst>
      <p:ext uri="{BB962C8B-B14F-4D97-AF65-F5344CB8AC3E}">
        <p14:creationId xmlns:p14="http://schemas.microsoft.com/office/powerpoint/2010/main" val="855445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curtains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C6967B-D069-4B88-8C7B-BD71656E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1" y="974725"/>
            <a:ext cx="9395792" cy="125164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Вопрос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A627E7-503E-4621-80AE-65E5D48C6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57" y="2155470"/>
            <a:ext cx="7487478" cy="254706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D365DA-EB8A-4EBD-AF9F-9EFA548BE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759" y="5289718"/>
            <a:ext cx="2486372" cy="77163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6E4EA14-EE9E-43EC-BE86-CC033CBD9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9300" y="3199371"/>
            <a:ext cx="5071396" cy="170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0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6" name="arrow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C6967B-D069-4B88-8C7B-BD71656E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1" y="974725"/>
            <a:ext cx="9395792" cy="125164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Выбор предметов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394916-3A5D-4649-9D2D-B24118FA0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568" y="2104163"/>
            <a:ext cx="1133633" cy="4763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D0EBC7-A468-40B8-8D22-49E46278C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633" y="2741472"/>
            <a:ext cx="8741568" cy="314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79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5" name="arrow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C6967B-D069-4B88-8C7B-BD71656E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1" y="974725"/>
            <a:ext cx="9395792" cy="125164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Файлы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C96F2B-963D-4921-8574-FF8F594DF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22" y="2226366"/>
            <a:ext cx="5509795" cy="14765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D76CAE-D40D-44A0-886B-F75B7CC0B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940" y="3429000"/>
            <a:ext cx="5734850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27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5" name="arrow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44E61661-D7B8-4DBB-9C17-1EF3B88BD1E1}"/>
              </a:ext>
            </a:extLst>
          </p:cNvPr>
          <p:cNvSpPr txBox="1">
            <a:spLocks/>
          </p:cNvSpPr>
          <p:nvPr/>
        </p:nvSpPr>
        <p:spPr>
          <a:xfrm>
            <a:off x="1182756" y="2004318"/>
            <a:ext cx="9144000" cy="4369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hlinkClick r:id="rId3"/>
              </a:rPr>
              <a:t>https://www.probytes.net/wp-content/uploads/2018/10/flask-logo-png-transparent.png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ru-RU" dirty="0">
                <a:solidFill>
                  <a:srgbClr val="C00000"/>
                </a:solidFill>
              </a:rPr>
              <a:t>   </a:t>
            </a:r>
            <a:r>
              <a:rPr lang="en-US" dirty="0">
                <a:solidFill>
                  <a:srgbClr val="C00000"/>
                </a:solidFill>
                <a:hlinkClick r:id="rId4"/>
              </a:rPr>
              <a:t>https://1.bp.blogspot.com/-vNEpVFceFI4/YNiojUtYEgI/AAAAAAAAA9I/2DkvSGbDk_8p3uMorP6ZtViTG0ghfg7cQCLcBGAsYHQ/s1920/Untitled%2Bdesign.png</a:t>
            </a:r>
            <a:endParaRPr lang="en-US" dirty="0">
              <a:solidFill>
                <a:srgbClr val="C00000"/>
              </a:solidFill>
            </a:endParaRPr>
          </a:p>
          <a:p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5B81399-0312-4311-B6EE-B0053A1D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756" y="881270"/>
            <a:ext cx="9395792" cy="1251641"/>
          </a:xfrm>
        </p:spPr>
        <p:txBody>
          <a:bodyPr>
            <a:noAutofit/>
          </a:bodyPr>
          <a:lstStyle/>
          <a:p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Источники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897452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5" name="arrow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D6846-BBC9-44A5-AD14-26AB49C78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235" y="1652450"/>
            <a:ext cx="10853530" cy="2387600"/>
          </a:xfrm>
        </p:spPr>
        <p:txBody>
          <a:bodyPr/>
          <a:lstStyle/>
          <a:p>
            <a:r>
              <a:rPr lang="ru-RU" sz="8000" dirty="0">
                <a:solidFill>
                  <a:srgbClr val="002060"/>
                </a:solidFill>
                <a:latin typeface="Brush Script MT" panose="03060802040406070304" pitchFamily="66" charset="0"/>
              </a:rPr>
              <a:t>Спасибо за внимание!</a:t>
            </a:r>
            <a:endParaRPr lang="ru-RU" sz="8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98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AB67C05-3CB2-4A04-8BFB-5C8512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1" y="974725"/>
            <a:ext cx="9395792" cy="125164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Цели и задачи проекта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BD5AF3-7E04-4A78-8B9B-8E22C835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4" y="2486388"/>
            <a:ext cx="2516188" cy="323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581A872-5C4B-4CC5-B6E7-129C6AB81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826" y="2060965"/>
            <a:ext cx="7262191" cy="408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849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5" name="arrow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EF283AE-CF7B-4BB6-AF64-13B56033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1" y="974725"/>
            <a:ext cx="9395792" cy="125164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Ход работы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7C769F-A6BF-433A-BF3C-CE99B3A1C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16" y="2183751"/>
            <a:ext cx="2961444" cy="197429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8AE8BC3-9B43-49F1-9EB3-D0A498CB3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67" y="3429000"/>
            <a:ext cx="2302565" cy="230256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70F278D-408F-4315-B0EA-928072E4A9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410" y="2120803"/>
            <a:ext cx="2575961" cy="26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49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6" name="arrow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EF283AE-CF7B-4BB6-AF64-13B56033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1" y="974725"/>
            <a:ext cx="9395792" cy="125164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Логотип, слоган и название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FE7937-76D0-4A9F-B9AF-D25FE3603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47" y="2557670"/>
            <a:ext cx="2116506" cy="217860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BEE36B5-BB2D-4E15-88AB-A18D7DB4F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10" y="2557670"/>
            <a:ext cx="2116505" cy="217860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94B0CE2-D566-4B30-8B11-7DA088A54A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385" y="2557670"/>
            <a:ext cx="2116505" cy="2178603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ABBDBAE-DF4D-47DC-9B9D-A81525ED178E}"/>
              </a:ext>
            </a:extLst>
          </p:cNvPr>
          <p:cNvSpPr/>
          <p:nvPr/>
        </p:nvSpPr>
        <p:spPr>
          <a:xfrm>
            <a:off x="3660819" y="3185306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+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FF92D21-751E-40B7-B2CE-E3FF87B3AC87}"/>
              </a:ext>
            </a:extLst>
          </p:cNvPr>
          <p:cNvSpPr/>
          <p:nvPr/>
        </p:nvSpPr>
        <p:spPr>
          <a:xfrm>
            <a:off x="7995456" y="318530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=</a:t>
            </a:r>
            <a:endParaRPr lang="ru-RU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5225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6" name="arrow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EF283AE-CF7B-4BB6-AF64-13B56033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4" y="2803179"/>
            <a:ext cx="9395792" cy="125164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Работа сайта</a:t>
            </a:r>
          </a:p>
        </p:txBody>
      </p:sp>
    </p:spTree>
    <p:extLst>
      <p:ext uri="{BB962C8B-B14F-4D97-AF65-F5344CB8AC3E}">
        <p14:creationId xmlns:p14="http://schemas.microsoft.com/office/powerpoint/2010/main" val="2631879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EF283AE-CF7B-4BB6-AF64-13B56033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1" y="974725"/>
            <a:ext cx="9395792" cy="125164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Авторизация и регистрация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84D43F2-5EFF-45C2-ABF4-C67B07333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606" y="4913243"/>
            <a:ext cx="2152650" cy="74295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1B03628-D80E-433D-AE64-B6BD34E25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825" y="4913243"/>
            <a:ext cx="3290207" cy="74295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4F37C34-8E97-48E9-837D-850BA82CB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521" y="2807698"/>
            <a:ext cx="9335803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47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6" name="arrow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EF283AE-CF7B-4BB6-AF64-13B56033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1" y="974725"/>
            <a:ext cx="9395792" cy="125164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Домашняя страница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5C06059-0C51-42CC-B563-AE7F20B98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826" y="3048668"/>
            <a:ext cx="9740348" cy="283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40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4" name="arrow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EF283AE-CF7B-4BB6-AF64-13B56033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1" y="974725"/>
            <a:ext cx="9395792" cy="125164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Главная страница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1D2AD3-D408-479B-A150-425F8EFAD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948" y="2058306"/>
            <a:ext cx="5912696" cy="274138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D5A038-4A58-409B-9910-6CB1C8DA2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506" y="3826564"/>
            <a:ext cx="5472877" cy="25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84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5" name="arrow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EF283AE-CF7B-4BB6-AF64-13B56033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1" y="974725"/>
            <a:ext cx="9395792" cy="125164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Форма для вопросов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9973EC6-F270-41D2-BF50-9218F49DE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4" t="39420" r="1194" b="-2898"/>
          <a:stretch/>
        </p:blipFill>
        <p:spPr bwMode="auto">
          <a:xfrm>
            <a:off x="689114" y="2073110"/>
            <a:ext cx="8739485" cy="381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A79629-FA3F-45B2-A69A-4D8999032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828" y="5261674"/>
            <a:ext cx="2753109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98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5" name="arrow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91</Words>
  <Application>Microsoft Office PowerPoint</Application>
  <PresentationFormat>Широкоэкранный</PresentationFormat>
  <Paragraphs>22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Brush Script MT</vt:lpstr>
      <vt:lpstr>Calibri</vt:lpstr>
      <vt:lpstr>Calibri Light</vt:lpstr>
      <vt:lpstr>Segoe Print</vt:lpstr>
      <vt:lpstr>Тема Office</vt:lpstr>
      <vt:lpstr>WEB</vt:lpstr>
      <vt:lpstr>Цели и задачи проекта</vt:lpstr>
      <vt:lpstr>Ход работы</vt:lpstr>
      <vt:lpstr>Логотип, слоган и название</vt:lpstr>
      <vt:lpstr>Работа сайта</vt:lpstr>
      <vt:lpstr>Авторизация и регистрация</vt:lpstr>
      <vt:lpstr>Домашняя страница</vt:lpstr>
      <vt:lpstr>Главная страница</vt:lpstr>
      <vt:lpstr>Форма для вопросов</vt:lpstr>
      <vt:lpstr>Вопрос</vt:lpstr>
      <vt:lpstr>Выбор предметов</vt:lpstr>
      <vt:lpstr>Файлы</vt:lpstr>
      <vt:lpstr>Источники информации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Olya Kristallik</cp:lastModifiedBy>
  <cp:revision>20</cp:revision>
  <dcterms:created xsi:type="dcterms:W3CDTF">2021-04-14T06:18:01Z</dcterms:created>
  <dcterms:modified xsi:type="dcterms:W3CDTF">2022-04-28T14:41:00Z</dcterms:modified>
</cp:coreProperties>
</file>