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695" r:id="rId3"/>
    <p:sldMasterId id="2147483725" r:id="rId4"/>
  </p:sldMasterIdLst>
  <p:sldIdLst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901" y="428234"/>
            <a:ext cx="11278276" cy="5716444"/>
          </a:xfrm>
          <a:custGeom>
            <a:avLst/>
            <a:gdLst/>
            <a:ahLst/>
            <a:cxnLst/>
            <a:rect l="l" t="t" r="r" b="b"/>
            <a:pathLst>
              <a:path w="109750" h="92579" extrusionOk="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26400" y="1748233"/>
            <a:ext cx="7739200" cy="2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1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96767" y="4455267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224879">
            <a:off x="614068" y="1685209"/>
            <a:ext cx="285531" cy="274448"/>
            <a:chOff x="427198" y="876398"/>
            <a:chExt cx="340596" cy="327377"/>
          </a:xfrm>
        </p:grpSpPr>
        <p:sp>
          <p:nvSpPr>
            <p:cNvPr id="14" name="Google Shape;14;p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463195">
            <a:off x="1575920" y="407095"/>
            <a:ext cx="454137" cy="436512"/>
            <a:chOff x="427198" y="876398"/>
            <a:chExt cx="340596" cy="327377"/>
          </a:xfrm>
        </p:grpSpPr>
        <p:sp>
          <p:nvSpPr>
            <p:cNvPr id="19" name="Google Shape;19;p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290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flipH="1">
            <a:off x="456901" y="428234"/>
            <a:ext cx="11278276" cy="5716444"/>
          </a:xfrm>
          <a:custGeom>
            <a:avLst/>
            <a:gdLst/>
            <a:ahLst/>
            <a:cxnLst/>
            <a:rect l="l" t="t" r="r" b="b"/>
            <a:pathLst>
              <a:path w="109750" h="92579" extrusionOk="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1"/>
          <p:cNvSpPr txBox="1">
            <a:spLocks noGrp="1"/>
          </p:cNvSpPr>
          <p:nvPr>
            <p:ph type="title" hasCustomPrompt="1"/>
          </p:nvPr>
        </p:nvSpPr>
        <p:spPr>
          <a:xfrm>
            <a:off x="3797867" y="2077967"/>
            <a:ext cx="45964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8" name="Google Shape;148;p11"/>
          <p:cNvSpPr txBox="1">
            <a:spLocks noGrp="1"/>
          </p:cNvSpPr>
          <p:nvPr>
            <p:ph type="subTitle" idx="1"/>
          </p:nvPr>
        </p:nvSpPr>
        <p:spPr>
          <a:xfrm>
            <a:off x="4206767" y="4213233"/>
            <a:ext cx="37784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149" name="Google Shape;149;p11"/>
          <p:cNvGrpSpPr/>
          <p:nvPr/>
        </p:nvGrpSpPr>
        <p:grpSpPr>
          <a:xfrm rot="772050">
            <a:off x="653068" y="1373157"/>
            <a:ext cx="454133" cy="436508"/>
            <a:chOff x="427198" y="876398"/>
            <a:chExt cx="340596" cy="327377"/>
          </a:xfrm>
        </p:grpSpPr>
        <p:sp>
          <p:nvSpPr>
            <p:cNvPr id="150" name="Google Shape;150;p1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11"/>
          <p:cNvGrpSpPr/>
          <p:nvPr/>
        </p:nvGrpSpPr>
        <p:grpSpPr>
          <a:xfrm rot="1509799">
            <a:off x="11379287" y="3489660"/>
            <a:ext cx="454128" cy="436503"/>
            <a:chOff x="427198" y="876398"/>
            <a:chExt cx="340596" cy="327377"/>
          </a:xfrm>
        </p:grpSpPr>
        <p:sp>
          <p:nvSpPr>
            <p:cNvPr id="155" name="Google Shape;155;p1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669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3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-72033" y="230534"/>
            <a:ext cx="12744397" cy="5936175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3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hasCustomPrompt="1"/>
          </p:nvPr>
        </p:nvSpPr>
        <p:spPr>
          <a:xfrm>
            <a:off x="1664133" y="14235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"/>
          </p:nvPr>
        </p:nvSpPr>
        <p:spPr>
          <a:xfrm>
            <a:off x="1066867" y="2891267"/>
            <a:ext cx="289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2" hasCustomPrompt="1"/>
          </p:nvPr>
        </p:nvSpPr>
        <p:spPr>
          <a:xfrm>
            <a:off x="5245800" y="14235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3"/>
          </p:nvPr>
        </p:nvSpPr>
        <p:spPr>
          <a:xfrm>
            <a:off x="4648600" y="2891267"/>
            <a:ext cx="289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4" hasCustomPrompt="1"/>
          </p:nvPr>
        </p:nvSpPr>
        <p:spPr>
          <a:xfrm>
            <a:off x="8827467" y="1423533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5"/>
          </p:nvPr>
        </p:nvSpPr>
        <p:spPr>
          <a:xfrm>
            <a:off x="8230267" y="2891267"/>
            <a:ext cx="289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6" hasCustomPrompt="1"/>
          </p:nvPr>
        </p:nvSpPr>
        <p:spPr>
          <a:xfrm>
            <a:off x="1664133" y="38094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7"/>
          </p:nvPr>
        </p:nvSpPr>
        <p:spPr>
          <a:xfrm>
            <a:off x="1066867" y="5305564"/>
            <a:ext cx="289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8" hasCustomPrompt="1"/>
          </p:nvPr>
        </p:nvSpPr>
        <p:spPr>
          <a:xfrm>
            <a:off x="5245800" y="38094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9"/>
          </p:nvPr>
        </p:nvSpPr>
        <p:spPr>
          <a:xfrm>
            <a:off x="4648600" y="5305564"/>
            <a:ext cx="289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3" hasCustomPrompt="1"/>
          </p:nvPr>
        </p:nvSpPr>
        <p:spPr>
          <a:xfrm>
            <a:off x="8827467" y="38094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4"/>
          </p:nvPr>
        </p:nvSpPr>
        <p:spPr>
          <a:xfrm>
            <a:off x="8230267" y="5305564"/>
            <a:ext cx="2894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6"/>
          </p:nvPr>
        </p:nvSpPr>
        <p:spPr>
          <a:xfrm>
            <a:off x="956733" y="22716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7"/>
          </p:nvPr>
        </p:nvSpPr>
        <p:spPr>
          <a:xfrm>
            <a:off x="4538400" y="22716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8"/>
          </p:nvPr>
        </p:nvSpPr>
        <p:spPr>
          <a:xfrm>
            <a:off x="8120067" y="2271600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9"/>
          </p:nvPr>
        </p:nvSpPr>
        <p:spPr>
          <a:xfrm>
            <a:off x="956733" y="46798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20"/>
          </p:nvPr>
        </p:nvSpPr>
        <p:spPr>
          <a:xfrm>
            <a:off x="4538400" y="46798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21"/>
          </p:nvPr>
        </p:nvSpPr>
        <p:spPr>
          <a:xfrm>
            <a:off x="8120067" y="467983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 rot="234498">
            <a:off x="392730" y="3660042"/>
            <a:ext cx="339796" cy="326609"/>
            <a:chOff x="427198" y="876398"/>
            <a:chExt cx="340596" cy="327377"/>
          </a:xfrm>
        </p:grpSpPr>
        <p:sp>
          <p:nvSpPr>
            <p:cNvPr id="183" name="Google Shape;183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-2224879">
            <a:off x="435885" y="1090743"/>
            <a:ext cx="285531" cy="274448"/>
            <a:chOff x="427198" y="876398"/>
            <a:chExt cx="340596" cy="327377"/>
          </a:xfrm>
        </p:grpSpPr>
        <p:sp>
          <p:nvSpPr>
            <p:cNvPr id="188" name="Google Shape;188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" name="Google Shape;192;p13"/>
          <p:cNvGrpSpPr/>
          <p:nvPr/>
        </p:nvGrpSpPr>
        <p:grpSpPr>
          <a:xfrm rot="1509799">
            <a:off x="11404487" y="3885244"/>
            <a:ext cx="454128" cy="436503"/>
            <a:chOff x="427198" y="876398"/>
            <a:chExt cx="340596" cy="327377"/>
          </a:xfrm>
        </p:grpSpPr>
        <p:sp>
          <p:nvSpPr>
            <p:cNvPr id="193" name="Google Shape;193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914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/>
          <p:nvPr/>
        </p:nvSpPr>
        <p:spPr>
          <a:xfrm flipH="1">
            <a:off x="-551219" y="230534"/>
            <a:ext cx="12744397" cy="5936175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14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01" name="Google Shape;201;p14"/>
          <p:cNvGrpSpPr/>
          <p:nvPr/>
        </p:nvGrpSpPr>
        <p:grpSpPr>
          <a:xfrm rot="-2224879">
            <a:off x="526268" y="3128509"/>
            <a:ext cx="285531" cy="274448"/>
            <a:chOff x="427198" y="876398"/>
            <a:chExt cx="340596" cy="327377"/>
          </a:xfrm>
        </p:grpSpPr>
        <p:sp>
          <p:nvSpPr>
            <p:cNvPr id="202" name="Google Shape;202;p1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3220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/>
          <p:nvPr/>
        </p:nvSpPr>
        <p:spPr>
          <a:xfrm>
            <a:off x="-241733" y="273594"/>
            <a:ext cx="12689056" cy="5901660"/>
          </a:xfrm>
          <a:custGeom>
            <a:avLst/>
            <a:gdLst/>
            <a:ahLst/>
            <a:cxnLst/>
            <a:rect l="l" t="t" r="r" b="b"/>
            <a:pathLst>
              <a:path w="123123" h="57884" extrusionOk="0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5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10" name="Google Shape;210;p15"/>
          <p:cNvGrpSpPr/>
          <p:nvPr/>
        </p:nvGrpSpPr>
        <p:grpSpPr>
          <a:xfrm rot="772050">
            <a:off x="647801" y="1511457"/>
            <a:ext cx="454133" cy="436508"/>
            <a:chOff x="427198" y="876398"/>
            <a:chExt cx="340596" cy="327377"/>
          </a:xfrm>
        </p:grpSpPr>
        <p:sp>
          <p:nvSpPr>
            <p:cNvPr id="211" name="Google Shape;211;p1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" name="Google Shape;215;p15"/>
          <p:cNvGrpSpPr/>
          <p:nvPr/>
        </p:nvGrpSpPr>
        <p:grpSpPr>
          <a:xfrm rot="-2087928">
            <a:off x="468191" y="2808969"/>
            <a:ext cx="339783" cy="326595"/>
            <a:chOff x="427198" y="876398"/>
            <a:chExt cx="340596" cy="327377"/>
          </a:xfrm>
        </p:grpSpPr>
        <p:sp>
          <p:nvSpPr>
            <p:cNvPr id="216" name="Google Shape;216;p1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" name="Google Shape;220;p15"/>
          <p:cNvGrpSpPr/>
          <p:nvPr/>
        </p:nvGrpSpPr>
        <p:grpSpPr>
          <a:xfrm rot="1509799">
            <a:off x="11118404" y="1734945"/>
            <a:ext cx="454128" cy="436503"/>
            <a:chOff x="427198" y="876398"/>
            <a:chExt cx="340596" cy="327377"/>
          </a:xfrm>
        </p:grpSpPr>
        <p:sp>
          <p:nvSpPr>
            <p:cNvPr id="221" name="Google Shape;221;p1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59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/>
          <p:nvPr/>
        </p:nvSpPr>
        <p:spPr>
          <a:xfrm flipH="1">
            <a:off x="-450064" y="409832"/>
            <a:ext cx="12584448" cy="5756971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6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4641151" y="4223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1"/>
          </p:nvPr>
        </p:nvSpPr>
        <p:spPr>
          <a:xfrm>
            <a:off x="2659467" y="1925400"/>
            <a:ext cx="8082000" cy="19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230" name="Google Shape;230;p16"/>
          <p:cNvGrpSpPr/>
          <p:nvPr/>
        </p:nvGrpSpPr>
        <p:grpSpPr>
          <a:xfrm rot="1289827">
            <a:off x="8877020" y="408935"/>
            <a:ext cx="339801" cy="326613"/>
            <a:chOff x="427198" y="876398"/>
            <a:chExt cx="340596" cy="327377"/>
          </a:xfrm>
        </p:grpSpPr>
        <p:sp>
          <p:nvSpPr>
            <p:cNvPr id="231" name="Google Shape;231;p1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" name="Google Shape;235;p16"/>
          <p:cNvGrpSpPr/>
          <p:nvPr/>
        </p:nvGrpSpPr>
        <p:grpSpPr>
          <a:xfrm rot="1509799">
            <a:off x="11309787" y="3547260"/>
            <a:ext cx="454128" cy="436503"/>
            <a:chOff x="427198" y="876398"/>
            <a:chExt cx="340596" cy="327377"/>
          </a:xfrm>
        </p:grpSpPr>
        <p:sp>
          <p:nvSpPr>
            <p:cNvPr id="236" name="Google Shape;236;p1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8853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87733" y="409832"/>
            <a:ext cx="12584448" cy="5756971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7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ubTitle" idx="1"/>
          </p:nvPr>
        </p:nvSpPr>
        <p:spPr>
          <a:xfrm>
            <a:off x="2109567" y="2746284"/>
            <a:ext cx="5650000" cy="20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000600" y="1720467"/>
            <a:ext cx="5868400" cy="8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45" name="Google Shape;245;p17"/>
          <p:cNvGrpSpPr/>
          <p:nvPr/>
        </p:nvGrpSpPr>
        <p:grpSpPr>
          <a:xfrm rot="1289827">
            <a:off x="11068637" y="1090435"/>
            <a:ext cx="339801" cy="326613"/>
            <a:chOff x="427198" y="876398"/>
            <a:chExt cx="340596" cy="327377"/>
          </a:xfrm>
        </p:grpSpPr>
        <p:sp>
          <p:nvSpPr>
            <p:cNvPr id="246" name="Google Shape;246;p1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262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122839" y="256306"/>
            <a:ext cx="12192184" cy="6144023"/>
          </a:xfrm>
          <a:custGeom>
            <a:avLst/>
            <a:gdLst/>
            <a:ahLst/>
            <a:cxnLst/>
            <a:rect l="l" t="t" r="r" b="b"/>
            <a:pathLst>
              <a:path w="112229" h="58574" extrusionOk="0">
                <a:moveTo>
                  <a:pt x="52457" y="0"/>
                </a:moveTo>
                <a:cubicBezTo>
                  <a:pt x="35653" y="0"/>
                  <a:pt x="20526" y="2280"/>
                  <a:pt x="14586" y="7162"/>
                </a:cubicBezTo>
                <a:cubicBezTo>
                  <a:pt x="8632" y="12080"/>
                  <a:pt x="6239" y="19200"/>
                  <a:pt x="6001" y="22593"/>
                </a:cubicBezTo>
                <a:cubicBezTo>
                  <a:pt x="5846" y="24950"/>
                  <a:pt x="5430" y="30403"/>
                  <a:pt x="4763" y="32678"/>
                </a:cubicBezTo>
                <a:cubicBezTo>
                  <a:pt x="3108" y="38381"/>
                  <a:pt x="0" y="47858"/>
                  <a:pt x="3132" y="58574"/>
                </a:cubicBezTo>
                <a:lnTo>
                  <a:pt x="105335" y="58574"/>
                </a:lnTo>
                <a:cubicBezTo>
                  <a:pt x="105335" y="58574"/>
                  <a:pt x="112229" y="50751"/>
                  <a:pt x="105335" y="42441"/>
                </a:cubicBezTo>
                <a:cubicBezTo>
                  <a:pt x="102001" y="38440"/>
                  <a:pt x="104764" y="29903"/>
                  <a:pt x="105954" y="23081"/>
                </a:cubicBezTo>
                <a:cubicBezTo>
                  <a:pt x="107347" y="15175"/>
                  <a:pt x="101942" y="6662"/>
                  <a:pt x="94155" y="4698"/>
                </a:cubicBezTo>
                <a:cubicBezTo>
                  <a:pt x="82086" y="1631"/>
                  <a:pt x="66671" y="0"/>
                  <a:pt x="52457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8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1"/>
          </p:nvPr>
        </p:nvSpPr>
        <p:spPr>
          <a:xfrm>
            <a:off x="1397167" y="3503767"/>
            <a:ext cx="3589200" cy="14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xfrm>
            <a:off x="1397167" y="1917817"/>
            <a:ext cx="34664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 rot="772050">
            <a:off x="11281435" y="5283190"/>
            <a:ext cx="454133" cy="436508"/>
            <a:chOff x="427198" y="876398"/>
            <a:chExt cx="340596" cy="327377"/>
          </a:xfrm>
        </p:grpSpPr>
        <p:sp>
          <p:nvSpPr>
            <p:cNvPr id="256" name="Google Shape;256;p1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3298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/>
          <p:nvPr/>
        </p:nvSpPr>
        <p:spPr>
          <a:xfrm flipH="1">
            <a:off x="-450064" y="409832"/>
            <a:ext cx="12584448" cy="5756971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1"/>
          </p:nvPr>
        </p:nvSpPr>
        <p:spPr>
          <a:xfrm>
            <a:off x="1726600" y="2597733"/>
            <a:ext cx="6606800" cy="2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726600" y="1791467"/>
            <a:ext cx="5131600" cy="6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65" name="Google Shape;265;p19"/>
          <p:cNvGrpSpPr/>
          <p:nvPr/>
        </p:nvGrpSpPr>
        <p:grpSpPr>
          <a:xfrm rot="1289827">
            <a:off x="10339686" y="550035"/>
            <a:ext cx="339801" cy="326613"/>
            <a:chOff x="427198" y="876398"/>
            <a:chExt cx="340596" cy="327377"/>
          </a:xfrm>
        </p:grpSpPr>
        <p:sp>
          <p:nvSpPr>
            <p:cNvPr id="266" name="Google Shape;266;p1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8222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/>
          <p:nvPr/>
        </p:nvSpPr>
        <p:spPr>
          <a:xfrm>
            <a:off x="87733" y="409832"/>
            <a:ext cx="12584448" cy="5756971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0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1"/>
          </p:nvPr>
        </p:nvSpPr>
        <p:spPr>
          <a:xfrm>
            <a:off x="6348700" y="3441467"/>
            <a:ext cx="4074800" cy="15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6348700" y="1906117"/>
            <a:ext cx="4243200" cy="16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275" name="Google Shape;275;p20"/>
          <p:cNvGrpSpPr/>
          <p:nvPr/>
        </p:nvGrpSpPr>
        <p:grpSpPr>
          <a:xfrm rot="1509799">
            <a:off x="11320053" y="2438878"/>
            <a:ext cx="454128" cy="436503"/>
            <a:chOff x="427198" y="876398"/>
            <a:chExt cx="340596" cy="327377"/>
          </a:xfrm>
        </p:grpSpPr>
        <p:sp>
          <p:nvSpPr>
            <p:cNvPr id="276" name="Google Shape;276;p2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20"/>
          <p:cNvGrpSpPr/>
          <p:nvPr/>
        </p:nvGrpSpPr>
        <p:grpSpPr>
          <a:xfrm rot="1289827">
            <a:off x="8521853" y="421168"/>
            <a:ext cx="339801" cy="326613"/>
            <a:chOff x="427198" y="876398"/>
            <a:chExt cx="340596" cy="327377"/>
          </a:xfrm>
        </p:grpSpPr>
        <p:sp>
          <p:nvSpPr>
            <p:cNvPr id="281" name="Google Shape;281;p2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66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87733" y="409832"/>
            <a:ext cx="12584448" cy="5756971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241800" y="2750217"/>
            <a:ext cx="3708400" cy="21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5145600" y="1373288"/>
            <a:ext cx="19008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297800" y="4710617"/>
            <a:ext cx="3596400" cy="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3205047" y="409373"/>
            <a:ext cx="454128" cy="436503"/>
            <a:chOff x="427198" y="876398"/>
            <a:chExt cx="340596" cy="327377"/>
          </a:xfrm>
        </p:grpSpPr>
        <p:sp>
          <p:nvSpPr>
            <p:cNvPr id="30" name="Google Shape;30;p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26125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/>
          <p:nvPr/>
        </p:nvSpPr>
        <p:spPr>
          <a:xfrm>
            <a:off x="-241733" y="273594"/>
            <a:ext cx="12689056" cy="5901660"/>
          </a:xfrm>
          <a:custGeom>
            <a:avLst/>
            <a:gdLst/>
            <a:ahLst/>
            <a:cxnLst/>
            <a:rect l="l" t="t" r="r" b="b"/>
            <a:pathLst>
              <a:path w="123123" h="57884" extrusionOk="0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1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1"/>
          </p:nvPr>
        </p:nvSpPr>
        <p:spPr>
          <a:xfrm>
            <a:off x="2251017" y="4227933"/>
            <a:ext cx="2980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2"/>
          </p:nvPr>
        </p:nvSpPr>
        <p:spPr>
          <a:xfrm>
            <a:off x="6960184" y="4227933"/>
            <a:ext cx="2980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3"/>
          </p:nvPr>
        </p:nvSpPr>
        <p:spPr>
          <a:xfrm>
            <a:off x="2251017" y="4816676"/>
            <a:ext cx="298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4"/>
          </p:nvPr>
        </p:nvSpPr>
        <p:spPr>
          <a:xfrm>
            <a:off x="6960184" y="4816676"/>
            <a:ext cx="298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3637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/>
          <p:nvPr/>
        </p:nvSpPr>
        <p:spPr>
          <a:xfrm>
            <a:off x="87733" y="409832"/>
            <a:ext cx="12584448" cy="5756971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2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1"/>
          </p:nvPr>
        </p:nvSpPr>
        <p:spPr>
          <a:xfrm>
            <a:off x="1438433" y="2775400"/>
            <a:ext cx="2564400" cy="8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ubTitle" idx="2"/>
          </p:nvPr>
        </p:nvSpPr>
        <p:spPr>
          <a:xfrm>
            <a:off x="1163200" y="3798084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3"/>
          </p:nvPr>
        </p:nvSpPr>
        <p:spPr>
          <a:xfrm>
            <a:off x="4538400" y="3798084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subTitle" idx="4"/>
          </p:nvPr>
        </p:nvSpPr>
        <p:spPr>
          <a:xfrm>
            <a:off x="7913600" y="3798084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ubTitle" idx="5"/>
          </p:nvPr>
        </p:nvSpPr>
        <p:spPr>
          <a:xfrm>
            <a:off x="4813800" y="2775400"/>
            <a:ext cx="2564400" cy="8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subTitle" idx="6"/>
          </p:nvPr>
        </p:nvSpPr>
        <p:spPr>
          <a:xfrm>
            <a:off x="8189000" y="2775400"/>
            <a:ext cx="2564400" cy="8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-2224879">
            <a:off x="1838701" y="325876"/>
            <a:ext cx="285531" cy="274448"/>
            <a:chOff x="427198" y="876398"/>
            <a:chExt cx="340596" cy="327377"/>
          </a:xfrm>
        </p:grpSpPr>
        <p:sp>
          <p:nvSpPr>
            <p:cNvPr id="304" name="Google Shape;304;p2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8" name="Google Shape;308;p22"/>
          <p:cNvGrpSpPr/>
          <p:nvPr/>
        </p:nvGrpSpPr>
        <p:grpSpPr>
          <a:xfrm rot="1289827">
            <a:off x="11280020" y="1787668"/>
            <a:ext cx="339801" cy="326613"/>
            <a:chOff x="427198" y="876398"/>
            <a:chExt cx="340596" cy="327377"/>
          </a:xfrm>
        </p:grpSpPr>
        <p:sp>
          <p:nvSpPr>
            <p:cNvPr id="309" name="Google Shape;309;p2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03903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/>
          <p:nvPr/>
        </p:nvSpPr>
        <p:spPr>
          <a:xfrm>
            <a:off x="64534" y="206501"/>
            <a:ext cx="11953673" cy="6036793"/>
          </a:xfrm>
          <a:custGeom>
            <a:avLst/>
            <a:gdLst/>
            <a:ahLst/>
            <a:cxnLst/>
            <a:rect l="l" t="t" r="r" b="b"/>
            <a:pathLst>
              <a:path w="93044" h="50985" extrusionOk="0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3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ubTitle" idx="1"/>
          </p:nvPr>
        </p:nvSpPr>
        <p:spPr>
          <a:xfrm>
            <a:off x="1423200" y="3149664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ubTitle" idx="2"/>
          </p:nvPr>
        </p:nvSpPr>
        <p:spPr>
          <a:xfrm>
            <a:off x="1423200" y="3838715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subTitle" idx="3"/>
          </p:nvPr>
        </p:nvSpPr>
        <p:spPr>
          <a:xfrm>
            <a:off x="4538400" y="3838715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4"/>
          </p:nvPr>
        </p:nvSpPr>
        <p:spPr>
          <a:xfrm>
            <a:off x="7653600" y="3838715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subTitle" idx="5"/>
          </p:nvPr>
        </p:nvSpPr>
        <p:spPr>
          <a:xfrm>
            <a:off x="4538400" y="3149664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subTitle" idx="6"/>
          </p:nvPr>
        </p:nvSpPr>
        <p:spPr>
          <a:xfrm>
            <a:off x="7653600" y="3149664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323" name="Google Shape;323;p23"/>
          <p:cNvGrpSpPr/>
          <p:nvPr/>
        </p:nvGrpSpPr>
        <p:grpSpPr>
          <a:xfrm rot="772050">
            <a:off x="726402" y="2479657"/>
            <a:ext cx="454133" cy="436508"/>
            <a:chOff x="427198" y="876398"/>
            <a:chExt cx="340596" cy="327377"/>
          </a:xfrm>
        </p:grpSpPr>
        <p:sp>
          <p:nvSpPr>
            <p:cNvPr id="324" name="Google Shape;324;p2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" name="Google Shape;328;p23"/>
          <p:cNvGrpSpPr/>
          <p:nvPr/>
        </p:nvGrpSpPr>
        <p:grpSpPr>
          <a:xfrm rot="-2224879">
            <a:off x="620601" y="750225"/>
            <a:ext cx="285531" cy="274448"/>
            <a:chOff x="427198" y="876398"/>
            <a:chExt cx="340596" cy="327377"/>
          </a:xfrm>
        </p:grpSpPr>
        <p:sp>
          <p:nvSpPr>
            <p:cNvPr id="329" name="Google Shape;329;p2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23"/>
          <p:cNvGrpSpPr/>
          <p:nvPr/>
        </p:nvGrpSpPr>
        <p:grpSpPr>
          <a:xfrm rot="1289827">
            <a:off x="11286553" y="2329802"/>
            <a:ext cx="339801" cy="326613"/>
            <a:chOff x="427198" y="876398"/>
            <a:chExt cx="340596" cy="327377"/>
          </a:xfrm>
        </p:grpSpPr>
        <p:sp>
          <p:nvSpPr>
            <p:cNvPr id="334" name="Google Shape;334;p2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4577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/>
          <p:nvPr/>
        </p:nvSpPr>
        <p:spPr>
          <a:xfrm>
            <a:off x="87733" y="409832"/>
            <a:ext cx="12584448" cy="5756971"/>
          </a:xfrm>
          <a:custGeom>
            <a:avLst/>
            <a:gdLst/>
            <a:ahLst/>
            <a:cxnLst/>
            <a:rect l="l" t="t" r="r" b="b"/>
            <a:pathLst>
              <a:path w="133291" h="57995" extrusionOk="0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24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24"/>
          <p:cNvSpPr txBox="1">
            <a:spLocks noGrp="1"/>
          </p:cNvSpPr>
          <p:nvPr>
            <p:ph type="subTitle" idx="1"/>
          </p:nvPr>
        </p:nvSpPr>
        <p:spPr>
          <a:xfrm>
            <a:off x="2698065" y="2078733"/>
            <a:ext cx="2983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subTitle" idx="2"/>
          </p:nvPr>
        </p:nvSpPr>
        <p:spPr>
          <a:xfrm>
            <a:off x="2698065" y="2742639"/>
            <a:ext cx="2983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subTitle" idx="3"/>
          </p:nvPr>
        </p:nvSpPr>
        <p:spPr>
          <a:xfrm>
            <a:off x="7557283" y="2742639"/>
            <a:ext cx="2983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4"/>
          </p:nvPr>
        </p:nvSpPr>
        <p:spPr>
          <a:xfrm>
            <a:off x="2698065" y="4806901"/>
            <a:ext cx="2983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subTitle" idx="5"/>
          </p:nvPr>
        </p:nvSpPr>
        <p:spPr>
          <a:xfrm>
            <a:off x="7557316" y="4806901"/>
            <a:ext cx="2983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6"/>
          </p:nvPr>
        </p:nvSpPr>
        <p:spPr>
          <a:xfrm>
            <a:off x="2698065" y="4142996"/>
            <a:ext cx="2983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7"/>
          </p:nvPr>
        </p:nvSpPr>
        <p:spPr>
          <a:xfrm>
            <a:off x="7557283" y="2078733"/>
            <a:ext cx="2983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subTitle" idx="8"/>
          </p:nvPr>
        </p:nvSpPr>
        <p:spPr>
          <a:xfrm>
            <a:off x="7557316" y="4142996"/>
            <a:ext cx="2983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5737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/>
          <p:nvPr/>
        </p:nvSpPr>
        <p:spPr>
          <a:xfrm>
            <a:off x="-241733" y="273594"/>
            <a:ext cx="12689056" cy="5901660"/>
          </a:xfrm>
          <a:custGeom>
            <a:avLst/>
            <a:gdLst/>
            <a:ahLst/>
            <a:cxnLst/>
            <a:rect l="l" t="t" r="r" b="b"/>
            <a:pathLst>
              <a:path w="123123" h="57884" extrusionOk="0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5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54" name="Google Shape;354;p25"/>
          <p:cNvSpPr txBox="1">
            <a:spLocks noGrp="1"/>
          </p:cNvSpPr>
          <p:nvPr>
            <p:ph type="subTitle" idx="1"/>
          </p:nvPr>
        </p:nvSpPr>
        <p:spPr>
          <a:xfrm>
            <a:off x="1041967" y="262811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55" name="Google Shape;355;p25"/>
          <p:cNvSpPr txBox="1">
            <a:spLocks noGrp="1"/>
          </p:cNvSpPr>
          <p:nvPr>
            <p:ph type="subTitle" idx="2"/>
          </p:nvPr>
        </p:nvSpPr>
        <p:spPr>
          <a:xfrm>
            <a:off x="4620367" y="262811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subTitle" idx="3"/>
          </p:nvPr>
        </p:nvSpPr>
        <p:spPr>
          <a:xfrm>
            <a:off x="8116800" y="262811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57" name="Google Shape;357;p25"/>
          <p:cNvSpPr txBox="1">
            <a:spLocks noGrp="1"/>
          </p:cNvSpPr>
          <p:nvPr>
            <p:ph type="subTitle" idx="4"/>
          </p:nvPr>
        </p:nvSpPr>
        <p:spPr>
          <a:xfrm>
            <a:off x="1041967" y="4929904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58" name="Google Shape;358;p25"/>
          <p:cNvSpPr txBox="1">
            <a:spLocks noGrp="1"/>
          </p:cNvSpPr>
          <p:nvPr>
            <p:ph type="subTitle" idx="5"/>
          </p:nvPr>
        </p:nvSpPr>
        <p:spPr>
          <a:xfrm>
            <a:off x="4620367" y="4929904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59" name="Google Shape;359;p25"/>
          <p:cNvSpPr txBox="1">
            <a:spLocks noGrp="1"/>
          </p:cNvSpPr>
          <p:nvPr>
            <p:ph type="subTitle" idx="6"/>
          </p:nvPr>
        </p:nvSpPr>
        <p:spPr>
          <a:xfrm>
            <a:off x="8198767" y="4929904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subTitle" idx="7"/>
          </p:nvPr>
        </p:nvSpPr>
        <p:spPr>
          <a:xfrm>
            <a:off x="1035433" y="19302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61" name="Google Shape;361;p25"/>
          <p:cNvSpPr txBox="1">
            <a:spLocks noGrp="1"/>
          </p:cNvSpPr>
          <p:nvPr>
            <p:ph type="subTitle" idx="8"/>
          </p:nvPr>
        </p:nvSpPr>
        <p:spPr>
          <a:xfrm>
            <a:off x="4620367" y="19302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62" name="Google Shape;362;p25"/>
          <p:cNvSpPr txBox="1">
            <a:spLocks noGrp="1"/>
          </p:cNvSpPr>
          <p:nvPr>
            <p:ph type="subTitle" idx="9"/>
          </p:nvPr>
        </p:nvSpPr>
        <p:spPr>
          <a:xfrm>
            <a:off x="8123333" y="19302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subTitle" idx="13"/>
          </p:nvPr>
        </p:nvSpPr>
        <p:spPr>
          <a:xfrm>
            <a:off x="1035433" y="4225945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subTitle" idx="14"/>
          </p:nvPr>
        </p:nvSpPr>
        <p:spPr>
          <a:xfrm>
            <a:off x="4620367" y="4225945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15"/>
          </p:nvPr>
        </p:nvSpPr>
        <p:spPr>
          <a:xfrm>
            <a:off x="8205300" y="4225945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366" name="Google Shape;366;p25"/>
          <p:cNvGrpSpPr/>
          <p:nvPr/>
        </p:nvGrpSpPr>
        <p:grpSpPr>
          <a:xfrm rot="772050">
            <a:off x="726402" y="1495623"/>
            <a:ext cx="454133" cy="436508"/>
            <a:chOff x="427198" y="876398"/>
            <a:chExt cx="340596" cy="327377"/>
          </a:xfrm>
        </p:grpSpPr>
        <p:sp>
          <p:nvSpPr>
            <p:cNvPr id="367" name="Google Shape;367;p2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1" name="Google Shape;371;p25"/>
          <p:cNvGrpSpPr/>
          <p:nvPr/>
        </p:nvGrpSpPr>
        <p:grpSpPr>
          <a:xfrm rot="-2224879">
            <a:off x="2145435" y="503009"/>
            <a:ext cx="285531" cy="274448"/>
            <a:chOff x="427198" y="876398"/>
            <a:chExt cx="340596" cy="327377"/>
          </a:xfrm>
        </p:grpSpPr>
        <p:sp>
          <p:nvSpPr>
            <p:cNvPr id="372" name="Google Shape;372;p2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25"/>
          <p:cNvGrpSpPr/>
          <p:nvPr/>
        </p:nvGrpSpPr>
        <p:grpSpPr>
          <a:xfrm rot="-2224879">
            <a:off x="737368" y="4349943"/>
            <a:ext cx="285531" cy="274448"/>
            <a:chOff x="427198" y="876398"/>
            <a:chExt cx="340596" cy="327377"/>
          </a:xfrm>
        </p:grpSpPr>
        <p:sp>
          <p:nvSpPr>
            <p:cNvPr id="377" name="Google Shape;377;p2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1" name="Google Shape;381;p25"/>
          <p:cNvGrpSpPr/>
          <p:nvPr/>
        </p:nvGrpSpPr>
        <p:grpSpPr>
          <a:xfrm rot="1509799">
            <a:off x="11122120" y="3943927"/>
            <a:ext cx="454128" cy="436503"/>
            <a:chOff x="427198" y="876398"/>
            <a:chExt cx="340596" cy="327377"/>
          </a:xfrm>
        </p:grpSpPr>
        <p:sp>
          <p:nvSpPr>
            <p:cNvPr id="382" name="Google Shape;382;p2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5508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/>
          <p:nvPr/>
        </p:nvSpPr>
        <p:spPr>
          <a:xfrm flipH="1">
            <a:off x="-284956" y="273594"/>
            <a:ext cx="12689056" cy="5901660"/>
          </a:xfrm>
          <a:custGeom>
            <a:avLst/>
            <a:gdLst/>
            <a:ahLst/>
            <a:cxnLst/>
            <a:rect l="l" t="t" r="r" b="b"/>
            <a:pathLst>
              <a:path w="123123" h="57884" extrusionOk="0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subTitle" idx="1"/>
          </p:nvPr>
        </p:nvSpPr>
        <p:spPr>
          <a:xfrm>
            <a:off x="3012067" y="231391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2"/>
          </p:nvPr>
        </p:nvSpPr>
        <p:spPr>
          <a:xfrm>
            <a:off x="7150567" y="231391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subTitle" idx="3"/>
          </p:nvPr>
        </p:nvSpPr>
        <p:spPr>
          <a:xfrm>
            <a:off x="7150567" y="520571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4"/>
          </p:nvPr>
        </p:nvSpPr>
        <p:spPr>
          <a:xfrm>
            <a:off x="3005533" y="376587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subTitle" idx="5"/>
          </p:nvPr>
        </p:nvSpPr>
        <p:spPr>
          <a:xfrm>
            <a:off x="2999000" y="521177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subTitle" idx="6"/>
          </p:nvPr>
        </p:nvSpPr>
        <p:spPr>
          <a:xfrm>
            <a:off x="7147300" y="376587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5" name="Google Shape;395;p26"/>
          <p:cNvSpPr txBox="1">
            <a:spLocks noGrp="1"/>
          </p:cNvSpPr>
          <p:nvPr>
            <p:ph type="subTitle" idx="7"/>
          </p:nvPr>
        </p:nvSpPr>
        <p:spPr>
          <a:xfrm>
            <a:off x="3005533" y="16160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6" name="Google Shape;396;p26"/>
          <p:cNvSpPr txBox="1">
            <a:spLocks noGrp="1"/>
          </p:cNvSpPr>
          <p:nvPr>
            <p:ph type="subTitle" idx="8"/>
          </p:nvPr>
        </p:nvSpPr>
        <p:spPr>
          <a:xfrm>
            <a:off x="7150567" y="16160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7" name="Google Shape;397;p26"/>
          <p:cNvSpPr txBox="1">
            <a:spLocks noGrp="1"/>
          </p:cNvSpPr>
          <p:nvPr>
            <p:ph type="subTitle" idx="9"/>
          </p:nvPr>
        </p:nvSpPr>
        <p:spPr>
          <a:xfrm>
            <a:off x="7157100" y="45078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8" name="Google Shape;398;p26"/>
          <p:cNvSpPr txBox="1">
            <a:spLocks noGrp="1"/>
          </p:cNvSpPr>
          <p:nvPr>
            <p:ph type="subTitle" idx="13"/>
          </p:nvPr>
        </p:nvSpPr>
        <p:spPr>
          <a:xfrm>
            <a:off x="2999000" y="30619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subTitle" idx="14"/>
          </p:nvPr>
        </p:nvSpPr>
        <p:spPr>
          <a:xfrm>
            <a:off x="2999000" y="45078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ubTitle" idx="15"/>
          </p:nvPr>
        </p:nvSpPr>
        <p:spPr>
          <a:xfrm>
            <a:off x="7153833" y="3061912"/>
            <a:ext cx="311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2" name="Google Shape;402;p26"/>
          <p:cNvGrpSpPr/>
          <p:nvPr/>
        </p:nvGrpSpPr>
        <p:grpSpPr>
          <a:xfrm rot="1289827">
            <a:off x="10713953" y="494668"/>
            <a:ext cx="339801" cy="326613"/>
            <a:chOff x="427198" y="876398"/>
            <a:chExt cx="340596" cy="327377"/>
          </a:xfrm>
        </p:grpSpPr>
        <p:sp>
          <p:nvSpPr>
            <p:cNvPr id="403" name="Google Shape;403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5629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/>
          <p:nvPr/>
        </p:nvSpPr>
        <p:spPr>
          <a:xfrm>
            <a:off x="-241733" y="273594"/>
            <a:ext cx="12689056" cy="5901660"/>
          </a:xfrm>
          <a:custGeom>
            <a:avLst/>
            <a:gdLst/>
            <a:ahLst/>
            <a:cxnLst/>
            <a:rect l="l" t="t" r="r" b="b"/>
            <a:pathLst>
              <a:path w="123123" h="57884" extrusionOk="0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27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11" name="Google Shape;411;p27"/>
          <p:cNvSpPr txBox="1">
            <a:spLocks noGrp="1"/>
          </p:cNvSpPr>
          <p:nvPr>
            <p:ph type="subTitle" idx="1"/>
          </p:nvPr>
        </p:nvSpPr>
        <p:spPr>
          <a:xfrm>
            <a:off x="960000" y="501882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12" name="Google Shape;412;p27"/>
          <p:cNvSpPr txBox="1">
            <a:spLocks noGrp="1"/>
          </p:cNvSpPr>
          <p:nvPr>
            <p:ph type="subTitle" idx="2"/>
          </p:nvPr>
        </p:nvSpPr>
        <p:spPr>
          <a:xfrm>
            <a:off x="4538400" y="501882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13" name="Google Shape;413;p27"/>
          <p:cNvSpPr txBox="1">
            <a:spLocks noGrp="1"/>
          </p:cNvSpPr>
          <p:nvPr>
            <p:ph type="subTitle" idx="3"/>
          </p:nvPr>
        </p:nvSpPr>
        <p:spPr>
          <a:xfrm>
            <a:off x="8116800" y="5018821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14" name="Google Shape;414;p27"/>
          <p:cNvSpPr txBox="1">
            <a:spLocks noGrp="1"/>
          </p:cNvSpPr>
          <p:nvPr>
            <p:ph type="subTitle" idx="4"/>
          </p:nvPr>
        </p:nvSpPr>
        <p:spPr>
          <a:xfrm>
            <a:off x="2752467" y="2813077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15" name="Google Shape;415;p27"/>
          <p:cNvSpPr txBox="1">
            <a:spLocks noGrp="1"/>
          </p:cNvSpPr>
          <p:nvPr>
            <p:ph type="subTitle" idx="5"/>
          </p:nvPr>
        </p:nvSpPr>
        <p:spPr>
          <a:xfrm>
            <a:off x="6330867" y="2813077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16" name="Google Shape;416;p27"/>
          <p:cNvSpPr txBox="1">
            <a:spLocks noGrp="1"/>
          </p:cNvSpPr>
          <p:nvPr>
            <p:ph type="subTitle" idx="6"/>
          </p:nvPr>
        </p:nvSpPr>
        <p:spPr>
          <a:xfrm>
            <a:off x="953467" y="442647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subTitle" idx="7"/>
          </p:nvPr>
        </p:nvSpPr>
        <p:spPr>
          <a:xfrm>
            <a:off x="4538400" y="442647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18" name="Google Shape;418;p27"/>
          <p:cNvSpPr txBox="1">
            <a:spLocks noGrp="1"/>
          </p:cNvSpPr>
          <p:nvPr>
            <p:ph type="subTitle" idx="8"/>
          </p:nvPr>
        </p:nvSpPr>
        <p:spPr>
          <a:xfrm>
            <a:off x="8123333" y="442647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ubTitle" idx="9"/>
          </p:nvPr>
        </p:nvSpPr>
        <p:spPr>
          <a:xfrm>
            <a:off x="2745933" y="221467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20" name="Google Shape;420;p27"/>
          <p:cNvSpPr txBox="1">
            <a:spLocks noGrp="1"/>
          </p:cNvSpPr>
          <p:nvPr>
            <p:ph type="subTitle" idx="13"/>
          </p:nvPr>
        </p:nvSpPr>
        <p:spPr>
          <a:xfrm>
            <a:off x="6330867" y="2214673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421" name="Google Shape;421;p27"/>
          <p:cNvGrpSpPr/>
          <p:nvPr/>
        </p:nvGrpSpPr>
        <p:grpSpPr>
          <a:xfrm rot="772050">
            <a:off x="618319" y="1663106"/>
            <a:ext cx="454133" cy="436508"/>
            <a:chOff x="427198" y="876398"/>
            <a:chExt cx="340596" cy="327377"/>
          </a:xfrm>
        </p:grpSpPr>
        <p:sp>
          <p:nvSpPr>
            <p:cNvPr id="422" name="Google Shape;422;p2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6" name="Google Shape;426;p27"/>
          <p:cNvGrpSpPr/>
          <p:nvPr/>
        </p:nvGrpSpPr>
        <p:grpSpPr>
          <a:xfrm rot="1289827">
            <a:off x="11286553" y="1173435"/>
            <a:ext cx="339801" cy="326613"/>
            <a:chOff x="427198" y="876398"/>
            <a:chExt cx="340596" cy="327377"/>
          </a:xfrm>
        </p:grpSpPr>
        <p:sp>
          <p:nvSpPr>
            <p:cNvPr id="427" name="Google Shape;427;p2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1" name="Google Shape;431;p27"/>
          <p:cNvGrpSpPr/>
          <p:nvPr/>
        </p:nvGrpSpPr>
        <p:grpSpPr>
          <a:xfrm rot="-2224879">
            <a:off x="1377401" y="260576"/>
            <a:ext cx="285531" cy="274448"/>
            <a:chOff x="427198" y="876398"/>
            <a:chExt cx="340596" cy="327377"/>
          </a:xfrm>
        </p:grpSpPr>
        <p:sp>
          <p:nvSpPr>
            <p:cNvPr id="432" name="Google Shape;432;p2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6" name="Google Shape;436;p27"/>
          <p:cNvGrpSpPr/>
          <p:nvPr/>
        </p:nvGrpSpPr>
        <p:grpSpPr>
          <a:xfrm rot="-318100">
            <a:off x="11157347" y="4114095"/>
            <a:ext cx="285551" cy="274468"/>
            <a:chOff x="427198" y="876398"/>
            <a:chExt cx="340596" cy="327377"/>
          </a:xfrm>
        </p:grpSpPr>
        <p:sp>
          <p:nvSpPr>
            <p:cNvPr id="437" name="Google Shape;437;p2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8165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/>
          <p:nvPr/>
        </p:nvSpPr>
        <p:spPr>
          <a:xfrm>
            <a:off x="64534" y="206501"/>
            <a:ext cx="11953673" cy="6036793"/>
          </a:xfrm>
          <a:custGeom>
            <a:avLst/>
            <a:gdLst/>
            <a:ahLst/>
            <a:cxnLst/>
            <a:rect l="l" t="t" r="r" b="b"/>
            <a:pathLst>
              <a:path w="93044" h="50985" extrusionOk="0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28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title" hasCustomPrompt="1"/>
          </p:nvPr>
        </p:nvSpPr>
        <p:spPr>
          <a:xfrm>
            <a:off x="953467" y="1759051"/>
            <a:ext cx="3518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7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45" name="Google Shape;445;p28"/>
          <p:cNvSpPr txBox="1">
            <a:spLocks noGrp="1"/>
          </p:cNvSpPr>
          <p:nvPr>
            <p:ph type="subTitle" idx="1"/>
          </p:nvPr>
        </p:nvSpPr>
        <p:spPr>
          <a:xfrm>
            <a:off x="1258633" y="3601156"/>
            <a:ext cx="290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46" name="Google Shape;446;p28"/>
          <p:cNvSpPr txBox="1">
            <a:spLocks noGrp="1"/>
          </p:cNvSpPr>
          <p:nvPr>
            <p:ph type="title" idx="2" hasCustomPrompt="1"/>
          </p:nvPr>
        </p:nvSpPr>
        <p:spPr>
          <a:xfrm>
            <a:off x="4336733" y="3351789"/>
            <a:ext cx="3518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7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47" name="Google Shape;447;p28"/>
          <p:cNvSpPr txBox="1">
            <a:spLocks noGrp="1"/>
          </p:cNvSpPr>
          <p:nvPr>
            <p:ph type="subTitle" idx="3"/>
          </p:nvPr>
        </p:nvSpPr>
        <p:spPr>
          <a:xfrm>
            <a:off x="4641933" y="5193907"/>
            <a:ext cx="290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48" name="Google Shape;448;p28"/>
          <p:cNvSpPr txBox="1">
            <a:spLocks noGrp="1"/>
          </p:cNvSpPr>
          <p:nvPr>
            <p:ph type="title" idx="4" hasCustomPrompt="1"/>
          </p:nvPr>
        </p:nvSpPr>
        <p:spPr>
          <a:xfrm>
            <a:off x="7720133" y="1759079"/>
            <a:ext cx="3518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7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49" name="Google Shape;449;p28"/>
          <p:cNvSpPr txBox="1">
            <a:spLocks noGrp="1"/>
          </p:cNvSpPr>
          <p:nvPr>
            <p:ph type="subTitle" idx="5"/>
          </p:nvPr>
        </p:nvSpPr>
        <p:spPr>
          <a:xfrm>
            <a:off x="8025333" y="3601189"/>
            <a:ext cx="290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50" name="Google Shape;450;p2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51" name="Google Shape;451;p28"/>
          <p:cNvSpPr txBox="1">
            <a:spLocks noGrp="1"/>
          </p:cNvSpPr>
          <p:nvPr>
            <p:ph type="subTitle" idx="7"/>
          </p:nvPr>
        </p:nvSpPr>
        <p:spPr>
          <a:xfrm>
            <a:off x="1258633" y="3041000"/>
            <a:ext cx="290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52" name="Google Shape;452;p28"/>
          <p:cNvSpPr txBox="1">
            <a:spLocks noGrp="1"/>
          </p:cNvSpPr>
          <p:nvPr>
            <p:ph type="subTitle" idx="8"/>
          </p:nvPr>
        </p:nvSpPr>
        <p:spPr>
          <a:xfrm>
            <a:off x="4641933" y="4633767"/>
            <a:ext cx="290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53" name="Google Shape;453;p28"/>
          <p:cNvSpPr txBox="1">
            <a:spLocks noGrp="1"/>
          </p:cNvSpPr>
          <p:nvPr>
            <p:ph type="subTitle" idx="9"/>
          </p:nvPr>
        </p:nvSpPr>
        <p:spPr>
          <a:xfrm>
            <a:off x="8025333" y="3041033"/>
            <a:ext cx="290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454" name="Google Shape;454;p28"/>
          <p:cNvGrpSpPr/>
          <p:nvPr/>
        </p:nvGrpSpPr>
        <p:grpSpPr>
          <a:xfrm rot="772050">
            <a:off x="726402" y="3489673"/>
            <a:ext cx="454133" cy="436508"/>
            <a:chOff x="427198" y="876398"/>
            <a:chExt cx="340596" cy="327377"/>
          </a:xfrm>
        </p:grpSpPr>
        <p:sp>
          <p:nvSpPr>
            <p:cNvPr id="455" name="Google Shape;455;p2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9" name="Google Shape;459;p28"/>
          <p:cNvGrpSpPr/>
          <p:nvPr/>
        </p:nvGrpSpPr>
        <p:grpSpPr>
          <a:xfrm rot="-2224879">
            <a:off x="1112701" y="481009"/>
            <a:ext cx="285531" cy="274448"/>
            <a:chOff x="427198" y="876398"/>
            <a:chExt cx="340596" cy="327377"/>
          </a:xfrm>
        </p:grpSpPr>
        <p:sp>
          <p:nvSpPr>
            <p:cNvPr id="460" name="Google Shape;460;p2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746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/>
          <p:nvPr/>
        </p:nvSpPr>
        <p:spPr>
          <a:xfrm>
            <a:off x="64534" y="206501"/>
            <a:ext cx="11953673" cy="6036793"/>
          </a:xfrm>
          <a:custGeom>
            <a:avLst/>
            <a:gdLst/>
            <a:ahLst/>
            <a:cxnLst/>
            <a:rect l="l" t="t" r="r" b="b"/>
            <a:pathLst>
              <a:path w="93044" h="50985" extrusionOk="0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9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9"/>
          <p:cNvSpPr txBox="1">
            <a:spLocks noGrp="1"/>
          </p:cNvSpPr>
          <p:nvPr>
            <p:ph type="ctrTitle"/>
          </p:nvPr>
        </p:nvSpPr>
        <p:spPr>
          <a:xfrm>
            <a:off x="2141491" y="89274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68" name="Google Shape;468;p29"/>
          <p:cNvSpPr txBox="1">
            <a:spLocks noGrp="1"/>
          </p:cNvSpPr>
          <p:nvPr>
            <p:ph type="subTitle" idx="1"/>
          </p:nvPr>
        </p:nvSpPr>
        <p:spPr>
          <a:xfrm>
            <a:off x="2141491" y="2236816"/>
            <a:ext cx="5048400" cy="1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69" name="Google Shape;469;p29"/>
          <p:cNvSpPr txBox="1"/>
          <p:nvPr/>
        </p:nvSpPr>
        <p:spPr>
          <a:xfrm>
            <a:off x="2141491" y="5025235"/>
            <a:ext cx="53180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and includes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70" name="Google Shape;470;p29"/>
          <p:cNvGrpSpPr/>
          <p:nvPr/>
        </p:nvGrpSpPr>
        <p:grpSpPr>
          <a:xfrm rot="772050">
            <a:off x="726402" y="1854890"/>
            <a:ext cx="454133" cy="436508"/>
            <a:chOff x="427198" y="876398"/>
            <a:chExt cx="340596" cy="327377"/>
          </a:xfrm>
        </p:grpSpPr>
        <p:sp>
          <p:nvSpPr>
            <p:cNvPr id="471" name="Google Shape;471;p2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5" name="Google Shape;475;p29"/>
          <p:cNvGrpSpPr/>
          <p:nvPr/>
        </p:nvGrpSpPr>
        <p:grpSpPr>
          <a:xfrm rot="2027394">
            <a:off x="783591" y="4104513"/>
            <a:ext cx="339769" cy="326583"/>
            <a:chOff x="427198" y="876398"/>
            <a:chExt cx="340596" cy="327377"/>
          </a:xfrm>
        </p:grpSpPr>
        <p:sp>
          <p:nvSpPr>
            <p:cNvPr id="476" name="Google Shape;476;p2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818779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0"/>
          <p:cNvSpPr/>
          <p:nvPr/>
        </p:nvSpPr>
        <p:spPr>
          <a:xfrm>
            <a:off x="456901" y="428234"/>
            <a:ext cx="11278276" cy="5716444"/>
          </a:xfrm>
          <a:custGeom>
            <a:avLst/>
            <a:gdLst/>
            <a:ahLst/>
            <a:cxnLst/>
            <a:rect l="l" t="t" r="r" b="b"/>
            <a:pathLst>
              <a:path w="109750" h="92579" extrusionOk="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0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782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241733" y="273594"/>
            <a:ext cx="12689056" cy="5901660"/>
          </a:xfrm>
          <a:custGeom>
            <a:avLst/>
            <a:gdLst/>
            <a:ahLst/>
            <a:cxnLst/>
            <a:rect l="l" t="t" r="r" b="b"/>
            <a:pathLst>
              <a:path w="123123" h="57884" extrusionOk="0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033200" y="1793900"/>
            <a:ext cx="4989600" cy="4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6169200" y="1793900"/>
            <a:ext cx="4989600" cy="4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grpSp>
        <p:nvGrpSpPr>
          <p:cNvPr id="40" name="Google Shape;40;p4"/>
          <p:cNvGrpSpPr/>
          <p:nvPr/>
        </p:nvGrpSpPr>
        <p:grpSpPr>
          <a:xfrm rot="772050">
            <a:off x="11084702" y="4971223"/>
            <a:ext cx="454133" cy="436508"/>
            <a:chOff x="427198" y="876398"/>
            <a:chExt cx="340596" cy="327377"/>
          </a:xfrm>
        </p:grpSpPr>
        <p:sp>
          <p:nvSpPr>
            <p:cNvPr id="41" name="Google Shape;41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5438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/>
          <p:nvPr/>
        </p:nvSpPr>
        <p:spPr>
          <a:xfrm>
            <a:off x="-241733" y="273594"/>
            <a:ext cx="12689056" cy="5901660"/>
          </a:xfrm>
          <a:custGeom>
            <a:avLst/>
            <a:gdLst/>
            <a:ahLst/>
            <a:cxnLst/>
            <a:rect l="l" t="t" r="r" b="b"/>
            <a:pathLst>
              <a:path w="123123" h="57884" extrusionOk="0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31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6678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1AD79FA-F1EF-4B92-99A3-B0FA13BC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8ED90BE-5A6F-4405-AB3B-21F4C971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A21E90F1-537B-444D-8694-8A709EA5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11BB-AD15-43B3-AE66-773993FF493B}" type="datetimeFigureOut">
              <a:rPr lang="lv-LV" smtClean="0"/>
              <a:t>24.01.2023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5276736-7CAB-4EE2-B0C8-73E39E4D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6746E360-0576-4EF1-96E2-6FE21224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7B5-EE17-4CC1-B08D-F3CCF85D2E5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64173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757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7939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rot="2550686">
            <a:off x="1617206" y="5603159"/>
            <a:ext cx="1045479" cy="793279"/>
            <a:chOff x="5243125" y="3162925"/>
            <a:chExt cx="1096775" cy="832200"/>
          </a:xfrm>
        </p:grpSpPr>
        <p:sp>
          <p:nvSpPr>
            <p:cNvPr id="31" name="Google Shape;31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-1095237" y="5742211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8856865" y="-84764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3"/>
          <p:cNvSpPr/>
          <p:nvPr/>
        </p:nvSpPr>
        <p:spPr>
          <a:xfrm rot="-4896007">
            <a:off x="11550240" y="3002847"/>
            <a:ext cx="754969" cy="85227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3"/>
          <p:cNvSpPr/>
          <p:nvPr/>
        </p:nvSpPr>
        <p:spPr>
          <a:xfrm>
            <a:off x="-475433" y="3804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 rot="300591">
            <a:off x="-318821" y="205342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 rot="-9729183">
            <a:off x="6100258" y="-105663"/>
            <a:ext cx="1045449" cy="793256"/>
            <a:chOff x="5243125" y="3162925"/>
            <a:chExt cx="1096775" cy="832200"/>
          </a:xfrm>
        </p:grpSpPr>
        <p:sp>
          <p:nvSpPr>
            <p:cNvPr id="42" name="Google Shape;42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60000" y="320701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742467" y="1841351"/>
            <a:ext cx="157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960000" y="4329417"/>
            <a:ext cx="513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61901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3" name="Google Shape;53;p4"/>
          <p:cNvSpPr/>
          <p:nvPr/>
        </p:nvSpPr>
        <p:spPr>
          <a:xfrm>
            <a:off x="11141834" y="-374800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4"/>
          <p:cNvSpPr/>
          <p:nvPr/>
        </p:nvSpPr>
        <p:spPr>
          <a:xfrm rot="4435070">
            <a:off x="-98730" y="450060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4"/>
          <p:cNvSpPr/>
          <p:nvPr/>
        </p:nvSpPr>
        <p:spPr>
          <a:xfrm>
            <a:off x="-424583" y="6138800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11295656" y="5668515"/>
            <a:ext cx="1045497" cy="793292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31895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8977934" y="5727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5"/>
          <p:cNvSpPr/>
          <p:nvPr/>
        </p:nvSpPr>
        <p:spPr>
          <a:xfrm flipH="1">
            <a:off x="-638216" y="11133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5"/>
          <p:cNvSpPr/>
          <p:nvPr/>
        </p:nvSpPr>
        <p:spPr>
          <a:xfrm rot="-1915800">
            <a:off x="168267" y="26773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11192991" y="322591"/>
            <a:ext cx="1045424" cy="793236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510935" y="5859419"/>
            <a:ext cx="1045331" cy="793165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11567336" y="35752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754500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6780696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67807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7545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26414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6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" name="Google Shape;93;p6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43414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50800" y="2577767"/>
            <a:ext cx="4597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950800" y="1117067"/>
            <a:ext cx="4597200" cy="1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 rot="2550686">
            <a:off x="-120461" y="5815742"/>
            <a:ext cx="1045479" cy="793279"/>
            <a:chOff x="5243125" y="3162925"/>
            <a:chExt cx="1096775" cy="832200"/>
          </a:xfrm>
        </p:grpSpPr>
        <p:sp>
          <p:nvSpPr>
            <p:cNvPr id="99" name="Google Shape;99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4" name="Google Shape;104;p7"/>
          <p:cNvSpPr/>
          <p:nvPr/>
        </p:nvSpPr>
        <p:spPr>
          <a:xfrm>
            <a:off x="9250731" y="5267270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7"/>
          <p:cNvSpPr/>
          <p:nvPr/>
        </p:nvSpPr>
        <p:spPr>
          <a:xfrm>
            <a:off x="-713533" y="-2798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6" name="Google Shape;106;p7"/>
          <p:cNvSpPr/>
          <p:nvPr/>
        </p:nvSpPr>
        <p:spPr>
          <a:xfrm rot="300591">
            <a:off x="11620163" y="26090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7" name="Google Shape;107;p7"/>
          <p:cNvGrpSpPr/>
          <p:nvPr/>
        </p:nvGrpSpPr>
        <p:grpSpPr>
          <a:xfrm rot="-9151039">
            <a:off x="5776378" y="-169486"/>
            <a:ext cx="1045407" cy="793223"/>
            <a:chOff x="5243125" y="3162925"/>
            <a:chExt cx="1096775" cy="832200"/>
          </a:xfrm>
        </p:grpSpPr>
        <p:sp>
          <p:nvSpPr>
            <p:cNvPr id="108" name="Google Shape;108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576664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 rot="-506691">
            <a:off x="5282513" y="55504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5" name="Google Shape;115;p8"/>
          <p:cNvSpPr/>
          <p:nvPr/>
        </p:nvSpPr>
        <p:spPr>
          <a:xfrm>
            <a:off x="-1095237" y="5599777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6" name="Google Shape;116;p8"/>
          <p:cNvSpPr/>
          <p:nvPr/>
        </p:nvSpPr>
        <p:spPr>
          <a:xfrm>
            <a:off x="8844130" y="-103668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7" name="Google Shape;117;p8"/>
          <p:cNvGrpSpPr/>
          <p:nvPr/>
        </p:nvGrpSpPr>
        <p:grpSpPr>
          <a:xfrm rot="-2700000">
            <a:off x="11765791" y="2244658"/>
            <a:ext cx="1045424" cy="793236"/>
            <a:chOff x="5243125" y="3162925"/>
            <a:chExt cx="1096775" cy="832200"/>
          </a:xfrm>
        </p:grpSpPr>
        <p:sp>
          <p:nvSpPr>
            <p:cNvPr id="118" name="Google Shape;118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-354415" y="7192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4" name="Google Shape;124;p8"/>
          <p:cNvGrpSpPr/>
          <p:nvPr/>
        </p:nvGrpSpPr>
        <p:grpSpPr>
          <a:xfrm rot="7413934">
            <a:off x="-505614" y="4548442"/>
            <a:ext cx="1045283" cy="793129"/>
            <a:chOff x="5243125" y="3162925"/>
            <a:chExt cx="1096775" cy="832200"/>
          </a:xfrm>
        </p:grpSpPr>
        <p:sp>
          <p:nvSpPr>
            <p:cNvPr id="125" name="Google Shape;125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0" name="Google Shape;130;p8"/>
          <p:cNvSpPr/>
          <p:nvPr/>
        </p:nvSpPr>
        <p:spPr>
          <a:xfrm rot="-7294762">
            <a:off x="5647703" y="118601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635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520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4534" y="206501"/>
            <a:ext cx="11953673" cy="6036793"/>
          </a:xfrm>
          <a:custGeom>
            <a:avLst/>
            <a:gdLst/>
            <a:ahLst/>
            <a:cxnLst/>
            <a:rect l="l" t="t" r="r" b="b"/>
            <a:pathLst>
              <a:path w="93044" h="50985" extrusionOk="0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748317" y="3195463"/>
            <a:ext cx="38768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6566851" y="3196363"/>
            <a:ext cx="38768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748317" y="3971617"/>
            <a:ext cx="38768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6566851" y="3971617"/>
            <a:ext cx="38768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60000" y="59377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rot="-2224879">
            <a:off x="467185" y="4855509"/>
            <a:ext cx="285531" cy="274448"/>
            <a:chOff x="427198" y="876398"/>
            <a:chExt cx="340596" cy="327377"/>
          </a:xfrm>
        </p:grpSpPr>
        <p:sp>
          <p:nvSpPr>
            <p:cNvPr id="54" name="Google Shape;54;p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726413" y="1146223"/>
            <a:ext cx="454128" cy="436503"/>
            <a:chOff x="427198" y="876398"/>
            <a:chExt cx="340596" cy="327377"/>
          </a:xfrm>
        </p:grpSpPr>
        <p:sp>
          <p:nvSpPr>
            <p:cNvPr id="59" name="Google Shape;59;p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00533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1095241" y="5906537"/>
            <a:ext cx="15005333" cy="1855667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5392312" y="93404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9"/>
          <p:cNvSpPr/>
          <p:nvPr/>
        </p:nvSpPr>
        <p:spPr>
          <a:xfrm>
            <a:off x="9996935" y="1262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220878" y="513415"/>
            <a:ext cx="1045497" cy="793292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11537006" y="4983885"/>
            <a:ext cx="871015" cy="98327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141200" y="1682800"/>
            <a:ext cx="6100000" cy="1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5141200" y="3384033"/>
            <a:ext cx="6100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17838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768933" y="2418000"/>
            <a:ext cx="3764800" cy="2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9221201" y="582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8" name="Google Shape;148;p10"/>
          <p:cNvSpPr/>
          <p:nvPr/>
        </p:nvSpPr>
        <p:spPr>
          <a:xfrm flipH="1">
            <a:off x="-939416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9" name="Google Shape;149;p10"/>
          <p:cNvSpPr/>
          <p:nvPr/>
        </p:nvSpPr>
        <p:spPr>
          <a:xfrm rot="-1915800">
            <a:off x="-285900" y="3886608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0" name="Google Shape;150;p10"/>
          <p:cNvGrpSpPr/>
          <p:nvPr/>
        </p:nvGrpSpPr>
        <p:grpSpPr>
          <a:xfrm rot="-2700000">
            <a:off x="11344824" y="4470891"/>
            <a:ext cx="1045424" cy="793236"/>
            <a:chOff x="5243125" y="3162925"/>
            <a:chExt cx="1096775" cy="832200"/>
          </a:xfrm>
        </p:grpSpPr>
        <p:sp>
          <p:nvSpPr>
            <p:cNvPr id="151" name="Google Shape;151;p1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6079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10607357" y="5092125"/>
            <a:ext cx="1045424" cy="793236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1062242" y="5742211"/>
            <a:ext cx="14980100" cy="207220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9742534" y="-10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5" name="Google Shape;165;p11"/>
          <p:cNvSpPr/>
          <p:nvPr/>
        </p:nvSpPr>
        <p:spPr>
          <a:xfrm flipH="1">
            <a:off x="-974149" y="318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6" name="Google Shape;166;p11"/>
          <p:cNvSpPr/>
          <p:nvPr/>
        </p:nvSpPr>
        <p:spPr>
          <a:xfrm rot="-506691">
            <a:off x="573312" y="47857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76998" y="924452"/>
            <a:ext cx="1045331" cy="793165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11103936" y="18260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719200"/>
            <a:ext cx="8768000" cy="19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712000" y="2715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0703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68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1334633" y="235116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9" name="Google Shape;179;p13"/>
          <p:cNvSpPr/>
          <p:nvPr/>
        </p:nvSpPr>
        <p:spPr>
          <a:xfrm rot="300591">
            <a:off x="11570779" y="497047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3"/>
          <p:cNvSpPr/>
          <p:nvPr/>
        </p:nvSpPr>
        <p:spPr>
          <a:xfrm>
            <a:off x="10124368" y="620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1" name="Google Shape;181;p13"/>
          <p:cNvGrpSpPr/>
          <p:nvPr/>
        </p:nvGrpSpPr>
        <p:grpSpPr>
          <a:xfrm rot="1495610">
            <a:off x="-452462" y="5795794"/>
            <a:ext cx="1045439" cy="793247"/>
            <a:chOff x="5243125" y="3162925"/>
            <a:chExt cx="1096775" cy="832200"/>
          </a:xfrm>
        </p:grpSpPr>
        <p:sp>
          <p:nvSpPr>
            <p:cNvPr id="182" name="Google Shape;182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9552285">
            <a:off x="11724636" y="1540586"/>
            <a:ext cx="1045403" cy="793220"/>
            <a:chOff x="5243125" y="3162925"/>
            <a:chExt cx="1096775" cy="832200"/>
          </a:xfrm>
        </p:grpSpPr>
        <p:sp>
          <p:nvSpPr>
            <p:cNvPr id="188" name="Google Shape;188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3" name="Google Shape;193;p13"/>
          <p:cNvSpPr/>
          <p:nvPr/>
        </p:nvSpPr>
        <p:spPr>
          <a:xfrm rot="10499409" flipH="1">
            <a:off x="-216621" y="19353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96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1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4485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5526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5"/>
          </p:nvPr>
        </p:nvSpPr>
        <p:spPr>
          <a:xfrm>
            <a:off x="4485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/>
          </p:nvPr>
        </p:nvSpPr>
        <p:spPr>
          <a:xfrm>
            <a:off x="801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048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8"/>
          </p:nvPr>
        </p:nvSpPr>
        <p:spPr>
          <a:xfrm>
            <a:off x="801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96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3" hasCustomPrompt="1"/>
          </p:nvPr>
        </p:nvSpPr>
        <p:spPr>
          <a:xfrm>
            <a:off x="2001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4"/>
          </p:nvPr>
        </p:nvSpPr>
        <p:spPr>
          <a:xfrm>
            <a:off x="96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5"/>
          </p:nvPr>
        </p:nvSpPr>
        <p:spPr>
          <a:xfrm>
            <a:off x="4485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6" hasCustomPrompt="1"/>
          </p:nvPr>
        </p:nvSpPr>
        <p:spPr>
          <a:xfrm>
            <a:off x="5526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7"/>
          </p:nvPr>
        </p:nvSpPr>
        <p:spPr>
          <a:xfrm>
            <a:off x="4485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8"/>
          </p:nvPr>
        </p:nvSpPr>
        <p:spPr>
          <a:xfrm>
            <a:off x="801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48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0"/>
          </p:nvPr>
        </p:nvSpPr>
        <p:spPr>
          <a:xfrm>
            <a:off x="801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49800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4205167" y="3476467"/>
            <a:ext cx="7036000" cy="6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4205167" y="1505267"/>
            <a:ext cx="703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9082201" y="5234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7" name="Google Shape;217;p14"/>
          <p:cNvGrpSpPr/>
          <p:nvPr/>
        </p:nvGrpSpPr>
        <p:grpSpPr>
          <a:xfrm rot="-9151039">
            <a:off x="10004711" y="-30486"/>
            <a:ext cx="1045407" cy="793223"/>
            <a:chOff x="5243125" y="3162925"/>
            <a:chExt cx="1096775" cy="832200"/>
          </a:xfrm>
        </p:grpSpPr>
        <p:sp>
          <p:nvSpPr>
            <p:cNvPr id="218" name="Google Shape;218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3" name="Google Shape;223;p14"/>
          <p:cNvSpPr/>
          <p:nvPr/>
        </p:nvSpPr>
        <p:spPr>
          <a:xfrm rot="6070424">
            <a:off x="3244597" y="210019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4" name="Google Shape;224;p14"/>
          <p:cNvGrpSpPr/>
          <p:nvPr/>
        </p:nvGrpSpPr>
        <p:grpSpPr>
          <a:xfrm rot="7523987">
            <a:off x="-402450" y="2838670"/>
            <a:ext cx="1045380" cy="793204"/>
            <a:chOff x="5243125" y="3162925"/>
            <a:chExt cx="1096775" cy="832200"/>
          </a:xfrm>
        </p:grpSpPr>
        <p:sp>
          <p:nvSpPr>
            <p:cNvPr id="225" name="Google Shape;225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199939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0000" y="2322800"/>
            <a:ext cx="48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960000" y="3086400"/>
            <a:ext cx="4890000" cy="1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06691" flipH="1">
            <a:off x="11774770" y="30689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4" name="Google Shape;234;p15"/>
          <p:cNvSpPr/>
          <p:nvPr/>
        </p:nvSpPr>
        <p:spPr>
          <a:xfrm flipH="1">
            <a:off x="-1026316" y="-1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5" name="Google Shape;235;p15"/>
          <p:cNvGrpSpPr/>
          <p:nvPr/>
        </p:nvGrpSpPr>
        <p:grpSpPr>
          <a:xfrm rot="9206592" flipH="1">
            <a:off x="5251784" y="373529"/>
            <a:ext cx="908981" cy="689708"/>
            <a:chOff x="5243125" y="3162925"/>
            <a:chExt cx="1096775" cy="832200"/>
          </a:xfrm>
        </p:grpSpPr>
        <p:sp>
          <p:nvSpPr>
            <p:cNvPr id="236" name="Google Shape;236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1" name="Google Shape;241;p15"/>
          <p:cNvSpPr/>
          <p:nvPr/>
        </p:nvSpPr>
        <p:spPr>
          <a:xfrm flipH="1">
            <a:off x="8798510" y="800033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2" name="Google Shape;242;p15"/>
          <p:cNvSpPr/>
          <p:nvPr/>
        </p:nvSpPr>
        <p:spPr>
          <a:xfrm flipH="1">
            <a:off x="-687757" y="5382167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15"/>
          <p:cNvSpPr/>
          <p:nvPr/>
        </p:nvSpPr>
        <p:spPr>
          <a:xfrm rot="506691" flipH="1">
            <a:off x="-218664" y="31372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4" name="Google Shape;244;p15"/>
          <p:cNvGrpSpPr/>
          <p:nvPr/>
        </p:nvGrpSpPr>
        <p:grpSpPr>
          <a:xfrm rot="1486779" flipH="1">
            <a:off x="7972516" y="5793607"/>
            <a:ext cx="908899" cy="689645"/>
            <a:chOff x="5243125" y="3162925"/>
            <a:chExt cx="1096775" cy="832200"/>
          </a:xfrm>
        </p:grpSpPr>
        <p:sp>
          <p:nvSpPr>
            <p:cNvPr id="245" name="Google Shape;245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98434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 flipH="1">
            <a:off x="-1317182" y="56881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2" name="Google Shape;252;p16"/>
          <p:cNvGrpSpPr/>
          <p:nvPr/>
        </p:nvGrpSpPr>
        <p:grpSpPr>
          <a:xfrm rot="9206592" flipH="1">
            <a:off x="11347418" y="5679229"/>
            <a:ext cx="908981" cy="689708"/>
            <a:chOff x="5243125" y="3162925"/>
            <a:chExt cx="1096775" cy="832200"/>
          </a:xfrm>
        </p:grpSpPr>
        <p:sp>
          <p:nvSpPr>
            <p:cNvPr id="253" name="Google Shape;253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8" name="Google Shape;258;p16"/>
          <p:cNvSpPr/>
          <p:nvPr/>
        </p:nvSpPr>
        <p:spPr>
          <a:xfrm flipH="1">
            <a:off x="9703510" y="0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6"/>
          <p:cNvSpPr/>
          <p:nvPr/>
        </p:nvSpPr>
        <p:spPr>
          <a:xfrm rot="506691" flipH="1">
            <a:off x="215703" y="3964930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6"/>
          <p:cNvSpPr/>
          <p:nvPr/>
        </p:nvSpPr>
        <p:spPr>
          <a:xfrm rot="-4650776" flipH="1">
            <a:off x="11361381" y="1830806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1" name="Google Shape;261;p16"/>
          <p:cNvGrpSpPr/>
          <p:nvPr/>
        </p:nvGrpSpPr>
        <p:grpSpPr>
          <a:xfrm rot="2507887" flipH="1">
            <a:off x="5989" y="756259"/>
            <a:ext cx="909004" cy="689725"/>
            <a:chOff x="5243125" y="3162925"/>
            <a:chExt cx="1096775" cy="832200"/>
          </a:xfrm>
        </p:grpSpPr>
        <p:sp>
          <p:nvSpPr>
            <p:cNvPr id="262" name="Google Shape;262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2"/>
          </p:nvPr>
        </p:nvSpPr>
        <p:spPr>
          <a:xfrm>
            <a:off x="242343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3"/>
          </p:nvPr>
        </p:nvSpPr>
        <p:spPr>
          <a:xfrm>
            <a:off x="674256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subTitle" idx="1"/>
          </p:nvPr>
        </p:nvSpPr>
        <p:spPr>
          <a:xfrm>
            <a:off x="6742567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4"/>
          </p:nvPr>
        </p:nvSpPr>
        <p:spPr>
          <a:xfrm>
            <a:off x="2423433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8646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266454" y="25258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4" name="Google Shape;274;p17"/>
          <p:cNvSpPr/>
          <p:nvPr/>
        </p:nvSpPr>
        <p:spPr>
          <a:xfrm>
            <a:off x="8437397" y="5933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10924662" y="5108882"/>
            <a:ext cx="767057" cy="582020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713549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60000" y="2942467"/>
            <a:ext cx="5400000" cy="31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45233" y="2007200"/>
            <a:ext cx="4686800" cy="4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93060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7" name="Google Shape;287;p18"/>
          <p:cNvSpPr/>
          <p:nvPr/>
        </p:nvSpPr>
        <p:spPr>
          <a:xfrm>
            <a:off x="-404867" y="56813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8" name="Google Shape;288;p18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657669" y="-118811"/>
            <a:ext cx="1045367" cy="793193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18"/>
          <p:cNvSpPr/>
          <p:nvPr/>
        </p:nvSpPr>
        <p:spPr>
          <a:xfrm flipH="1">
            <a:off x="5983067" y="619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960000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960000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4558961" y="2609088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4558961" y="3147021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8157931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8157932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8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122839" y="256306"/>
            <a:ext cx="12192184" cy="6144023"/>
          </a:xfrm>
          <a:custGeom>
            <a:avLst/>
            <a:gdLst/>
            <a:ahLst/>
            <a:cxnLst/>
            <a:rect l="l" t="t" r="r" b="b"/>
            <a:pathLst>
              <a:path w="112229" h="58574" extrusionOk="0">
                <a:moveTo>
                  <a:pt x="52457" y="0"/>
                </a:moveTo>
                <a:cubicBezTo>
                  <a:pt x="35653" y="0"/>
                  <a:pt x="20526" y="2280"/>
                  <a:pt x="14586" y="7162"/>
                </a:cubicBezTo>
                <a:cubicBezTo>
                  <a:pt x="8632" y="12080"/>
                  <a:pt x="6239" y="19200"/>
                  <a:pt x="6001" y="22593"/>
                </a:cubicBezTo>
                <a:cubicBezTo>
                  <a:pt x="5846" y="24950"/>
                  <a:pt x="5430" y="30403"/>
                  <a:pt x="4763" y="32678"/>
                </a:cubicBezTo>
                <a:cubicBezTo>
                  <a:pt x="3108" y="38381"/>
                  <a:pt x="0" y="47858"/>
                  <a:pt x="3132" y="58574"/>
                </a:cubicBezTo>
                <a:lnTo>
                  <a:pt x="105335" y="58574"/>
                </a:lnTo>
                <a:cubicBezTo>
                  <a:pt x="105335" y="58574"/>
                  <a:pt x="112229" y="50751"/>
                  <a:pt x="105335" y="42441"/>
                </a:cubicBezTo>
                <a:cubicBezTo>
                  <a:pt x="102001" y="38440"/>
                  <a:pt x="104764" y="29903"/>
                  <a:pt x="105954" y="23081"/>
                </a:cubicBezTo>
                <a:cubicBezTo>
                  <a:pt x="107347" y="15175"/>
                  <a:pt x="101942" y="6662"/>
                  <a:pt x="94155" y="4698"/>
                </a:cubicBezTo>
                <a:cubicBezTo>
                  <a:pt x="82086" y="1631"/>
                  <a:pt x="66671" y="0"/>
                  <a:pt x="52457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6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 rot="1554292">
            <a:off x="312664" y="3158276"/>
            <a:ext cx="285545" cy="274464"/>
            <a:chOff x="427198" y="876398"/>
            <a:chExt cx="340596" cy="327377"/>
          </a:xfrm>
        </p:grpSpPr>
        <p:sp>
          <p:nvSpPr>
            <p:cNvPr id="68" name="Google Shape;68;p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6"/>
          <p:cNvGrpSpPr/>
          <p:nvPr/>
        </p:nvGrpSpPr>
        <p:grpSpPr>
          <a:xfrm rot="1509799">
            <a:off x="11303253" y="3398327"/>
            <a:ext cx="454128" cy="436503"/>
            <a:chOff x="427198" y="876398"/>
            <a:chExt cx="340596" cy="327377"/>
          </a:xfrm>
        </p:grpSpPr>
        <p:sp>
          <p:nvSpPr>
            <p:cNvPr id="73" name="Google Shape;73;p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22550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2" name="Google Shape;312;p19"/>
          <p:cNvSpPr/>
          <p:nvPr/>
        </p:nvSpPr>
        <p:spPr>
          <a:xfrm>
            <a:off x="-1073300" y="55610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19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4" name="Google Shape;314;p19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315" name="Google Shape;315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rot="1388821" flipH="1">
            <a:off x="4277869" y="6404989"/>
            <a:ext cx="1045367" cy="793193"/>
            <a:chOff x="5243125" y="3162925"/>
            <a:chExt cx="1096775" cy="832200"/>
          </a:xfrm>
        </p:grpSpPr>
        <p:sp>
          <p:nvSpPr>
            <p:cNvPr id="321" name="Google Shape;321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6" name="Google Shape;326;p19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9"/>
          <p:cNvSpPr/>
          <p:nvPr/>
        </p:nvSpPr>
        <p:spPr>
          <a:xfrm flipH="1">
            <a:off x="167801" y="-5808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 idx="2"/>
          </p:nvPr>
        </p:nvSpPr>
        <p:spPr>
          <a:xfrm>
            <a:off x="4006867" y="492286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1"/>
          </p:nvPr>
        </p:nvSpPr>
        <p:spPr>
          <a:xfrm>
            <a:off x="4006867" y="5460800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 idx="3"/>
          </p:nvPr>
        </p:nvSpPr>
        <p:spPr>
          <a:xfrm>
            <a:off x="4006871" y="1709600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4006867" y="2247533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 idx="5"/>
          </p:nvPr>
        </p:nvSpPr>
        <p:spPr>
          <a:xfrm>
            <a:off x="4006867" y="331621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4006867" y="3854167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7258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9093768" y="5836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11356045" y="1242581"/>
            <a:ext cx="1045407" cy="793223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1064531" y="-159848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425083" y="4027103"/>
            <a:ext cx="1045380" cy="793204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460682" y="11817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5320967" y="61655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574833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3574833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8804515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8804515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960000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960000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6189681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6189679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2165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 flipH="1">
            <a:off x="8951559" y="5758134"/>
            <a:ext cx="3953973" cy="9774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63" name="Google Shape;363;p21"/>
          <p:cNvGrpSpPr/>
          <p:nvPr/>
        </p:nvGrpSpPr>
        <p:grpSpPr>
          <a:xfrm rot="7523987">
            <a:off x="-197950" y="2622437"/>
            <a:ext cx="1045380" cy="793204"/>
            <a:chOff x="5243125" y="3162925"/>
            <a:chExt cx="1096775" cy="832200"/>
          </a:xfrm>
        </p:grpSpPr>
        <p:sp>
          <p:nvSpPr>
            <p:cNvPr id="364" name="Google Shape;364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69" name="Google Shape;369;p21"/>
          <p:cNvSpPr/>
          <p:nvPr/>
        </p:nvSpPr>
        <p:spPr>
          <a:xfrm flipH="1">
            <a:off x="-1090016" y="-321566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21"/>
          <p:cNvSpPr/>
          <p:nvPr/>
        </p:nvSpPr>
        <p:spPr>
          <a:xfrm rot="-1915800">
            <a:off x="11321734" y="6661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21"/>
          <p:cNvSpPr/>
          <p:nvPr/>
        </p:nvSpPr>
        <p:spPr>
          <a:xfrm rot="-1915800">
            <a:off x="2665167" y="62739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72" name="Google Shape;372;p21"/>
          <p:cNvGrpSpPr/>
          <p:nvPr/>
        </p:nvGrpSpPr>
        <p:grpSpPr>
          <a:xfrm rot="-9353023">
            <a:off x="11583111" y="3490991"/>
            <a:ext cx="1045443" cy="793251"/>
            <a:chOff x="5243125" y="3162925"/>
            <a:chExt cx="1096775" cy="832200"/>
          </a:xfrm>
        </p:grpSpPr>
        <p:sp>
          <p:nvSpPr>
            <p:cNvPr id="373" name="Google Shape;373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2"/>
          </p:nvPr>
        </p:nvSpPr>
        <p:spPr>
          <a:xfrm>
            <a:off x="950784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950784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3"/>
          </p:nvPr>
        </p:nvSpPr>
        <p:spPr>
          <a:xfrm>
            <a:off x="8594388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8594388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title" idx="5"/>
          </p:nvPr>
        </p:nvSpPr>
        <p:spPr>
          <a:xfrm>
            <a:off x="950784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950784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 idx="7"/>
          </p:nvPr>
        </p:nvSpPr>
        <p:spPr>
          <a:xfrm>
            <a:off x="8594388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8"/>
          </p:nvPr>
        </p:nvSpPr>
        <p:spPr>
          <a:xfrm>
            <a:off x="859438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66986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 flipH="1">
            <a:off x="-1482833" y="60304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9" name="Google Shape;389;p22"/>
          <p:cNvGrpSpPr/>
          <p:nvPr/>
        </p:nvGrpSpPr>
        <p:grpSpPr>
          <a:xfrm rot="7523987">
            <a:off x="103383" y="578570"/>
            <a:ext cx="1045380" cy="793204"/>
            <a:chOff x="5243125" y="3162925"/>
            <a:chExt cx="1096775" cy="832200"/>
          </a:xfrm>
        </p:grpSpPr>
        <p:sp>
          <p:nvSpPr>
            <p:cNvPr id="390" name="Google Shape;390;p2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5" name="Google Shape;395;p22"/>
          <p:cNvSpPr/>
          <p:nvPr/>
        </p:nvSpPr>
        <p:spPr>
          <a:xfrm flipH="1">
            <a:off x="9660385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6" name="Google Shape;396;p22"/>
          <p:cNvSpPr/>
          <p:nvPr/>
        </p:nvSpPr>
        <p:spPr>
          <a:xfrm rot="-1915800">
            <a:off x="11553434" y="20678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 idx="2"/>
          </p:nvPr>
        </p:nvSpPr>
        <p:spPr>
          <a:xfrm>
            <a:off x="2852451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852451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title" idx="3"/>
          </p:nvPr>
        </p:nvSpPr>
        <p:spPr>
          <a:xfrm>
            <a:off x="8042747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ubTitle" idx="4"/>
          </p:nvPr>
        </p:nvSpPr>
        <p:spPr>
          <a:xfrm>
            <a:off x="8042817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title" idx="5"/>
          </p:nvPr>
        </p:nvSpPr>
        <p:spPr>
          <a:xfrm>
            <a:off x="2852451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6"/>
          </p:nvPr>
        </p:nvSpPr>
        <p:spPr>
          <a:xfrm>
            <a:off x="2852451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7"/>
          </p:nvPr>
        </p:nvSpPr>
        <p:spPr>
          <a:xfrm>
            <a:off x="8042747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8"/>
          </p:nvPr>
        </p:nvSpPr>
        <p:spPr>
          <a:xfrm>
            <a:off x="8042747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9"/>
          </p:nvPr>
        </p:nvSpPr>
        <p:spPr>
          <a:xfrm>
            <a:off x="2852451" y="3374551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3"/>
          </p:nvPr>
        </p:nvSpPr>
        <p:spPr>
          <a:xfrm>
            <a:off x="2852451" y="39934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14"/>
          </p:nvPr>
        </p:nvSpPr>
        <p:spPr>
          <a:xfrm>
            <a:off x="8042817" y="3374617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5"/>
          </p:nvPr>
        </p:nvSpPr>
        <p:spPr>
          <a:xfrm>
            <a:off x="8042817" y="399341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85180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/>
          <p:nvPr/>
        </p:nvSpPr>
        <p:spPr>
          <a:xfrm>
            <a:off x="8450263" y="53995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2" name="Google Shape;412;p23"/>
          <p:cNvGrpSpPr/>
          <p:nvPr/>
        </p:nvGrpSpPr>
        <p:grpSpPr>
          <a:xfrm rot="-2700000">
            <a:off x="11603624" y="3032391"/>
            <a:ext cx="1045424" cy="793236"/>
            <a:chOff x="5243125" y="3162925"/>
            <a:chExt cx="1096775" cy="832200"/>
          </a:xfrm>
        </p:grpSpPr>
        <p:sp>
          <p:nvSpPr>
            <p:cNvPr id="413" name="Google Shape;413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-354415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3"/>
          <p:cNvSpPr/>
          <p:nvPr/>
        </p:nvSpPr>
        <p:spPr>
          <a:xfrm rot="-506691">
            <a:off x="58479" y="57126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20" name="Google Shape;420;p23"/>
          <p:cNvGrpSpPr/>
          <p:nvPr/>
        </p:nvGrpSpPr>
        <p:grpSpPr>
          <a:xfrm rot="3393668">
            <a:off x="-181602" y="1727652"/>
            <a:ext cx="1045331" cy="793165"/>
            <a:chOff x="5243125" y="3162925"/>
            <a:chExt cx="1096775" cy="832200"/>
          </a:xfrm>
        </p:grpSpPr>
        <p:sp>
          <p:nvSpPr>
            <p:cNvPr id="421" name="Google Shape;421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26" name="Google Shape;426;p23"/>
          <p:cNvSpPr/>
          <p:nvPr/>
        </p:nvSpPr>
        <p:spPr>
          <a:xfrm rot="-7294762">
            <a:off x="10941769" y="1775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7" name="Google Shape;427;p23"/>
          <p:cNvSpPr txBox="1">
            <a:spLocks noGrp="1"/>
          </p:cNvSpPr>
          <p:nvPr>
            <p:ph type="title" hasCustomPrompt="1"/>
          </p:nvPr>
        </p:nvSpPr>
        <p:spPr>
          <a:xfrm>
            <a:off x="11940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1"/>
          </p:nvPr>
        </p:nvSpPr>
        <p:spPr>
          <a:xfrm>
            <a:off x="1194000" y="3516367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2" hasCustomPrompt="1"/>
          </p:nvPr>
        </p:nvSpPr>
        <p:spPr>
          <a:xfrm>
            <a:off x="48916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3"/>
          </p:nvPr>
        </p:nvSpPr>
        <p:spPr>
          <a:xfrm>
            <a:off x="4891600" y="3516340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title" idx="4" hasCustomPrompt="1"/>
          </p:nvPr>
        </p:nvSpPr>
        <p:spPr>
          <a:xfrm>
            <a:off x="85892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5"/>
          </p:nvPr>
        </p:nvSpPr>
        <p:spPr>
          <a:xfrm>
            <a:off x="8589200" y="3516335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 idx="7"/>
          </p:nvPr>
        </p:nvSpPr>
        <p:spPr>
          <a:xfrm>
            <a:off x="12032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8"/>
          </p:nvPr>
        </p:nvSpPr>
        <p:spPr>
          <a:xfrm>
            <a:off x="48916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title" idx="9"/>
          </p:nvPr>
        </p:nvSpPr>
        <p:spPr>
          <a:xfrm>
            <a:off x="85800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7237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10557214" y="-370599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9" name="Google Shape;439;p24"/>
          <p:cNvSpPr/>
          <p:nvPr/>
        </p:nvSpPr>
        <p:spPr>
          <a:xfrm>
            <a:off x="-1172699" y="61389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0" name="Google Shape;440;p24"/>
          <p:cNvSpPr/>
          <p:nvPr/>
        </p:nvSpPr>
        <p:spPr>
          <a:xfrm rot="3358128">
            <a:off x="11635841" y="3804856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41" name="Google Shape;441;p24"/>
          <p:cNvGrpSpPr/>
          <p:nvPr/>
        </p:nvGrpSpPr>
        <p:grpSpPr>
          <a:xfrm rot="-7858715">
            <a:off x="-108557" y="282551"/>
            <a:ext cx="1045413" cy="793228"/>
            <a:chOff x="5243125" y="3162925"/>
            <a:chExt cx="1096775" cy="832200"/>
          </a:xfrm>
        </p:grpSpPr>
        <p:sp>
          <p:nvSpPr>
            <p:cNvPr id="442" name="Google Shape;442;p2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46287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flipH="1">
            <a:off x="-427520" y="-103665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0" name="Google Shape;450;p25"/>
          <p:cNvSpPr/>
          <p:nvPr/>
        </p:nvSpPr>
        <p:spPr>
          <a:xfrm>
            <a:off x="7063834" y="61388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1" name="Google Shape;451;p25"/>
          <p:cNvSpPr/>
          <p:nvPr/>
        </p:nvSpPr>
        <p:spPr>
          <a:xfrm rot="3358128">
            <a:off x="11302708" y="432074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52" name="Google Shape;452;p25"/>
          <p:cNvGrpSpPr/>
          <p:nvPr/>
        </p:nvGrpSpPr>
        <p:grpSpPr>
          <a:xfrm rot="-7858715">
            <a:off x="1663910" y="6282018"/>
            <a:ext cx="1045413" cy="793228"/>
            <a:chOff x="5243125" y="3162925"/>
            <a:chExt cx="1096775" cy="832200"/>
          </a:xfrm>
        </p:grpSpPr>
        <p:sp>
          <p:nvSpPr>
            <p:cNvPr id="453" name="Google Shape;453;p2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94419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8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494" name="Google Shape;494;p2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9" name="Google Shape;499;p28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0" name="Google Shape;500;p28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1" name="Google Shape;501;p28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703157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5577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881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241733" y="273594"/>
            <a:ext cx="12689056" cy="5901660"/>
          </a:xfrm>
          <a:custGeom>
            <a:avLst/>
            <a:gdLst/>
            <a:ahLst/>
            <a:cxnLst/>
            <a:rect l="l" t="t" r="r" b="b"/>
            <a:pathLst>
              <a:path w="123123" h="57884" extrusionOk="0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7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651667" y="1785833"/>
            <a:ext cx="462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1651667" y="2729100"/>
            <a:ext cx="4928000" cy="2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grpSp>
        <p:nvGrpSpPr>
          <p:cNvPr id="82" name="Google Shape;82;p7"/>
          <p:cNvGrpSpPr/>
          <p:nvPr/>
        </p:nvGrpSpPr>
        <p:grpSpPr>
          <a:xfrm rot="1509799">
            <a:off x="9210687" y="375545"/>
            <a:ext cx="454128" cy="436503"/>
            <a:chOff x="427198" y="876398"/>
            <a:chExt cx="340596" cy="327377"/>
          </a:xfrm>
        </p:grpSpPr>
        <p:sp>
          <p:nvSpPr>
            <p:cNvPr id="83" name="Google Shape;83;p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7"/>
          <p:cNvGrpSpPr/>
          <p:nvPr/>
        </p:nvGrpSpPr>
        <p:grpSpPr>
          <a:xfrm rot="-2224879">
            <a:off x="614052" y="3291776"/>
            <a:ext cx="285531" cy="274448"/>
            <a:chOff x="427198" y="876398"/>
            <a:chExt cx="340596" cy="327377"/>
          </a:xfrm>
        </p:grpSpPr>
        <p:sp>
          <p:nvSpPr>
            <p:cNvPr id="88" name="Google Shape;88;p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" name="Google Shape;92;p7"/>
          <p:cNvGrpSpPr/>
          <p:nvPr/>
        </p:nvGrpSpPr>
        <p:grpSpPr>
          <a:xfrm rot="1554292">
            <a:off x="11586097" y="1298676"/>
            <a:ext cx="285545" cy="274464"/>
            <a:chOff x="427198" y="876398"/>
            <a:chExt cx="340596" cy="327377"/>
          </a:xfrm>
        </p:grpSpPr>
        <p:sp>
          <p:nvSpPr>
            <p:cNvPr id="93" name="Google Shape;93;p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1080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>
            <a:off x="456901" y="428234"/>
            <a:ext cx="11278276" cy="5716444"/>
          </a:xfrm>
          <a:custGeom>
            <a:avLst/>
            <a:gdLst/>
            <a:ahLst/>
            <a:cxnLst/>
            <a:rect l="l" t="t" r="r" b="b"/>
            <a:pathLst>
              <a:path w="109750" h="92579" extrusionOk="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8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703217" y="1869884"/>
            <a:ext cx="5918400" cy="3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1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 rot="1509646">
            <a:off x="8321024" y="488045"/>
            <a:ext cx="339773" cy="326587"/>
            <a:chOff x="427198" y="876398"/>
            <a:chExt cx="340596" cy="327377"/>
          </a:xfrm>
        </p:grpSpPr>
        <p:sp>
          <p:nvSpPr>
            <p:cNvPr id="102" name="Google Shape;102;p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" name="Google Shape;106;p8"/>
          <p:cNvGrpSpPr/>
          <p:nvPr/>
        </p:nvGrpSpPr>
        <p:grpSpPr>
          <a:xfrm rot="1289827">
            <a:off x="10236353" y="550035"/>
            <a:ext cx="339801" cy="326613"/>
            <a:chOff x="427198" y="876398"/>
            <a:chExt cx="340596" cy="327377"/>
          </a:xfrm>
        </p:grpSpPr>
        <p:sp>
          <p:nvSpPr>
            <p:cNvPr id="107" name="Google Shape;107;p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67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 flipH="1">
            <a:off x="456901" y="428234"/>
            <a:ext cx="11278276" cy="5716444"/>
          </a:xfrm>
          <a:custGeom>
            <a:avLst/>
            <a:gdLst/>
            <a:ahLst/>
            <a:cxnLst/>
            <a:rect l="l" t="t" r="r" b="b"/>
            <a:pathLst>
              <a:path w="109750" h="92579" extrusionOk="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>
            <a:off x="-8570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>
            <a:off x="0" y="6147600"/>
            <a:ext cx="12205600" cy="710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847800" y="1321728"/>
            <a:ext cx="6496400" cy="9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847900" y="2279735"/>
            <a:ext cx="6496400" cy="19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lv-LV"/>
              <a:t>Noklikšķiniet, lai rediģētu šablona apakšvirsraksta stilu</a:t>
            </a: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 rot="-2224879">
            <a:off x="614068" y="1685209"/>
            <a:ext cx="285531" cy="274448"/>
            <a:chOff x="427198" y="876398"/>
            <a:chExt cx="340596" cy="327377"/>
          </a:xfrm>
        </p:grpSpPr>
        <p:sp>
          <p:nvSpPr>
            <p:cNvPr id="118" name="Google Shape;118;p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9"/>
          <p:cNvGrpSpPr/>
          <p:nvPr/>
        </p:nvGrpSpPr>
        <p:grpSpPr>
          <a:xfrm rot="-318100">
            <a:off x="11455147" y="3754495"/>
            <a:ext cx="285551" cy="274468"/>
            <a:chOff x="427198" y="876398"/>
            <a:chExt cx="340596" cy="327377"/>
          </a:xfrm>
        </p:grpSpPr>
        <p:sp>
          <p:nvSpPr>
            <p:cNvPr id="123" name="Google Shape;123;p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3082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6642133" y="4582667"/>
            <a:ext cx="4596400" cy="1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lv-LV"/>
              <a:t>Rediģēt šablona virsraksta stilu</a:t>
            </a:r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 rot="-2562875">
            <a:off x="334291" y="2648167"/>
            <a:ext cx="339819" cy="326631"/>
            <a:chOff x="427198" y="876398"/>
            <a:chExt cx="340596" cy="327377"/>
          </a:xfrm>
        </p:grpSpPr>
        <p:sp>
          <p:nvSpPr>
            <p:cNvPr id="130" name="Google Shape;130;p1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" name="Google Shape;134;p10"/>
          <p:cNvGrpSpPr/>
          <p:nvPr/>
        </p:nvGrpSpPr>
        <p:grpSpPr>
          <a:xfrm rot="-2224879">
            <a:off x="3345019" y="442143"/>
            <a:ext cx="285531" cy="274448"/>
            <a:chOff x="427198" y="876398"/>
            <a:chExt cx="340596" cy="327377"/>
          </a:xfrm>
        </p:grpSpPr>
        <p:sp>
          <p:nvSpPr>
            <p:cNvPr id="135" name="Google Shape;135;p1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" name="Google Shape;139;p10"/>
          <p:cNvGrpSpPr/>
          <p:nvPr/>
        </p:nvGrpSpPr>
        <p:grpSpPr>
          <a:xfrm rot="521444">
            <a:off x="5002805" y="457915"/>
            <a:ext cx="285519" cy="274437"/>
            <a:chOff x="427198" y="876398"/>
            <a:chExt cx="340596" cy="327377"/>
          </a:xfrm>
        </p:grpSpPr>
        <p:sp>
          <p:nvSpPr>
            <p:cNvPr id="140" name="Google Shape;140;p1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312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sz="3500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27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3580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699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2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8157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rsraksts 1">
            <a:extLst>
              <a:ext uri="{FF2B5EF4-FFF2-40B4-BE49-F238E27FC236}">
                <a16:creationId xmlns:a16="http://schemas.microsoft.com/office/drawing/2014/main" id="{87AEEE9C-96EC-4DDF-8E1A-5B826EC613F8}"/>
              </a:ext>
            </a:extLst>
          </p:cNvPr>
          <p:cNvSpPr txBox="1">
            <a:spLocks/>
          </p:cNvSpPr>
          <p:nvPr/>
        </p:nvSpPr>
        <p:spPr>
          <a:xfrm>
            <a:off x="2226400" y="1034041"/>
            <a:ext cx="7739200" cy="341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lv-LV" sz="8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Dzīvnieku patversme</a:t>
            </a:r>
          </a:p>
        </p:txBody>
      </p:sp>
      <p:sp>
        <p:nvSpPr>
          <p:cNvPr id="4" name="Apakšvirsraksts 2">
            <a:extLst>
              <a:ext uri="{FF2B5EF4-FFF2-40B4-BE49-F238E27FC236}">
                <a16:creationId xmlns:a16="http://schemas.microsoft.com/office/drawing/2014/main" id="{C702B0A3-7DBB-41AC-A0CB-BA193C227469}"/>
              </a:ext>
            </a:extLst>
          </p:cNvPr>
          <p:cNvSpPr txBox="1">
            <a:spLocks/>
          </p:cNvSpPr>
          <p:nvPr/>
        </p:nvSpPr>
        <p:spPr>
          <a:xfrm>
            <a:off x="3196767" y="4455267"/>
            <a:ext cx="5812000" cy="54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2400" dirty="0"/>
              <a:t>DP3-1 grupas audzēknis: </a:t>
            </a:r>
          </a:p>
          <a:p>
            <a:pPr algn="ctr"/>
            <a:r>
              <a:rPr lang="lv-LV" sz="2400" dirty="0"/>
              <a:t>Kristaps Ešmits</a:t>
            </a:r>
          </a:p>
        </p:txBody>
      </p:sp>
      <p:grpSp>
        <p:nvGrpSpPr>
          <p:cNvPr id="5" name="Google Shape;1683;p46">
            <a:extLst>
              <a:ext uri="{FF2B5EF4-FFF2-40B4-BE49-F238E27FC236}">
                <a16:creationId xmlns:a16="http://schemas.microsoft.com/office/drawing/2014/main" id="{1236C3B1-C475-4BBE-B601-432CF6EF0683}"/>
              </a:ext>
            </a:extLst>
          </p:cNvPr>
          <p:cNvGrpSpPr/>
          <p:nvPr/>
        </p:nvGrpSpPr>
        <p:grpSpPr>
          <a:xfrm flipH="1">
            <a:off x="9844498" y="3830357"/>
            <a:ext cx="1848626" cy="2341819"/>
            <a:chOff x="4651925" y="992975"/>
            <a:chExt cx="1189975" cy="1507350"/>
          </a:xfrm>
        </p:grpSpPr>
        <p:sp>
          <p:nvSpPr>
            <p:cNvPr id="6" name="Google Shape;1684;p46">
              <a:extLst>
                <a:ext uri="{FF2B5EF4-FFF2-40B4-BE49-F238E27FC236}">
                  <a16:creationId xmlns:a16="http://schemas.microsoft.com/office/drawing/2014/main" id="{28DAE270-5A77-4AB0-A3A9-64E806BA7F81}"/>
                </a:ext>
              </a:extLst>
            </p:cNvPr>
            <p:cNvSpPr/>
            <p:nvPr/>
          </p:nvSpPr>
          <p:spPr>
            <a:xfrm>
              <a:off x="5195875" y="2427825"/>
              <a:ext cx="77575" cy="9225"/>
            </a:xfrm>
            <a:custGeom>
              <a:avLst/>
              <a:gdLst/>
              <a:ahLst/>
              <a:cxnLst/>
              <a:rect l="l" t="t" r="r" b="b"/>
              <a:pathLst>
                <a:path w="3103" h="369" extrusionOk="0">
                  <a:moveTo>
                    <a:pt x="939" y="1"/>
                  </a:moveTo>
                  <a:lnTo>
                    <a:pt x="450" y="42"/>
                  </a:lnTo>
                  <a:lnTo>
                    <a:pt x="123" y="123"/>
                  </a:lnTo>
                  <a:lnTo>
                    <a:pt x="41" y="164"/>
                  </a:lnTo>
                  <a:lnTo>
                    <a:pt x="1" y="164"/>
                  </a:lnTo>
                  <a:lnTo>
                    <a:pt x="41" y="205"/>
                  </a:lnTo>
                  <a:lnTo>
                    <a:pt x="123" y="246"/>
                  </a:lnTo>
                  <a:lnTo>
                    <a:pt x="450" y="327"/>
                  </a:lnTo>
                  <a:lnTo>
                    <a:pt x="939" y="368"/>
                  </a:lnTo>
                  <a:lnTo>
                    <a:pt x="2164" y="368"/>
                  </a:lnTo>
                  <a:lnTo>
                    <a:pt x="2654" y="327"/>
                  </a:lnTo>
                  <a:lnTo>
                    <a:pt x="2980" y="246"/>
                  </a:lnTo>
                  <a:lnTo>
                    <a:pt x="3062" y="205"/>
                  </a:lnTo>
                  <a:lnTo>
                    <a:pt x="3103" y="164"/>
                  </a:lnTo>
                  <a:lnTo>
                    <a:pt x="3062" y="164"/>
                  </a:lnTo>
                  <a:lnTo>
                    <a:pt x="2980" y="123"/>
                  </a:lnTo>
                  <a:lnTo>
                    <a:pt x="2654" y="42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85;p46">
              <a:extLst>
                <a:ext uri="{FF2B5EF4-FFF2-40B4-BE49-F238E27FC236}">
                  <a16:creationId xmlns:a16="http://schemas.microsoft.com/office/drawing/2014/main" id="{615FB768-482E-4D99-A03A-DC05283B3869}"/>
                </a:ext>
              </a:extLst>
            </p:cNvPr>
            <p:cNvSpPr/>
            <p:nvPr/>
          </p:nvSpPr>
          <p:spPr>
            <a:xfrm>
              <a:off x="5629600" y="2368650"/>
              <a:ext cx="77600" cy="9200"/>
            </a:xfrm>
            <a:custGeom>
              <a:avLst/>
              <a:gdLst/>
              <a:ahLst/>
              <a:cxnLst/>
              <a:rect l="l" t="t" r="r" b="b"/>
              <a:pathLst>
                <a:path w="3104" h="368" extrusionOk="0">
                  <a:moveTo>
                    <a:pt x="940" y="0"/>
                  </a:moveTo>
                  <a:lnTo>
                    <a:pt x="450" y="41"/>
                  </a:lnTo>
                  <a:lnTo>
                    <a:pt x="123" y="82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04"/>
                  </a:lnTo>
                  <a:lnTo>
                    <a:pt x="123" y="245"/>
                  </a:lnTo>
                  <a:lnTo>
                    <a:pt x="450" y="286"/>
                  </a:lnTo>
                  <a:lnTo>
                    <a:pt x="940" y="327"/>
                  </a:lnTo>
                  <a:lnTo>
                    <a:pt x="1552" y="367"/>
                  </a:lnTo>
                  <a:lnTo>
                    <a:pt x="2123" y="327"/>
                  </a:lnTo>
                  <a:lnTo>
                    <a:pt x="2613" y="286"/>
                  </a:lnTo>
                  <a:lnTo>
                    <a:pt x="2981" y="245"/>
                  </a:lnTo>
                  <a:lnTo>
                    <a:pt x="3062" y="204"/>
                  </a:lnTo>
                  <a:lnTo>
                    <a:pt x="3103" y="163"/>
                  </a:lnTo>
                  <a:lnTo>
                    <a:pt x="3062" y="123"/>
                  </a:lnTo>
                  <a:lnTo>
                    <a:pt x="2981" y="82"/>
                  </a:lnTo>
                  <a:lnTo>
                    <a:pt x="2613" y="41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86;p46">
              <a:extLst>
                <a:ext uri="{FF2B5EF4-FFF2-40B4-BE49-F238E27FC236}">
                  <a16:creationId xmlns:a16="http://schemas.microsoft.com/office/drawing/2014/main" id="{24E39310-A43E-4E6C-94FA-BE7628521741}"/>
                </a:ext>
              </a:extLst>
            </p:cNvPr>
            <p:cNvSpPr/>
            <p:nvPr/>
          </p:nvSpPr>
          <p:spPr>
            <a:xfrm>
              <a:off x="4766225" y="2372725"/>
              <a:ext cx="77600" cy="9200"/>
            </a:xfrm>
            <a:custGeom>
              <a:avLst/>
              <a:gdLst/>
              <a:ahLst/>
              <a:cxnLst/>
              <a:rect l="l" t="t" r="r" b="b"/>
              <a:pathLst>
                <a:path w="3104" h="368" extrusionOk="0">
                  <a:moveTo>
                    <a:pt x="1552" y="0"/>
                  </a:moveTo>
                  <a:lnTo>
                    <a:pt x="940" y="41"/>
                  </a:lnTo>
                  <a:lnTo>
                    <a:pt x="450" y="82"/>
                  </a:lnTo>
                  <a:lnTo>
                    <a:pt x="123" y="123"/>
                  </a:lnTo>
                  <a:lnTo>
                    <a:pt x="1" y="164"/>
                  </a:lnTo>
                  <a:lnTo>
                    <a:pt x="1" y="204"/>
                  </a:lnTo>
                  <a:lnTo>
                    <a:pt x="1" y="245"/>
                  </a:lnTo>
                  <a:lnTo>
                    <a:pt x="123" y="245"/>
                  </a:lnTo>
                  <a:lnTo>
                    <a:pt x="450" y="327"/>
                  </a:lnTo>
                  <a:lnTo>
                    <a:pt x="940" y="368"/>
                  </a:lnTo>
                  <a:lnTo>
                    <a:pt x="2123" y="368"/>
                  </a:lnTo>
                  <a:lnTo>
                    <a:pt x="2654" y="327"/>
                  </a:lnTo>
                  <a:lnTo>
                    <a:pt x="2981" y="245"/>
                  </a:lnTo>
                  <a:lnTo>
                    <a:pt x="3062" y="245"/>
                  </a:lnTo>
                  <a:lnTo>
                    <a:pt x="3103" y="204"/>
                  </a:lnTo>
                  <a:lnTo>
                    <a:pt x="3062" y="164"/>
                  </a:lnTo>
                  <a:lnTo>
                    <a:pt x="2981" y="123"/>
                  </a:lnTo>
                  <a:lnTo>
                    <a:pt x="2654" y="82"/>
                  </a:lnTo>
                  <a:lnTo>
                    <a:pt x="2123" y="41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87;p46">
              <a:extLst>
                <a:ext uri="{FF2B5EF4-FFF2-40B4-BE49-F238E27FC236}">
                  <a16:creationId xmlns:a16="http://schemas.microsoft.com/office/drawing/2014/main" id="{09867420-4498-4C39-9E9C-F7D7DF02B577}"/>
                </a:ext>
              </a:extLst>
            </p:cNvPr>
            <p:cNvSpPr/>
            <p:nvPr/>
          </p:nvSpPr>
          <p:spPr>
            <a:xfrm>
              <a:off x="5245875" y="2249250"/>
              <a:ext cx="230675" cy="220450"/>
            </a:xfrm>
            <a:custGeom>
              <a:avLst/>
              <a:gdLst/>
              <a:ahLst/>
              <a:cxnLst/>
              <a:rect l="l" t="t" r="r" b="b"/>
              <a:pathLst>
                <a:path w="9227" h="8818" extrusionOk="0">
                  <a:moveTo>
                    <a:pt x="5389" y="0"/>
                  </a:moveTo>
                  <a:lnTo>
                    <a:pt x="5144" y="41"/>
                  </a:lnTo>
                  <a:lnTo>
                    <a:pt x="4654" y="204"/>
                  </a:lnTo>
                  <a:lnTo>
                    <a:pt x="4205" y="449"/>
                  </a:lnTo>
                  <a:lnTo>
                    <a:pt x="3756" y="694"/>
                  </a:lnTo>
                  <a:lnTo>
                    <a:pt x="3389" y="1021"/>
                  </a:lnTo>
                  <a:lnTo>
                    <a:pt x="2777" y="1510"/>
                  </a:lnTo>
                  <a:lnTo>
                    <a:pt x="2246" y="2082"/>
                  </a:lnTo>
                  <a:lnTo>
                    <a:pt x="1715" y="2653"/>
                  </a:lnTo>
                  <a:lnTo>
                    <a:pt x="1266" y="3307"/>
                  </a:lnTo>
                  <a:lnTo>
                    <a:pt x="1021" y="3674"/>
                  </a:lnTo>
                  <a:lnTo>
                    <a:pt x="776" y="4123"/>
                  </a:lnTo>
                  <a:lnTo>
                    <a:pt x="531" y="4613"/>
                  </a:lnTo>
                  <a:lnTo>
                    <a:pt x="327" y="5184"/>
                  </a:lnTo>
                  <a:lnTo>
                    <a:pt x="164" y="5756"/>
                  </a:lnTo>
                  <a:lnTo>
                    <a:pt x="42" y="6327"/>
                  </a:lnTo>
                  <a:lnTo>
                    <a:pt x="1" y="6858"/>
                  </a:lnTo>
                  <a:lnTo>
                    <a:pt x="42" y="7103"/>
                  </a:lnTo>
                  <a:lnTo>
                    <a:pt x="82" y="7348"/>
                  </a:lnTo>
                  <a:lnTo>
                    <a:pt x="246" y="7715"/>
                  </a:lnTo>
                  <a:lnTo>
                    <a:pt x="327" y="7838"/>
                  </a:lnTo>
                  <a:lnTo>
                    <a:pt x="450" y="8001"/>
                  </a:lnTo>
                  <a:lnTo>
                    <a:pt x="613" y="8123"/>
                  </a:lnTo>
                  <a:lnTo>
                    <a:pt x="776" y="8205"/>
                  </a:lnTo>
                  <a:lnTo>
                    <a:pt x="980" y="8287"/>
                  </a:lnTo>
                  <a:lnTo>
                    <a:pt x="1185" y="8368"/>
                  </a:lnTo>
                  <a:lnTo>
                    <a:pt x="1838" y="8491"/>
                  </a:lnTo>
                  <a:lnTo>
                    <a:pt x="2491" y="8613"/>
                  </a:lnTo>
                  <a:lnTo>
                    <a:pt x="3185" y="8695"/>
                  </a:lnTo>
                  <a:lnTo>
                    <a:pt x="3838" y="8736"/>
                  </a:lnTo>
                  <a:lnTo>
                    <a:pt x="5226" y="8817"/>
                  </a:lnTo>
                  <a:lnTo>
                    <a:pt x="9104" y="8817"/>
                  </a:lnTo>
                  <a:lnTo>
                    <a:pt x="9186" y="8736"/>
                  </a:lnTo>
                  <a:lnTo>
                    <a:pt x="9226" y="8654"/>
                  </a:lnTo>
                  <a:lnTo>
                    <a:pt x="9226" y="8491"/>
                  </a:lnTo>
                  <a:lnTo>
                    <a:pt x="9104" y="7756"/>
                  </a:lnTo>
                  <a:lnTo>
                    <a:pt x="9022" y="7389"/>
                  </a:lnTo>
                  <a:lnTo>
                    <a:pt x="8900" y="7021"/>
                  </a:lnTo>
                  <a:lnTo>
                    <a:pt x="8737" y="6654"/>
                  </a:lnTo>
                  <a:lnTo>
                    <a:pt x="8573" y="6327"/>
                  </a:lnTo>
                  <a:lnTo>
                    <a:pt x="8328" y="6042"/>
                  </a:lnTo>
                  <a:lnTo>
                    <a:pt x="8043" y="5837"/>
                  </a:lnTo>
                  <a:lnTo>
                    <a:pt x="7716" y="5593"/>
                  </a:lnTo>
                  <a:lnTo>
                    <a:pt x="7553" y="5429"/>
                  </a:lnTo>
                  <a:lnTo>
                    <a:pt x="7471" y="5266"/>
                  </a:lnTo>
                  <a:lnTo>
                    <a:pt x="7430" y="5103"/>
                  </a:lnTo>
                  <a:lnTo>
                    <a:pt x="7471" y="4899"/>
                  </a:lnTo>
                  <a:lnTo>
                    <a:pt x="7471" y="4613"/>
                  </a:lnTo>
                  <a:lnTo>
                    <a:pt x="7594" y="3225"/>
                  </a:lnTo>
                  <a:lnTo>
                    <a:pt x="7634" y="2490"/>
                  </a:lnTo>
                  <a:lnTo>
                    <a:pt x="7634" y="2123"/>
                  </a:lnTo>
                  <a:lnTo>
                    <a:pt x="7594" y="1755"/>
                  </a:lnTo>
                  <a:lnTo>
                    <a:pt x="7512" y="1429"/>
                  </a:lnTo>
                  <a:lnTo>
                    <a:pt x="7430" y="1061"/>
                  </a:lnTo>
                  <a:lnTo>
                    <a:pt x="7267" y="776"/>
                  </a:lnTo>
                  <a:lnTo>
                    <a:pt x="7022" y="490"/>
                  </a:lnTo>
                  <a:lnTo>
                    <a:pt x="6818" y="327"/>
                  </a:lnTo>
                  <a:lnTo>
                    <a:pt x="6614" y="204"/>
                  </a:lnTo>
                  <a:lnTo>
                    <a:pt x="6410" y="122"/>
                  </a:lnTo>
                  <a:lnTo>
                    <a:pt x="6165" y="41"/>
                  </a:lnTo>
                  <a:lnTo>
                    <a:pt x="5879" y="0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88;p46">
              <a:extLst>
                <a:ext uri="{FF2B5EF4-FFF2-40B4-BE49-F238E27FC236}">
                  <a16:creationId xmlns:a16="http://schemas.microsoft.com/office/drawing/2014/main" id="{01B4861D-097D-40A9-BD98-0F8219773839}"/>
                </a:ext>
              </a:extLst>
            </p:cNvPr>
            <p:cNvSpPr/>
            <p:nvPr/>
          </p:nvSpPr>
          <p:spPr>
            <a:xfrm>
              <a:off x="5247925" y="2364550"/>
              <a:ext cx="228625" cy="105150"/>
            </a:xfrm>
            <a:custGeom>
              <a:avLst/>
              <a:gdLst/>
              <a:ahLst/>
              <a:cxnLst/>
              <a:rect l="l" t="t" r="r" b="b"/>
              <a:pathLst>
                <a:path w="9145" h="4206" extrusionOk="0">
                  <a:moveTo>
                    <a:pt x="7389" y="1"/>
                  </a:moveTo>
                  <a:lnTo>
                    <a:pt x="6940" y="287"/>
                  </a:lnTo>
                  <a:lnTo>
                    <a:pt x="6409" y="613"/>
                  </a:lnTo>
                  <a:lnTo>
                    <a:pt x="6164" y="776"/>
                  </a:lnTo>
                  <a:lnTo>
                    <a:pt x="5879" y="858"/>
                  </a:lnTo>
                  <a:lnTo>
                    <a:pt x="5552" y="899"/>
                  </a:lnTo>
                  <a:lnTo>
                    <a:pt x="5266" y="899"/>
                  </a:lnTo>
                  <a:lnTo>
                    <a:pt x="4613" y="817"/>
                  </a:lnTo>
                  <a:lnTo>
                    <a:pt x="4042" y="817"/>
                  </a:lnTo>
                  <a:lnTo>
                    <a:pt x="3470" y="899"/>
                  </a:lnTo>
                  <a:lnTo>
                    <a:pt x="2899" y="1103"/>
                  </a:lnTo>
                  <a:lnTo>
                    <a:pt x="2613" y="1225"/>
                  </a:lnTo>
                  <a:lnTo>
                    <a:pt x="2368" y="1389"/>
                  </a:lnTo>
                  <a:lnTo>
                    <a:pt x="1592" y="1185"/>
                  </a:lnTo>
                  <a:lnTo>
                    <a:pt x="1143" y="1470"/>
                  </a:lnTo>
                  <a:lnTo>
                    <a:pt x="694" y="1838"/>
                  </a:lnTo>
                  <a:lnTo>
                    <a:pt x="327" y="2246"/>
                  </a:lnTo>
                  <a:lnTo>
                    <a:pt x="164" y="2491"/>
                  </a:lnTo>
                  <a:lnTo>
                    <a:pt x="0" y="2736"/>
                  </a:lnTo>
                  <a:lnTo>
                    <a:pt x="164" y="3103"/>
                  </a:lnTo>
                  <a:lnTo>
                    <a:pt x="245" y="3226"/>
                  </a:lnTo>
                  <a:lnTo>
                    <a:pt x="368" y="3389"/>
                  </a:lnTo>
                  <a:lnTo>
                    <a:pt x="531" y="3511"/>
                  </a:lnTo>
                  <a:lnTo>
                    <a:pt x="694" y="3593"/>
                  </a:lnTo>
                  <a:lnTo>
                    <a:pt x="898" y="3675"/>
                  </a:lnTo>
                  <a:lnTo>
                    <a:pt x="1103" y="3756"/>
                  </a:lnTo>
                  <a:lnTo>
                    <a:pt x="1756" y="3879"/>
                  </a:lnTo>
                  <a:lnTo>
                    <a:pt x="2409" y="4001"/>
                  </a:lnTo>
                  <a:lnTo>
                    <a:pt x="3103" y="4083"/>
                  </a:lnTo>
                  <a:lnTo>
                    <a:pt x="3756" y="4124"/>
                  </a:lnTo>
                  <a:lnTo>
                    <a:pt x="5144" y="4205"/>
                  </a:lnTo>
                  <a:lnTo>
                    <a:pt x="9022" y="4205"/>
                  </a:lnTo>
                  <a:lnTo>
                    <a:pt x="9104" y="4124"/>
                  </a:lnTo>
                  <a:lnTo>
                    <a:pt x="9144" y="4042"/>
                  </a:lnTo>
                  <a:lnTo>
                    <a:pt x="9144" y="3879"/>
                  </a:lnTo>
                  <a:lnTo>
                    <a:pt x="9022" y="3144"/>
                  </a:lnTo>
                  <a:lnTo>
                    <a:pt x="8940" y="2777"/>
                  </a:lnTo>
                  <a:lnTo>
                    <a:pt x="8818" y="2409"/>
                  </a:lnTo>
                  <a:lnTo>
                    <a:pt x="8655" y="2042"/>
                  </a:lnTo>
                  <a:lnTo>
                    <a:pt x="8491" y="1715"/>
                  </a:lnTo>
                  <a:lnTo>
                    <a:pt x="8246" y="1430"/>
                  </a:lnTo>
                  <a:lnTo>
                    <a:pt x="7961" y="1225"/>
                  </a:lnTo>
                  <a:lnTo>
                    <a:pt x="7634" y="981"/>
                  </a:lnTo>
                  <a:lnTo>
                    <a:pt x="7471" y="817"/>
                  </a:lnTo>
                  <a:lnTo>
                    <a:pt x="7389" y="654"/>
                  </a:lnTo>
                  <a:lnTo>
                    <a:pt x="7348" y="491"/>
                  </a:lnTo>
                  <a:lnTo>
                    <a:pt x="7389" y="287"/>
                  </a:lnTo>
                  <a:lnTo>
                    <a:pt x="7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9;p46">
              <a:extLst>
                <a:ext uri="{FF2B5EF4-FFF2-40B4-BE49-F238E27FC236}">
                  <a16:creationId xmlns:a16="http://schemas.microsoft.com/office/drawing/2014/main" id="{FBD264FB-80AA-4367-BA09-E55185B63BDE}"/>
                </a:ext>
              </a:extLst>
            </p:cNvPr>
            <p:cNvSpPr/>
            <p:nvPr/>
          </p:nvSpPr>
          <p:spPr>
            <a:xfrm>
              <a:off x="5399975" y="2430900"/>
              <a:ext cx="14325" cy="38800"/>
            </a:xfrm>
            <a:custGeom>
              <a:avLst/>
              <a:gdLst/>
              <a:ahLst/>
              <a:cxnLst/>
              <a:rect l="l" t="t" r="r" b="b"/>
              <a:pathLst>
                <a:path w="573" h="1552" extrusionOk="0">
                  <a:moveTo>
                    <a:pt x="1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246" y="817"/>
                  </a:lnTo>
                  <a:lnTo>
                    <a:pt x="450" y="1551"/>
                  </a:lnTo>
                  <a:lnTo>
                    <a:pt x="572" y="1551"/>
                  </a:lnTo>
                  <a:lnTo>
                    <a:pt x="368" y="776"/>
                  </a:lnTo>
                  <a:lnTo>
                    <a:pt x="8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90;p46">
              <a:extLst>
                <a:ext uri="{FF2B5EF4-FFF2-40B4-BE49-F238E27FC236}">
                  <a16:creationId xmlns:a16="http://schemas.microsoft.com/office/drawing/2014/main" id="{DA826850-CA55-4177-9098-2C268FD4F3BA}"/>
                </a:ext>
              </a:extLst>
            </p:cNvPr>
            <p:cNvSpPr/>
            <p:nvPr/>
          </p:nvSpPr>
          <p:spPr>
            <a:xfrm>
              <a:off x="5437750" y="2427825"/>
              <a:ext cx="18375" cy="41875"/>
            </a:xfrm>
            <a:custGeom>
              <a:avLst/>
              <a:gdLst/>
              <a:ahLst/>
              <a:cxnLst/>
              <a:rect l="l" t="t" r="r" b="b"/>
              <a:pathLst>
                <a:path w="735" h="1675" extrusionOk="0">
                  <a:moveTo>
                    <a:pt x="0" y="1"/>
                  </a:moveTo>
                  <a:lnTo>
                    <a:pt x="0" y="42"/>
                  </a:lnTo>
                  <a:lnTo>
                    <a:pt x="0" y="82"/>
                  </a:lnTo>
                  <a:lnTo>
                    <a:pt x="368" y="858"/>
                  </a:lnTo>
                  <a:lnTo>
                    <a:pt x="613" y="1674"/>
                  </a:lnTo>
                  <a:lnTo>
                    <a:pt x="735" y="1674"/>
                  </a:lnTo>
                  <a:lnTo>
                    <a:pt x="613" y="1266"/>
                  </a:lnTo>
                  <a:lnTo>
                    <a:pt x="449" y="817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91;p46">
              <a:extLst>
                <a:ext uri="{FF2B5EF4-FFF2-40B4-BE49-F238E27FC236}">
                  <a16:creationId xmlns:a16="http://schemas.microsoft.com/office/drawing/2014/main" id="{5E852D58-73CF-4727-B748-6CDBB53CCECB}"/>
                </a:ext>
              </a:extLst>
            </p:cNvPr>
            <p:cNvSpPr/>
            <p:nvPr/>
          </p:nvSpPr>
          <p:spPr>
            <a:xfrm>
              <a:off x="4651925" y="992975"/>
              <a:ext cx="1189975" cy="1506325"/>
            </a:xfrm>
            <a:custGeom>
              <a:avLst/>
              <a:gdLst/>
              <a:ahLst/>
              <a:cxnLst/>
              <a:rect l="l" t="t" r="r" b="b"/>
              <a:pathLst>
                <a:path w="47599" h="60253" extrusionOk="0">
                  <a:moveTo>
                    <a:pt x="9839" y="0"/>
                  </a:moveTo>
                  <a:lnTo>
                    <a:pt x="9635" y="41"/>
                  </a:lnTo>
                  <a:lnTo>
                    <a:pt x="9430" y="122"/>
                  </a:lnTo>
                  <a:lnTo>
                    <a:pt x="9267" y="204"/>
                  </a:lnTo>
                  <a:lnTo>
                    <a:pt x="9104" y="367"/>
                  </a:lnTo>
                  <a:lnTo>
                    <a:pt x="8981" y="531"/>
                  </a:lnTo>
                  <a:lnTo>
                    <a:pt x="8900" y="735"/>
                  </a:lnTo>
                  <a:lnTo>
                    <a:pt x="8655" y="1633"/>
                  </a:lnTo>
                  <a:lnTo>
                    <a:pt x="8532" y="2164"/>
                  </a:lnTo>
                  <a:lnTo>
                    <a:pt x="8410" y="2776"/>
                  </a:lnTo>
                  <a:lnTo>
                    <a:pt x="8369" y="3102"/>
                  </a:lnTo>
                  <a:lnTo>
                    <a:pt x="8328" y="3266"/>
                  </a:lnTo>
                  <a:lnTo>
                    <a:pt x="8287" y="3511"/>
                  </a:lnTo>
                  <a:lnTo>
                    <a:pt x="8206" y="4245"/>
                  </a:lnTo>
                  <a:lnTo>
                    <a:pt x="8206" y="4490"/>
                  </a:lnTo>
                  <a:lnTo>
                    <a:pt x="8165" y="5184"/>
                  </a:lnTo>
                  <a:lnTo>
                    <a:pt x="8165" y="5878"/>
                  </a:lnTo>
                  <a:lnTo>
                    <a:pt x="8165" y="6613"/>
                  </a:lnTo>
                  <a:lnTo>
                    <a:pt x="8247" y="7389"/>
                  </a:lnTo>
                  <a:lnTo>
                    <a:pt x="8247" y="7674"/>
                  </a:lnTo>
                  <a:lnTo>
                    <a:pt x="8287" y="7919"/>
                  </a:lnTo>
                  <a:lnTo>
                    <a:pt x="8328" y="8205"/>
                  </a:lnTo>
                  <a:lnTo>
                    <a:pt x="8328" y="8287"/>
                  </a:lnTo>
                  <a:lnTo>
                    <a:pt x="8410" y="8695"/>
                  </a:lnTo>
                  <a:lnTo>
                    <a:pt x="8451" y="8899"/>
                  </a:lnTo>
                  <a:lnTo>
                    <a:pt x="8492" y="9226"/>
                  </a:lnTo>
                  <a:lnTo>
                    <a:pt x="8736" y="10287"/>
                  </a:lnTo>
                  <a:lnTo>
                    <a:pt x="9022" y="11389"/>
                  </a:lnTo>
                  <a:lnTo>
                    <a:pt x="9430" y="12573"/>
                  </a:lnTo>
                  <a:lnTo>
                    <a:pt x="9920" y="13757"/>
                  </a:lnTo>
                  <a:lnTo>
                    <a:pt x="10084" y="14124"/>
                  </a:lnTo>
                  <a:lnTo>
                    <a:pt x="10492" y="15022"/>
                  </a:lnTo>
                  <a:lnTo>
                    <a:pt x="10982" y="15920"/>
                  </a:lnTo>
                  <a:lnTo>
                    <a:pt x="11186" y="16247"/>
                  </a:lnTo>
                  <a:lnTo>
                    <a:pt x="10982" y="17716"/>
                  </a:lnTo>
                  <a:lnTo>
                    <a:pt x="10410" y="21227"/>
                  </a:lnTo>
                  <a:lnTo>
                    <a:pt x="9839" y="24452"/>
                  </a:lnTo>
                  <a:lnTo>
                    <a:pt x="9512" y="26003"/>
                  </a:lnTo>
                  <a:lnTo>
                    <a:pt x="9186" y="27432"/>
                  </a:lnTo>
                  <a:lnTo>
                    <a:pt x="8900" y="28371"/>
                  </a:lnTo>
                  <a:lnTo>
                    <a:pt x="8655" y="29146"/>
                  </a:lnTo>
                  <a:lnTo>
                    <a:pt x="8410" y="29759"/>
                  </a:lnTo>
                  <a:lnTo>
                    <a:pt x="8287" y="29963"/>
                  </a:lnTo>
                  <a:lnTo>
                    <a:pt x="8165" y="30126"/>
                  </a:lnTo>
                  <a:lnTo>
                    <a:pt x="7349" y="31024"/>
                  </a:lnTo>
                  <a:lnTo>
                    <a:pt x="6083" y="32412"/>
                  </a:lnTo>
                  <a:lnTo>
                    <a:pt x="5348" y="33310"/>
                  </a:lnTo>
                  <a:lnTo>
                    <a:pt x="4573" y="34290"/>
                  </a:lnTo>
                  <a:lnTo>
                    <a:pt x="3756" y="35351"/>
                  </a:lnTo>
                  <a:lnTo>
                    <a:pt x="2981" y="36535"/>
                  </a:lnTo>
                  <a:lnTo>
                    <a:pt x="2246" y="37760"/>
                  </a:lnTo>
                  <a:lnTo>
                    <a:pt x="1878" y="38413"/>
                  </a:lnTo>
                  <a:lnTo>
                    <a:pt x="1552" y="39066"/>
                  </a:lnTo>
                  <a:lnTo>
                    <a:pt x="1225" y="39719"/>
                  </a:lnTo>
                  <a:lnTo>
                    <a:pt x="980" y="40413"/>
                  </a:lnTo>
                  <a:lnTo>
                    <a:pt x="695" y="41107"/>
                  </a:lnTo>
                  <a:lnTo>
                    <a:pt x="491" y="41801"/>
                  </a:lnTo>
                  <a:lnTo>
                    <a:pt x="327" y="42495"/>
                  </a:lnTo>
                  <a:lnTo>
                    <a:pt x="164" y="43189"/>
                  </a:lnTo>
                  <a:lnTo>
                    <a:pt x="82" y="43924"/>
                  </a:lnTo>
                  <a:lnTo>
                    <a:pt x="1" y="44618"/>
                  </a:lnTo>
                  <a:lnTo>
                    <a:pt x="1" y="45352"/>
                  </a:lnTo>
                  <a:lnTo>
                    <a:pt x="42" y="46087"/>
                  </a:lnTo>
                  <a:lnTo>
                    <a:pt x="164" y="46781"/>
                  </a:lnTo>
                  <a:lnTo>
                    <a:pt x="327" y="47516"/>
                  </a:lnTo>
                  <a:lnTo>
                    <a:pt x="735" y="48904"/>
                  </a:lnTo>
                  <a:lnTo>
                    <a:pt x="1225" y="50169"/>
                  </a:lnTo>
                  <a:lnTo>
                    <a:pt x="1756" y="51353"/>
                  </a:lnTo>
                  <a:lnTo>
                    <a:pt x="2328" y="52415"/>
                  </a:lnTo>
                  <a:lnTo>
                    <a:pt x="2899" y="53435"/>
                  </a:lnTo>
                  <a:lnTo>
                    <a:pt x="3511" y="54292"/>
                  </a:lnTo>
                  <a:lnTo>
                    <a:pt x="4124" y="55109"/>
                  </a:lnTo>
                  <a:lnTo>
                    <a:pt x="4695" y="55803"/>
                  </a:lnTo>
                  <a:lnTo>
                    <a:pt x="5267" y="56415"/>
                  </a:lnTo>
                  <a:lnTo>
                    <a:pt x="5797" y="56946"/>
                  </a:lnTo>
                  <a:lnTo>
                    <a:pt x="6287" y="57395"/>
                  </a:lnTo>
                  <a:lnTo>
                    <a:pt x="6695" y="57762"/>
                  </a:lnTo>
                  <a:lnTo>
                    <a:pt x="7308" y="58252"/>
                  </a:lnTo>
                  <a:lnTo>
                    <a:pt x="7512" y="58374"/>
                  </a:lnTo>
                  <a:lnTo>
                    <a:pt x="7267" y="58415"/>
                  </a:lnTo>
                  <a:lnTo>
                    <a:pt x="6695" y="58538"/>
                  </a:lnTo>
                  <a:lnTo>
                    <a:pt x="6328" y="58660"/>
                  </a:lnTo>
                  <a:lnTo>
                    <a:pt x="5920" y="58823"/>
                  </a:lnTo>
                  <a:lnTo>
                    <a:pt x="5552" y="59028"/>
                  </a:lnTo>
                  <a:lnTo>
                    <a:pt x="5226" y="59313"/>
                  </a:lnTo>
                  <a:lnTo>
                    <a:pt x="5226" y="59354"/>
                  </a:lnTo>
                  <a:lnTo>
                    <a:pt x="5226" y="59395"/>
                  </a:lnTo>
                  <a:lnTo>
                    <a:pt x="5307" y="59477"/>
                  </a:lnTo>
                  <a:lnTo>
                    <a:pt x="5512" y="59558"/>
                  </a:lnTo>
                  <a:lnTo>
                    <a:pt x="5797" y="59599"/>
                  </a:lnTo>
                  <a:lnTo>
                    <a:pt x="6614" y="59722"/>
                  </a:lnTo>
                  <a:lnTo>
                    <a:pt x="7716" y="59844"/>
                  </a:lnTo>
                  <a:lnTo>
                    <a:pt x="9063" y="59926"/>
                  </a:lnTo>
                  <a:lnTo>
                    <a:pt x="10573" y="60007"/>
                  </a:lnTo>
                  <a:lnTo>
                    <a:pt x="13839" y="60130"/>
                  </a:lnTo>
                  <a:lnTo>
                    <a:pt x="18860" y="60211"/>
                  </a:lnTo>
                  <a:lnTo>
                    <a:pt x="21228" y="60252"/>
                  </a:lnTo>
                  <a:lnTo>
                    <a:pt x="21514" y="60130"/>
                  </a:lnTo>
                  <a:lnTo>
                    <a:pt x="22085" y="59885"/>
                  </a:lnTo>
                  <a:lnTo>
                    <a:pt x="23024" y="59395"/>
                  </a:lnTo>
                  <a:lnTo>
                    <a:pt x="23840" y="58905"/>
                  </a:lnTo>
                  <a:lnTo>
                    <a:pt x="24779" y="58293"/>
                  </a:lnTo>
                  <a:lnTo>
                    <a:pt x="25759" y="57558"/>
                  </a:lnTo>
                  <a:lnTo>
                    <a:pt x="26861" y="56742"/>
                  </a:lnTo>
                  <a:lnTo>
                    <a:pt x="27963" y="55844"/>
                  </a:lnTo>
                  <a:lnTo>
                    <a:pt x="29066" y="54823"/>
                  </a:lnTo>
                  <a:lnTo>
                    <a:pt x="30168" y="53680"/>
                  </a:lnTo>
                  <a:lnTo>
                    <a:pt x="30698" y="53109"/>
                  </a:lnTo>
                  <a:lnTo>
                    <a:pt x="31229" y="52496"/>
                  </a:lnTo>
                  <a:lnTo>
                    <a:pt x="31637" y="52006"/>
                  </a:lnTo>
                  <a:lnTo>
                    <a:pt x="31678" y="51925"/>
                  </a:lnTo>
                  <a:lnTo>
                    <a:pt x="31923" y="53802"/>
                  </a:lnTo>
                  <a:lnTo>
                    <a:pt x="32127" y="55027"/>
                  </a:lnTo>
                  <a:lnTo>
                    <a:pt x="32331" y="56293"/>
                  </a:lnTo>
                  <a:lnTo>
                    <a:pt x="32576" y="57476"/>
                  </a:lnTo>
                  <a:lnTo>
                    <a:pt x="32862" y="58456"/>
                  </a:lnTo>
                  <a:lnTo>
                    <a:pt x="32984" y="58864"/>
                  </a:lnTo>
                  <a:lnTo>
                    <a:pt x="33148" y="59150"/>
                  </a:lnTo>
                  <a:lnTo>
                    <a:pt x="33311" y="59354"/>
                  </a:lnTo>
                  <a:lnTo>
                    <a:pt x="33393" y="59395"/>
                  </a:lnTo>
                  <a:lnTo>
                    <a:pt x="33474" y="59436"/>
                  </a:lnTo>
                  <a:lnTo>
                    <a:pt x="35025" y="59558"/>
                  </a:lnTo>
                  <a:lnTo>
                    <a:pt x="36250" y="59681"/>
                  </a:lnTo>
                  <a:lnTo>
                    <a:pt x="37556" y="59722"/>
                  </a:lnTo>
                  <a:lnTo>
                    <a:pt x="38863" y="59762"/>
                  </a:lnTo>
                  <a:lnTo>
                    <a:pt x="40006" y="59722"/>
                  </a:lnTo>
                  <a:lnTo>
                    <a:pt x="40536" y="59681"/>
                  </a:lnTo>
                  <a:lnTo>
                    <a:pt x="40945" y="59640"/>
                  </a:lnTo>
                  <a:lnTo>
                    <a:pt x="41271" y="59558"/>
                  </a:lnTo>
                  <a:lnTo>
                    <a:pt x="41475" y="59436"/>
                  </a:lnTo>
                  <a:lnTo>
                    <a:pt x="41557" y="59313"/>
                  </a:lnTo>
                  <a:lnTo>
                    <a:pt x="41639" y="59109"/>
                  </a:lnTo>
                  <a:lnTo>
                    <a:pt x="41802" y="58415"/>
                  </a:lnTo>
                  <a:lnTo>
                    <a:pt x="42047" y="57395"/>
                  </a:lnTo>
                  <a:lnTo>
                    <a:pt x="42251" y="56129"/>
                  </a:lnTo>
                  <a:lnTo>
                    <a:pt x="42496" y="54619"/>
                  </a:lnTo>
                  <a:lnTo>
                    <a:pt x="42700" y="52904"/>
                  </a:lnTo>
                  <a:lnTo>
                    <a:pt x="42945" y="51067"/>
                  </a:lnTo>
                  <a:lnTo>
                    <a:pt x="43149" y="49108"/>
                  </a:lnTo>
                  <a:lnTo>
                    <a:pt x="43312" y="47108"/>
                  </a:lnTo>
                  <a:lnTo>
                    <a:pt x="43476" y="45108"/>
                  </a:lnTo>
                  <a:lnTo>
                    <a:pt x="43598" y="43107"/>
                  </a:lnTo>
                  <a:lnTo>
                    <a:pt x="43680" y="41230"/>
                  </a:lnTo>
                  <a:lnTo>
                    <a:pt x="43761" y="39433"/>
                  </a:lnTo>
                  <a:lnTo>
                    <a:pt x="43720" y="37801"/>
                  </a:lnTo>
                  <a:lnTo>
                    <a:pt x="43680" y="36413"/>
                  </a:lnTo>
                  <a:lnTo>
                    <a:pt x="43598" y="35800"/>
                  </a:lnTo>
                  <a:lnTo>
                    <a:pt x="43516" y="35229"/>
                  </a:lnTo>
                  <a:lnTo>
                    <a:pt x="43394" y="34412"/>
                  </a:lnTo>
                  <a:lnTo>
                    <a:pt x="43271" y="33473"/>
                  </a:lnTo>
                  <a:lnTo>
                    <a:pt x="43108" y="31432"/>
                  </a:lnTo>
                  <a:lnTo>
                    <a:pt x="42945" y="29228"/>
                  </a:lnTo>
                  <a:lnTo>
                    <a:pt x="42822" y="26901"/>
                  </a:lnTo>
                  <a:lnTo>
                    <a:pt x="42700" y="23513"/>
                  </a:lnTo>
                  <a:lnTo>
                    <a:pt x="42700" y="22697"/>
                  </a:lnTo>
                  <a:lnTo>
                    <a:pt x="42618" y="18819"/>
                  </a:lnTo>
                  <a:lnTo>
                    <a:pt x="42618" y="17267"/>
                  </a:lnTo>
                  <a:lnTo>
                    <a:pt x="42741" y="16941"/>
                  </a:lnTo>
                  <a:lnTo>
                    <a:pt x="42822" y="16778"/>
                  </a:lnTo>
                  <a:lnTo>
                    <a:pt x="42945" y="16533"/>
                  </a:lnTo>
                  <a:lnTo>
                    <a:pt x="43067" y="16247"/>
                  </a:lnTo>
                  <a:lnTo>
                    <a:pt x="43720" y="14736"/>
                  </a:lnTo>
                  <a:lnTo>
                    <a:pt x="44537" y="12736"/>
                  </a:lnTo>
                  <a:lnTo>
                    <a:pt x="44659" y="12450"/>
                  </a:lnTo>
                  <a:lnTo>
                    <a:pt x="44904" y="11797"/>
                  </a:lnTo>
                  <a:lnTo>
                    <a:pt x="45108" y="11307"/>
                  </a:lnTo>
                  <a:lnTo>
                    <a:pt x="45312" y="10818"/>
                  </a:lnTo>
                  <a:lnTo>
                    <a:pt x="45598" y="10001"/>
                  </a:lnTo>
                  <a:lnTo>
                    <a:pt x="46129" y="8409"/>
                  </a:lnTo>
                  <a:lnTo>
                    <a:pt x="46660" y="6817"/>
                  </a:lnTo>
                  <a:lnTo>
                    <a:pt x="47068" y="5266"/>
                  </a:lnTo>
                  <a:lnTo>
                    <a:pt x="47394" y="3796"/>
                  </a:lnTo>
                  <a:lnTo>
                    <a:pt x="47476" y="3429"/>
                  </a:lnTo>
                  <a:lnTo>
                    <a:pt x="47476" y="3347"/>
                  </a:lnTo>
                  <a:lnTo>
                    <a:pt x="47598" y="2613"/>
                  </a:lnTo>
                  <a:lnTo>
                    <a:pt x="47598" y="2408"/>
                  </a:lnTo>
                  <a:lnTo>
                    <a:pt x="47598" y="2245"/>
                  </a:lnTo>
                  <a:lnTo>
                    <a:pt x="47517" y="2123"/>
                  </a:lnTo>
                  <a:lnTo>
                    <a:pt x="47476" y="1959"/>
                  </a:lnTo>
                  <a:lnTo>
                    <a:pt x="47354" y="1878"/>
                  </a:lnTo>
                  <a:lnTo>
                    <a:pt x="47272" y="1755"/>
                  </a:lnTo>
                  <a:lnTo>
                    <a:pt x="47109" y="1674"/>
                  </a:lnTo>
                  <a:lnTo>
                    <a:pt x="46986" y="1633"/>
                  </a:lnTo>
                  <a:lnTo>
                    <a:pt x="46782" y="1633"/>
                  </a:lnTo>
                  <a:lnTo>
                    <a:pt x="46251" y="1674"/>
                  </a:lnTo>
                  <a:lnTo>
                    <a:pt x="45312" y="1796"/>
                  </a:lnTo>
                  <a:lnTo>
                    <a:pt x="45068" y="1878"/>
                  </a:lnTo>
                  <a:lnTo>
                    <a:pt x="44904" y="1919"/>
                  </a:lnTo>
                  <a:lnTo>
                    <a:pt x="44659" y="1959"/>
                  </a:lnTo>
                  <a:lnTo>
                    <a:pt x="43802" y="2204"/>
                  </a:lnTo>
                  <a:lnTo>
                    <a:pt x="42822" y="2572"/>
                  </a:lnTo>
                  <a:lnTo>
                    <a:pt x="41843" y="3062"/>
                  </a:lnTo>
                  <a:lnTo>
                    <a:pt x="41312" y="3347"/>
                  </a:lnTo>
                  <a:lnTo>
                    <a:pt x="40781" y="3674"/>
                  </a:lnTo>
                  <a:lnTo>
                    <a:pt x="40373" y="3919"/>
                  </a:lnTo>
                  <a:lnTo>
                    <a:pt x="40128" y="4123"/>
                  </a:lnTo>
                  <a:lnTo>
                    <a:pt x="39761" y="4368"/>
                  </a:lnTo>
                  <a:lnTo>
                    <a:pt x="39393" y="4654"/>
                  </a:lnTo>
                  <a:lnTo>
                    <a:pt x="39026" y="4939"/>
                  </a:lnTo>
                  <a:lnTo>
                    <a:pt x="38454" y="5429"/>
                  </a:lnTo>
                  <a:lnTo>
                    <a:pt x="37842" y="6001"/>
                  </a:lnTo>
                  <a:lnTo>
                    <a:pt x="37271" y="6613"/>
                  </a:lnTo>
                  <a:lnTo>
                    <a:pt x="36658" y="7266"/>
                  </a:lnTo>
                  <a:lnTo>
                    <a:pt x="35352" y="6980"/>
                  </a:lnTo>
                  <a:lnTo>
                    <a:pt x="33882" y="6736"/>
                  </a:lnTo>
                  <a:lnTo>
                    <a:pt x="32086" y="6491"/>
                  </a:lnTo>
                  <a:lnTo>
                    <a:pt x="31147" y="6409"/>
                  </a:lnTo>
                  <a:lnTo>
                    <a:pt x="29637" y="6327"/>
                  </a:lnTo>
                  <a:lnTo>
                    <a:pt x="28861" y="6286"/>
                  </a:lnTo>
                  <a:lnTo>
                    <a:pt x="28086" y="6286"/>
                  </a:lnTo>
                  <a:lnTo>
                    <a:pt x="26535" y="6368"/>
                  </a:lnTo>
                  <a:lnTo>
                    <a:pt x="25310" y="6491"/>
                  </a:lnTo>
                  <a:lnTo>
                    <a:pt x="24208" y="6613"/>
                  </a:lnTo>
                  <a:lnTo>
                    <a:pt x="23187" y="6776"/>
                  </a:lnTo>
                  <a:lnTo>
                    <a:pt x="22330" y="6899"/>
                  </a:lnTo>
                  <a:lnTo>
                    <a:pt x="21105" y="7144"/>
                  </a:lnTo>
                  <a:lnTo>
                    <a:pt x="20656" y="7266"/>
                  </a:lnTo>
                  <a:lnTo>
                    <a:pt x="19962" y="6695"/>
                  </a:lnTo>
                  <a:lnTo>
                    <a:pt x="19717" y="6450"/>
                  </a:lnTo>
                  <a:lnTo>
                    <a:pt x="19677" y="6409"/>
                  </a:lnTo>
                  <a:lnTo>
                    <a:pt x="19513" y="6327"/>
                  </a:lnTo>
                  <a:lnTo>
                    <a:pt x="18452" y="5429"/>
                  </a:lnTo>
                  <a:lnTo>
                    <a:pt x="17105" y="4409"/>
                  </a:lnTo>
                  <a:lnTo>
                    <a:pt x="16901" y="4245"/>
                  </a:lnTo>
                  <a:lnTo>
                    <a:pt x="15962" y="3551"/>
                  </a:lnTo>
                  <a:lnTo>
                    <a:pt x="15513" y="3184"/>
                  </a:lnTo>
                  <a:lnTo>
                    <a:pt x="14043" y="2164"/>
                  </a:lnTo>
                  <a:lnTo>
                    <a:pt x="13104" y="1551"/>
                  </a:lnTo>
                  <a:lnTo>
                    <a:pt x="12859" y="1388"/>
                  </a:lnTo>
                  <a:lnTo>
                    <a:pt x="11921" y="816"/>
                  </a:lnTo>
                  <a:lnTo>
                    <a:pt x="11512" y="612"/>
                  </a:lnTo>
                  <a:lnTo>
                    <a:pt x="11104" y="408"/>
                  </a:lnTo>
                  <a:lnTo>
                    <a:pt x="10900" y="327"/>
                  </a:lnTo>
                  <a:lnTo>
                    <a:pt x="10329" y="82"/>
                  </a:lnTo>
                  <a:lnTo>
                    <a:pt x="10247" y="41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92;p46">
              <a:extLst>
                <a:ext uri="{FF2B5EF4-FFF2-40B4-BE49-F238E27FC236}">
                  <a16:creationId xmlns:a16="http://schemas.microsoft.com/office/drawing/2014/main" id="{138A7B1D-E9E4-4DC3-8545-83DBEA086023}"/>
                </a:ext>
              </a:extLst>
            </p:cNvPr>
            <p:cNvSpPr/>
            <p:nvPr/>
          </p:nvSpPr>
          <p:spPr>
            <a:xfrm>
              <a:off x="4651925" y="1678750"/>
              <a:ext cx="601125" cy="820550"/>
            </a:xfrm>
            <a:custGeom>
              <a:avLst/>
              <a:gdLst/>
              <a:ahLst/>
              <a:cxnLst/>
              <a:rect l="l" t="t" r="r" b="b"/>
              <a:pathLst>
                <a:path w="24045" h="32822" extrusionOk="0">
                  <a:moveTo>
                    <a:pt x="9186" y="1"/>
                  </a:moveTo>
                  <a:lnTo>
                    <a:pt x="8900" y="940"/>
                  </a:lnTo>
                  <a:lnTo>
                    <a:pt x="8655" y="1715"/>
                  </a:lnTo>
                  <a:lnTo>
                    <a:pt x="8410" y="2328"/>
                  </a:lnTo>
                  <a:lnTo>
                    <a:pt x="8287" y="2532"/>
                  </a:lnTo>
                  <a:lnTo>
                    <a:pt x="8165" y="2695"/>
                  </a:lnTo>
                  <a:lnTo>
                    <a:pt x="7349" y="3593"/>
                  </a:lnTo>
                  <a:lnTo>
                    <a:pt x="6083" y="4981"/>
                  </a:lnTo>
                  <a:lnTo>
                    <a:pt x="5348" y="5879"/>
                  </a:lnTo>
                  <a:lnTo>
                    <a:pt x="4573" y="6859"/>
                  </a:lnTo>
                  <a:lnTo>
                    <a:pt x="3756" y="7920"/>
                  </a:lnTo>
                  <a:lnTo>
                    <a:pt x="2981" y="9104"/>
                  </a:lnTo>
                  <a:lnTo>
                    <a:pt x="2246" y="10329"/>
                  </a:lnTo>
                  <a:lnTo>
                    <a:pt x="1878" y="10982"/>
                  </a:lnTo>
                  <a:lnTo>
                    <a:pt x="1552" y="11635"/>
                  </a:lnTo>
                  <a:lnTo>
                    <a:pt x="1225" y="12288"/>
                  </a:lnTo>
                  <a:lnTo>
                    <a:pt x="980" y="12982"/>
                  </a:lnTo>
                  <a:lnTo>
                    <a:pt x="695" y="13676"/>
                  </a:lnTo>
                  <a:lnTo>
                    <a:pt x="491" y="14370"/>
                  </a:lnTo>
                  <a:lnTo>
                    <a:pt x="327" y="15064"/>
                  </a:lnTo>
                  <a:lnTo>
                    <a:pt x="164" y="15758"/>
                  </a:lnTo>
                  <a:lnTo>
                    <a:pt x="82" y="16493"/>
                  </a:lnTo>
                  <a:lnTo>
                    <a:pt x="1" y="17187"/>
                  </a:lnTo>
                  <a:lnTo>
                    <a:pt x="1" y="17921"/>
                  </a:lnTo>
                  <a:lnTo>
                    <a:pt x="42" y="18656"/>
                  </a:lnTo>
                  <a:lnTo>
                    <a:pt x="164" y="19350"/>
                  </a:lnTo>
                  <a:lnTo>
                    <a:pt x="327" y="20085"/>
                  </a:lnTo>
                  <a:lnTo>
                    <a:pt x="654" y="21146"/>
                  </a:lnTo>
                  <a:lnTo>
                    <a:pt x="980" y="22167"/>
                  </a:lnTo>
                  <a:lnTo>
                    <a:pt x="1389" y="23106"/>
                  </a:lnTo>
                  <a:lnTo>
                    <a:pt x="1797" y="24004"/>
                  </a:lnTo>
                  <a:lnTo>
                    <a:pt x="2205" y="24820"/>
                  </a:lnTo>
                  <a:lnTo>
                    <a:pt x="2654" y="25596"/>
                  </a:lnTo>
                  <a:lnTo>
                    <a:pt x="3144" y="26331"/>
                  </a:lnTo>
                  <a:lnTo>
                    <a:pt x="3593" y="26984"/>
                  </a:lnTo>
                  <a:lnTo>
                    <a:pt x="4042" y="27596"/>
                  </a:lnTo>
                  <a:lnTo>
                    <a:pt x="4491" y="28168"/>
                  </a:lnTo>
                  <a:lnTo>
                    <a:pt x="5389" y="29106"/>
                  </a:lnTo>
                  <a:lnTo>
                    <a:pt x="6165" y="29882"/>
                  </a:lnTo>
                  <a:lnTo>
                    <a:pt x="6777" y="30413"/>
                  </a:lnTo>
                  <a:lnTo>
                    <a:pt x="7308" y="30821"/>
                  </a:lnTo>
                  <a:lnTo>
                    <a:pt x="7512" y="30943"/>
                  </a:lnTo>
                  <a:lnTo>
                    <a:pt x="7267" y="30984"/>
                  </a:lnTo>
                  <a:lnTo>
                    <a:pt x="6695" y="31107"/>
                  </a:lnTo>
                  <a:lnTo>
                    <a:pt x="6328" y="31229"/>
                  </a:lnTo>
                  <a:lnTo>
                    <a:pt x="5920" y="31392"/>
                  </a:lnTo>
                  <a:lnTo>
                    <a:pt x="5552" y="31597"/>
                  </a:lnTo>
                  <a:lnTo>
                    <a:pt x="5226" y="31882"/>
                  </a:lnTo>
                  <a:lnTo>
                    <a:pt x="5226" y="31923"/>
                  </a:lnTo>
                  <a:lnTo>
                    <a:pt x="5226" y="31964"/>
                  </a:lnTo>
                  <a:lnTo>
                    <a:pt x="5307" y="32046"/>
                  </a:lnTo>
                  <a:lnTo>
                    <a:pt x="5512" y="32127"/>
                  </a:lnTo>
                  <a:lnTo>
                    <a:pt x="5797" y="32168"/>
                  </a:lnTo>
                  <a:lnTo>
                    <a:pt x="6614" y="32291"/>
                  </a:lnTo>
                  <a:lnTo>
                    <a:pt x="7716" y="32413"/>
                  </a:lnTo>
                  <a:lnTo>
                    <a:pt x="9063" y="32495"/>
                  </a:lnTo>
                  <a:lnTo>
                    <a:pt x="10573" y="32576"/>
                  </a:lnTo>
                  <a:lnTo>
                    <a:pt x="13839" y="32699"/>
                  </a:lnTo>
                  <a:lnTo>
                    <a:pt x="14043" y="32699"/>
                  </a:lnTo>
                  <a:lnTo>
                    <a:pt x="18901" y="32780"/>
                  </a:lnTo>
                  <a:lnTo>
                    <a:pt x="21228" y="32821"/>
                  </a:lnTo>
                  <a:lnTo>
                    <a:pt x="21514" y="32699"/>
                  </a:lnTo>
                  <a:lnTo>
                    <a:pt x="22085" y="32454"/>
                  </a:lnTo>
                  <a:lnTo>
                    <a:pt x="22085" y="32372"/>
                  </a:lnTo>
                  <a:lnTo>
                    <a:pt x="22371" y="29229"/>
                  </a:lnTo>
                  <a:lnTo>
                    <a:pt x="22657" y="26086"/>
                  </a:lnTo>
                  <a:lnTo>
                    <a:pt x="22902" y="23677"/>
                  </a:lnTo>
                  <a:lnTo>
                    <a:pt x="23187" y="21310"/>
                  </a:lnTo>
                  <a:lnTo>
                    <a:pt x="23514" y="18942"/>
                  </a:lnTo>
                  <a:lnTo>
                    <a:pt x="23840" y="16534"/>
                  </a:lnTo>
                  <a:lnTo>
                    <a:pt x="24004" y="15431"/>
                  </a:lnTo>
                  <a:lnTo>
                    <a:pt x="24045" y="14860"/>
                  </a:lnTo>
                  <a:lnTo>
                    <a:pt x="24045" y="14288"/>
                  </a:lnTo>
                  <a:lnTo>
                    <a:pt x="24004" y="13758"/>
                  </a:lnTo>
                  <a:lnTo>
                    <a:pt x="23922" y="13186"/>
                  </a:lnTo>
                  <a:lnTo>
                    <a:pt x="23759" y="12696"/>
                  </a:lnTo>
                  <a:lnTo>
                    <a:pt x="23514" y="12206"/>
                  </a:lnTo>
                  <a:lnTo>
                    <a:pt x="23351" y="11921"/>
                  </a:lnTo>
                  <a:lnTo>
                    <a:pt x="23187" y="11676"/>
                  </a:lnTo>
                  <a:lnTo>
                    <a:pt x="22738" y="11268"/>
                  </a:lnTo>
                  <a:lnTo>
                    <a:pt x="22289" y="10859"/>
                  </a:lnTo>
                  <a:lnTo>
                    <a:pt x="21799" y="10451"/>
                  </a:lnTo>
                  <a:lnTo>
                    <a:pt x="19799" y="8941"/>
                  </a:lnTo>
                  <a:lnTo>
                    <a:pt x="17799" y="7430"/>
                  </a:lnTo>
                  <a:lnTo>
                    <a:pt x="15758" y="5961"/>
                  </a:lnTo>
                  <a:lnTo>
                    <a:pt x="13676" y="4491"/>
                  </a:lnTo>
                  <a:lnTo>
                    <a:pt x="12778" y="3879"/>
                  </a:lnTo>
                  <a:lnTo>
                    <a:pt x="11921" y="3226"/>
                  </a:lnTo>
                  <a:lnTo>
                    <a:pt x="11063" y="2532"/>
                  </a:lnTo>
                  <a:lnTo>
                    <a:pt x="10655" y="2164"/>
                  </a:lnTo>
                  <a:lnTo>
                    <a:pt x="10247" y="1756"/>
                  </a:lnTo>
                  <a:lnTo>
                    <a:pt x="9961" y="1389"/>
                  </a:lnTo>
                  <a:lnTo>
                    <a:pt x="9675" y="940"/>
                  </a:lnTo>
                  <a:lnTo>
                    <a:pt x="9186" y="1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93;p46">
              <a:extLst>
                <a:ext uri="{FF2B5EF4-FFF2-40B4-BE49-F238E27FC236}">
                  <a16:creationId xmlns:a16="http://schemas.microsoft.com/office/drawing/2014/main" id="{ABDA1250-94ED-4130-B6AA-5E597C79FA37}"/>
                </a:ext>
              </a:extLst>
            </p:cNvPr>
            <p:cNvSpPr/>
            <p:nvPr/>
          </p:nvSpPr>
          <p:spPr>
            <a:xfrm>
              <a:off x="5432650" y="1665500"/>
              <a:ext cx="313325" cy="821550"/>
            </a:xfrm>
            <a:custGeom>
              <a:avLst/>
              <a:gdLst/>
              <a:ahLst/>
              <a:cxnLst/>
              <a:rect l="l" t="t" r="r" b="b"/>
              <a:pathLst>
                <a:path w="12533" h="32862" extrusionOk="0">
                  <a:moveTo>
                    <a:pt x="11593" y="0"/>
                  </a:moveTo>
                  <a:lnTo>
                    <a:pt x="11593" y="41"/>
                  </a:lnTo>
                  <a:lnTo>
                    <a:pt x="10940" y="1143"/>
                  </a:lnTo>
                  <a:lnTo>
                    <a:pt x="10287" y="2245"/>
                  </a:lnTo>
                  <a:lnTo>
                    <a:pt x="9675" y="3348"/>
                  </a:lnTo>
                  <a:lnTo>
                    <a:pt x="9103" y="4491"/>
                  </a:lnTo>
                  <a:lnTo>
                    <a:pt x="8573" y="5634"/>
                  </a:lnTo>
                  <a:lnTo>
                    <a:pt x="8042" y="6817"/>
                  </a:lnTo>
                  <a:lnTo>
                    <a:pt x="7593" y="8001"/>
                  </a:lnTo>
                  <a:lnTo>
                    <a:pt x="7144" y="9185"/>
                  </a:lnTo>
                  <a:lnTo>
                    <a:pt x="6654" y="10573"/>
                  </a:lnTo>
                  <a:lnTo>
                    <a:pt x="6164" y="11961"/>
                  </a:lnTo>
                  <a:lnTo>
                    <a:pt x="5266" y="14737"/>
                  </a:lnTo>
                  <a:lnTo>
                    <a:pt x="4450" y="17268"/>
                  </a:lnTo>
                  <a:lnTo>
                    <a:pt x="4001" y="18533"/>
                  </a:lnTo>
                  <a:lnTo>
                    <a:pt x="3511" y="19758"/>
                  </a:lnTo>
                  <a:lnTo>
                    <a:pt x="2980" y="20982"/>
                  </a:lnTo>
                  <a:lnTo>
                    <a:pt x="2368" y="22166"/>
                  </a:lnTo>
                  <a:lnTo>
                    <a:pt x="2041" y="22738"/>
                  </a:lnTo>
                  <a:lnTo>
                    <a:pt x="1674" y="23309"/>
                  </a:lnTo>
                  <a:lnTo>
                    <a:pt x="1306" y="23881"/>
                  </a:lnTo>
                  <a:lnTo>
                    <a:pt x="898" y="24411"/>
                  </a:lnTo>
                  <a:lnTo>
                    <a:pt x="449" y="24983"/>
                  </a:lnTo>
                  <a:lnTo>
                    <a:pt x="0" y="25595"/>
                  </a:lnTo>
                  <a:lnTo>
                    <a:pt x="408" y="25105"/>
                  </a:lnTo>
                  <a:lnTo>
                    <a:pt x="449" y="25024"/>
                  </a:lnTo>
                  <a:lnTo>
                    <a:pt x="612" y="26289"/>
                  </a:lnTo>
                  <a:lnTo>
                    <a:pt x="857" y="27963"/>
                  </a:lnTo>
                  <a:lnTo>
                    <a:pt x="1143" y="29555"/>
                  </a:lnTo>
                  <a:lnTo>
                    <a:pt x="1306" y="30330"/>
                  </a:lnTo>
                  <a:lnTo>
                    <a:pt x="1470" y="31024"/>
                  </a:lnTo>
                  <a:lnTo>
                    <a:pt x="1633" y="31637"/>
                  </a:lnTo>
                  <a:lnTo>
                    <a:pt x="1837" y="32086"/>
                  </a:lnTo>
                  <a:lnTo>
                    <a:pt x="1919" y="32249"/>
                  </a:lnTo>
                  <a:lnTo>
                    <a:pt x="2041" y="32412"/>
                  </a:lnTo>
                  <a:lnTo>
                    <a:pt x="2123" y="32494"/>
                  </a:lnTo>
                  <a:lnTo>
                    <a:pt x="2245" y="32535"/>
                  </a:lnTo>
                  <a:lnTo>
                    <a:pt x="3796" y="32657"/>
                  </a:lnTo>
                  <a:lnTo>
                    <a:pt x="5021" y="32780"/>
                  </a:lnTo>
                  <a:lnTo>
                    <a:pt x="6327" y="32821"/>
                  </a:lnTo>
                  <a:lnTo>
                    <a:pt x="7634" y="32861"/>
                  </a:lnTo>
                  <a:lnTo>
                    <a:pt x="8777" y="32821"/>
                  </a:lnTo>
                  <a:lnTo>
                    <a:pt x="9307" y="32780"/>
                  </a:lnTo>
                  <a:lnTo>
                    <a:pt x="9716" y="32739"/>
                  </a:lnTo>
                  <a:lnTo>
                    <a:pt x="10042" y="32657"/>
                  </a:lnTo>
                  <a:lnTo>
                    <a:pt x="10246" y="32535"/>
                  </a:lnTo>
                  <a:lnTo>
                    <a:pt x="10328" y="32412"/>
                  </a:lnTo>
                  <a:lnTo>
                    <a:pt x="10410" y="32167"/>
                  </a:lnTo>
                  <a:lnTo>
                    <a:pt x="10614" y="31392"/>
                  </a:lnTo>
                  <a:lnTo>
                    <a:pt x="10859" y="30208"/>
                  </a:lnTo>
                  <a:lnTo>
                    <a:pt x="11104" y="28779"/>
                  </a:lnTo>
                  <a:lnTo>
                    <a:pt x="11348" y="27065"/>
                  </a:lnTo>
                  <a:lnTo>
                    <a:pt x="11593" y="25146"/>
                  </a:lnTo>
                  <a:lnTo>
                    <a:pt x="11838" y="23105"/>
                  </a:lnTo>
                  <a:lnTo>
                    <a:pt x="12042" y="20942"/>
                  </a:lnTo>
                  <a:lnTo>
                    <a:pt x="12206" y="19105"/>
                  </a:lnTo>
                  <a:lnTo>
                    <a:pt x="12328" y="17268"/>
                  </a:lnTo>
                  <a:lnTo>
                    <a:pt x="12410" y="15472"/>
                  </a:lnTo>
                  <a:lnTo>
                    <a:pt x="12491" y="13716"/>
                  </a:lnTo>
                  <a:lnTo>
                    <a:pt x="12532" y="12124"/>
                  </a:lnTo>
                  <a:lnTo>
                    <a:pt x="12491" y="10655"/>
                  </a:lnTo>
                  <a:lnTo>
                    <a:pt x="12410" y="9389"/>
                  </a:lnTo>
                  <a:lnTo>
                    <a:pt x="12287" y="8328"/>
                  </a:lnTo>
                  <a:lnTo>
                    <a:pt x="12165" y="7511"/>
                  </a:lnTo>
                  <a:lnTo>
                    <a:pt x="12042" y="6572"/>
                  </a:lnTo>
                  <a:lnTo>
                    <a:pt x="11879" y="4531"/>
                  </a:lnTo>
                  <a:lnTo>
                    <a:pt x="11716" y="2327"/>
                  </a:lnTo>
                  <a:lnTo>
                    <a:pt x="11593" y="0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94;p46">
              <a:extLst>
                <a:ext uri="{FF2B5EF4-FFF2-40B4-BE49-F238E27FC236}">
                  <a16:creationId xmlns:a16="http://schemas.microsoft.com/office/drawing/2014/main" id="{3A1A0401-99CB-4BC1-A4A0-B03418D98141}"/>
                </a:ext>
              </a:extLst>
            </p:cNvPr>
            <p:cNvSpPr/>
            <p:nvPr/>
          </p:nvSpPr>
          <p:spPr>
            <a:xfrm>
              <a:off x="4856025" y="992975"/>
              <a:ext cx="460300" cy="607225"/>
            </a:xfrm>
            <a:custGeom>
              <a:avLst/>
              <a:gdLst/>
              <a:ahLst/>
              <a:cxnLst/>
              <a:rect l="l" t="t" r="r" b="b"/>
              <a:pathLst>
                <a:path w="18412" h="24289" extrusionOk="0">
                  <a:moveTo>
                    <a:pt x="1675" y="0"/>
                  </a:moveTo>
                  <a:lnTo>
                    <a:pt x="1471" y="41"/>
                  </a:lnTo>
                  <a:lnTo>
                    <a:pt x="1266" y="122"/>
                  </a:lnTo>
                  <a:lnTo>
                    <a:pt x="1103" y="204"/>
                  </a:lnTo>
                  <a:lnTo>
                    <a:pt x="940" y="367"/>
                  </a:lnTo>
                  <a:lnTo>
                    <a:pt x="817" y="531"/>
                  </a:lnTo>
                  <a:lnTo>
                    <a:pt x="736" y="735"/>
                  </a:lnTo>
                  <a:lnTo>
                    <a:pt x="491" y="1633"/>
                  </a:lnTo>
                  <a:lnTo>
                    <a:pt x="368" y="2164"/>
                  </a:lnTo>
                  <a:lnTo>
                    <a:pt x="246" y="2776"/>
                  </a:lnTo>
                  <a:lnTo>
                    <a:pt x="205" y="3102"/>
                  </a:lnTo>
                  <a:lnTo>
                    <a:pt x="164" y="3266"/>
                  </a:lnTo>
                  <a:lnTo>
                    <a:pt x="123" y="3511"/>
                  </a:lnTo>
                  <a:lnTo>
                    <a:pt x="42" y="4245"/>
                  </a:lnTo>
                  <a:lnTo>
                    <a:pt x="42" y="4490"/>
                  </a:lnTo>
                  <a:lnTo>
                    <a:pt x="1" y="5184"/>
                  </a:lnTo>
                  <a:lnTo>
                    <a:pt x="1" y="5878"/>
                  </a:lnTo>
                  <a:lnTo>
                    <a:pt x="1" y="6613"/>
                  </a:lnTo>
                  <a:lnTo>
                    <a:pt x="83" y="7389"/>
                  </a:lnTo>
                  <a:lnTo>
                    <a:pt x="83" y="7674"/>
                  </a:lnTo>
                  <a:lnTo>
                    <a:pt x="123" y="7919"/>
                  </a:lnTo>
                  <a:lnTo>
                    <a:pt x="164" y="8205"/>
                  </a:lnTo>
                  <a:lnTo>
                    <a:pt x="164" y="8287"/>
                  </a:lnTo>
                  <a:lnTo>
                    <a:pt x="246" y="8695"/>
                  </a:lnTo>
                  <a:lnTo>
                    <a:pt x="287" y="8899"/>
                  </a:lnTo>
                  <a:lnTo>
                    <a:pt x="328" y="9226"/>
                  </a:lnTo>
                  <a:lnTo>
                    <a:pt x="572" y="10287"/>
                  </a:lnTo>
                  <a:lnTo>
                    <a:pt x="858" y="11389"/>
                  </a:lnTo>
                  <a:lnTo>
                    <a:pt x="1266" y="12573"/>
                  </a:lnTo>
                  <a:lnTo>
                    <a:pt x="1756" y="13757"/>
                  </a:lnTo>
                  <a:lnTo>
                    <a:pt x="1920" y="14124"/>
                  </a:lnTo>
                  <a:lnTo>
                    <a:pt x="2328" y="15022"/>
                  </a:lnTo>
                  <a:lnTo>
                    <a:pt x="2818" y="15920"/>
                  </a:lnTo>
                  <a:lnTo>
                    <a:pt x="3022" y="16247"/>
                  </a:lnTo>
                  <a:lnTo>
                    <a:pt x="2818" y="17716"/>
                  </a:lnTo>
                  <a:lnTo>
                    <a:pt x="2246" y="21227"/>
                  </a:lnTo>
                  <a:lnTo>
                    <a:pt x="2858" y="21023"/>
                  </a:lnTo>
                  <a:lnTo>
                    <a:pt x="3512" y="20901"/>
                  </a:lnTo>
                  <a:lnTo>
                    <a:pt x="3797" y="20860"/>
                  </a:lnTo>
                  <a:lnTo>
                    <a:pt x="4124" y="20819"/>
                  </a:lnTo>
                  <a:lnTo>
                    <a:pt x="4410" y="20860"/>
                  </a:lnTo>
                  <a:lnTo>
                    <a:pt x="4736" y="20941"/>
                  </a:lnTo>
                  <a:lnTo>
                    <a:pt x="4940" y="21023"/>
                  </a:lnTo>
                  <a:lnTo>
                    <a:pt x="5144" y="21145"/>
                  </a:lnTo>
                  <a:lnTo>
                    <a:pt x="5553" y="21431"/>
                  </a:lnTo>
                  <a:lnTo>
                    <a:pt x="6287" y="22125"/>
                  </a:lnTo>
                  <a:lnTo>
                    <a:pt x="6981" y="22656"/>
                  </a:lnTo>
                  <a:lnTo>
                    <a:pt x="7675" y="23146"/>
                  </a:lnTo>
                  <a:lnTo>
                    <a:pt x="8451" y="23554"/>
                  </a:lnTo>
                  <a:lnTo>
                    <a:pt x="9267" y="23880"/>
                  </a:lnTo>
                  <a:lnTo>
                    <a:pt x="10084" y="24125"/>
                  </a:lnTo>
                  <a:lnTo>
                    <a:pt x="10492" y="24207"/>
                  </a:lnTo>
                  <a:lnTo>
                    <a:pt x="10941" y="24248"/>
                  </a:lnTo>
                  <a:lnTo>
                    <a:pt x="11349" y="24289"/>
                  </a:lnTo>
                  <a:lnTo>
                    <a:pt x="11798" y="24289"/>
                  </a:lnTo>
                  <a:lnTo>
                    <a:pt x="12207" y="24248"/>
                  </a:lnTo>
                  <a:lnTo>
                    <a:pt x="12656" y="24207"/>
                  </a:lnTo>
                  <a:lnTo>
                    <a:pt x="13064" y="24125"/>
                  </a:lnTo>
                  <a:lnTo>
                    <a:pt x="13472" y="24044"/>
                  </a:lnTo>
                  <a:lnTo>
                    <a:pt x="13880" y="23921"/>
                  </a:lnTo>
                  <a:lnTo>
                    <a:pt x="14288" y="23758"/>
                  </a:lnTo>
                  <a:lnTo>
                    <a:pt x="14697" y="23554"/>
                  </a:lnTo>
                  <a:lnTo>
                    <a:pt x="15064" y="23350"/>
                  </a:lnTo>
                  <a:lnTo>
                    <a:pt x="15431" y="23105"/>
                  </a:lnTo>
                  <a:lnTo>
                    <a:pt x="15758" y="22860"/>
                  </a:lnTo>
                  <a:lnTo>
                    <a:pt x="16085" y="22574"/>
                  </a:lnTo>
                  <a:lnTo>
                    <a:pt x="16411" y="22248"/>
                  </a:lnTo>
                  <a:lnTo>
                    <a:pt x="16697" y="21921"/>
                  </a:lnTo>
                  <a:lnTo>
                    <a:pt x="16942" y="21594"/>
                  </a:lnTo>
                  <a:lnTo>
                    <a:pt x="17187" y="21227"/>
                  </a:lnTo>
                  <a:lnTo>
                    <a:pt x="17391" y="20860"/>
                  </a:lnTo>
                  <a:lnTo>
                    <a:pt x="17554" y="20451"/>
                  </a:lnTo>
                  <a:lnTo>
                    <a:pt x="17717" y="20043"/>
                  </a:lnTo>
                  <a:lnTo>
                    <a:pt x="17922" y="19308"/>
                  </a:lnTo>
                  <a:lnTo>
                    <a:pt x="18003" y="18574"/>
                  </a:lnTo>
                  <a:lnTo>
                    <a:pt x="18044" y="17798"/>
                  </a:lnTo>
                  <a:lnTo>
                    <a:pt x="18085" y="17022"/>
                  </a:lnTo>
                  <a:lnTo>
                    <a:pt x="18371" y="7797"/>
                  </a:lnTo>
                  <a:lnTo>
                    <a:pt x="18411" y="7103"/>
                  </a:lnTo>
                  <a:lnTo>
                    <a:pt x="18371" y="6368"/>
                  </a:lnTo>
                  <a:lnTo>
                    <a:pt x="17146" y="6491"/>
                  </a:lnTo>
                  <a:lnTo>
                    <a:pt x="16044" y="6613"/>
                  </a:lnTo>
                  <a:lnTo>
                    <a:pt x="15023" y="6776"/>
                  </a:lnTo>
                  <a:lnTo>
                    <a:pt x="14166" y="6899"/>
                  </a:lnTo>
                  <a:lnTo>
                    <a:pt x="12941" y="7144"/>
                  </a:lnTo>
                  <a:lnTo>
                    <a:pt x="12492" y="7266"/>
                  </a:lnTo>
                  <a:lnTo>
                    <a:pt x="11798" y="6695"/>
                  </a:lnTo>
                  <a:lnTo>
                    <a:pt x="11553" y="6450"/>
                  </a:lnTo>
                  <a:lnTo>
                    <a:pt x="11513" y="6409"/>
                  </a:lnTo>
                  <a:lnTo>
                    <a:pt x="11349" y="6327"/>
                  </a:lnTo>
                  <a:lnTo>
                    <a:pt x="10288" y="5429"/>
                  </a:lnTo>
                  <a:lnTo>
                    <a:pt x="8941" y="4409"/>
                  </a:lnTo>
                  <a:lnTo>
                    <a:pt x="8737" y="4245"/>
                  </a:lnTo>
                  <a:lnTo>
                    <a:pt x="7798" y="3551"/>
                  </a:lnTo>
                  <a:lnTo>
                    <a:pt x="7349" y="3184"/>
                  </a:lnTo>
                  <a:lnTo>
                    <a:pt x="5879" y="2164"/>
                  </a:lnTo>
                  <a:lnTo>
                    <a:pt x="4940" y="1551"/>
                  </a:lnTo>
                  <a:lnTo>
                    <a:pt x="4695" y="1388"/>
                  </a:lnTo>
                  <a:lnTo>
                    <a:pt x="3757" y="816"/>
                  </a:lnTo>
                  <a:lnTo>
                    <a:pt x="3348" y="612"/>
                  </a:lnTo>
                  <a:lnTo>
                    <a:pt x="2940" y="408"/>
                  </a:lnTo>
                  <a:lnTo>
                    <a:pt x="2736" y="327"/>
                  </a:lnTo>
                  <a:lnTo>
                    <a:pt x="2165" y="82"/>
                  </a:lnTo>
                  <a:lnTo>
                    <a:pt x="2124" y="41"/>
                  </a:lnTo>
                  <a:lnTo>
                    <a:pt x="2083" y="41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95;p46">
              <a:extLst>
                <a:ext uri="{FF2B5EF4-FFF2-40B4-BE49-F238E27FC236}">
                  <a16:creationId xmlns:a16="http://schemas.microsoft.com/office/drawing/2014/main" id="{109F62EE-E9C3-460B-A089-6EC99ACB9689}"/>
                </a:ext>
              </a:extLst>
            </p:cNvPr>
            <p:cNvSpPr/>
            <p:nvPr/>
          </p:nvSpPr>
          <p:spPr>
            <a:xfrm>
              <a:off x="5454075" y="1033775"/>
              <a:ext cx="387825" cy="532750"/>
            </a:xfrm>
            <a:custGeom>
              <a:avLst/>
              <a:gdLst/>
              <a:ahLst/>
              <a:cxnLst/>
              <a:rect l="l" t="t" r="r" b="b"/>
              <a:pathLst>
                <a:path w="15513" h="21310" extrusionOk="0">
                  <a:moveTo>
                    <a:pt x="14696" y="1"/>
                  </a:moveTo>
                  <a:lnTo>
                    <a:pt x="14165" y="42"/>
                  </a:lnTo>
                  <a:lnTo>
                    <a:pt x="13226" y="164"/>
                  </a:lnTo>
                  <a:lnTo>
                    <a:pt x="12982" y="246"/>
                  </a:lnTo>
                  <a:lnTo>
                    <a:pt x="12818" y="287"/>
                  </a:lnTo>
                  <a:lnTo>
                    <a:pt x="12573" y="327"/>
                  </a:lnTo>
                  <a:lnTo>
                    <a:pt x="11716" y="572"/>
                  </a:lnTo>
                  <a:lnTo>
                    <a:pt x="10736" y="940"/>
                  </a:lnTo>
                  <a:lnTo>
                    <a:pt x="9757" y="1430"/>
                  </a:lnTo>
                  <a:lnTo>
                    <a:pt x="9226" y="1715"/>
                  </a:lnTo>
                  <a:lnTo>
                    <a:pt x="8695" y="2042"/>
                  </a:lnTo>
                  <a:lnTo>
                    <a:pt x="8287" y="2287"/>
                  </a:lnTo>
                  <a:lnTo>
                    <a:pt x="8042" y="2491"/>
                  </a:lnTo>
                  <a:lnTo>
                    <a:pt x="7675" y="2736"/>
                  </a:lnTo>
                  <a:lnTo>
                    <a:pt x="7307" y="3022"/>
                  </a:lnTo>
                  <a:lnTo>
                    <a:pt x="6940" y="3307"/>
                  </a:lnTo>
                  <a:lnTo>
                    <a:pt x="6368" y="3797"/>
                  </a:lnTo>
                  <a:lnTo>
                    <a:pt x="5756" y="4369"/>
                  </a:lnTo>
                  <a:lnTo>
                    <a:pt x="5185" y="4981"/>
                  </a:lnTo>
                  <a:lnTo>
                    <a:pt x="4572" y="5634"/>
                  </a:lnTo>
                  <a:lnTo>
                    <a:pt x="3266" y="5348"/>
                  </a:lnTo>
                  <a:lnTo>
                    <a:pt x="1796" y="5104"/>
                  </a:lnTo>
                  <a:lnTo>
                    <a:pt x="0" y="4859"/>
                  </a:lnTo>
                  <a:lnTo>
                    <a:pt x="82" y="6165"/>
                  </a:lnTo>
                  <a:lnTo>
                    <a:pt x="245" y="7471"/>
                  </a:lnTo>
                  <a:lnTo>
                    <a:pt x="613" y="10084"/>
                  </a:lnTo>
                  <a:lnTo>
                    <a:pt x="1103" y="13227"/>
                  </a:lnTo>
                  <a:lnTo>
                    <a:pt x="1715" y="16370"/>
                  </a:lnTo>
                  <a:lnTo>
                    <a:pt x="1878" y="17227"/>
                  </a:lnTo>
                  <a:lnTo>
                    <a:pt x="2123" y="18003"/>
                  </a:lnTo>
                  <a:lnTo>
                    <a:pt x="2286" y="18411"/>
                  </a:lnTo>
                  <a:lnTo>
                    <a:pt x="2450" y="18779"/>
                  </a:lnTo>
                  <a:lnTo>
                    <a:pt x="2695" y="19105"/>
                  </a:lnTo>
                  <a:lnTo>
                    <a:pt x="2939" y="19432"/>
                  </a:lnTo>
                  <a:lnTo>
                    <a:pt x="3266" y="19718"/>
                  </a:lnTo>
                  <a:lnTo>
                    <a:pt x="3593" y="19962"/>
                  </a:lnTo>
                  <a:lnTo>
                    <a:pt x="3960" y="20167"/>
                  </a:lnTo>
                  <a:lnTo>
                    <a:pt x="4327" y="20330"/>
                  </a:lnTo>
                  <a:lnTo>
                    <a:pt x="4736" y="20493"/>
                  </a:lnTo>
                  <a:lnTo>
                    <a:pt x="5144" y="20616"/>
                  </a:lnTo>
                  <a:lnTo>
                    <a:pt x="5960" y="20820"/>
                  </a:lnTo>
                  <a:lnTo>
                    <a:pt x="6940" y="21065"/>
                  </a:lnTo>
                  <a:lnTo>
                    <a:pt x="7961" y="21228"/>
                  </a:lnTo>
                  <a:lnTo>
                    <a:pt x="8450" y="21269"/>
                  </a:lnTo>
                  <a:lnTo>
                    <a:pt x="8981" y="21310"/>
                  </a:lnTo>
                  <a:lnTo>
                    <a:pt x="9471" y="21269"/>
                  </a:lnTo>
                  <a:lnTo>
                    <a:pt x="10002" y="21228"/>
                  </a:lnTo>
                  <a:lnTo>
                    <a:pt x="10614" y="21065"/>
                  </a:lnTo>
                  <a:lnTo>
                    <a:pt x="10532" y="17187"/>
                  </a:lnTo>
                  <a:lnTo>
                    <a:pt x="10532" y="15635"/>
                  </a:lnTo>
                  <a:lnTo>
                    <a:pt x="10655" y="15309"/>
                  </a:lnTo>
                  <a:lnTo>
                    <a:pt x="10736" y="15146"/>
                  </a:lnTo>
                  <a:lnTo>
                    <a:pt x="10859" y="14901"/>
                  </a:lnTo>
                  <a:lnTo>
                    <a:pt x="10981" y="14615"/>
                  </a:lnTo>
                  <a:lnTo>
                    <a:pt x="11634" y="13104"/>
                  </a:lnTo>
                  <a:lnTo>
                    <a:pt x="12451" y="11104"/>
                  </a:lnTo>
                  <a:lnTo>
                    <a:pt x="12573" y="10818"/>
                  </a:lnTo>
                  <a:lnTo>
                    <a:pt x="12818" y="10165"/>
                  </a:lnTo>
                  <a:lnTo>
                    <a:pt x="13022" y="9675"/>
                  </a:lnTo>
                  <a:lnTo>
                    <a:pt x="13226" y="9186"/>
                  </a:lnTo>
                  <a:lnTo>
                    <a:pt x="13512" y="8369"/>
                  </a:lnTo>
                  <a:lnTo>
                    <a:pt x="14043" y="6777"/>
                  </a:lnTo>
                  <a:lnTo>
                    <a:pt x="14574" y="5185"/>
                  </a:lnTo>
                  <a:lnTo>
                    <a:pt x="14982" y="3634"/>
                  </a:lnTo>
                  <a:lnTo>
                    <a:pt x="15308" y="2164"/>
                  </a:lnTo>
                  <a:lnTo>
                    <a:pt x="15390" y="1797"/>
                  </a:lnTo>
                  <a:lnTo>
                    <a:pt x="15390" y="1715"/>
                  </a:lnTo>
                  <a:lnTo>
                    <a:pt x="15512" y="981"/>
                  </a:lnTo>
                  <a:lnTo>
                    <a:pt x="15512" y="858"/>
                  </a:lnTo>
                  <a:lnTo>
                    <a:pt x="15512" y="776"/>
                  </a:lnTo>
                  <a:lnTo>
                    <a:pt x="15512" y="613"/>
                  </a:lnTo>
                  <a:lnTo>
                    <a:pt x="15431" y="491"/>
                  </a:lnTo>
                  <a:lnTo>
                    <a:pt x="15390" y="327"/>
                  </a:lnTo>
                  <a:lnTo>
                    <a:pt x="15268" y="246"/>
                  </a:lnTo>
                  <a:lnTo>
                    <a:pt x="15186" y="123"/>
                  </a:lnTo>
                  <a:lnTo>
                    <a:pt x="15023" y="42"/>
                  </a:lnTo>
                  <a:lnTo>
                    <a:pt x="14900" y="1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96;p46">
              <a:extLst>
                <a:ext uri="{FF2B5EF4-FFF2-40B4-BE49-F238E27FC236}">
                  <a16:creationId xmlns:a16="http://schemas.microsoft.com/office/drawing/2014/main" id="{DDE3A9C1-302C-49BB-9E6F-F60E2C496865}"/>
                </a:ext>
              </a:extLst>
            </p:cNvPr>
            <p:cNvSpPr/>
            <p:nvPr/>
          </p:nvSpPr>
          <p:spPr>
            <a:xfrm>
              <a:off x="4962175" y="2312500"/>
              <a:ext cx="265350" cy="186800"/>
            </a:xfrm>
            <a:custGeom>
              <a:avLst/>
              <a:gdLst/>
              <a:ahLst/>
              <a:cxnLst/>
              <a:rect l="l" t="t" r="r" b="b"/>
              <a:pathLst>
                <a:path w="10614" h="7472" extrusionOk="0">
                  <a:moveTo>
                    <a:pt x="9838" y="1"/>
                  </a:moveTo>
                  <a:lnTo>
                    <a:pt x="9593" y="42"/>
                  </a:lnTo>
                  <a:lnTo>
                    <a:pt x="9308" y="83"/>
                  </a:lnTo>
                  <a:lnTo>
                    <a:pt x="9022" y="205"/>
                  </a:lnTo>
                  <a:lnTo>
                    <a:pt x="8532" y="491"/>
                  </a:lnTo>
                  <a:lnTo>
                    <a:pt x="8042" y="817"/>
                  </a:lnTo>
                  <a:lnTo>
                    <a:pt x="7593" y="1226"/>
                  </a:lnTo>
                  <a:lnTo>
                    <a:pt x="7144" y="1593"/>
                  </a:lnTo>
                  <a:lnTo>
                    <a:pt x="6654" y="1960"/>
                  </a:lnTo>
                  <a:lnTo>
                    <a:pt x="6164" y="2246"/>
                  </a:lnTo>
                  <a:lnTo>
                    <a:pt x="5879" y="2409"/>
                  </a:lnTo>
                  <a:lnTo>
                    <a:pt x="5634" y="2491"/>
                  </a:lnTo>
                  <a:lnTo>
                    <a:pt x="5307" y="2573"/>
                  </a:lnTo>
                  <a:lnTo>
                    <a:pt x="5021" y="2613"/>
                  </a:lnTo>
                  <a:lnTo>
                    <a:pt x="4695" y="2613"/>
                  </a:lnTo>
                  <a:lnTo>
                    <a:pt x="4368" y="2573"/>
                  </a:lnTo>
                  <a:lnTo>
                    <a:pt x="4083" y="2532"/>
                  </a:lnTo>
                  <a:lnTo>
                    <a:pt x="3756" y="2409"/>
                  </a:lnTo>
                  <a:lnTo>
                    <a:pt x="3470" y="2287"/>
                  </a:lnTo>
                  <a:lnTo>
                    <a:pt x="3225" y="2124"/>
                  </a:lnTo>
                  <a:lnTo>
                    <a:pt x="2940" y="1879"/>
                  </a:lnTo>
                  <a:lnTo>
                    <a:pt x="2572" y="1511"/>
                  </a:lnTo>
                  <a:lnTo>
                    <a:pt x="2164" y="1144"/>
                  </a:lnTo>
                  <a:lnTo>
                    <a:pt x="1715" y="777"/>
                  </a:lnTo>
                  <a:lnTo>
                    <a:pt x="1511" y="613"/>
                  </a:lnTo>
                  <a:lnTo>
                    <a:pt x="1266" y="491"/>
                  </a:lnTo>
                  <a:lnTo>
                    <a:pt x="1062" y="409"/>
                  </a:lnTo>
                  <a:lnTo>
                    <a:pt x="858" y="368"/>
                  </a:lnTo>
                  <a:lnTo>
                    <a:pt x="654" y="409"/>
                  </a:lnTo>
                  <a:lnTo>
                    <a:pt x="449" y="491"/>
                  </a:lnTo>
                  <a:lnTo>
                    <a:pt x="286" y="613"/>
                  </a:lnTo>
                  <a:lnTo>
                    <a:pt x="123" y="858"/>
                  </a:lnTo>
                  <a:lnTo>
                    <a:pt x="41" y="1062"/>
                  </a:lnTo>
                  <a:lnTo>
                    <a:pt x="0" y="1307"/>
                  </a:lnTo>
                  <a:lnTo>
                    <a:pt x="0" y="1552"/>
                  </a:lnTo>
                  <a:lnTo>
                    <a:pt x="41" y="1838"/>
                  </a:lnTo>
                  <a:lnTo>
                    <a:pt x="123" y="2450"/>
                  </a:lnTo>
                  <a:lnTo>
                    <a:pt x="327" y="3063"/>
                  </a:lnTo>
                  <a:lnTo>
                    <a:pt x="531" y="3675"/>
                  </a:lnTo>
                  <a:lnTo>
                    <a:pt x="776" y="4287"/>
                  </a:lnTo>
                  <a:lnTo>
                    <a:pt x="1184" y="5226"/>
                  </a:lnTo>
                  <a:lnTo>
                    <a:pt x="1388" y="5757"/>
                  </a:lnTo>
                  <a:lnTo>
                    <a:pt x="1470" y="6002"/>
                  </a:lnTo>
                  <a:lnTo>
                    <a:pt x="1511" y="6287"/>
                  </a:lnTo>
                  <a:lnTo>
                    <a:pt x="1470" y="6696"/>
                  </a:lnTo>
                  <a:lnTo>
                    <a:pt x="1429" y="7104"/>
                  </a:lnTo>
                  <a:lnTo>
                    <a:pt x="1429" y="7349"/>
                  </a:lnTo>
                  <a:lnTo>
                    <a:pt x="6450" y="7430"/>
                  </a:lnTo>
                  <a:lnTo>
                    <a:pt x="8818" y="7471"/>
                  </a:lnTo>
                  <a:lnTo>
                    <a:pt x="9104" y="7349"/>
                  </a:lnTo>
                  <a:lnTo>
                    <a:pt x="9675" y="7104"/>
                  </a:lnTo>
                  <a:lnTo>
                    <a:pt x="10614" y="6614"/>
                  </a:lnTo>
                  <a:lnTo>
                    <a:pt x="10614" y="5838"/>
                  </a:lnTo>
                  <a:lnTo>
                    <a:pt x="10573" y="4573"/>
                  </a:lnTo>
                  <a:lnTo>
                    <a:pt x="10492" y="3267"/>
                  </a:lnTo>
                  <a:lnTo>
                    <a:pt x="10369" y="2001"/>
                  </a:lnTo>
                  <a:lnTo>
                    <a:pt x="10247" y="736"/>
                  </a:lnTo>
                  <a:lnTo>
                    <a:pt x="10206" y="450"/>
                  </a:lnTo>
                  <a:lnTo>
                    <a:pt x="10165" y="246"/>
                  </a:lnTo>
                  <a:lnTo>
                    <a:pt x="10124" y="164"/>
                  </a:lnTo>
                  <a:lnTo>
                    <a:pt x="10083" y="83"/>
                  </a:lnTo>
                  <a:lnTo>
                    <a:pt x="9961" y="42"/>
                  </a:lnTo>
                  <a:lnTo>
                    <a:pt x="9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7;p46">
              <a:extLst>
                <a:ext uri="{FF2B5EF4-FFF2-40B4-BE49-F238E27FC236}">
                  <a16:creationId xmlns:a16="http://schemas.microsoft.com/office/drawing/2014/main" id="{E3B4AEC2-8812-4317-90B0-DCDC4201E0BF}"/>
                </a:ext>
              </a:extLst>
            </p:cNvPr>
            <p:cNvSpPr/>
            <p:nvPr/>
          </p:nvSpPr>
          <p:spPr>
            <a:xfrm>
              <a:off x="4782550" y="2419675"/>
              <a:ext cx="220475" cy="76550"/>
            </a:xfrm>
            <a:custGeom>
              <a:avLst/>
              <a:gdLst/>
              <a:ahLst/>
              <a:cxnLst/>
              <a:rect l="l" t="t" r="r" b="b"/>
              <a:pathLst>
                <a:path w="8819" h="3062" extrusionOk="0">
                  <a:moveTo>
                    <a:pt x="3634" y="0"/>
                  </a:moveTo>
                  <a:lnTo>
                    <a:pt x="3348" y="123"/>
                  </a:lnTo>
                  <a:lnTo>
                    <a:pt x="2613" y="368"/>
                  </a:lnTo>
                  <a:lnTo>
                    <a:pt x="1552" y="776"/>
                  </a:lnTo>
                  <a:lnTo>
                    <a:pt x="2083" y="1184"/>
                  </a:lnTo>
                  <a:lnTo>
                    <a:pt x="2287" y="1306"/>
                  </a:lnTo>
                  <a:lnTo>
                    <a:pt x="2042" y="1347"/>
                  </a:lnTo>
                  <a:lnTo>
                    <a:pt x="1470" y="1470"/>
                  </a:lnTo>
                  <a:lnTo>
                    <a:pt x="1103" y="1592"/>
                  </a:lnTo>
                  <a:lnTo>
                    <a:pt x="695" y="1755"/>
                  </a:lnTo>
                  <a:lnTo>
                    <a:pt x="327" y="1960"/>
                  </a:lnTo>
                  <a:lnTo>
                    <a:pt x="1" y="2245"/>
                  </a:lnTo>
                  <a:lnTo>
                    <a:pt x="1" y="2286"/>
                  </a:lnTo>
                  <a:lnTo>
                    <a:pt x="1" y="2327"/>
                  </a:lnTo>
                  <a:lnTo>
                    <a:pt x="82" y="2409"/>
                  </a:lnTo>
                  <a:lnTo>
                    <a:pt x="287" y="2490"/>
                  </a:lnTo>
                  <a:lnTo>
                    <a:pt x="572" y="2531"/>
                  </a:lnTo>
                  <a:lnTo>
                    <a:pt x="1389" y="2654"/>
                  </a:lnTo>
                  <a:lnTo>
                    <a:pt x="2491" y="2776"/>
                  </a:lnTo>
                  <a:lnTo>
                    <a:pt x="3838" y="2858"/>
                  </a:lnTo>
                  <a:lnTo>
                    <a:pt x="5348" y="2939"/>
                  </a:lnTo>
                  <a:lnTo>
                    <a:pt x="8614" y="3062"/>
                  </a:lnTo>
                  <a:lnTo>
                    <a:pt x="8818" y="3062"/>
                  </a:lnTo>
                  <a:lnTo>
                    <a:pt x="8737" y="2694"/>
                  </a:lnTo>
                  <a:lnTo>
                    <a:pt x="8655" y="2327"/>
                  </a:lnTo>
                  <a:lnTo>
                    <a:pt x="8492" y="2000"/>
                  </a:lnTo>
                  <a:lnTo>
                    <a:pt x="8328" y="1674"/>
                  </a:lnTo>
                  <a:lnTo>
                    <a:pt x="8083" y="1388"/>
                  </a:lnTo>
                  <a:lnTo>
                    <a:pt x="7839" y="1143"/>
                  </a:lnTo>
                  <a:lnTo>
                    <a:pt x="7553" y="939"/>
                  </a:lnTo>
                  <a:lnTo>
                    <a:pt x="7267" y="735"/>
                  </a:lnTo>
                  <a:lnTo>
                    <a:pt x="6900" y="572"/>
                  </a:lnTo>
                  <a:lnTo>
                    <a:pt x="6491" y="490"/>
                  </a:lnTo>
                  <a:lnTo>
                    <a:pt x="6083" y="449"/>
                  </a:lnTo>
                  <a:lnTo>
                    <a:pt x="5675" y="449"/>
                  </a:lnTo>
                  <a:lnTo>
                    <a:pt x="5267" y="531"/>
                  </a:lnTo>
                  <a:lnTo>
                    <a:pt x="4859" y="653"/>
                  </a:lnTo>
                  <a:lnTo>
                    <a:pt x="4491" y="857"/>
                  </a:lnTo>
                  <a:lnTo>
                    <a:pt x="4165" y="1102"/>
                  </a:lnTo>
                  <a:lnTo>
                    <a:pt x="4165" y="1102"/>
                  </a:lnTo>
                  <a:lnTo>
                    <a:pt x="4246" y="776"/>
                  </a:lnTo>
                  <a:lnTo>
                    <a:pt x="4246" y="490"/>
                  </a:lnTo>
                  <a:lnTo>
                    <a:pt x="4205" y="327"/>
                  </a:lnTo>
                  <a:lnTo>
                    <a:pt x="4165" y="204"/>
                  </a:lnTo>
                  <a:lnTo>
                    <a:pt x="4083" y="123"/>
                  </a:lnTo>
                  <a:lnTo>
                    <a:pt x="3961" y="41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98;p46">
              <a:extLst>
                <a:ext uri="{FF2B5EF4-FFF2-40B4-BE49-F238E27FC236}">
                  <a16:creationId xmlns:a16="http://schemas.microsoft.com/office/drawing/2014/main" id="{7F54F000-8AEB-4781-A213-18B2FAB62E9B}"/>
                </a:ext>
              </a:extLst>
            </p:cNvPr>
            <p:cNvSpPr/>
            <p:nvPr/>
          </p:nvSpPr>
          <p:spPr>
            <a:xfrm>
              <a:off x="5454075" y="2189025"/>
              <a:ext cx="279650" cy="298025"/>
            </a:xfrm>
            <a:custGeom>
              <a:avLst/>
              <a:gdLst/>
              <a:ahLst/>
              <a:cxnLst/>
              <a:rect l="l" t="t" r="r" b="b"/>
              <a:pathLst>
                <a:path w="11186" h="11921" extrusionOk="0">
                  <a:moveTo>
                    <a:pt x="11185" y="1"/>
                  </a:moveTo>
                  <a:lnTo>
                    <a:pt x="10940" y="123"/>
                  </a:lnTo>
                  <a:lnTo>
                    <a:pt x="10696" y="327"/>
                  </a:lnTo>
                  <a:lnTo>
                    <a:pt x="10491" y="490"/>
                  </a:lnTo>
                  <a:lnTo>
                    <a:pt x="10328" y="735"/>
                  </a:lnTo>
                  <a:lnTo>
                    <a:pt x="9879" y="1388"/>
                  </a:lnTo>
                  <a:lnTo>
                    <a:pt x="9471" y="2123"/>
                  </a:lnTo>
                  <a:lnTo>
                    <a:pt x="9063" y="2858"/>
                  </a:lnTo>
                  <a:lnTo>
                    <a:pt x="8818" y="3185"/>
                  </a:lnTo>
                  <a:lnTo>
                    <a:pt x="8573" y="3511"/>
                  </a:lnTo>
                  <a:lnTo>
                    <a:pt x="8287" y="3879"/>
                  </a:lnTo>
                  <a:lnTo>
                    <a:pt x="7961" y="4164"/>
                  </a:lnTo>
                  <a:lnTo>
                    <a:pt x="7634" y="4450"/>
                  </a:lnTo>
                  <a:lnTo>
                    <a:pt x="7267" y="4736"/>
                  </a:lnTo>
                  <a:lnTo>
                    <a:pt x="6858" y="4940"/>
                  </a:lnTo>
                  <a:lnTo>
                    <a:pt x="6450" y="5144"/>
                  </a:lnTo>
                  <a:lnTo>
                    <a:pt x="6042" y="5307"/>
                  </a:lnTo>
                  <a:lnTo>
                    <a:pt x="5593" y="5430"/>
                  </a:lnTo>
                  <a:lnTo>
                    <a:pt x="4981" y="5511"/>
                  </a:lnTo>
                  <a:lnTo>
                    <a:pt x="4327" y="5593"/>
                  </a:lnTo>
                  <a:lnTo>
                    <a:pt x="3062" y="5675"/>
                  </a:lnTo>
                  <a:lnTo>
                    <a:pt x="2450" y="5797"/>
                  </a:lnTo>
                  <a:lnTo>
                    <a:pt x="1837" y="5920"/>
                  </a:lnTo>
                  <a:lnTo>
                    <a:pt x="1552" y="6042"/>
                  </a:lnTo>
                  <a:lnTo>
                    <a:pt x="1266" y="6165"/>
                  </a:lnTo>
                  <a:lnTo>
                    <a:pt x="1021" y="6328"/>
                  </a:lnTo>
                  <a:lnTo>
                    <a:pt x="776" y="6491"/>
                  </a:lnTo>
                  <a:lnTo>
                    <a:pt x="409" y="6777"/>
                  </a:lnTo>
                  <a:lnTo>
                    <a:pt x="0" y="7022"/>
                  </a:lnTo>
                  <a:lnTo>
                    <a:pt x="286" y="8614"/>
                  </a:lnTo>
                  <a:lnTo>
                    <a:pt x="449" y="9389"/>
                  </a:lnTo>
                  <a:lnTo>
                    <a:pt x="613" y="10083"/>
                  </a:lnTo>
                  <a:lnTo>
                    <a:pt x="776" y="10696"/>
                  </a:lnTo>
                  <a:lnTo>
                    <a:pt x="980" y="11145"/>
                  </a:lnTo>
                  <a:lnTo>
                    <a:pt x="1062" y="11308"/>
                  </a:lnTo>
                  <a:lnTo>
                    <a:pt x="1184" y="11471"/>
                  </a:lnTo>
                  <a:lnTo>
                    <a:pt x="1266" y="11553"/>
                  </a:lnTo>
                  <a:lnTo>
                    <a:pt x="1388" y="11594"/>
                  </a:lnTo>
                  <a:lnTo>
                    <a:pt x="2409" y="11675"/>
                  </a:lnTo>
                  <a:lnTo>
                    <a:pt x="4082" y="11798"/>
                  </a:lnTo>
                  <a:lnTo>
                    <a:pt x="6042" y="11920"/>
                  </a:lnTo>
                  <a:lnTo>
                    <a:pt x="9675" y="11920"/>
                  </a:lnTo>
                  <a:lnTo>
                    <a:pt x="9797" y="11880"/>
                  </a:lnTo>
                  <a:lnTo>
                    <a:pt x="9920" y="11798"/>
                  </a:lnTo>
                  <a:lnTo>
                    <a:pt x="10042" y="11716"/>
                  </a:lnTo>
                  <a:lnTo>
                    <a:pt x="10124" y="11635"/>
                  </a:lnTo>
                  <a:lnTo>
                    <a:pt x="10206" y="11512"/>
                  </a:lnTo>
                  <a:lnTo>
                    <a:pt x="10247" y="11390"/>
                  </a:lnTo>
                  <a:lnTo>
                    <a:pt x="10247" y="11226"/>
                  </a:lnTo>
                  <a:lnTo>
                    <a:pt x="10247" y="10492"/>
                  </a:lnTo>
                  <a:lnTo>
                    <a:pt x="10206" y="9675"/>
                  </a:lnTo>
                  <a:lnTo>
                    <a:pt x="10206" y="9104"/>
                  </a:lnTo>
                  <a:lnTo>
                    <a:pt x="10247" y="8246"/>
                  </a:lnTo>
                  <a:lnTo>
                    <a:pt x="10491" y="6205"/>
                  </a:lnTo>
                  <a:lnTo>
                    <a:pt x="10736" y="4042"/>
                  </a:lnTo>
                  <a:lnTo>
                    <a:pt x="10981" y="2082"/>
                  </a:lnTo>
                  <a:lnTo>
                    <a:pt x="11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9;p46">
              <a:extLst>
                <a:ext uri="{FF2B5EF4-FFF2-40B4-BE49-F238E27FC236}">
                  <a16:creationId xmlns:a16="http://schemas.microsoft.com/office/drawing/2014/main" id="{7ECABD65-00FA-4D26-A869-CB127EA36A48}"/>
                </a:ext>
              </a:extLst>
            </p:cNvPr>
            <p:cNvSpPr/>
            <p:nvPr/>
          </p:nvSpPr>
          <p:spPr>
            <a:xfrm>
              <a:off x="5292825" y="1503225"/>
              <a:ext cx="211275" cy="140850"/>
            </a:xfrm>
            <a:custGeom>
              <a:avLst/>
              <a:gdLst/>
              <a:ahLst/>
              <a:cxnLst/>
              <a:rect l="l" t="t" r="r" b="b"/>
              <a:pathLst>
                <a:path w="8451" h="5634" extrusionOk="0">
                  <a:moveTo>
                    <a:pt x="3348" y="1"/>
                  </a:moveTo>
                  <a:lnTo>
                    <a:pt x="2695" y="41"/>
                  </a:lnTo>
                  <a:lnTo>
                    <a:pt x="2042" y="123"/>
                  </a:lnTo>
                  <a:lnTo>
                    <a:pt x="1470" y="205"/>
                  </a:lnTo>
                  <a:lnTo>
                    <a:pt x="980" y="327"/>
                  </a:lnTo>
                  <a:lnTo>
                    <a:pt x="531" y="450"/>
                  </a:lnTo>
                  <a:lnTo>
                    <a:pt x="245" y="613"/>
                  </a:lnTo>
                  <a:lnTo>
                    <a:pt x="123" y="735"/>
                  </a:lnTo>
                  <a:lnTo>
                    <a:pt x="41" y="858"/>
                  </a:lnTo>
                  <a:lnTo>
                    <a:pt x="1" y="940"/>
                  </a:lnTo>
                  <a:lnTo>
                    <a:pt x="1" y="1103"/>
                  </a:lnTo>
                  <a:lnTo>
                    <a:pt x="82" y="1266"/>
                  </a:lnTo>
                  <a:lnTo>
                    <a:pt x="205" y="1429"/>
                  </a:lnTo>
                  <a:lnTo>
                    <a:pt x="939" y="2409"/>
                  </a:lnTo>
                  <a:lnTo>
                    <a:pt x="1715" y="3348"/>
                  </a:lnTo>
                  <a:lnTo>
                    <a:pt x="2531" y="4246"/>
                  </a:lnTo>
                  <a:lnTo>
                    <a:pt x="3389" y="5103"/>
                  </a:lnTo>
                  <a:lnTo>
                    <a:pt x="3756" y="5389"/>
                  </a:lnTo>
                  <a:lnTo>
                    <a:pt x="3960" y="5512"/>
                  </a:lnTo>
                  <a:lnTo>
                    <a:pt x="4164" y="5593"/>
                  </a:lnTo>
                  <a:lnTo>
                    <a:pt x="4368" y="5634"/>
                  </a:lnTo>
                  <a:lnTo>
                    <a:pt x="4573" y="5634"/>
                  </a:lnTo>
                  <a:lnTo>
                    <a:pt x="4777" y="5593"/>
                  </a:lnTo>
                  <a:lnTo>
                    <a:pt x="4940" y="5512"/>
                  </a:lnTo>
                  <a:lnTo>
                    <a:pt x="5307" y="5307"/>
                  </a:lnTo>
                  <a:lnTo>
                    <a:pt x="5634" y="4981"/>
                  </a:lnTo>
                  <a:lnTo>
                    <a:pt x="5920" y="4654"/>
                  </a:lnTo>
                  <a:lnTo>
                    <a:pt x="6205" y="4287"/>
                  </a:lnTo>
                  <a:lnTo>
                    <a:pt x="6654" y="3634"/>
                  </a:lnTo>
                  <a:lnTo>
                    <a:pt x="7185" y="2817"/>
                  </a:lnTo>
                  <a:lnTo>
                    <a:pt x="7716" y="1960"/>
                  </a:lnTo>
                  <a:lnTo>
                    <a:pt x="8165" y="1307"/>
                  </a:lnTo>
                  <a:lnTo>
                    <a:pt x="8369" y="899"/>
                  </a:lnTo>
                  <a:lnTo>
                    <a:pt x="8451" y="735"/>
                  </a:lnTo>
                  <a:lnTo>
                    <a:pt x="8451" y="531"/>
                  </a:lnTo>
                  <a:lnTo>
                    <a:pt x="8410" y="409"/>
                  </a:lnTo>
                  <a:lnTo>
                    <a:pt x="8369" y="327"/>
                  </a:lnTo>
                  <a:lnTo>
                    <a:pt x="8246" y="246"/>
                  </a:lnTo>
                  <a:lnTo>
                    <a:pt x="8165" y="164"/>
                  </a:lnTo>
                  <a:lnTo>
                    <a:pt x="8002" y="123"/>
                  </a:lnTo>
                  <a:lnTo>
                    <a:pt x="7838" y="123"/>
                  </a:lnTo>
                  <a:lnTo>
                    <a:pt x="7512" y="82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0;p46">
              <a:extLst>
                <a:ext uri="{FF2B5EF4-FFF2-40B4-BE49-F238E27FC236}">
                  <a16:creationId xmlns:a16="http://schemas.microsoft.com/office/drawing/2014/main" id="{6B148F43-0219-40E7-A3D0-8119ADA3DBBF}"/>
                </a:ext>
              </a:extLst>
            </p:cNvPr>
            <p:cNvSpPr/>
            <p:nvPr/>
          </p:nvSpPr>
          <p:spPr>
            <a:xfrm>
              <a:off x="5398950" y="1634875"/>
              <a:ext cx="7175" cy="46975"/>
            </a:xfrm>
            <a:custGeom>
              <a:avLst/>
              <a:gdLst/>
              <a:ahLst/>
              <a:cxnLst/>
              <a:rect l="l" t="t" r="r" b="b"/>
              <a:pathLst>
                <a:path w="287" h="1879" extrusionOk="0">
                  <a:moveTo>
                    <a:pt x="164" y="1"/>
                  </a:moveTo>
                  <a:lnTo>
                    <a:pt x="42" y="82"/>
                  </a:lnTo>
                  <a:lnTo>
                    <a:pt x="1" y="164"/>
                  </a:lnTo>
                  <a:lnTo>
                    <a:pt x="1" y="1756"/>
                  </a:lnTo>
                  <a:lnTo>
                    <a:pt x="42" y="1838"/>
                  </a:lnTo>
                  <a:lnTo>
                    <a:pt x="164" y="1878"/>
                  </a:lnTo>
                  <a:lnTo>
                    <a:pt x="246" y="1838"/>
                  </a:lnTo>
                  <a:lnTo>
                    <a:pt x="287" y="1756"/>
                  </a:lnTo>
                  <a:lnTo>
                    <a:pt x="287" y="164"/>
                  </a:lnTo>
                  <a:lnTo>
                    <a:pt x="246" y="8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1;p46">
              <a:extLst>
                <a:ext uri="{FF2B5EF4-FFF2-40B4-BE49-F238E27FC236}">
                  <a16:creationId xmlns:a16="http://schemas.microsoft.com/office/drawing/2014/main" id="{FFC4BF62-F531-4E11-B3D7-E23AD75FB52A}"/>
                </a:ext>
              </a:extLst>
            </p:cNvPr>
            <p:cNvSpPr/>
            <p:nvPr/>
          </p:nvSpPr>
          <p:spPr>
            <a:xfrm>
              <a:off x="5333650" y="1658350"/>
              <a:ext cx="72475" cy="37775"/>
            </a:xfrm>
            <a:custGeom>
              <a:avLst/>
              <a:gdLst/>
              <a:ahLst/>
              <a:cxnLst/>
              <a:rect l="l" t="t" r="r" b="b"/>
              <a:pathLst>
                <a:path w="2899" h="1511" extrusionOk="0">
                  <a:moveTo>
                    <a:pt x="123" y="0"/>
                  </a:moveTo>
                  <a:lnTo>
                    <a:pt x="41" y="41"/>
                  </a:lnTo>
                  <a:lnTo>
                    <a:pt x="0" y="123"/>
                  </a:lnTo>
                  <a:lnTo>
                    <a:pt x="0" y="286"/>
                  </a:lnTo>
                  <a:lnTo>
                    <a:pt x="0" y="450"/>
                  </a:lnTo>
                  <a:lnTo>
                    <a:pt x="123" y="735"/>
                  </a:lnTo>
                  <a:lnTo>
                    <a:pt x="327" y="980"/>
                  </a:lnTo>
                  <a:lnTo>
                    <a:pt x="572" y="1225"/>
                  </a:lnTo>
                  <a:lnTo>
                    <a:pt x="817" y="1348"/>
                  </a:lnTo>
                  <a:lnTo>
                    <a:pt x="1103" y="1429"/>
                  </a:lnTo>
                  <a:lnTo>
                    <a:pt x="1388" y="1511"/>
                  </a:lnTo>
                  <a:lnTo>
                    <a:pt x="1878" y="1511"/>
                  </a:lnTo>
                  <a:lnTo>
                    <a:pt x="2205" y="1470"/>
                  </a:lnTo>
                  <a:lnTo>
                    <a:pt x="2491" y="1348"/>
                  </a:lnTo>
                  <a:lnTo>
                    <a:pt x="2654" y="1266"/>
                  </a:lnTo>
                  <a:lnTo>
                    <a:pt x="2776" y="1143"/>
                  </a:lnTo>
                  <a:lnTo>
                    <a:pt x="2858" y="980"/>
                  </a:lnTo>
                  <a:lnTo>
                    <a:pt x="2899" y="858"/>
                  </a:lnTo>
                  <a:lnTo>
                    <a:pt x="2899" y="735"/>
                  </a:lnTo>
                  <a:lnTo>
                    <a:pt x="2817" y="694"/>
                  </a:lnTo>
                  <a:lnTo>
                    <a:pt x="2695" y="694"/>
                  </a:lnTo>
                  <a:lnTo>
                    <a:pt x="2613" y="817"/>
                  </a:lnTo>
                  <a:lnTo>
                    <a:pt x="2613" y="899"/>
                  </a:lnTo>
                  <a:lnTo>
                    <a:pt x="2531" y="980"/>
                  </a:lnTo>
                  <a:lnTo>
                    <a:pt x="2368" y="1103"/>
                  </a:lnTo>
                  <a:lnTo>
                    <a:pt x="2123" y="1184"/>
                  </a:lnTo>
                  <a:lnTo>
                    <a:pt x="1837" y="1225"/>
                  </a:lnTo>
                  <a:lnTo>
                    <a:pt x="1552" y="1225"/>
                  </a:lnTo>
                  <a:lnTo>
                    <a:pt x="1225" y="1184"/>
                  </a:lnTo>
                  <a:lnTo>
                    <a:pt x="980" y="1103"/>
                  </a:lnTo>
                  <a:lnTo>
                    <a:pt x="735" y="980"/>
                  </a:lnTo>
                  <a:lnTo>
                    <a:pt x="531" y="817"/>
                  </a:lnTo>
                  <a:lnTo>
                    <a:pt x="368" y="613"/>
                  </a:lnTo>
                  <a:lnTo>
                    <a:pt x="286" y="409"/>
                  </a:lnTo>
                  <a:lnTo>
                    <a:pt x="286" y="164"/>
                  </a:lnTo>
                  <a:lnTo>
                    <a:pt x="245" y="8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02;p46">
              <a:extLst>
                <a:ext uri="{FF2B5EF4-FFF2-40B4-BE49-F238E27FC236}">
                  <a16:creationId xmlns:a16="http://schemas.microsoft.com/office/drawing/2014/main" id="{9B50C36F-E4DE-45D5-9563-D0D58BEB70BF}"/>
                </a:ext>
              </a:extLst>
            </p:cNvPr>
            <p:cNvSpPr/>
            <p:nvPr/>
          </p:nvSpPr>
          <p:spPr>
            <a:xfrm>
              <a:off x="5399975" y="1655300"/>
              <a:ext cx="63300" cy="37775"/>
            </a:xfrm>
            <a:custGeom>
              <a:avLst/>
              <a:gdLst/>
              <a:ahLst/>
              <a:cxnLst/>
              <a:rect l="l" t="t" r="r" b="b"/>
              <a:pathLst>
                <a:path w="2532" h="1511" extrusionOk="0">
                  <a:moveTo>
                    <a:pt x="2368" y="0"/>
                  </a:moveTo>
                  <a:lnTo>
                    <a:pt x="2287" y="41"/>
                  </a:lnTo>
                  <a:lnTo>
                    <a:pt x="2246" y="163"/>
                  </a:lnTo>
                  <a:lnTo>
                    <a:pt x="2246" y="367"/>
                  </a:lnTo>
                  <a:lnTo>
                    <a:pt x="2164" y="612"/>
                  </a:lnTo>
                  <a:lnTo>
                    <a:pt x="2042" y="816"/>
                  </a:lnTo>
                  <a:lnTo>
                    <a:pt x="1879" y="980"/>
                  </a:lnTo>
                  <a:lnTo>
                    <a:pt x="1674" y="1102"/>
                  </a:lnTo>
                  <a:lnTo>
                    <a:pt x="1430" y="1184"/>
                  </a:lnTo>
                  <a:lnTo>
                    <a:pt x="1185" y="1225"/>
                  </a:lnTo>
                  <a:lnTo>
                    <a:pt x="940" y="1225"/>
                  </a:lnTo>
                  <a:lnTo>
                    <a:pt x="695" y="1184"/>
                  </a:lnTo>
                  <a:lnTo>
                    <a:pt x="491" y="1102"/>
                  </a:lnTo>
                  <a:lnTo>
                    <a:pt x="327" y="980"/>
                  </a:lnTo>
                  <a:lnTo>
                    <a:pt x="246" y="776"/>
                  </a:lnTo>
                  <a:lnTo>
                    <a:pt x="205" y="694"/>
                  </a:lnTo>
                  <a:lnTo>
                    <a:pt x="82" y="694"/>
                  </a:lnTo>
                  <a:lnTo>
                    <a:pt x="1" y="735"/>
                  </a:lnTo>
                  <a:lnTo>
                    <a:pt x="1" y="816"/>
                  </a:lnTo>
                  <a:lnTo>
                    <a:pt x="42" y="980"/>
                  </a:lnTo>
                  <a:lnTo>
                    <a:pt x="82" y="1102"/>
                  </a:lnTo>
                  <a:lnTo>
                    <a:pt x="205" y="1225"/>
                  </a:lnTo>
                  <a:lnTo>
                    <a:pt x="327" y="1347"/>
                  </a:lnTo>
                  <a:lnTo>
                    <a:pt x="613" y="1429"/>
                  </a:lnTo>
                  <a:lnTo>
                    <a:pt x="899" y="1510"/>
                  </a:lnTo>
                  <a:lnTo>
                    <a:pt x="1062" y="1510"/>
                  </a:lnTo>
                  <a:lnTo>
                    <a:pt x="1307" y="1470"/>
                  </a:lnTo>
                  <a:lnTo>
                    <a:pt x="1593" y="1429"/>
                  </a:lnTo>
                  <a:lnTo>
                    <a:pt x="1838" y="1347"/>
                  </a:lnTo>
                  <a:lnTo>
                    <a:pt x="2042" y="1184"/>
                  </a:lnTo>
                  <a:lnTo>
                    <a:pt x="2246" y="980"/>
                  </a:lnTo>
                  <a:lnTo>
                    <a:pt x="2450" y="735"/>
                  </a:lnTo>
                  <a:lnTo>
                    <a:pt x="2532" y="408"/>
                  </a:lnTo>
                  <a:lnTo>
                    <a:pt x="2532" y="122"/>
                  </a:lnTo>
                  <a:lnTo>
                    <a:pt x="2491" y="41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3;p46">
              <a:extLst>
                <a:ext uri="{FF2B5EF4-FFF2-40B4-BE49-F238E27FC236}">
                  <a16:creationId xmlns:a16="http://schemas.microsoft.com/office/drawing/2014/main" id="{7E451551-5BA8-4B79-A7A2-FC35D277823B}"/>
                </a:ext>
              </a:extLst>
            </p:cNvPr>
            <p:cNvSpPr/>
            <p:nvPr/>
          </p:nvSpPr>
          <p:spPr>
            <a:xfrm>
              <a:off x="5170350" y="1390975"/>
              <a:ext cx="73525" cy="75550"/>
            </a:xfrm>
            <a:custGeom>
              <a:avLst/>
              <a:gdLst/>
              <a:ahLst/>
              <a:cxnLst/>
              <a:rect l="l" t="t" r="r" b="b"/>
              <a:pathLst>
                <a:path w="2941" h="3022" extrusionOk="0">
                  <a:moveTo>
                    <a:pt x="1471" y="0"/>
                  </a:moveTo>
                  <a:lnTo>
                    <a:pt x="1185" y="41"/>
                  </a:lnTo>
                  <a:lnTo>
                    <a:pt x="899" y="123"/>
                  </a:lnTo>
                  <a:lnTo>
                    <a:pt x="654" y="245"/>
                  </a:lnTo>
                  <a:lnTo>
                    <a:pt x="409" y="449"/>
                  </a:lnTo>
                  <a:lnTo>
                    <a:pt x="246" y="653"/>
                  </a:lnTo>
                  <a:lnTo>
                    <a:pt x="83" y="939"/>
                  </a:lnTo>
                  <a:lnTo>
                    <a:pt x="1" y="1225"/>
                  </a:lnTo>
                  <a:lnTo>
                    <a:pt x="1" y="1511"/>
                  </a:lnTo>
                  <a:lnTo>
                    <a:pt x="1" y="1796"/>
                  </a:lnTo>
                  <a:lnTo>
                    <a:pt x="83" y="2082"/>
                  </a:lnTo>
                  <a:lnTo>
                    <a:pt x="246" y="2327"/>
                  </a:lnTo>
                  <a:lnTo>
                    <a:pt x="409" y="2572"/>
                  </a:lnTo>
                  <a:lnTo>
                    <a:pt x="654" y="2735"/>
                  </a:lnTo>
                  <a:lnTo>
                    <a:pt x="899" y="2899"/>
                  </a:lnTo>
                  <a:lnTo>
                    <a:pt x="1185" y="2980"/>
                  </a:lnTo>
                  <a:lnTo>
                    <a:pt x="1471" y="3021"/>
                  </a:lnTo>
                  <a:lnTo>
                    <a:pt x="1756" y="2980"/>
                  </a:lnTo>
                  <a:lnTo>
                    <a:pt x="2042" y="2899"/>
                  </a:lnTo>
                  <a:lnTo>
                    <a:pt x="2287" y="2735"/>
                  </a:lnTo>
                  <a:lnTo>
                    <a:pt x="2491" y="2572"/>
                  </a:lnTo>
                  <a:lnTo>
                    <a:pt x="2695" y="2327"/>
                  </a:lnTo>
                  <a:lnTo>
                    <a:pt x="2818" y="2082"/>
                  </a:lnTo>
                  <a:lnTo>
                    <a:pt x="2899" y="1796"/>
                  </a:lnTo>
                  <a:lnTo>
                    <a:pt x="2940" y="1511"/>
                  </a:lnTo>
                  <a:lnTo>
                    <a:pt x="2899" y="1225"/>
                  </a:lnTo>
                  <a:lnTo>
                    <a:pt x="2818" y="939"/>
                  </a:lnTo>
                  <a:lnTo>
                    <a:pt x="2695" y="653"/>
                  </a:lnTo>
                  <a:lnTo>
                    <a:pt x="2491" y="449"/>
                  </a:lnTo>
                  <a:lnTo>
                    <a:pt x="2287" y="245"/>
                  </a:lnTo>
                  <a:lnTo>
                    <a:pt x="2042" y="123"/>
                  </a:lnTo>
                  <a:lnTo>
                    <a:pt x="1756" y="41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04;p46">
              <a:extLst>
                <a:ext uri="{FF2B5EF4-FFF2-40B4-BE49-F238E27FC236}">
                  <a16:creationId xmlns:a16="http://schemas.microsoft.com/office/drawing/2014/main" id="{A56A5358-31F6-4156-96E0-4803FC58BD6A}"/>
                </a:ext>
              </a:extLst>
            </p:cNvPr>
            <p:cNvSpPr/>
            <p:nvPr/>
          </p:nvSpPr>
          <p:spPr>
            <a:xfrm>
              <a:off x="5514275" y="1398125"/>
              <a:ext cx="67375" cy="68400"/>
            </a:xfrm>
            <a:custGeom>
              <a:avLst/>
              <a:gdLst/>
              <a:ahLst/>
              <a:cxnLst/>
              <a:rect l="l" t="t" r="r" b="b"/>
              <a:pathLst>
                <a:path w="2695" h="2736" extrusionOk="0">
                  <a:moveTo>
                    <a:pt x="1348" y="0"/>
                  </a:moveTo>
                  <a:lnTo>
                    <a:pt x="1062" y="41"/>
                  </a:lnTo>
                  <a:lnTo>
                    <a:pt x="817" y="82"/>
                  </a:lnTo>
                  <a:lnTo>
                    <a:pt x="572" y="245"/>
                  </a:lnTo>
                  <a:lnTo>
                    <a:pt x="368" y="408"/>
                  </a:lnTo>
                  <a:lnTo>
                    <a:pt x="205" y="612"/>
                  </a:lnTo>
                  <a:lnTo>
                    <a:pt x="82" y="816"/>
                  </a:lnTo>
                  <a:lnTo>
                    <a:pt x="42" y="1102"/>
                  </a:lnTo>
                  <a:lnTo>
                    <a:pt x="1" y="1347"/>
                  </a:lnTo>
                  <a:lnTo>
                    <a:pt x="42" y="1633"/>
                  </a:lnTo>
                  <a:lnTo>
                    <a:pt x="82" y="1878"/>
                  </a:lnTo>
                  <a:lnTo>
                    <a:pt x="205" y="2123"/>
                  </a:lnTo>
                  <a:lnTo>
                    <a:pt x="368" y="2327"/>
                  </a:lnTo>
                  <a:lnTo>
                    <a:pt x="572" y="2490"/>
                  </a:lnTo>
                  <a:lnTo>
                    <a:pt x="817" y="2613"/>
                  </a:lnTo>
                  <a:lnTo>
                    <a:pt x="1062" y="2694"/>
                  </a:lnTo>
                  <a:lnTo>
                    <a:pt x="1348" y="2735"/>
                  </a:lnTo>
                  <a:lnTo>
                    <a:pt x="1593" y="2694"/>
                  </a:lnTo>
                  <a:lnTo>
                    <a:pt x="1879" y="2613"/>
                  </a:lnTo>
                  <a:lnTo>
                    <a:pt x="2083" y="2490"/>
                  </a:lnTo>
                  <a:lnTo>
                    <a:pt x="2287" y="2327"/>
                  </a:lnTo>
                  <a:lnTo>
                    <a:pt x="2450" y="2123"/>
                  </a:lnTo>
                  <a:lnTo>
                    <a:pt x="2573" y="1878"/>
                  </a:lnTo>
                  <a:lnTo>
                    <a:pt x="2654" y="1633"/>
                  </a:lnTo>
                  <a:lnTo>
                    <a:pt x="2695" y="1347"/>
                  </a:lnTo>
                  <a:lnTo>
                    <a:pt x="2654" y="1102"/>
                  </a:lnTo>
                  <a:lnTo>
                    <a:pt x="2573" y="816"/>
                  </a:lnTo>
                  <a:lnTo>
                    <a:pt x="2450" y="612"/>
                  </a:lnTo>
                  <a:lnTo>
                    <a:pt x="2287" y="408"/>
                  </a:lnTo>
                  <a:lnTo>
                    <a:pt x="2083" y="245"/>
                  </a:lnTo>
                  <a:lnTo>
                    <a:pt x="1879" y="82"/>
                  </a:lnTo>
                  <a:lnTo>
                    <a:pt x="1593" y="41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05;p46">
              <a:extLst>
                <a:ext uri="{FF2B5EF4-FFF2-40B4-BE49-F238E27FC236}">
                  <a16:creationId xmlns:a16="http://schemas.microsoft.com/office/drawing/2014/main" id="{BAC04B2B-8F7B-4D43-AC9E-B20CA54EDBFC}"/>
                </a:ext>
              </a:extLst>
            </p:cNvPr>
            <p:cNvSpPr/>
            <p:nvPr/>
          </p:nvSpPr>
          <p:spPr>
            <a:xfrm>
              <a:off x="5016250" y="1437925"/>
              <a:ext cx="118425" cy="120425"/>
            </a:xfrm>
            <a:custGeom>
              <a:avLst/>
              <a:gdLst/>
              <a:ahLst/>
              <a:cxnLst/>
              <a:rect l="l" t="t" r="r" b="b"/>
              <a:pathLst>
                <a:path w="4737" h="4817" extrusionOk="0">
                  <a:moveTo>
                    <a:pt x="2369" y="0"/>
                  </a:moveTo>
                  <a:lnTo>
                    <a:pt x="2124" y="41"/>
                  </a:lnTo>
                  <a:lnTo>
                    <a:pt x="1920" y="41"/>
                  </a:lnTo>
                  <a:lnTo>
                    <a:pt x="1471" y="204"/>
                  </a:lnTo>
                  <a:lnTo>
                    <a:pt x="1062" y="408"/>
                  </a:lnTo>
                  <a:lnTo>
                    <a:pt x="695" y="735"/>
                  </a:lnTo>
                  <a:lnTo>
                    <a:pt x="409" y="1061"/>
                  </a:lnTo>
                  <a:lnTo>
                    <a:pt x="205" y="1470"/>
                  </a:lnTo>
                  <a:lnTo>
                    <a:pt x="42" y="1919"/>
                  </a:lnTo>
                  <a:lnTo>
                    <a:pt x="1" y="2164"/>
                  </a:lnTo>
                  <a:lnTo>
                    <a:pt x="1" y="2409"/>
                  </a:lnTo>
                  <a:lnTo>
                    <a:pt x="1" y="2653"/>
                  </a:lnTo>
                  <a:lnTo>
                    <a:pt x="42" y="2898"/>
                  </a:lnTo>
                  <a:lnTo>
                    <a:pt x="205" y="3347"/>
                  </a:lnTo>
                  <a:lnTo>
                    <a:pt x="409" y="3756"/>
                  </a:lnTo>
                  <a:lnTo>
                    <a:pt x="695" y="4123"/>
                  </a:lnTo>
                  <a:lnTo>
                    <a:pt x="1062" y="4409"/>
                  </a:lnTo>
                  <a:lnTo>
                    <a:pt x="1471" y="4654"/>
                  </a:lnTo>
                  <a:lnTo>
                    <a:pt x="1920" y="4776"/>
                  </a:lnTo>
                  <a:lnTo>
                    <a:pt x="2124" y="4817"/>
                  </a:lnTo>
                  <a:lnTo>
                    <a:pt x="2614" y="4817"/>
                  </a:lnTo>
                  <a:lnTo>
                    <a:pt x="2858" y="4776"/>
                  </a:lnTo>
                  <a:lnTo>
                    <a:pt x="3307" y="4654"/>
                  </a:lnTo>
                  <a:lnTo>
                    <a:pt x="3716" y="4409"/>
                  </a:lnTo>
                  <a:lnTo>
                    <a:pt x="4042" y="4123"/>
                  </a:lnTo>
                  <a:lnTo>
                    <a:pt x="4328" y="3756"/>
                  </a:lnTo>
                  <a:lnTo>
                    <a:pt x="4573" y="3347"/>
                  </a:lnTo>
                  <a:lnTo>
                    <a:pt x="4695" y="2898"/>
                  </a:lnTo>
                  <a:lnTo>
                    <a:pt x="4736" y="2653"/>
                  </a:lnTo>
                  <a:lnTo>
                    <a:pt x="4736" y="2409"/>
                  </a:lnTo>
                  <a:lnTo>
                    <a:pt x="4736" y="2164"/>
                  </a:lnTo>
                  <a:lnTo>
                    <a:pt x="4695" y="1919"/>
                  </a:lnTo>
                  <a:lnTo>
                    <a:pt x="4573" y="1470"/>
                  </a:lnTo>
                  <a:lnTo>
                    <a:pt x="4328" y="1061"/>
                  </a:lnTo>
                  <a:lnTo>
                    <a:pt x="4042" y="735"/>
                  </a:lnTo>
                  <a:lnTo>
                    <a:pt x="3716" y="408"/>
                  </a:lnTo>
                  <a:lnTo>
                    <a:pt x="3307" y="204"/>
                  </a:lnTo>
                  <a:lnTo>
                    <a:pt x="2858" y="41"/>
                  </a:lnTo>
                  <a:lnTo>
                    <a:pt x="2614" y="41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06;p46">
              <a:extLst>
                <a:ext uri="{FF2B5EF4-FFF2-40B4-BE49-F238E27FC236}">
                  <a16:creationId xmlns:a16="http://schemas.microsoft.com/office/drawing/2014/main" id="{8C36B6A0-1F84-4B70-A377-01BA31105905}"/>
                </a:ext>
              </a:extLst>
            </p:cNvPr>
            <p:cNvSpPr/>
            <p:nvPr/>
          </p:nvSpPr>
          <p:spPr>
            <a:xfrm>
              <a:off x="5595925" y="1464450"/>
              <a:ext cx="115350" cy="116375"/>
            </a:xfrm>
            <a:custGeom>
              <a:avLst/>
              <a:gdLst/>
              <a:ahLst/>
              <a:cxnLst/>
              <a:rect l="l" t="t" r="r" b="b"/>
              <a:pathLst>
                <a:path w="4614" h="4655" extrusionOk="0">
                  <a:moveTo>
                    <a:pt x="2287" y="0"/>
                  </a:moveTo>
                  <a:lnTo>
                    <a:pt x="1837" y="41"/>
                  </a:lnTo>
                  <a:lnTo>
                    <a:pt x="1429" y="205"/>
                  </a:lnTo>
                  <a:lnTo>
                    <a:pt x="1021" y="409"/>
                  </a:lnTo>
                  <a:lnTo>
                    <a:pt x="694" y="694"/>
                  </a:lnTo>
                  <a:lnTo>
                    <a:pt x="409" y="1021"/>
                  </a:lnTo>
                  <a:lnTo>
                    <a:pt x="205" y="1429"/>
                  </a:lnTo>
                  <a:lnTo>
                    <a:pt x="41" y="1878"/>
                  </a:lnTo>
                  <a:lnTo>
                    <a:pt x="1" y="2327"/>
                  </a:lnTo>
                  <a:lnTo>
                    <a:pt x="41" y="2776"/>
                  </a:lnTo>
                  <a:lnTo>
                    <a:pt x="205" y="3225"/>
                  </a:lnTo>
                  <a:lnTo>
                    <a:pt x="409" y="3634"/>
                  </a:lnTo>
                  <a:lnTo>
                    <a:pt x="694" y="3960"/>
                  </a:lnTo>
                  <a:lnTo>
                    <a:pt x="1021" y="4246"/>
                  </a:lnTo>
                  <a:lnTo>
                    <a:pt x="1429" y="4450"/>
                  </a:lnTo>
                  <a:lnTo>
                    <a:pt x="1837" y="4613"/>
                  </a:lnTo>
                  <a:lnTo>
                    <a:pt x="2287" y="4654"/>
                  </a:lnTo>
                  <a:lnTo>
                    <a:pt x="2776" y="4613"/>
                  </a:lnTo>
                  <a:lnTo>
                    <a:pt x="3185" y="4450"/>
                  </a:lnTo>
                  <a:lnTo>
                    <a:pt x="3593" y="4246"/>
                  </a:lnTo>
                  <a:lnTo>
                    <a:pt x="3919" y="3960"/>
                  </a:lnTo>
                  <a:lnTo>
                    <a:pt x="4205" y="3634"/>
                  </a:lnTo>
                  <a:lnTo>
                    <a:pt x="4409" y="3225"/>
                  </a:lnTo>
                  <a:lnTo>
                    <a:pt x="4532" y="2776"/>
                  </a:lnTo>
                  <a:lnTo>
                    <a:pt x="4613" y="2327"/>
                  </a:lnTo>
                  <a:lnTo>
                    <a:pt x="4532" y="1878"/>
                  </a:lnTo>
                  <a:lnTo>
                    <a:pt x="4409" y="1429"/>
                  </a:lnTo>
                  <a:lnTo>
                    <a:pt x="4205" y="1021"/>
                  </a:lnTo>
                  <a:lnTo>
                    <a:pt x="3919" y="694"/>
                  </a:lnTo>
                  <a:lnTo>
                    <a:pt x="3593" y="409"/>
                  </a:lnTo>
                  <a:lnTo>
                    <a:pt x="3185" y="205"/>
                  </a:lnTo>
                  <a:lnTo>
                    <a:pt x="2776" y="41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7;p46">
              <a:extLst>
                <a:ext uri="{FF2B5EF4-FFF2-40B4-BE49-F238E27FC236}">
                  <a16:creationId xmlns:a16="http://schemas.microsoft.com/office/drawing/2014/main" id="{02551ED7-276E-45DB-A933-229EE4CB11C1}"/>
                </a:ext>
              </a:extLst>
            </p:cNvPr>
            <p:cNvSpPr/>
            <p:nvPr/>
          </p:nvSpPr>
          <p:spPr>
            <a:xfrm>
              <a:off x="4856025" y="1059300"/>
              <a:ext cx="228625" cy="331700"/>
            </a:xfrm>
            <a:custGeom>
              <a:avLst/>
              <a:gdLst/>
              <a:ahLst/>
              <a:cxnLst/>
              <a:rect l="l" t="t" r="r" b="b"/>
              <a:pathLst>
                <a:path w="9145" h="13268" extrusionOk="0">
                  <a:moveTo>
                    <a:pt x="654" y="0"/>
                  </a:moveTo>
                  <a:lnTo>
                    <a:pt x="450" y="41"/>
                  </a:lnTo>
                  <a:lnTo>
                    <a:pt x="246" y="123"/>
                  </a:lnTo>
                  <a:lnTo>
                    <a:pt x="83" y="1307"/>
                  </a:lnTo>
                  <a:lnTo>
                    <a:pt x="42" y="1960"/>
                  </a:lnTo>
                  <a:lnTo>
                    <a:pt x="1" y="2613"/>
                  </a:lnTo>
                  <a:lnTo>
                    <a:pt x="1" y="3348"/>
                  </a:lnTo>
                  <a:lnTo>
                    <a:pt x="42" y="4083"/>
                  </a:lnTo>
                  <a:lnTo>
                    <a:pt x="83" y="4899"/>
                  </a:lnTo>
                  <a:lnTo>
                    <a:pt x="205" y="5715"/>
                  </a:lnTo>
                  <a:lnTo>
                    <a:pt x="328" y="6573"/>
                  </a:lnTo>
                  <a:lnTo>
                    <a:pt x="532" y="7471"/>
                  </a:lnTo>
                  <a:lnTo>
                    <a:pt x="777" y="8369"/>
                  </a:lnTo>
                  <a:lnTo>
                    <a:pt x="1062" y="9308"/>
                  </a:lnTo>
                  <a:lnTo>
                    <a:pt x="1389" y="10247"/>
                  </a:lnTo>
                  <a:lnTo>
                    <a:pt x="1797" y="11226"/>
                  </a:lnTo>
                  <a:lnTo>
                    <a:pt x="2287" y="12247"/>
                  </a:lnTo>
                  <a:lnTo>
                    <a:pt x="2818" y="13267"/>
                  </a:lnTo>
                  <a:lnTo>
                    <a:pt x="3797" y="12614"/>
                  </a:lnTo>
                  <a:lnTo>
                    <a:pt x="5226" y="11594"/>
                  </a:lnTo>
                  <a:lnTo>
                    <a:pt x="6614" y="10573"/>
                  </a:lnTo>
                  <a:lnTo>
                    <a:pt x="7267" y="10042"/>
                  </a:lnTo>
                  <a:lnTo>
                    <a:pt x="7920" y="9471"/>
                  </a:lnTo>
                  <a:lnTo>
                    <a:pt x="8533" y="8859"/>
                  </a:lnTo>
                  <a:lnTo>
                    <a:pt x="9104" y="8205"/>
                  </a:lnTo>
                  <a:lnTo>
                    <a:pt x="7471" y="8083"/>
                  </a:lnTo>
                  <a:lnTo>
                    <a:pt x="7186" y="8042"/>
                  </a:lnTo>
                  <a:lnTo>
                    <a:pt x="7063" y="8001"/>
                  </a:lnTo>
                  <a:lnTo>
                    <a:pt x="6941" y="7920"/>
                  </a:lnTo>
                  <a:lnTo>
                    <a:pt x="6818" y="7756"/>
                  </a:lnTo>
                  <a:lnTo>
                    <a:pt x="6777" y="7593"/>
                  </a:lnTo>
                  <a:lnTo>
                    <a:pt x="6777" y="7389"/>
                  </a:lnTo>
                  <a:lnTo>
                    <a:pt x="6818" y="7185"/>
                  </a:lnTo>
                  <a:lnTo>
                    <a:pt x="6900" y="7022"/>
                  </a:lnTo>
                  <a:lnTo>
                    <a:pt x="7022" y="6858"/>
                  </a:lnTo>
                  <a:lnTo>
                    <a:pt x="7349" y="6613"/>
                  </a:lnTo>
                  <a:lnTo>
                    <a:pt x="7757" y="6287"/>
                  </a:lnTo>
                  <a:lnTo>
                    <a:pt x="8206" y="6001"/>
                  </a:lnTo>
                  <a:lnTo>
                    <a:pt x="8655" y="5756"/>
                  </a:lnTo>
                  <a:lnTo>
                    <a:pt x="9145" y="5552"/>
                  </a:lnTo>
                  <a:lnTo>
                    <a:pt x="6859" y="5348"/>
                  </a:lnTo>
                  <a:lnTo>
                    <a:pt x="6655" y="5307"/>
                  </a:lnTo>
                  <a:lnTo>
                    <a:pt x="6492" y="5266"/>
                  </a:lnTo>
                  <a:lnTo>
                    <a:pt x="6369" y="5185"/>
                  </a:lnTo>
                  <a:lnTo>
                    <a:pt x="6287" y="5021"/>
                  </a:lnTo>
                  <a:lnTo>
                    <a:pt x="6247" y="4940"/>
                  </a:lnTo>
                  <a:lnTo>
                    <a:pt x="6287" y="4817"/>
                  </a:lnTo>
                  <a:lnTo>
                    <a:pt x="6410" y="4695"/>
                  </a:lnTo>
                  <a:lnTo>
                    <a:pt x="6573" y="4532"/>
                  </a:lnTo>
                  <a:lnTo>
                    <a:pt x="6737" y="4450"/>
                  </a:lnTo>
                  <a:lnTo>
                    <a:pt x="7635" y="4123"/>
                  </a:lnTo>
                  <a:lnTo>
                    <a:pt x="8533" y="3838"/>
                  </a:lnTo>
                  <a:lnTo>
                    <a:pt x="7961" y="3348"/>
                  </a:lnTo>
                  <a:lnTo>
                    <a:pt x="7349" y="2858"/>
                  </a:lnTo>
                  <a:lnTo>
                    <a:pt x="6737" y="2450"/>
                  </a:lnTo>
                  <a:lnTo>
                    <a:pt x="6083" y="2041"/>
                  </a:lnTo>
                  <a:lnTo>
                    <a:pt x="5553" y="1797"/>
                  </a:lnTo>
                  <a:lnTo>
                    <a:pt x="5022" y="1592"/>
                  </a:lnTo>
                  <a:lnTo>
                    <a:pt x="3961" y="1143"/>
                  </a:lnTo>
                  <a:lnTo>
                    <a:pt x="3144" y="776"/>
                  </a:lnTo>
                  <a:lnTo>
                    <a:pt x="2654" y="572"/>
                  </a:lnTo>
                  <a:lnTo>
                    <a:pt x="2165" y="327"/>
                  </a:lnTo>
                  <a:lnTo>
                    <a:pt x="1634" y="164"/>
                  </a:lnTo>
                  <a:lnTo>
                    <a:pt x="1103" y="41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8;p46">
              <a:extLst>
                <a:ext uri="{FF2B5EF4-FFF2-40B4-BE49-F238E27FC236}">
                  <a16:creationId xmlns:a16="http://schemas.microsoft.com/office/drawing/2014/main" id="{F630C721-61D7-4686-B3B6-9A554E0A3E27}"/>
                </a:ext>
              </a:extLst>
            </p:cNvPr>
            <p:cNvSpPr/>
            <p:nvPr/>
          </p:nvSpPr>
          <p:spPr>
            <a:xfrm>
              <a:off x="5623475" y="1076650"/>
              <a:ext cx="215350" cy="339850"/>
            </a:xfrm>
            <a:custGeom>
              <a:avLst/>
              <a:gdLst/>
              <a:ahLst/>
              <a:cxnLst/>
              <a:rect l="l" t="t" r="r" b="b"/>
              <a:pathLst>
                <a:path w="8614" h="13594" extrusionOk="0">
                  <a:moveTo>
                    <a:pt x="8614" y="0"/>
                  </a:moveTo>
                  <a:lnTo>
                    <a:pt x="8124" y="164"/>
                  </a:lnTo>
                  <a:lnTo>
                    <a:pt x="7634" y="368"/>
                  </a:lnTo>
                  <a:lnTo>
                    <a:pt x="6695" y="817"/>
                  </a:lnTo>
                  <a:lnTo>
                    <a:pt x="5757" y="1347"/>
                  </a:lnTo>
                  <a:lnTo>
                    <a:pt x="4899" y="1878"/>
                  </a:lnTo>
                  <a:lnTo>
                    <a:pt x="3920" y="2450"/>
                  </a:lnTo>
                  <a:lnTo>
                    <a:pt x="2981" y="3103"/>
                  </a:lnTo>
                  <a:lnTo>
                    <a:pt x="2083" y="3756"/>
                  </a:lnTo>
                  <a:lnTo>
                    <a:pt x="1185" y="4491"/>
                  </a:lnTo>
                  <a:lnTo>
                    <a:pt x="1062" y="4613"/>
                  </a:lnTo>
                  <a:lnTo>
                    <a:pt x="940" y="4736"/>
                  </a:lnTo>
                  <a:lnTo>
                    <a:pt x="899" y="4858"/>
                  </a:lnTo>
                  <a:lnTo>
                    <a:pt x="899" y="5021"/>
                  </a:lnTo>
                  <a:lnTo>
                    <a:pt x="980" y="5144"/>
                  </a:lnTo>
                  <a:lnTo>
                    <a:pt x="1103" y="5225"/>
                  </a:lnTo>
                  <a:lnTo>
                    <a:pt x="1266" y="5225"/>
                  </a:lnTo>
                  <a:lnTo>
                    <a:pt x="1429" y="5266"/>
                  </a:lnTo>
                  <a:lnTo>
                    <a:pt x="2572" y="5266"/>
                  </a:lnTo>
                  <a:lnTo>
                    <a:pt x="1919" y="5797"/>
                  </a:lnTo>
                  <a:lnTo>
                    <a:pt x="1307" y="6328"/>
                  </a:lnTo>
                  <a:lnTo>
                    <a:pt x="735" y="6858"/>
                  </a:lnTo>
                  <a:lnTo>
                    <a:pt x="205" y="7471"/>
                  </a:lnTo>
                  <a:lnTo>
                    <a:pt x="82" y="7634"/>
                  </a:lnTo>
                  <a:lnTo>
                    <a:pt x="1" y="7797"/>
                  </a:lnTo>
                  <a:lnTo>
                    <a:pt x="1" y="8001"/>
                  </a:lnTo>
                  <a:lnTo>
                    <a:pt x="1" y="8083"/>
                  </a:lnTo>
                  <a:lnTo>
                    <a:pt x="42" y="8124"/>
                  </a:lnTo>
                  <a:lnTo>
                    <a:pt x="164" y="8205"/>
                  </a:lnTo>
                  <a:lnTo>
                    <a:pt x="246" y="8246"/>
                  </a:lnTo>
                  <a:lnTo>
                    <a:pt x="491" y="8246"/>
                  </a:lnTo>
                  <a:lnTo>
                    <a:pt x="1144" y="8205"/>
                  </a:lnTo>
                  <a:lnTo>
                    <a:pt x="1797" y="8042"/>
                  </a:lnTo>
                  <a:lnTo>
                    <a:pt x="1470" y="8328"/>
                  </a:lnTo>
                  <a:lnTo>
                    <a:pt x="1144" y="8614"/>
                  </a:lnTo>
                  <a:lnTo>
                    <a:pt x="899" y="8940"/>
                  </a:lnTo>
                  <a:lnTo>
                    <a:pt x="695" y="9348"/>
                  </a:lnTo>
                  <a:lnTo>
                    <a:pt x="1225" y="9634"/>
                  </a:lnTo>
                  <a:lnTo>
                    <a:pt x="1674" y="10002"/>
                  </a:lnTo>
                  <a:lnTo>
                    <a:pt x="2083" y="10451"/>
                  </a:lnTo>
                  <a:lnTo>
                    <a:pt x="2450" y="10940"/>
                  </a:lnTo>
                  <a:lnTo>
                    <a:pt x="2817" y="11471"/>
                  </a:lnTo>
                  <a:lnTo>
                    <a:pt x="3103" y="12002"/>
                  </a:lnTo>
                  <a:lnTo>
                    <a:pt x="3634" y="13104"/>
                  </a:lnTo>
                  <a:lnTo>
                    <a:pt x="3756" y="13349"/>
                  </a:lnTo>
                  <a:lnTo>
                    <a:pt x="3879" y="13594"/>
                  </a:lnTo>
                  <a:lnTo>
                    <a:pt x="4818" y="11430"/>
                  </a:lnTo>
                  <a:lnTo>
                    <a:pt x="5512" y="9838"/>
                  </a:lnTo>
                  <a:lnTo>
                    <a:pt x="6246" y="7960"/>
                  </a:lnTo>
                  <a:lnTo>
                    <a:pt x="6981" y="5919"/>
                  </a:lnTo>
                  <a:lnTo>
                    <a:pt x="7675" y="3878"/>
                  </a:lnTo>
                  <a:lnTo>
                    <a:pt x="7961" y="2858"/>
                  </a:lnTo>
                  <a:lnTo>
                    <a:pt x="8247" y="1878"/>
                  </a:lnTo>
                  <a:lnTo>
                    <a:pt x="8451" y="898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9;p46">
              <a:extLst>
                <a:ext uri="{FF2B5EF4-FFF2-40B4-BE49-F238E27FC236}">
                  <a16:creationId xmlns:a16="http://schemas.microsoft.com/office/drawing/2014/main" id="{E8916517-216F-4929-AF3D-C25B9FCA4F67}"/>
                </a:ext>
              </a:extLst>
            </p:cNvPr>
            <p:cNvSpPr/>
            <p:nvPr/>
          </p:nvSpPr>
          <p:spPr>
            <a:xfrm>
              <a:off x="4859100" y="1569575"/>
              <a:ext cx="894000" cy="547025"/>
            </a:xfrm>
            <a:custGeom>
              <a:avLst/>
              <a:gdLst/>
              <a:ahLst/>
              <a:cxnLst/>
              <a:rect l="l" t="t" r="r" b="b"/>
              <a:pathLst>
                <a:path w="35760" h="21881" extrusionOk="0">
                  <a:moveTo>
                    <a:pt x="1307" y="0"/>
                  </a:moveTo>
                  <a:lnTo>
                    <a:pt x="1184" y="82"/>
                  </a:lnTo>
                  <a:lnTo>
                    <a:pt x="1103" y="163"/>
                  </a:lnTo>
                  <a:lnTo>
                    <a:pt x="1021" y="245"/>
                  </a:lnTo>
                  <a:lnTo>
                    <a:pt x="980" y="367"/>
                  </a:lnTo>
                  <a:lnTo>
                    <a:pt x="899" y="612"/>
                  </a:lnTo>
                  <a:lnTo>
                    <a:pt x="899" y="898"/>
                  </a:lnTo>
                  <a:lnTo>
                    <a:pt x="980" y="1306"/>
                  </a:lnTo>
                  <a:lnTo>
                    <a:pt x="1103" y="1755"/>
                  </a:lnTo>
                  <a:lnTo>
                    <a:pt x="1266" y="2164"/>
                  </a:lnTo>
                  <a:lnTo>
                    <a:pt x="1470" y="2531"/>
                  </a:lnTo>
                  <a:lnTo>
                    <a:pt x="1348" y="2408"/>
                  </a:lnTo>
                  <a:lnTo>
                    <a:pt x="1225" y="2327"/>
                  </a:lnTo>
                  <a:lnTo>
                    <a:pt x="1103" y="2286"/>
                  </a:lnTo>
                  <a:lnTo>
                    <a:pt x="858" y="2286"/>
                  </a:lnTo>
                  <a:lnTo>
                    <a:pt x="735" y="2327"/>
                  </a:lnTo>
                  <a:lnTo>
                    <a:pt x="490" y="2449"/>
                  </a:lnTo>
                  <a:lnTo>
                    <a:pt x="286" y="2653"/>
                  </a:lnTo>
                  <a:lnTo>
                    <a:pt x="123" y="2898"/>
                  </a:lnTo>
                  <a:lnTo>
                    <a:pt x="0" y="3184"/>
                  </a:lnTo>
                  <a:lnTo>
                    <a:pt x="0" y="3429"/>
                  </a:lnTo>
                  <a:lnTo>
                    <a:pt x="41" y="3715"/>
                  </a:lnTo>
                  <a:lnTo>
                    <a:pt x="164" y="3960"/>
                  </a:lnTo>
                  <a:lnTo>
                    <a:pt x="327" y="4205"/>
                  </a:lnTo>
                  <a:lnTo>
                    <a:pt x="531" y="4450"/>
                  </a:lnTo>
                  <a:lnTo>
                    <a:pt x="939" y="4939"/>
                  </a:lnTo>
                  <a:lnTo>
                    <a:pt x="1266" y="5348"/>
                  </a:lnTo>
                  <a:lnTo>
                    <a:pt x="1756" y="6123"/>
                  </a:lnTo>
                  <a:lnTo>
                    <a:pt x="2164" y="6899"/>
                  </a:lnTo>
                  <a:lnTo>
                    <a:pt x="2654" y="7634"/>
                  </a:lnTo>
                  <a:lnTo>
                    <a:pt x="2899" y="8001"/>
                  </a:lnTo>
                  <a:lnTo>
                    <a:pt x="3185" y="8328"/>
                  </a:lnTo>
                  <a:lnTo>
                    <a:pt x="3838" y="9022"/>
                  </a:lnTo>
                  <a:lnTo>
                    <a:pt x="4532" y="9675"/>
                  </a:lnTo>
                  <a:lnTo>
                    <a:pt x="5266" y="10287"/>
                  </a:lnTo>
                  <a:lnTo>
                    <a:pt x="6001" y="10899"/>
                  </a:lnTo>
                  <a:lnTo>
                    <a:pt x="7063" y="11716"/>
                  </a:lnTo>
                  <a:lnTo>
                    <a:pt x="8124" y="12532"/>
                  </a:lnTo>
                  <a:lnTo>
                    <a:pt x="9185" y="13267"/>
                  </a:lnTo>
                  <a:lnTo>
                    <a:pt x="10328" y="14002"/>
                  </a:lnTo>
                  <a:lnTo>
                    <a:pt x="11104" y="14451"/>
                  </a:lnTo>
                  <a:lnTo>
                    <a:pt x="11920" y="14900"/>
                  </a:lnTo>
                  <a:lnTo>
                    <a:pt x="13553" y="15757"/>
                  </a:lnTo>
                  <a:lnTo>
                    <a:pt x="15227" y="16573"/>
                  </a:lnTo>
                  <a:lnTo>
                    <a:pt x="16860" y="17431"/>
                  </a:lnTo>
                  <a:lnTo>
                    <a:pt x="17676" y="17880"/>
                  </a:lnTo>
                  <a:lnTo>
                    <a:pt x="18452" y="18370"/>
                  </a:lnTo>
                  <a:lnTo>
                    <a:pt x="19227" y="18859"/>
                  </a:lnTo>
                  <a:lnTo>
                    <a:pt x="19962" y="19390"/>
                  </a:lnTo>
                  <a:lnTo>
                    <a:pt x="20656" y="19921"/>
                  </a:lnTo>
                  <a:lnTo>
                    <a:pt x="21309" y="20533"/>
                  </a:lnTo>
                  <a:lnTo>
                    <a:pt x="21962" y="21186"/>
                  </a:lnTo>
                  <a:lnTo>
                    <a:pt x="22534" y="21880"/>
                  </a:lnTo>
                  <a:lnTo>
                    <a:pt x="23309" y="21350"/>
                  </a:lnTo>
                  <a:lnTo>
                    <a:pt x="24085" y="20737"/>
                  </a:lnTo>
                  <a:lnTo>
                    <a:pt x="24820" y="20166"/>
                  </a:lnTo>
                  <a:lnTo>
                    <a:pt x="25555" y="19513"/>
                  </a:lnTo>
                  <a:lnTo>
                    <a:pt x="26249" y="18859"/>
                  </a:lnTo>
                  <a:lnTo>
                    <a:pt x="26943" y="18206"/>
                  </a:lnTo>
                  <a:lnTo>
                    <a:pt x="27596" y="17512"/>
                  </a:lnTo>
                  <a:lnTo>
                    <a:pt x="28249" y="16778"/>
                  </a:lnTo>
                  <a:lnTo>
                    <a:pt x="28861" y="16043"/>
                  </a:lnTo>
                  <a:lnTo>
                    <a:pt x="29433" y="15308"/>
                  </a:lnTo>
                  <a:lnTo>
                    <a:pt x="30004" y="14532"/>
                  </a:lnTo>
                  <a:lnTo>
                    <a:pt x="30535" y="13716"/>
                  </a:lnTo>
                  <a:lnTo>
                    <a:pt x="31066" y="12900"/>
                  </a:lnTo>
                  <a:lnTo>
                    <a:pt x="31555" y="12083"/>
                  </a:lnTo>
                  <a:lnTo>
                    <a:pt x="32004" y="11226"/>
                  </a:lnTo>
                  <a:lnTo>
                    <a:pt x="32453" y="10369"/>
                  </a:lnTo>
                  <a:lnTo>
                    <a:pt x="32984" y="9185"/>
                  </a:lnTo>
                  <a:lnTo>
                    <a:pt x="33596" y="7960"/>
                  </a:lnTo>
                  <a:lnTo>
                    <a:pt x="33923" y="7389"/>
                  </a:lnTo>
                  <a:lnTo>
                    <a:pt x="34250" y="6817"/>
                  </a:lnTo>
                  <a:lnTo>
                    <a:pt x="34658" y="6287"/>
                  </a:lnTo>
                  <a:lnTo>
                    <a:pt x="35066" y="5797"/>
                  </a:lnTo>
                  <a:lnTo>
                    <a:pt x="35311" y="5552"/>
                  </a:lnTo>
                  <a:lnTo>
                    <a:pt x="35515" y="5266"/>
                  </a:lnTo>
                  <a:lnTo>
                    <a:pt x="35678" y="4980"/>
                  </a:lnTo>
                  <a:lnTo>
                    <a:pt x="35719" y="4817"/>
                  </a:lnTo>
                  <a:lnTo>
                    <a:pt x="35760" y="4654"/>
                  </a:lnTo>
                  <a:lnTo>
                    <a:pt x="35719" y="4490"/>
                  </a:lnTo>
                  <a:lnTo>
                    <a:pt x="35638" y="4368"/>
                  </a:lnTo>
                  <a:lnTo>
                    <a:pt x="35515" y="4245"/>
                  </a:lnTo>
                  <a:lnTo>
                    <a:pt x="35352" y="4164"/>
                  </a:lnTo>
                  <a:lnTo>
                    <a:pt x="35189" y="4123"/>
                  </a:lnTo>
                  <a:lnTo>
                    <a:pt x="35066" y="4164"/>
                  </a:lnTo>
                  <a:lnTo>
                    <a:pt x="34944" y="4205"/>
                  </a:lnTo>
                  <a:lnTo>
                    <a:pt x="34862" y="4327"/>
                  </a:lnTo>
                  <a:lnTo>
                    <a:pt x="34984" y="3960"/>
                  </a:lnTo>
                  <a:lnTo>
                    <a:pt x="35025" y="3592"/>
                  </a:lnTo>
                  <a:lnTo>
                    <a:pt x="35025" y="3225"/>
                  </a:lnTo>
                  <a:lnTo>
                    <a:pt x="34944" y="2858"/>
                  </a:lnTo>
                  <a:lnTo>
                    <a:pt x="34658" y="3062"/>
                  </a:lnTo>
                  <a:lnTo>
                    <a:pt x="34372" y="3266"/>
                  </a:lnTo>
                  <a:lnTo>
                    <a:pt x="33841" y="3756"/>
                  </a:lnTo>
                  <a:lnTo>
                    <a:pt x="33352" y="4245"/>
                  </a:lnTo>
                  <a:lnTo>
                    <a:pt x="32780" y="4735"/>
                  </a:lnTo>
                  <a:lnTo>
                    <a:pt x="32290" y="5103"/>
                  </a:lnTo>
                  <a:lnTo>
                    <a:pt x="31760" y="5388"/>
                  </a:lnTo>
                  <a:lnTo>
                    <a:pt x="31188" y="5674"/>
                  </a:lnTo>
                  <a:lnTo>
                    <a:pt x="30576" y="5878"/>
                  </a:lnTo>
                  <a:lnTo>
                    <a:pt x="29188" y="6409"/>
                  </a:lnTo>
                  <a:lnTo>
                    <a:pt x="27759" y="6858"/>
                  </a:lnTo>
                  <a:lnTo>
                    <a:pt x="26289" y="7185"/>
                  </a:lnTo>
                  <a:lnTo>
                    <a:pt x="24820" y="7470"/>
                  </a:lnTo>
                  <a:lnTo>
                    <a:pt x="23350" y="7674"/>
                  </a:lnTo>
                  <a:lnTo>
                    <a:pt x="21840" y="7797"/>
                  </a:lnTo>
                  <a:lnTo>
                    <a:pt x="20370" y="7838"/>
                  </a:lnTo>
                  <a:lnTo>
                    <a:pt x="18860" y="7797"/>
                  </a:lnTo>
                  <a:lnTo>
                    <a:pt x="17350" y="7715"/>
                  </a:lnTo>
                  <a:lnTo>
                    <a:pt x="15880" y="7511"/>
                  </a:lnTo>
                  <a:lnTo>
                    <a:pt x="14410" y="7266"/>
                  </a:lnTo>
                  <a:lnTo>
                    <a:pt x="12941" y="6940"/>
                  </a:lnTo>
                  <a:lnTo>
                    <a:pt x="11512" y="6531"/>
                  </a:lnTo>
                  <a:lnTo>
                    <a:pt x="10083" y="6042"/>
                  </a:lnTo>
                  <a:lnTo>
                    <a:pt x="8695" y="5470"/>
                  </a:lnTo>
                  <a:lnTo>
                    <a:pt x="7348" y="4858"/>
                  </a:lnTo>
                  <a:lnTo>
                    <a:pt x="6573" y="4450"/>
                  </a:lnTo>
                  <a:lnTo>
                    <a:pt x="5838" y="4041"/>
                  </a:lnTo>
                  <a:lnTo>
                    <a:pt x="5144" y="3592"/>
                  </a:lnTo>
                  <a:lnTo>
                    <a:pt x="4450" y="3102"/>
                  </a:lnTo>
                  <a:lnTo>
                    <a:pt x="3838" y="2572"/>
                  </a:lnTo>
                  <a:lnTo>
                    <a:pt x="3225" y="1959"/>
                  </a:lnTo>
                  <a:lnTo>
                    <a:pt x="2695" y="1347"/>
                  </a:lnTo>
                  <a:lnTo>
                    <a:pt x="2205" y="653"/>
                  </a:lnTo>
                  <a:lnTo>
                    <a:pt x="2042" y="408"/>
                  </a:lnTo>
                  <a:lnTo>
                    <a:pt x="1797" y="163"/>
                  </a:lnTo>
                  <a:lnTo>
                    <a:pt x="1674" y="82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0;p46">
              <a:extLst>
                <a:ext uri="{FF2B5EF4-FFF2-40B4-BE49-F238E27FC236}">
                  <a16:creationId xmlns:a16="http://schemas.microsoft.com/office/drawing/2014/main" id="{1991EB28-89FA-43FB-B2F4-7635AA8E0AD5}"/>
                </a:ext>
              </a:extLst>
            </p:cNvPr>
            <p:cNvSpPr/>
            <p:nvPr/>
          </p:nvSpPr>
          <p:spPr>
            <a:xfrm>
              <a:off x="4889725" y="1625700"/>
              <a:ext cx="478650" cy="183725"/>
            </a:xfrm>
            <a:custGeom>
              <a:avLst/>
              <a:gdLst/>
              <a:ahLst/>
              <a:cxnLst/>
              <a:rect l="l" t="t" r="r" b="b"/>
              <a:pathLst>
                <a:path w="19146" h="7349" extrusionOk="0">
                  <a:moveTo>
                    <a:pt x="0" y="0"/>
                  </a:moveTo>
                  <a:lnTo>
                    <a:pt x="408" y="490"/>
                  </a:lnTo>
                  <a:lnTo>
                    <a:pt x="857" y="939"/>
                  </a:lnTo>
                  <a:lnTo>
                    <a:pt x="1306" y="1388"/>
                  </a:lnTo>
                  <a:lnTo>
                    <a:pt x="1796" y="1796"/>
                  </a:lnTo>
                  <a:lnTo>
                    <a:pt x="2286" y="2164"/>
                  </a:lnTo>
                  <a:lnTo>
                    <a:pt x="2817" y="2531"/>
                  </a:lnTo>
                  <a:lnTo>
                    <a:pt x="3919" y="3184"/>
                  </a:lnTo>
                  <a:lnTo>
                    <a:pt x="5062" y="3756"/>
                  </a:lnTo>
                  <a:lnTo>
                    <a:pt x="6246" y="4327"/>
                  </a:lnTo>
                  <a:lnTo>
                    <a:pt x="7430" y="4817"/>
                  </a:lnTo>
                  <a:lnTo>
                    <a:pt x="8613" y="5266"/>
                  </a:lnTo>
                  <a:lnTo>
                    <a:pt x="9920" y="5756"/>
                  </a:lnTo>
                  <a:lnTo>
                    <a:pt x="11185" y="6205"/>
                  </a:lnTo>
                  <a:lnTo>
                    <a:pt x="12491" y="6613"/>
                  </a:lnTo>
                  <a:lnTo>
                    <a:pt x="13839" y="6981"/>
                  </a:lnTo>
                  <a:lnTo>
                    <a:pt x="14492" y="7103"/>
                  </a:lnTo>
                  <a:lnTo>
                    <a:pt x="15145" y="7226"/>
                  </a:lnTo>
                  <a:lnTo>
                    <a:pt x="15798" y="7307"/>
                  </a:lnTo>
                  <a:lnTo>
                    <a:pt x="16492" y="7348"/>
                  </a:lnTo>
                  <a:lnTo>
                    <a:pt x="17798" y="7348"/>
                  </a:lnTo>
                  <a:lnTo>
                    <a:pt x="18451" y="7266"/>
                  </a:lnTo>
                  <a:lnTo>
                    <a:pt x="19145" y="7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1;p46">
              <a:extLst>
                <a:ext uri="{FF2B5EF4-FFF2-40B4-BE49-F238E27FC236}">
                  <a16:creationId xmlns:a16="http://schemas.microsoft.com/office/drawing/2014/main" id="{375A7E07-EEAD-4660-A5D4-AE8C6D55E3F6}"/>
                </a:ext>
              </a:extLst>
            </p:cNvPr>
            <p:cNvSpPr/>
            <p:nvPr/>
          </p:nvSpPr>
          <p:spPr>
            <a:xfrm>
              <a:off x="4889725" y="1625700"/>
              <a:ext cx="478650" cy="183725"/>
            </a:xfrm>
            <a:custGeom>
              <a:avLst/>
              <a:gdLst/>
              <a:ahLst/>
              <a:cxnLst/>
              <a:rect l="l" t="t" r="r" b="b"/>
              <a:pathLst>
                <a:path w="19146" h="7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08" y="490"/>
                  </a:lnTo>
                  <a:lnTo>
                    <a:pt x="857" y="939"/>
                  </a:lnTo>
                  <a:lnTo>
                    <a:pt x="1306" y="1388"/>
                  </a:lnTo>
                  <a:lnTo>
                    <a:pt x="1796" y="1796"/>
                  </a:lnTo>
                  <a:lnTo>
                    <a:pt x="2286" y="2164"/>
                  </a:lnTo>
                  <a:lnTo>
                    <a:pt x="2817" y="2531"/>
                  </a:lnTo>
                  <a:lnTo>
                    <a:pt x="3919" y="3184"/>
                  </a:lnTo>
                  <a:lnTo>
                    <a:pt x="5062" y="3756"/>
                  </a:lnTo>
                  <a:lnTo>
                    <a:pt x="6246" y="4327"/>
                  </a:lnTo>
                  <a:lnTo>
                    <a:pt x="7430" y="4817"/>
                  </a:lnTo>
                  <a:lnTo>
                    <a:pt x="8613" y="5266"/>
                  </a:lnTo>
                  <a:lnTo>
                    <a:pt x="8613" y="5266"/>
                  </a:lnTo>
                  <a:lnTo>
                    <a:pt x="9920" y="5756"/>
                  </a:lnTo>
                  <a:lnTo>
                    <a:pt x="11185" y="6205"/>
                  </a:lnTo>
                  <a:lnTo>
                    <a:pt x="12491" y="6613"/>
                  </a:lnTo>
                  <a:lnTo>
                    <a:pt x="13839" y="6981"/>
                  </a:lnTo>
                  <a:lnTo>
                    <a:pt x="14492" y="7103"/>
                  </a:lnTo>
                  <a:lnTo>
                    <a:pt x="15145" y="7226"/>
                  </a:lnTo>
                  <a:lnTo>
                    <a:pt x="15798" y="7307"/>
                  </a:lnTo>
                  <a:lnTo>
                    <a:pt x="16492" y="7348"/>
                  </a:lnTo>
                  <a:lnTo>
                    <a:pt x="17145" y="7348"/>
                  </a:lnTo>
                  <a:lnTo>
                    <a:pt x="17798" y="7348"/>
                  </a:lnTo>
                  <a:lnTo>
                    <a:pt x="18451" y="7266"/>
                  </a:lnTo>
                  <a:lnTo>
                    <a:pt x="19145" y="71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2;p46">
              <a:extLst>
                <a:ext uri="{FF2B5EF4-FFF2-40B4-BE49-F238E27FC236}">
                  <a16:creationId xmlns:a16="http://schemas.microsoft.com/office/drawing/2014/main" id="{9F8B5DCB-F150-41A3-B7A4-12E365D40198}"/>
                </a:ext>
              </a:extLst>
            </p:cNvPr>
            <p:cNvSpPr/>
            <p:nvPr/>
          </p:nvSpPr>
          <p:spPr>
            <a:xfrm>
              <a:off x="4887675" y="1623650"/>
              <a:ext cx="481725" cy="187800"/>
            </a:xfrm>
            <a:custGeom>
              <a:avLst/>
              <a:gdLst/>
              <a:ahLst/>
              <a:cxnLst/>
              <a:rect l="l" t="t" r="r" b="b"/>
              <a:pathLst>
                <a:path w="19269" h="7512" extrusionOk="0">
                  <a:moveTo>
                    <a:pt x="41" y="1"/>
                  </a:moveTo>
                  <a:lnTo>
                    <a:pt x="0" y="41"/>
                  </a:lnTo>
                  <a:lnTo>
                    <a:pt x="41" y="123"/>
                  </a:lnTo>
                  <a:lnTo>
                    <a:pt x="409" y="572"/>
                  </a:lnTo>
                  <a:lnTo>
                    <a:pt x="858" y="1021"/>
                  </a:lnTo>
                  <a:lnTo>
                    <a:pt x="1307" y="1470"/>
                  </a:lnTo>
                  <a:lnTo>
                    <a:pt x="1756" y="1878"/>
                  </a:lnTo>
                  <a:lnTo>
                    <a:pt x="2286" y="2246"/>
                  </a:lnTo>
                  <a:lnTo>
                    <a:pt x="2776" y="2613"/>
                  </a:lnTo>
                  <a:lnTo>
                    <a:pt x="3878" y="3266"/>
                  </a:lnTo>
                  <a:lnTo>
                    <a:pt x="5021" y="3879"/>
                  </a:lnTo>
                  <a:lnTo>
                    <a:pt x="6205" y="4409"/>
                  </a:lnTo>
                  <a:lnTo>
                    <a:pt x="7430" y="4940"/>
                  </a:lnTo>
                  <a:lnTo>
                    <a:pt x="8695" y="5430"/>
                  </a:lnTo>
                  <a:lnTo>
                    <a:pt x="10818" y="6205"/>
                  </a:lnTo>
                  <a:lnTo>
                    <a:pt x="11920" y="6573"/>
                  </a:lnTo>
                  <a:lnTo>
                    <a:pt x="12982" y="6899"/>
                  </a:lnTo>
                  <a:lnTo>
                    <a:pt x="14002" y="7144"/>
                  </a:lnTo>
                  <a:lnTo>
                    <a:pt x="15064" y="7348"/>
                  </a:lnTo>
                  <a:lnTo>
                    <a:pt x="16125" y="7471"/>
                  </a:lnTo>
                  <a:lnTo>
                    <a:pt x="17186" y="7512"/>
                  </a:lnTo>
                  <a:lnTo>
                    <a:pt x="18207" y="7471"/>
                  </a:lnTo>
                  <a:lnTo>
                    <a:pt x="18737" y="7389"/>
                  </a:lnTo>
                  <a:lnTo>
                    <a:pt x="19227" y="7308"/>
                  </a:lnTo>
                  <a:lnTo>
                    <a:pt x="19268" y="7308"/>
                  </a:lnTo>
                  <a:lnTo>
                    <a:pt x="19268" y="7226"/>
                  </a:lnTo>
                  <a:lnTo>
                    <a:pt x="19268" y="7185"/>
                  </a:lnTo>
                  <a:lnTo>
                    <a:pt x="19187" y="7185"/>
                  </a:lnTo>
                  <a:lnTo>
                    <a:pt x="18574" y="7267"/>
                  </a:lnTo>
                  <a:lnTo>
                    <a:pt x="17921" y="7348"/>
                  </a:lnTo>
                  <a:lnTo>
                    <a:pt x="16615" y="7348"/>
                  </a:lnTo>
                  <a:lnTo>
                    <a:pt x="15962" y="7308"/>
                  </a:lnTo>
                  <a:lnTo>
                    <a:pt x="15308" y="7226"/>
                  </a:lnTo>
                  <a:lnTo>
                    <a:pt x="14655" y="7144"/>
                  </a:lnTo>
                  <a:lnTo>
                    <a:pt x="14002" y="6981"/>
                  </a:lnTo>
                  <a:lnTo>
                    <a:pt x="12696" y="6654"/>
                  </a:lnTo>
                  <a:lnTo>
                    <a:pt x="11390" y="6246"/>
                  </a:lnTo>
                  <a:lnTo>
                    <a:pt x="10083" y="5797"/>
                  </a:lnTo>
                  <a:lnTo>
                    <a:pt x="8736" y="5307"/>
                  </a:lnTo>
                  <a:lnTo>
                    <a:pt x="7471" y="4817"/>
                  </a:lnTo>
                  <a:lnTo>
                    <a:pt x="6246" y="4287"/>
                  </a:lnTo>
                  <a:lnTo>
                    <a:pt x="5062" y="3756"/>
                  </a:lnTo>
                  <a:lnTo>
                    <a:pt x="3960" y="3144"/>
                  </a:lnTo>
                  <a:lnTo>
                    <a:pt x="2858" y="2491"/>
                  </a:lnTo>
                  <a:lnTo>
                    <a:pt x="2368" y="2123"/>
                  </a:lnTo>
                  <a:lnTo>
                    <a:pt x="1878" y="1756"/>
                  </a:lnTo>
                  <a:lnTo>
                    <a:pt x="1388" y="1348"/>
                  </a:lnTo>
                  <a:lnTo>
                    <a:pt x="939" y="939"/>
                  </a:lnTo>
                  <a:lnTo>
                    <a:pt x="531" y="490"/>
                  </a:lnTo>
                  <a:lnTo>
                    <a:pt x="123" y="4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3;p46">
              <a:extLst>
                <a:ext uri="{FF2B5EF4-FFF2-40B4-BE49-F238E27FC236}">
                  <a16:creationId xmlns:a16="http://schemas.microsoft.com/office/drawing/2014/main" id="{FDAA1BC4-457F-4BF6-81A3-C29C4E6D573A}"/>
                </a:ext>
              </a:extLst>
            </p:cNvPr>
            <p:cNvSpPr/>
            <p:nvPr/>
          </p:nvSpPr>
          <p:spPr>
            <a:xfrm>
              <a:off x="5529600" y="1671625"/>
              <a:ext cx="199025" cy="122475"/>
            </a:xfrm>
            <a:custGeom>
              <a:avLst/>
              <a:gdLst/>
              <a:ahLst/>
              <a:cxnLst/>
              <a:rect l="l" t="t" r="r" b="b"/>
              <a:pathLst>
                <a:path w="7961" h="4899" extrusionOk="0">
                  <a:moveTo>
                    <a:pt x="7960" y="0"/>
                  </a:moveTo>
                  <a:lnTo>
                    <a:pt x="7144" y="612"/>
                  </a:lnTo>
                  <a:lnTo>
                    <a:pt x="6287" y="1225"/>
                  </a:lnTo>
                  <a:lnTo>
                    <a:pt x="5470" y="1755"/>
                  </a:lnTo>
                  <a:lnTo>
                    <a:pt x="4613" y="2286"/>
                  </a:lnTo>
                  <a:lnTo>
                    <a:pt x="3715" y="2776"/>
                  </a:lnTo>
                  <a:lnTo>
                    <a:pt x="2817" y="3225"/>
                  </a:lnTo>
                  <a:lnTo>
                    <a:pt x="1878" y="3633"/>
                  </a:lnTo>
                  <a:lnTo>
                    <a:pt x="939" y="4001"/>
                  </a:lnTo>
                  <a:lnTo>
                    <a:pt x="612" y="4123"/>
                  </a:lnTo>
                  <a:lnTo>
                    <a:pt x="327" y="4286"/>
                  </a:lnTo>
                  <a:lnTo>
                    <a:pt x="204" y="4368"/>
                  </a:lnTo>
                  <a:lnTo>
                    <a:pt x="123" y="4491"/>
                  </a:lnTo>
                  <a:lnTo>
                    <a:pt x="41" y="4613"/>
                  </a:lnTo>
                  <a:lnTo>
                    <a:pt x="0" y="4776"/>
                  </a:lnTo>
                  <a:lnTo>
                    <a:pt x="82" y="4817"/>
                  </a:lnTo>
                  <a:lnTo>
                    <a:pt x="163" y="4858"/>
                  </a:lnTo>
                  <a:lnTo>
                    <a:pt x="408" y="4899"/>
                  </a:lnTo>
                  <a:lnTo>
                    <a:pt x="653" y="4817"/>
                  </a:lnTo>
                  <a:lnTo>
                    <a:pt x="939" y="4735"/>
                  </a:lnTo>
                  <a:lnTo>
                    <a:pt x="1511" y="4450"/>
                  </a:lnTo>
                  <a:lnTo>
                    <a:pt x="2041" y="4164"/>
                  </a:lnTo>
                  <a:lnTo>
                    <a:pt x="2858" y="3756"/>
                  </a:lnTo>
                  <a:lnTo>
                    <a:pt x="3633" y="3348"/>
                  </a:lnTo>
                  <a:lnTo>
                    <a:pt x="4450" y="2858"/>
                  </a:lnTo>
                  <a:lnTo>
                    <a:pt x="5184" y="2368"/>
                  </a:lnTo>
                  <a:lnTo>
                    <a:pt x="5919" y="1878"/>
                  </a:lnTo>
                  <a:lnTo>
                    <a:pt x="6695" y="1306"/>
                  </a:lnTo>
                  <a:lnTo>
                    <a:pt x="7062" y="980"/>
                  </a:lnTo>
                  <a:lnTo>
                    <a:pt x="7430" y="653"/>
                  </a:lnTo>
                  <a:lnTo>
                    <a:pt x="7715" y="327"/>
                  </a:lnTo>
                  <a:lnTo>
                    <a:pt x="7960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14;p46">
              <a:extLst>
                <a:ext uri="{FF2B5EF4-FFF2-40B4-BE49-F238E27FC236}">
                  <a16:creationId xmlns:a16="http://schemas.microsoft.com/office/drawing/2014/main" id="{60CCE96F-191C-4F93-838B-93075A57CCAF}"/>
                </a:ext>
              </a:extLst>
            </p:cNvPr>
            <p:cNvSpPr/>
            <p:nvPr/>
          </p:nvSpPr>
          <p:spPr>
            <a:xfrm>
              <a:off x="5527550" y="1669575"/>
              <a:ext cx="203100" cy="125550"/>
            </a:xfrm>
            <a:custGeom>
              <a:avLst/>
              <a:gdLst/>
              <a:ahLst/>
              <a:cxnLst/>
              <a:rect l="l" t="t" r="r" b="b"/>
              <a:pathLst>
                <a:path w="8124" h="5022" extrusionOk="0">
                  <a:moveTo>
                    <a:pt x="7716" y="409"/>
                  </a:moveTo>
                  <a:lnTo>
                    <a:pt x="7267" y="899"/>
                  </a:lnTo>
                  <a:lnTo>
                    <a:pt x="6695" y="1348"/>
                  </a:lnTo>
                  <a:lnTo>
                    <a:pt x="6124" y="1756"/>
                  </a:lnTo>
                  <a:lnTo>
                    <a:pt x="5552" y="2164"/>
                  </a:lnTo>
                  <a:lnTo>
                    <a:pt x="5226" y="2368"/>
                  </a:lnTo>
                  <a:lnTo>
                    <a:pt x="4491" y="2899"/>
                  </a:lnTo>
                  <a:lnTo>
                    <a:pt x="3715" y="3348"/>
                  </a:lnTo>
                  <a:lnTo>
                    <a:pt x="2899" y="3797"/>
                  </a:lnTo>
                  <a:lnTo>
                    <a:pt x="2082" y="4164"/>
                  </a:lnTo>
                  <a:lnTo>
                    <a:pt x="1593" y="4450"/>
                  </a:lnTo>
                  <a:lnTo>
                    <a:pt x="1184" y="4654"/>
                  </a:lnTo>
                  <a:lnTo>
                    <a:pt x="776" y="4817"/>
                  </a:lnTo>
                  <a:lnTo>
                    <a:pt x="613" y="4899"/>
                  </a:lnTo>
                  <a:lnTo>
                    <a:pt x="286" y="4899"/>
                  </a:lnTo>
                  <a:lnTo>
                    <a:pt x="164" y="4817"/>
                  </a:lnTo>
                  <a:lnTo>
                    <a:pt x="205" y="4695"/>
                  </a:lnTo>
                  <a:lnTo>
                    <a:pt x="245" y="4573"/>
                  </a:lnTo>
                  <a:lnTo>
                    <a:pt x="450" y="4409"/>
                  </a:lnTo>
                  <a:lnTo>
                    <a:pt x="735" y="4246"/>
                  </a:lnTo>
                  <a:lnTo>
                    <a:pt x="1021" y="4164"/>
                  </a:lnTo>
                  <a:lnTo>
                    <a:pt x="2001" y="3797"/>
                  </a:lnTo>
                  <a:lnTo>
                    <a:pt x="2899" y="3389"/>
                  </a:lnTo>
                  <a:lnTo>
                    <a:pt x="3797" y="2980"/>
                  </a:lnTo>
                  <a:lnTo>
                    <a:pt x="4654" y="2491"/>
                  </a:lnTo>
                  <a:lnTo>
                    <a:pt x="5430" y="2001"/>
                  </a:lnTo>
                  <a:lnTo>
                    <a:pt x="6246" y="1470"/>
                  </a:lnTo>
                  <a:lnTo>
                    <a:pt x="7716" y="409"/>
                  </a:lnTo>
                  <a:close/>
                  <a:moveTo>
                    <a:pt x="8042" y="1"/>
                  </a:moveTo>
                  <a:lnTo>
                    <a:pt x="8001" y="41"/>
                  </a:lnTo>
                  <a:lnTo>
                    <a:pt x="6450" y="1144"/>
                  </a:lnTo>
                  <a:lnTo>
                    <a:pt x="5634" y="1715"/>
                  </a:lnTo>
                  <a:lnTo>
                    <a:pt x="4777" y="2246"/>
                  </a:lnTo>
                  <a:lnTo>
                    <a:pt x="3919" y="2736"/>
                  </a:lnTo>
                  <a:lnTo>
                    <a:pt x="2980" y="3225"/>
                  </a:lnTo>
                  <a:lnTo>
                    <a:pt x="2001" y="3634"/>
                  </a:lnTo>
                  <a:lnTo>
                    <a:pt x="980" y="4001"/>
                  </a:lnTo>
                  <a:lnTo>
                    <a:pt x="654" y="4123"/>
                  </a:lnTo>
                  <a:lnTo>
                    <a:pt x="368" y="4328"/>
                  </a:lnTo>
                  <a:lnTo>
                    <a:pt x="245" y="4409"/>
                  </a:lnTo>
                  <a:lnTo>
                    <a:pt x="123" y="4532"/>
                  </a:lnTo>
                  <a:lnTo>
                    <a:pt x="41" y="4695"/>
                  </a:lnTo>
                  <a:lnTo>
                    <a:pt x="0" y="4817"/>
                  </a:lnTo>
                  <a:lnTo>
                    <a:pt x="41" y="4899"/>
                  </a:lnTo>
                  <a:lnTo>
                    <a:pt x="205" y="5022"/>
                  </a:lnTo>
                  <a:lnTo>
                    <a:pt x="409" y="5022"/>
                  </a:lnTo>
                  <a:lnTo>
                    <a:pt x="694" y="4981"/>
                  </a:lnTo>
                  <a:lnTo>
                    <a:pt x="1021" y="4899"/>
                  </a:lnTo>
                  <a:lnTo>
                    <a:pt x="1674" y="4573"/>
                  </a:lnTo>
                  <a:lnTo>
                    <a:pt x="2123" y="4287"/>
                  </a:lnTo>
                  <a:lnTo>
                    <a:pt x="2980" y="3919"/>
                  </a:lnTo>
                  <a:lnTo>
                    <a:pt x="3756" y="3470"/>
                  </a:lnTo>
                  <a:lnTo>
                    <a:pt x="4572" y="2980"/>
                  </a:lnTo>
                  <a:lnTo>
                    <a:pt x="5307" y="2491"/>
                  </a:lnTo>
                  <a:lnTo>
                    <a:pt x="5634" y="2287"/>
                  </a:lnTo>
                  <a:lnTo>
                    <a:pt x="6328" y="1797"/>
                  </a:lnTo>
                  <a:lnTo>
                    <a:pt x="7022" y="1266"/>
                  </a:lnTo>
                  <a:lnTo>
                    <a:pt x="7348" y="980"/>
                  </a:lnTo>
                  <a:lnTo>
                    <a:pt x="7634" y="694"/>
                  </a:lnTo>
                  <a:lnTo>
                    <a:pt x="7879" y="409"/>
                  </a:lnTo>
                  <a:lnTo>
                    <a:pt x="8083" y="123"/>
                  </a:lnTo>
                  <a:lnTo>
                    <a:pt x="8124" y="82"/>
                  </a:lnTo>
                  <a:lnTo>
                    <a:pt x="8083" y="41"/>
                  </a:lnTo>
                  <a:lnTo>
                    <a:pt x="8042" y="1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15;p46">
              <a:extLst>
                <a:ext uri="{FF2B5EF4-FFF2-40B4-BE49-F238E27FC236}">
                  <a16:creationId xmlns:a16="http://schemas.microsoft.com/office/drawing/2014/main" id="{1D9275A1-669A-434D-ADD4-CF35F327735B}"/>
                </a:ext>
              </a:extLst>
            </p:cNvPr>
            <p:cNvSpPr/>
            <p:nvPr/>
          </p:nvSpPr>
          <p:spPr>
            <a:xfrm>
              <a:off x="5414275" y="1718550"/>
              <a:ext cx="314350" cy="213325"/>
            </a:xfrm>
            <a:custGeom>
              <a:avLst/>
              <a:gdLst/>
              <a:ahLst/>
              <a:cxnLst/>
              <a:rect l="l" t="t" r="r" b="b"/>
              <a:pathLst>
                <a:path w="12574" h="8533" extrusionOk="0">
                  <a:moveTo>
                    <a:pt x="12573" y="1"/>
                  </a:moveTo>
                  <a:lnTo>
                    <a:pt x="11594" y="1062"/>
                  </a:lnTo>
                  <a:lnTo>
                    <a:pt x="10532" y="2124"/>
                  </a:lnTo>
                  <a:lnTo>
                    <a:pt x="10002" y="2695"/>
                  </a:lnTo>
                  <a:lnTo>
                    <a:pt x="9389" y="3226"/>
                  </a:lnTo>
                  <a:lnTo>
                    <a:pt x="8736" y="3757"/>
                  </a:lnTo>
                  <a:lnTo>
                    <a:pt x="8042" y="4287"/>
                  </a:lnTo>
                  <a:lnTo>
                    <a:pt x="7307" y="4859"/>
                  </a:lnTo>
                  <a:lnTo>
                    <a:pt x="6491" y="5389"/>
                  </a:lnTo>
                  <a:lnTo>
                    <a:pt x="5634" y="5920"/>
                  </a:lnTo>
                  <a:lnTo>
                    <a:pt x="4654" y="6451"/>
                  </a:lnTo>
                  <a:lnTo>
                    <a:pt x="3633" y="6981"/>
                  </a:lnTo>
                  <a:lnTo>
                    <a:pt x="2531" y="7512"/>
                  </a:lnTo>
                  <a:lnTo>
                    <a:pt x="1307" y="8043"/>
                  </a:lnTo>
                  <a:lnTo>
                    <a:pt x="0" y="8533"/>
                  </a:lnTo>
                  <a:lnTo>
                    <a:pt x="6450" y="7390"/>
                  </a:lnTo>
                  <a:lnTo>
                    <a:pt x="8001" y="5593"/>
                  </a:lnTo>
                  <a:lnTo>
                    <a:pt x="9593" y="3757"/>
                  </a:lnTo>
                  <a:lnTo>
                    <a:pt x="11104" y="1879"/>
                  </a:lnTo>
                  <a:lnTo>
                    <a:pt x="12573" y="1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16;p46">
              <a:extLst>
                <a:ext uri="{FF2B5EF4-FFF2-40B4-BE49-F238E27FC236}">
                  <a16:creationId xmlns:a16="http://schemas.microsoft.com/office/drawing/2014/main" id="{BDE43888-6E48-4468-9149-34CBDA783BDD}"/>
                </a:ext>
              </a:extLst>
            </p:cNvPr>
            <p:cNvSpPr/>
            <p:nvPr/>
          </p:nvSpPr>
          <p:spPr>
            <a:xfrm>
              <a:off x="5414275" y="1718550"/>
              <a:ext cx="314350" cy="213325"/>
            </a:xfrm>
            <a:custGeom>
              <a:avLst/>
              <a:gdLst/>
              <a:ahLst/>
              <a:cxnLst/>
              <a:rect l="l" t="t" r="r" b="b"/>
              <a:pathLst>
                <a:path w="12574" h="8533" fill="none" extrusionOk="0">
                  <a:moveTo>
                    <a:pt x="0" y="8533"/>
                  </a:moveTo>
                  <a:lnTo>
                    <a:pt x="0" y="8533"/>
                  </a:lnTo>
                  <a:lnTo>
                    <a:pt x="1307" y="8043"/>
                  </a:lnTo>
                  <a:lnTo>
                    <a:pt x="2531" y="7512"/>
                  </a:lnTo>
                  <a:lnTo>
                    <a:pt x="3633" y="6981"/>
                  </a:lnTo>
                  <a:lnTo>
                    <a:pt x="4654" y="6451"/>
                  </a:lnTo>
                  <a:lnTo>
                    <a:pt x="5634" y="5920"/>
                  </a:lnTo>
                  <a:lnTo>
                    <a:pt x="6491" y="5389"/>
                  </a:lnTo>
                  <a:lnTo>
                    <a:pt x="7307" y="4859"/>
                  </a:lnTo>
                  <a:lnTo>
                    <a:pt x="8042" y="4287"/>
                  </a:lnTo>
                  <a:lnTo>
                    <a:pt x="8736" y="3757"/>
                  </a:lnTo>
                  <a:lnTo>
                    <a:pt x="9389" y="3226"/>
                  </a:lnTo>
                  <a:lnTo>
                    <a:pt x="10002" y="2695"/>
                  </a:lnTo>
                  <a:lnTo>
                    <a:pt x="10532" y="2124"/>
                  </a:lnTo>
                  <a:lnTo>
                    <a:pt x="11594" y="1062"/>
                  </a:lnTo>
                  <a:lnTo>
                    <a:pt x="12573" y="1"/>
                  </a:lnTo>
                  <a:lnTo>
                    <a:pt x="12573" y="1"/>
                  </a:lnTo>
                  <a:lnTo>
                    <a:pt x="11104" y="1879"/>
                  </a:lnTo>
                  <a:lnTo>
                    <a:pt x="9593" y="3757"/>
                  </a:lnTo>
                  <a:lnTo>
                    <a:pt x="8001" y="5593"/>
                  </a:lnTo>
                  <a:lnTo>
                    <a:pt x="6450" y="73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17;p46">
              <a:extLst>
                <a:ext uri="{FF2B5EF4-FFF2-40B4-BE49-F238E27FC236}">
                  <a16:creationId xmlns:a16="http://schemas.microsoft.com/office/drawing/2014/main" id="{298C4161-B15C-41F5-B671-B71ABF1573B0}"/>
                </a:ext>
              </a:extLst>
            </p:cNvPr>
            <p:cNvSpPr/>
            <p:nvPr/>
          </p:nvSpPr>
          <p:spPr>
            <a:xfrm>
              <a:off x="5412225" y="1716525"/>
              <a:ext cx="317425" cy="217400"/>
            </a:xfrm>
            <a:custGeom>
              <a:avLst/>
              <a:gdLst/>
              <a:ahLst/>
              <a:cxnLst/>
              <a:rect l="l" t="t" r="r" b="b"/>
              <a:pathLst>
                <a:path w="12697" h="8696" extrusionOk="0">
                  <a:moveTo>
                    <a:pt x="12655" y="0"/>
                  </a:moveTo>
                  <a:lnTo>
                    <a:pt x="12574" y="41"/>
                  </a:lnTo>
                  <a:lnTo>
                    <a:pt x="11635" y="1062"/>
                  </a:lnTo>
                  <a:lnTo>
                    <a:pt x="10614" y="2123"/>
                  </a:lnTo>
                  <a:lnTo>
                    <a:pt x="10084" y="2654"/>
                  </a:lnTo>
                  <a:lnTo>
                    <a:pt x="9471" y="3184"/>
                  </a:lnTo>
                  <a:lnTo>
                    <a:pt x="8818" y="3756"/>
                  </a:lnTo>
                  <a:lnTo>
                    <a:pt x="8124" y="4287"/>
                  </a:lnTo>
                  <a:lnTo>
                    <a:pt x="7389" y="4817"/>
                  </a:lnTo>
                  <a:lnTo>
                    <a:pt x="6573" y="5389"/>
                  </a:lnTo>
                  <a:lnTo>
                    <a:pt x="5716" y="5919"/>
                  </a:lnTo>
                  <a:lnTo>
                    <a:pt x="4736" y="6450"/>
                  </a:lnTo>
                  <a:lnTo>
                    <a:pt x="3715" y="6981"/>
                  </a:lnTo>
                  <a:lnTo>
                    <a:pt x="2572" y="7511"/>
                  </a:lnTo>
                  <a:lnTo>
                    <a:pt x="1389" y="8042"/>
                  </a:lnTo>
                  <a:lnTo>
                    <a:pt x="41" y="8573"/>
                  </a:lnTo>
                  <a:lnTo>
                    <a:pt x="1" y="8614"/>
                  </a:lnTo>
                  <a:lnTo>
                    <a:pt x="1" y="8654"/>
                  </a:lnTo>
                  <a:lnTo>
                    <a:pt x="41" y="8695"/>
                  </a:lnTo>
                  <a:lnTo>
                    <a:pt x="82" y="8695"/>
                  </a:lnTo>
                  <a:lnTo>
                    <a:pt x="1266" y="8246"/>
                  </a:lnTo>
                  <a:lnTo>
                    <a:pt x="2327" y="7797"/>
                  </a:lnTo>
                  <a:lnTo>
                    <a:pt x="3307" y="7348"/>
                  </a:lnTo>
                  <a:lnTo>
                    <a:pt x="4246" y="6858"/>
                  </a:lnTo>
                  <a:lnTo>
                    <a:pt x="5144" y="6409"/>
                  </a:lnTo>
                  <a:lnTo>
                    <a:pt x="5961" y="5919"/>
                  </a:lnTo>
                  <a:lnTo>
                    <a:pt x="6695" y="5470"/>
                  </a:lnTo>
                  <a:lnTo>
                    <a:pt x="7389" y="4980"/>
                  </a:lnTo>
                  <a:lnTo>
                    <a:pt x="8042" y="4531"/>
                  </a:lnTo>
                  <a:lnTo>
                    <a:pt x="8655" y="4042"/>
                  </a:lnTo>
                  <a:lnTo>
                    <a:pt x="9798" y="3103"/>
                  </a:lnTo>
                  <a:lnTo>
                    <a:pt x="10778" y="2164"/>
                  </a:lnTo>
                  <a:lnTo>
                    <a:pt x="11676" y="1266"/>
                  </a:lnTo>
                  <a:lnTo>
                    <a:pt x="11676" y="1266"/>
                  </a:lnTo>
                  <a:lnTo>
                    <a:pt x="10492" y="2735"/>
                  </a:lnTo>
                  <a:lnTo>
                    <a:pt x="9226" y="4246"/>
                  </a:lnTo>
                  <a:lnTo>
                    <a:pt x="7879" y="5797"/>
                  </a:lnTo>
                  <a:lnTo>
                    <a:pt x="6450" y="7430"/>
                  </a:lnTo>
                  <a:lnTo>
                    <a:pt x="6450" y="7471"/>
                  </a:lnTo>
                  <a:lnTo>
                    <a:pt x="6450" y="7552"/>
                  </a:lnTo>
                  <a:lnTo>
                    <a:pt x="6532" y="7552"/>
                  </a:lnTo>
                  <a:lnTo>
                    <a:pt x="6573" y="7511"/>
                  </a:lnTo>
                  <a:lnTo>
                    <a:pt x="8287" y="5552"/>
                  </a:lnTo>
                  <a:lnTo>
                    <a:pt x="9879" y="3674"/>
                  </a:lnTo>
                  <a:lnTo>
                    <a:pt x="11349" y="1878"/>
                  </a:lnTo>
                  <a:lnTo>
                    <a:pt x="12696" y="123"/>
                  </a:lnTo>
                  <a:lnTo>
                    <a:pt x="12696" y="82"/>
                  </a:lnTo>
                  <a:lnTo>
                    <a:pt x="12696" y="41"/>
                  </a:lnTo>
                  <a:lnTo>
                    <a:pt x="12655" y="0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18;p46">
              <a:extLst>
                <a:ext uri="{FF2B5EF4-FFF2-40B4-BE49-F238E27FC236}">
                  <a16:creationId xmlns:a16="http://schemas.microsoft.com/office/drawing/2014/main" id="{5D4AD670-81C1-4C8D-B96F-6FABE4DD39FB}"/>
                </a:ext>
              </a:extLst>
            </p:cNvPr>
            <p:cNvSpPr/>
            <p:nvPr/>
          </p:nvSpPr>
          <p:spPr>
            <a:xfrm>
              <a:off x="4874400" y="1678750"/>
              <a:ext cx="294975" cy="187825"/>
            </a:xfrm>
            <a:custGeom>
              <a:avLst/>
              <a:gdLst/>
              <a:ahLst/>
              <a:cxnLst/>
              <a:rect l="l" t="t" r="r" b="b"/>
              <a:pathLst>
                <a:path w="11799" h="7513" extrusionOk="0">
                  <a:moveTo>
                    <a:pt x="1" y="1"/>
                  </a:moveTo>
                  <a:lnTo>
                    <a:pt x="572" y="695"/>
                  </a:lnTo>
                  <a:lnTo>
                    <a:pt x="1185" y="1348"/>
                  </a:lnTo>
                  <a:lnTo>
                    <a:pt x="1797" y="1960"/>
                  </a:lnTo>
                  <a:lnTo>
                    <a:pt x="2450" y="2573"/>
                  </a:lnTo>
                  <a:lnTo>
                    <a:pt x="3103" y="3144"/>
                  </a:lnTo>
                  <a:lnTo>
                    <a:pt x="3838" y="3716"/>
                  </a:lnTo>
                  <a:lnTo>
                    <a:pt x="4532" y="4246"/>
                  </a:lnTo>
                  <a:lnTo>
                    <a:pt x="5267" y="4736"/>
                  </a:lnTo>
                  <a:lnTo>
                    <a:pt x="6042" y="5185"/>
                  </a:lnTo>
                  <a:lnTo>
                    <a:pt x="6818" y="5634"/>
                  </a:lnTo>
                  <a:lnTo>
                    <a:pt x="7594" y="6002"/>
                  </a:lnTo>
                  <a:lnTo>
                    <a:pt x="8410" y="6369"/>
                  </a:lnTo>
                  <a:lnTo>
                    <a:pt x="9226" y="6696"/>
                  </a:lnTo>
                  <a:lnTo>
                    <a:pt x="10084" y="7022"/>
                  </a:lnTo>
                  <a:lnTo>
                    <a:pt x="10941" y="7267"/>
                  </a:lnTo>
                  <a:lnTo>
                    <a:pt x="11798" y="7512"/>
                  </a:lnTo>
                  <a:lnTo>
                    <a:pt x="11798" y="7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19;p46">
              <a:extLst>
                <a:ext uri="{FF2B5EF4-FFF2-40B4-BE49-F238E27FC236}">
                  <a16:creationId xmlns:a16="http://schemas.microsoft.com/office/drawing/2014/main" id="{6DA6BE27-7516-4FFB-A46D-0720EC4EC398}"/>
                </a:ext>
              </a:extLst>
            </p:cNvPr>
            <p:cNvSpPr/>
            <p:nvPr/>
          </p:nvSpPr>
          <p:spPr>
            <a:xfrm>
              <a:off x="4874400" y="1678750"/>
              <a:ext cx="294975" cy="187825"/>
            </a:xfrm>
            <a:custGeom>
              <a:avLst/>
              <a:gdLst/>
              <a:ahLst/>
              <a:cxnLst/>
              <a:rect l="l" t="t" r="r" b="b"/>
              <a:pathLst>
                <a:path w="11799" h="75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72" y="695"/>
                  </a:lnTo>
                  <a:lnTo>
                    <a:pt x="1185" y="1348"/>
                  </a:lnTo>
                  <a:lnTo>
                    <a:pt x="1797" y="1960"/>
                  </a:lnTo>
                  <a:lnTo>
                    <a:pt x="2450" y="2573"/>
                  </a:lnTo>
                  <a:lnTo>
                    <a:pt x="3103" y="3144"/>
                  </a:lnTo>
                  <a:lnTo>
                    <a:pt x="3838" y="3716"/>
                  </a:lnTo>
                  <a:lnTo>
                    <a:pt x="4532" y="4246"/>
                  </a:lnTo>
                  <a:lnTo>
                    <a:pt x="5267" y="4736"/>
                  </a:lnTo>
                  <a:lnTo>
                    <a:pt x="6042" y="5185"/>
                  </a:lnTo>
                  <a:lnTo>
                    <a:pt x="6818" y="5634"/>
                  </a:lnTo>
                  <a:lnTo>
                    <a:pt x="7594" y="6002"/>
                  </a:lnTo>
                  <a:lnTo>
                    <a:pt x="8410" y="6369"/>
                  </a:lnTo>
                  <a:lnTo>
                    <a:pt x="9226" y="6696"/>
                  </a:lnTo>
                  <a:lnTo>
                    <a:pt x="10084" y="7022"/>
                  </a:lnTo>
                  <a:lnTo>
                    <a:pt x="10941" y="7267"/>
                  </a:lnTo>
                  <a:lnTo>
                    <a:pt x="11798" y="7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0;p46">
              <a:extLst>
                <a:ext uri="{FF2B5EF4-FFF2-40B4-BE49-F238E27FC236}">
                  <a16:creationId xmlns:a16="http://schemas.microsoft.com/office/drawing/2014/main" id="{523441C4-6910-4015-812A-B62E63DDEFC8}"/>
                </a:ext>
              </a:extLst>
            </p:cNvPr>
            <p:cNvSpPr/>
            <p:nvPr/>
          </p:nvSpPr>
          <p:spPr>
            <a:xfrm>
              <a:off x="4872375" y="1676725"/>
              <a:ext cx="298000" cy="190850"/>
            </a:xfrm>
            <a:custGeom>
              <a:avLst/>
              <a:gdLst/>
              <a:ahLst/>
              <a:cxnLst/>
              <a:rect l="l" t="t" r="r" b="b"/>
              <a:pathLst>
                <a:path w="11920" h="7634" extrusionOk="0">
                  <a:moveTo>
                    <a:pt x="82" y="0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123"/>
                  </a:lnTo>
                  <a:lnTo>
                    <a:pt x="612" y="817"/>
                  </a:lnTo>
                  <a:lnTo>
                    <a:pt x="1184" y="1470"/>
                  </a:lnTo>
                  <a:lnTo>
                    <a:pt x="1837" y="2123"/>
                  </a:lnTo>
                  <a:lnTo>
                    <a:pt x="2490" y="2735"/>
                  </a:lnTo>
                  <a:lnTo>
                    <a:pt x="3143" y="3307"/>
                  </a:lnTo>
                  <a:lnTo>
                    <a:pt x="3878" y="3837"/>
                  </a:lnTo>
                  <a:lnTo>
                    <a:pt x="4572" y="4368"/>
                  </a:lnTo>
                  <a:lnTo>
                    <a:pt x="5307" y="4858"/>
                  </a:lnTo>
                  <a:lnTo>
                    <a:pt x="6083" y="5348"/>
                  </a:lnTo>
                  <a:lnTo>
                    <a:pt x="6858" y="5756"/>
                  </a:lnTo>
                  <a:lnTo>
                    <a:pt x="7675" y="6164"/>
                  </a:lnTo>
                  <a:lnTo>
                    <a:pt x="8491" y="6532"/>
                  </a:lnTo>
                  <a:lnTo>
                    <a:pt x="9307" y="6858"/>
                  </a:lnTo>
                  <a:lnTo>
                    <a:pt x="10124" y="7144"/>
                  </a:lnTo>
                  <a:lnTo>
                    <a:pt x="10981" y="7430"/>
                  </a:lnTo>
                  <a:lnTo>
                    <a:pt x="11838" y="7634"/>
                  </a:lnTo>
                  <a:lnTo>
                    <a:pt x="11920" y="7634"/>
                  </a:lnTo>
                  <a:lnTo>
                    <a:pt x="11920" y="7593"/>
                  </a:lnTo>
                  <a:lnTo>
                    <a:pt x="11920" y="7552"/>
                  </a:lnTo>
                  <a:lnTo>
                    <a:pt x="11879" y="7511"/>
                  </a:lnTo>
                  <a:lnTo>
                    <a:pt x="11022" y="7307"/>
                  </a:lnTo>
                  <a:lnTo>
                    <a:pt x="10165" y="7022"/>
                  </a:lnTo>
                  <a:lnTo>
                    <a:pt x="9348" y="6736"/>
                  </a:lnTo>
                  <a:lnTo>
                    <a:pt x="8532" y="6409"/>
                  </a:lnTo>
                  <a:lnTo>
                    <a:pt x="7715" y="6042"/>
                  </a:lnTo>
                  <a:lnTo>
                    <a:pt x="6940" y="5634"/>
                  </a:lnTo>
                  <a:lnTo>
                    <a:pt x="6164" y="5225"/>
                  </a:lnTo>
                  <a:lnTo>
                    <a:pt x="5389" y="4736"/>
                  </a:lnTo>
                  <a:lnTo>
                    <a:pt x="4654" y="4246"/>
                  </a:lnTo>
                  <a:lnTo>
                    <a:pt x="3960" y="3756"/>
                  </a:lnTo>
                  <a:lnTo>
                    <a:pt x="3266" y="3184"/>
                  </a:lnTo>
                  <a:lnTo>
                    <a:pt x="2572" y="2613"/>
                  </a:lnTo>
                  <a:lnTo>
                    <a:pt x="1919" y="2001"/>
                  </a:lnTo>
                  <a:lnTo>
                    <a:pt x="1306" y="1388"/>
                  </a:lnTo>
                  <a:lnTo>
                    <a:pt x="694" y="735"/>
                  </a:lnTo>
                  <a:lnTo>
                    <a:pt x="123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1;p46">
              <a:extLst>
                <a:ext uri="{FF2B5EF4-FFF2-40B4-BE49-F238E27FC236}">
                  <a16:creationId xmlns:a16="http://schemas.microsoft.com/office/drawing/2014/main" id="{5D80AD7E-E914-4127-8D7C-F6BC7E231230}"/>
                </a:ext>
              </a:extLst>
            </p:cNvPr>
            <p:cNvSpPr/>
            <p:nvPr/>
          </p:nvSpPr>
          <p:spPr>
            <a:xfrm>
              <a:off x="4759075" y="2340075"/>
              <a:ext cx="19425" cy="23475"/>
            </a:xfrm>
            <a:custGeom>
              <a:avLst/>
              <a:gdLst/>
              <a:ahLst/>
              <a:cxnLst/>
              <a:rect l="l" t="t" r="r" b="b"/>
              <a:pathLst>
                <a:path w="777" h="939" extrusionOk="0">
                  <a:moveTo>
                    <a:pt x="164" y="0"/>
                  </a:moveTo>
                  <a:lnTo>
                    <a:pt x="42" y="41"/>
                  </a:lnTo>
                  <a:lnTo>
                    <a:pt x="1" y="123"/>
                  </a:lnTo>
                  <a:lnTo>
                    <a:pt x="1" y="286"/>
                  </a:lnTo>
                  <a:lnTo>
                    <a:pt x="42" y="449"/>
                  </a:lnTo>
                  <a:lnTo>
                    <a:pt x="164" y="653"/>
                  </a:lnTo>
                  <a:lnTo>
                    <a:pt x="328" y="776"/>
                  </a:lnTo>
                  <a:lnTo>
                    <a:pt x="450" y="898"/>
                  </a:lnTo>
                  <a:lnTo>
                    <a:pt x="613" y="939"/>
                  </a:lnTo>
                  <a:lnTo>
                    <a:pt x="695" y="898"/>
                  </a:lnTo>
                  <a:lnTo>
                    <a:pt x="777" y="776"/>
                  </a:lnTo>
                  <a:lnTo>
                    <a:pt x="777" y="653"/>
                  </a:lnTo>
                  <a:lnTo>
                    <a:pt x="695" y="490"/>
                  </a:lnTo>
                  <a:lnTo>
                    <a:pt x="613" y="286"/>
                  </a:lnTo>
                  <a:lnTo>
                    <a:pt x="450" y="123"/>
                  </a:lnTo>
                  <a:lnTo>
                    <a:pt x="287" y="4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2;p46">
              <a:extLst>
                <a:ext uri="{FF2B5EF4-FFF2-40B4-BE49-F238E27FC236}">
                  <a16:creationId xmlns:a16="http://schemas.microsoft.com/office/drawing/2014/main" id="{B538CEB2-DC9A-4788-8D89-FAA23E5DAE7B}"/>
                </a:ext>
              </a:extLst>
            </p:cNvPr>
            <p:cNvSpPr/>
            <p:nvPr/>
          </p:nvSpPr>
          <p:spPr>
            <a:xfrm>
              <a:off x="4764200" y="2312500"/>
              <a:ext cx="19400" cy="23500"/>
            </a:xfrm>
            <a:custGeom>
              <a:avLst/>
              <a:gdLst/>
              <a:ahLst/>
              <a:cxnLst/>
              <a:rect l="l" t="t" r="r" b="b"/>
              <a:pathLst>
                <a:path w="776" h="940" extrusionOk="0">
                  <a:moveTo>
                    <a:pt x="163" y="1"/>
                  </a:moveTo>
                  <a:lnTo>
                    <a:pt x="41" y="42"/>
                  </a:lnTo>
                  <a:lnTo>
                    <a:pt x="0" y="164"/>
                  </a:lnTo>
                  <a:lnTo>
                    <a:pt x="0" y="287"/>
                  </a:lnTo>
                  <a:lnTo>
                    <a:pt x="41" y="450"/>
                  </a:lnTo>
                  <a:lnTo>
                    <a:pt x="163" y="654"/>
                  </a:lnTo>
                  <a:lnTo>
                    <a:pt x="286" y="817"/>
                  </a:lnTo>
                  <a:lnTo>
                    <a:pt x="449" y="899"/>
                  </a:lnTo>
                  <a:lnTo>
                    <a:pt x="612" y="940"/>
                  </a:lnTo>
                  <a:lnTo>
                    <a:pt x="694" y="899"/>
                  </a:lnTo>
                  <a:lnTo>
                    <a:pt x="776" y="817"/>
                  </a:lnTo>
                  <a:lnTo>
                    <a:pt x="776" y="654"/>
                  </a:lnTo>
                  <a:lnTo>
                    <a:pt x="694" y="491"/>
                  </a:lnTo>
                  <a:lnTo>
                    <a:pt x="572" y="287"/>
                  </a:lnTo>
                  <a:lnTo>
                    <a:pt x="449" y="164"/>
                  </a:lnTo>
                  <a:lnTo>
                    <a:pt x="286" y="42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23;p46">
              <a:extLst>
                <a:ext uri="{FF2B5EF4-FFF2-40B4-BE49-F238E27FC236}">
                  <a16:creationId xmlns:a16="http://schemas.microsoft.com/office/drawing/2014/main" id="{86C10311-CCAF-4106-B5D0-62E454AE76B1}"/>
                </a:ext>
              </a:extLst>
            </p:cNvPr>
            <p:cNvSpPr/>
            <p:nvPr/>
          </p:nvSpPr>
          <p:spPr>
            <a:xfrm>
              <a:off x="4785625" y="2345175"/>
              <a:ext cx="20425" cy="23500"/>
            </a:xfrm>
            <a:custGeom>
              <a:avLst/>
              <a:gdLst/>
              <a:ahLst/>
              <a:cxnLst/>
              <a:rect l="l" t="t" r="r" b="b"/>
              <a:pathLst>
                <a:path w="817" h="940" extrusionOk="0">
                  <a:moveTo>
                    <a:pt x="204" y="0"/>
                  </a:moveTo>
                  <a:lnTo>
                    <a:pt x="82" y="41"/>
                  </a:lnTo>
                  <a:lnTo>
                    <a:pt x="0" y="164"/>
                  </a:lnTo>
                  <a:lnTo>
                    <a:pt x="0" y="286"/>
                  </a:lnTo>
                  <a:lnTo>
                    <a:pt x="82" y="449"/>
                  </a:lnTo>
                  <a:lnTo>
                    <a:pt x="204" y="653"/>
                  </a:lnTo>
                  <a:lnTo>
                    <a:pt x="327" y="817"/>
                  </a:lnTo>
                  <a:lnTo>
                    <a:pt x="490" y="898"/>
                  </a:lnTo>
                  <a:lnTo>
                    <a:pt x="613" y="939"/>
                  </a:lnTo>
                  <a:lnTo>
                    <a:pt x="735" y="898"/>
                  </a:lnTo>
                  <a:lnTo>
                    <a:pt x="817" y="817"/>
                  </a:lnTo>
                  <a:lnTo>
                    <a:pt x="776" y="653"/>
                  </a:lnTo>
                  <a:lnTo>
                    <a:pt x="735" y="490"/>
                  </a:lnTo>
                  <a:lnTo>
                    <a:pt x="613" y="327"/>
                  </a:lnTo>
                  <a:lnTo>
                    <a:pt x="490" y="164"/>
                  </a:lnTo>
                  <a:lnTo>
                    <a:pt x="327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24;p46">
              <a:extLst>
                <a:ext uri="{FF2B5EF4-FFF2-40B4-BE49-F238E27FC236}">
                  <a16:creationId xmlns:a16="http://schemas.microsoft.com/office/drawing/2014/main" id="{E0F13634-215C-4EA1-B5EA-963D4BC7564F}"/>
                </a:ext>
              </a:extLst>
            </p:cNvPr>
            <p:cNvSpPr/>
            <p:nvPr/>
          </p:nvSpPr>
          <p:spPr>
            <a:xfrm>
              <a:off x="4682550" y="2031875"/>
              <a:ext cx="8175" cy="20425"/>
            </a:xfrm>
            <a:custGeom>
              <a:avLst/>
              <a:gdLst/>
              <a:ahLst/>
              <a:cxnLst/>
              <a:rect l="l" t="t" r="r" b="b"/>
              <a:pathLst>
                <a:path w="327" h="817" extrusionOk="0">
                  <a:moveTo>
                    <a:pt x="245" y="0"/>
                  </a:moveTo>
                  <a:lnTo>
                    <a:pt x="204" y="41"/>
                  </a:lnTo>
                  <a:lnTo>
                    <a:pt x="0" y="776"/>
                  </a:lnTo>
                  <a:lnTo>
                    <a:pt x="0" y="817"/>
                  </a:lnTo>
                  <a:lnTo>
                    <a:pt x="41" y="817"/>
                  </a:lnTo>
                  <a:lnTo>
                    <a:pt x="82" y="776"/>
                  </a:lnTo>
                  <a:lnTo>
                    <a:pt x="327" y="4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25;p46">
              <a:extLst>
                <a:ext uri="{FF2B5EF4-FFF2-40B4-BE49-F238E27FC236}">
                  <a16:creationId xmlns:a16="http://schemas.microsoft.com/office/drawing/2014/main" id="{B556A7B2-62A2-45A7-8F0F-810D42F3B06F}"/>
                </a:ext>
              </a:extLst>
            </p:cNvPr>
            <p:cNvSpPr/>
            <p:nvPr/>
          </p:nvSpPr>
          <p:spPr>
            <a:xfrm>
              <a:off x="4697850" y="2025750"/>
              <a:ext cx="7175" cy="18375"/>
            </a:xfrm>
            <a:custGeom>
              <a:avLst/>
              <a:gdLst/>
              <a:ahLst/>
              <a:cxnLst/>
              <a:rect l="l" t="t" r="r" b="b"/>
              <a:pathLst>
                <a:path w="287" h="735" extrusionOk="0">
                  <a:moveTo>
                    <a:pt x="205" y="0"/>
                  </a:moveTo>
                  <a:lnTo>
                    <a:pt x="205" y="41"/>
                  </a:lnTo>
                  <a:lnTo>
                    <a:pt x="41" y="449"/>
                  </a:lnTo>
                  <a:lnTo>
                    <a:pt x="1" y="653"/>
                  </a:lnTo>
                  <a:lnTo>
                    <a:pt x="1" y="694"/>
                  </a:lnTo>
                  <a:lnTo>
                    <a:pt x="41" y="735"/>
                  </a:lnTo>
                  <a:lnTo>
                    <a:pt x="82" y="694"/>
                  </a:lnTo>
                  <a:lnTo>
                    <a:pt x="164" y="490"/>
                  </a:lnTo>
                  <a:lnTo>
                    <a:pt x="286" y="82"/>
                  </a:lnTo>
                  <a:lnTo>
                    <a:pt x="286" y="4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26;p46">
              <a:extLst>
                <a:ext uri="{FF2B5EF4-FFF2-40B4-BE49-F238E27FC236}">
                  <a16:creationId xmlns:a16="http://schemas.microsoft.com/office/drawing/2014/main" id="{8CF35651-9F5A-46A0-842B-0B74C182E113}"/>
                </a:ext>
              </a:extLst>
            </p:cNvPr>
            <p:cNvSpPr/>
            <p:nvPr/>
          </p:nvSpPr>
          <p:spPr>
            <a:xfrm>
              <a:off x="4694800" y="2055325"/>
              <a:ext cx="5125" cy="15350"/>
            </a:xfrm>
            <a:custGeom>
              <a:avLst/>
              <a:gdLst/>
              <a:ahLst/>
              <a:cxnLst/>
              <a:rect l="l" t="t" r="r" b="b"/>
              <a:pathLst>
                <a:path w="205" h="614" extrusionOk="0">
                  <a:moveTo>
                    <a:pt x="123" y="1"/>
                  </a:moveTo>
                  <a:lnTo>
                    <a:pt x="82" y="42"/>
                  </a:lnTo>
                  <a:lnTo>
                    <a:pt x="82" y="83"/>
                  </a:lnTo>
                  <a:lnTo>
                    <a:pt x="0" y="572"/>
                  </a:lnTo>
                  <a:lnTo>
                    <a:pt x="0" y="613"/>
                  </a:lnTo>
                  <a:lnTo>
                    <a:pt x="82" y="613"/>
                  </a:lnTo>
                  <a:lnTo>
                    <a:pt x="123" y="572"/>
                  </a:lnTo>
                  <a:lnTo>
                    <a:pt x="204" y="83"/>
                  </a:lnTo>
                  <a:lnTo>
                    <a:pt x="163" y="4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27;p46">
              <a:extLst>
                <a:ext uri="{FF2B5EF4-FFF2-40B4-BE49-F238E27FC236}">
                  <a16:creationId xmlns:a16="http://schemas.microsoft.com/office/drawing/2014/main" id="{A0A24041-7FD3-4043-87DD-9085C45F1096}"/>
                </a:ext>
              </a:extLst>
            </p:cNvPr>
            <p:cNvSpPr/>
            <p:nvPr/>
          </p:nvSpPr>
          <p:spPr>
            <a:xfrm>
              <a:off x="5688800" y="1082775"/>
              <a:ext cx="24500" cy="14300"/>
            </a:xfrm>
            <a:custGeom>
              <a:avLst/>
              <a:gdLst/>
              <a:ahLst/>
              <a:cxnLst/>
              <a:rect l="l" t="t" r="r" b="b"/>
              <a:pathLst>
                <a:path w="980" h="572" extrusionOk="0">
                  <a:moveTo>
                    <a:pt x="898" y="0"/>
                  </a:moveTo>
                  <a:lnTo>
                    <a:pt x="653" y="41"/>
                  </a:lnTo>
                  <a:lnTo>
                    <a:pt x="408" y="164"/>
                  </a:lnTo>
                  <a:lnTo>
                    <a:pt x="204" y="286"/>
                  </a:lnTo>
                  <a:lnTo>
                    <a:pt x="0" y="490"/>
                  </a:lnTo>
                  <a:lnTo>
                    <a:pt x="0" y="531"/>
                  </a:lnTo>
                  <a:lnTo>
                    <a:pt x="41" y="572"/>
                  </a:lnTo>
                  <a:lnTo>
                    <a:pt x="82" y="531"/>
                  </a:lnTo>
                  <a:lnTo>
                    <a:pt x="245" y="368"/>
                  </a:lnTo>
                  <a:lnTo>
                    <a:pt x="449" y="245"/>
                  </a:lnTo>
                  <a:lnTo>
                    <a:pt x="694" y="164"/>
                  </a:lnTo>
                  <a:lnTo>
                    <a:pt x="898" y="123"/>
                  </a:lnTo>
                  <a:lnTo>
                    <a:pt x="939" y="82"/>
                  </a:lnTo>
                  <a:lnTo>
                    <a:pt x="980" y="41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28;p46">
              <a:extLst>
                <a:ext uri="{FF2B5EF4-FFF2-40B4-BE49-F238E27FC236}">
                  <a16:creationId xmlns:a16="http://schemas.microsoft.com/office/drawing/2014/main" id="{020ECB4D-6615-4E43-872F-1F87631AF61F}"/>
                </a:ext>
              </a:extLst>
            </p:cNvPr>
            <p:cNvSpPr/>
            <p:nvPr/>
          </p:nvSpPr>
          <p:spPr>
            <a:xfrm>
              <a:off x="5673475" y="1105225"/>
              <a:ext cx="17375" cy="14300"/>
            </a:xfrm>
            <a:custGeom>
              <a:avLst/>
              <a:gdLst/>
              <a:ahLst/>
              <a:cxnLst/>
              <a:rect l="l" t="t" r="r" b="b"/>
              <a:pathLst>
                <a:path w="695" h="572" extrusionOk="0">
                  <a:moveTo>
                    <a:pt x="695" y="0"/>
                  </a:moveTo>
                  <a:lnTo>
                    <a:pt x="654" y="41"/>
                  </a:lnTo>
                  <a:lnTo>
                    <a:pt x="287" y="204"/>
                  </a:lnTo>
                  <a:lnTo>
                    <a:pt x="1" y="449"/>
                  </a:lnTo>
                  <a:lnTo>
                    <a:pt x="1" y="490"/>
                  </a:lnTo>
                  <a:lnTo>
                    <a:pt x="1" y="531"/>
                  </a:lnTo>
                  <a:lnTo>
                    <a:pt x="42" y="572"/>
                  </a:lnTo>
                  <a:lnTo>
                    <a:pt x="83" y="531"/>
                  </a:lnTo>
                  <a:lnTo>
                    <a:pt x="368" y="286"/>
                  </a:lnTo>
                  <a:lnTo>
                    <a:pt x="695" y="123"/>
                  </a:lnTo>
                  <a:lnTo>
                    <a:pt x="695" y="82"/>
                  </a:lnTo>
                  <a:lnTo>
                    <a:pt x="695" y="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29;p46">
              <a:extLst>
                <a:ext uri="{FF2B5EF4-FFF2-40B4-BE49-F238E27FC236}">
                  <a16:creationId xmlns:a16="http://schemas.microsoft.com/office/drawing/2014/main" id="{FE9BD6B4-B7C0-4066-9A38-837135C4CD88}"/>
                </a:ext>
              </a:extLst>
            </p:cNvPr>
            <p:cNvSpPr/>
            <p:nvPr/>
          </p:nvSpPr>
          <p:spPr>
            <a:xfrm>
              <a:off x="5701050" y="1094000"/>
              <a:ext cx="20425" cy="9200"/>
            </a:xfrm>
            <a:custGeom>
              <a:avLst/>
              <a:gdLst/>
              <a:ahLst/>
              <a:cxnLst/>
              <a:rect l="l" t="t" r="r" b="b"/>
              <a:pathLst>
                <a:path w="817" h="368" extrusionOk="0">
                  <a:moveTo>
                    <a:pt x="735" y="0"/>
                  </a:moveTo>
                  <a:lnTo>
                    <a:pt x="368" y="82"/>
                  </a:lnTo>
                  <a:lnTo>
                    <a:pt x="41" y="245"/>
                  </a:lnTo>
                  <a:lnTo>
                    <a:pt x="0" y="286"/>
                  </a:lnTo>
                  <a:lnTo>
                    <a:pt x="41" y="327"/>
                  </a:lnTo>
                  <a:lnTo>
                    <a:pt x="82" y="368"/>
                  </a:lnTo>
                  <a:lnTo>
                    <a:pt x="123" y="327"/>
                  </a:lnTo>
                  <a:lnTo>
                    <a:pt x="408" y="204"/>
                  </a:lnTo>
                  <a:lnTo>
                    <a:pt x="776" y="123"/>
                  </a:lnTo>
                  <a:lnTo>
                    <a:pt x="817" y="82"/>
                  </a:lnTo>
                  <a:lnTo>
                    <a:pt x="817" y="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30;p46">
              <a:extLst>
                <a:ext uri="{FF2B5EF4-FFF2-40B4-BE49-F238E27FC236}">
                  <a16:creationId xmlns:a16="http://schemas.microsoft.com/office/drawing/2014/main" id="{412DBAFF-DC4F-4954-89C0-661E88803244}"/>
                </a:ext>
              </a:extLst>
            </p:cNvPr>
            <p:cNvSpPr/>
            <p:nvPr/>
          </p:nvSpPr>
          <p:spPr>
            <a:xfrm>
              <a:off x="5489800" y="2235975"/>
              <a:ext cx="14300" cy="21450"/>
            </a:xfrm>
            <a:custGeom>
              <a:avLst/>
              <a:gdLst/>
              <a:ahLst/>
              <a:cxnLst/>
              <a:rect l="l" t="t" r="r" b="b"/>
              <a:pathLst>
                <a:path w="572" h="858" extrusionOk="0">
                  <a:moveTo>
                    <a:pt x="490" y="0"/>
                  </a:moveTo>
                  <a:lnTo>
                    <a:pt x="490" y="41"/>
                  </a:lnTo>
                  <a:lnTo>
                    <a:pt x="286" y="409"/>
                  </a:lnTo>
                  <a:lnTo>
                    <a:pt x="0" y="735"/>
                  </a:lnTo>
                  <a:lnTo>
                    <a:pt x="0" y="776"/>
                  </a:lnTo>
                  <a:lnTo>
                    <a:pt x="0" y="817"/>
                  </a:lnTo>
                  <a:lnTo>
                    <a:pt x="41" y="858"/>
                  </a:lnTo>
                  <a:lnTo>
                    <a:pt x="82" y="817"/>
                  </a:lnTo>
                  <a:lnTo>
                    <a:pt x="367" y="490"/>
                  </a:lnTo>
                  <a:lnTo>
                    <a:pt x="572" y="82"/>
                  </a:lnTo>
                  <a:lnTo>
                    <a:pt x="572" y="4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1;p46">
              <a:extLst>
                <a:ext uri="{FF2B5EF4-FFF2-40B4-BE49-F238E27FC236}">
                  <a16:creationId xmlns:a16="http://schemas.microsoft.com/office/drawing/2014/main" id="{5CE2B9D4-A064-4974-A324-52B3966E53E8}"/>
                </a:ext>
              </a:extLst>
            </p:cNvPr>
            <p:cNvSpPr/>
            <p:nvPr/>
          </p:nvSpPr>
          <p:spPr>
            <a:xfrm>
              <a:off x="5511225" y="2204325"/>
              <a:ext cx="7175" cy="17375"/>
            </a:xfrm>
            <a:custGeom>
              <a:avLst/>
              <a:gdLst/>
              <a:ahLst/>
              <a:cxnLst/>
              <a:rect l="l" t="t" r="r" b="b"/>
              <a:pathLst>
                <a:path w="287" h="695" extrusionOk="0">
                  <a:moveTo>
                    <a:pt x="204" y="1"/>
                  </a:moveTo>
                  <a:lnTo>
                    <a:pt x="204" y="42"/>
                  </a:lnTo>
                  <a:lnTo>
                    <a:pt x="0" y="613"/>
                  </a:lnTo>
                  <a:lnTo>
                    <a:pt x="0" y="654"/>
                  </a:lnTo>
                  <a:lnTo>
                    <a:pt x="41" y="695"/>
                  </a:lnTo>
                  <a:lnTo>
                    <a:pt x="82" y="654"/>
                  </a:lnTo>
                  <a:lnTo>
                    <a:pt x="286" y="83"/>
                  </a:lnTo>
                  <a:lnTo>
                    <a:pt x="286" y="4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32;p46">
              <a:extLst>
                <a:ext uri="{FF2B5EF4-FFF2-40B4-BE49-F238E27FC236}">
                  <a16:creationId xmlns:a16="http://schemas.microsoft.com/office/drawing/2014/main" id="{242F6B39-53BA-45D4-BD41-DD621AEEEC30}"/>
                </a:ext>
              </a:extLst>
            </p:cNvPr>
            <p:cNvSpPr/>
            <p:nvPr/>
          </p:nvSpPr>
          <p:spPr>
            <a:xfrm>
              <a:off x="5511225" y="2226775"/>
              <a:ext cx="10225" cy="17375"/>
            </a:xfrm>
            <a:custGeom>
              <a:avLst/>
              <a:gdLst/>
              <a:ahLst/>
              <a:cxnLst/>
              <a:rect l="l" t="t" r="r" b="b"/>
              <a:pathLst>
                <a:path w="409" h="695" extrusionOk="0">
                  <a:moveTo>
                    <a:pt x="327" y="1"/>
                  </a:moveTo>
                  <a:lnTo>
                    <a:pt x="286" y="42"/>
                  </a:lnTo>
                  <a:lnTo>
                    <a:pt x="164" y="287"/>
                  </a:lnTo>
                  <a:lnTo>
                    <a:pt x="0" y="613"/>
                  </a:lnTo>
                  <a:lnTo>
                    <a:pt x="0" y="654"/>
                  </a:lnTo>
                  <a:lnTo>
                    <a:pt x="41" y="695"/>
                  </a:lnTo>
                  <a:lnTo>
                    <a:pt x="82" y="695"/>
                  </a:lnTo>
                  <a:lnTo>
                    <a:pt x="123" y="654"/>
                  </a:lnTo>
                  <a:lnTo>
                    <a:pt x="286" y="328"/>
                  </a:lnTo>
                  <a:lnTo>
                    <a:pt x="409" y="83"/>
                  </a:lnTo>
                  <a:lnTo>
                    <a:pt x="409" y="42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33;p46">
              <a:extLst>
                <a:ext uri="{FF2B5EF4-FFF2-40B4-BE49-F238E27FC236}">
                  <a16:creationId xmlns:a16="http://schemas.microsoft.com/office/drawing/2014/main" id="{BD230194-6DB2-4D99-8F1E-DC3FC926E2C9}"/>
                </a:ext>
              </a:extLst>
            </p:cNvPr>
            <p:cNvSpPr/>
            <p:nvPr/>
          </p:nvSpPr>
          <p:spPr>
            <a:xfrm>
              <a:off x="5637775" y="2437025"/>
              <a:ext cx="7150" cy="52075"/>
            </a:xfrm>
            <a:custGeom>
              <a:avLst/>
              <a:gdLst/>
              <a:ahLst/>
              <a:cxnLst/>
              <a:rect l="l" t="t" r="r" b="b"/>
              <a:pathLst>
                <a:path w="286" h="2083" extrusionOk="0">
                  <a:moveTo>
                    <a:pt x="41" y="0"/>
                  </a:moveTo>
                  <a:lnTo>
                    <a:pt x="0" y="41"/>
                  </a:lnTo>
                  <a:lnTo>
                    <a:pt x="0" y="82"/>
                  </a:lnTo>
                  <a:lnTo>
                    <a:pt x="82" y="572"/>
                  </a:lnTo>
                  <a:lnTo>
                    <a:pt x="163" y="1061"/>
                  </a:lnTo>
                  <a:lnTo>
                    <a:pt x="123" y="1511"/>
                  </a:lnTo>
                  <a:lnTo>
                    <a:pt x="41" y="2000"/>
                  </a:lnTo>
                  <a:lnTo>
                    <a:pt x="82" y="2041"/>
                  </a:lnTo>
                  <a:lnTo>
                    <a:pt x="123" y="2082"/>
                  </a:lnTo>
                  <a:lnTo>
                    <a:pt x="163" y="2082"/>
                  </a:lnTo>
                  <a:lnTo>
                    <a:pt x="204" y="2041"/>
                  </a:lnTo>
                  <a:lnTo>
                    <a:pt x="286" y="1551"/>
                  </a:lnTo>
                  <a:lnTo>
                    <a:pt x="286" y="1021"/>
                  </a:lnTo>
                  <a:lnTo>
                    <a:pt x="245" y="531"/>
                  </a:lnTo>
                  <a:lnTo>
                    <a:pt x="123" y="8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34;p46">
              <a:extLst>
                <a:ext uri="{FF2B5EF4-FFF2-40B4-BE49-F238E27FC236}">
                  <a16:creationId xmlns:a16="http://schemas.microsoft.com/office/drawing/2014/main" id="{1D4A8E63-F8F4-4DE6-A5DF-8F1E32ACB0E2}"/>
                </a:ext>
              </a:extLst>
            </p:cNvPr>
            <p:cNvSpPr/>
            <p:nvPr/>
          </p:nvSpPr>
          <p:spPr>
            <a:xfrm>
              <a:off x="5685725" y="2436000"/>
              <a:ext cx="6150" cy="53100"/>
            </a:xfrm>
            <a:custGeom>
              <a:avLst/>
              <a:gdLst/>
              <a:ahLst/>
              <a:cxnLst/>
              <a:rect l="l" t="t" r="r" b="b"/>
              <a:pathLst>
                <a:path w="246" h="2124" extrusionOk="0">
                  <a:moveTo>
                    <a:pt x="82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123"/>
                  </a:lnTo>
                  <a:lnTo>
                    <a:pt x="42" y="490"/>
                  </a:lnTo>
                  <a:lnTo>
                    <a:pt x="42" y="817"/>
                  </a:lnTo>
                  <a:lnTo>
                    <a:pt x="123" y="1429"/>
                  </a:lnTo>
                  <a:lnTo>
                    <a:pt x="82" y="1756"/>
                  </a:lnTo>
                  <a:lnTo>
                    <a:pt x="42" y="2041"/>
                  </a:lnTo>
                  <a:lnTo>
                    <a:pt x="42" y="2082"/>
                  </a:lnTo>
                  <a:lnTo>
                    <a:pt x="82" y="2123"/>
                  </a:lnTo>
                  <a:lnTo>
                    <a:pt x="164" y="2123"/>
                  </a:lnTo>
                  <a:lnTo>
                    <a:pt x="164" y="2082"/>
                  </a:lnTo>
                  <a:lnTo>
                    <a:pt x="246" y="1756"/>
                  </a:lnTo>
                  <a:lnTo>
                    <a:pt x="246" y="1429"/>
                  </a:lnTo>
                  <a:lnTo>
                    <a:pt x="205" y="817"/>
                  </a:lnTo>
                  <a:lnTo>
                    <a:pt x="164" y="490"/>
                  </a:lnTo>
                  <a:lnTo>
                    <a:pt x="123" y="123"/>
                  </a:lnTo>
                  <a:lnTo>
                    <a:pt x="123" y="82"/>
                  </a:lnTo>
                  <a:lnTo>
                    <a:pt x="123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35;p46">
              <a:extLst>
                <a:ext uri="{FF2B5EF4-FFF2-40B4-BE49-F238E27FC236}">
                  <a16:creationId xmlns:a16="http://schemas.microsoft.com/office/drawing/2014/main" id="{1B244317-CF52-4E15-B10A-9EF5DAC9C402}"/>
                </a:ext>
              </a:extLst>
            </p:cNvPr>
            <p:cNvSpPr/>
            <p:nvPr/>
          </p:nvSpPr>
          <p:spPr>
            <a:xfrm>
              <a:off x="4836650" y="2424775"/>
              <a:ext cx="40850" cy="28600"/>
            </a:xfrm>
            <a:custGeom>
              <a:avLst/>
              <a:gdLst/>
              <a:ahLst/>
              <a:cxnLst/>
              <a:rect l="l" t="t" r="r" b="b"/>
              <a:pathLst>
                <a:path w="1634" h="1144" extrusionOk="0">
                  <a:moveTo>
                    <a:pt x="1511" y="0"/>
                  </a:moveTo>
                  <a:lnTo>
                    <a:pt x="776" y="490"/>
                  </a:lnTo>
                  <a:lnTo>
                    <a:pt x="41" y="1021"/>
                  </a:lnTo>
                  <a:lnTo>
                    <a:pt x="0" y="1102"/>
                  </a:lnTo>
                  <a:lnTo>
                    <a:pt x="41" y="1143"/>
                  </a:lnTo>
                  <a:lnTo>
                    <a:pt x="123" y="1143"/>
                  </a:lnTo>
                  <a:lnTo>
                    <a:pt x="858" y="613"/>
                  </a:lnTo>
                  <a:lnTo>
                    <a:pt x="1592" y="123"/>
                  </a:lnTo>
                  <a:lnTo>
                    <a:pt x="1633" y="82"/>
                  </a:lnTo>
                  <a:lnTo>
                    <a:pt x="1633" y="41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36;p46">
              <a:extLst>
                <a:ext uri="{FF2B5EF4-FFF2-40B4-BE49-F238E27FC236}">
                  <a16:creationId xmlns:a16="http://schemas.microsoft.com/office/drawing/2014/main" id="{03E7F9F0-E89A-4F4A-95F9-417DED71F13B}"/>
                </a:ext>
              </a:extLst>
            </p:cNvPr>
            <p:cNvSpPr/>
            <p:nvPr/>
          </p:nvSpPr>
          <p:spPr>
            <a:xfrm>
              <a:off x="4816225" y="1686925"/>
              <a:ext cx="64325" cy="338850"/>
            </a:xfrm>
            <a:custGeom>
              <a:avLst/>
              <a:gdLst/>
              <a:ahLst/>
              <a:cxnLst/>
              <a:rect l="l" t="t" r="r" b="b"/>
              <a:pathLst>
                <a:path w="2573" h="13554" extrusionOk="0">
                  <a:moveTo>
                    <a:pt x="2450" y="0"/>
                  </a:moveTo>
                  <a:lnTo>
                    <a:pt x="2409" y="41"/>
                  </a:lnTo>
                  <a:lnTo>
                    <a:pt x="1838" y="2042"/>
                  </a:lnTo>
                  <a:lnTo>
                    <a:pt x="1593" y="3021"/>
                  </a:lnTo>
                  <a:lnTo>
                    <a:pt x="1389" y="3919"/>
                  </a:lnTo>
                  <a:lnTo>
                    <a:pt x="1226" y="4817"/>
                  </a:lnTo>
                  <a:lnTo>
                    <a:pt x="1062" y="5675"/>
                  </a:lnTo>
                  <a:lnTo>
                    <a:pt x="981" y="6491"/>
                  </a:lnTo>
                  <a:lnTo>
                    <a:pt x="899" y="7307"/>
                  </a:lnTo>
                  <a:lnTo>
                    <a:pt x="817" y="8450"/>
                  </a:lnTo>
                  <a:lnTo>
                    <a:pt x="777" y="9716"/>
                  </a:lnTo>
                  <a:lnTo>
                    <a:pt x="613" y="10981"/>
                  </a:lnTo>
                  <a:lnTo>
                    <a:pt x="532" y="11635"/>
                  </a:lnTo>
                  <a:lnTo>
                    <a:pt x="409" y="12247"/>
                  </a:lnTo>
                  <a:lnTo>
                    <a:pt x="205" y="12859"/>
                  </a:lnTo>
                  <a:lnTo>
                    <a:pt x="1" y="13431"/>
                  </a:lnTo>
                  <a:lnTo>
                    <a:pt x="1" y="13472"/>
                  </a:lnTo>
                  <a:lnTo>
                    <a:pt x="42" y="13512"/>
                  </a:lnTo>
                  <a:lnTo>
                    <a:pt x="42" y="13553"/>
                  </a:lnTo>
                  <a:lnTo>
                    <a:pt x="123" y="13512"/>
                  </a:lnTo>
                  <a:lnTo>
                    <a:pt x="328" y="12900"/>
                  </a:lnTo>
                  <a:lnTo>
                    <a:pt x="532" y="12288"/>
                  </a:lnTo>
                  <a:lnTo>
                    <a:pt x="654" y="11675"/>
                  </a:lnTo>
                  <a:lnTo>
                    <a:pt x="777" y="11022"/>
                  </a:lnTo>
                  <a:lnTo>
                    <a:pt x="899" y="9757"/>
                  </a:lnTo>
                  <a:lnTo>
                    <a:pt x="981" y="8450"/>
                  </a:lnTo>
                  <a:lnTo>
                    <a:pt x="1021" y="7307"/>
                  </a:lnTo>
                  <a:lnTo>
                    <a:pt x="1103" y="6532"/>
                  </a:lnTo>
                  <a:lnTo>
                    <a:pt x="1226" y="5675"/>
                  </a:lnTo>
                  <a:lnTo>
                    <a:pt x="1348" y="4858"/>
                  </a:lnTo>
                  <a:lnTo>
                    <a:pt x="1511" y="3960"/>
                  </a:lnTo>
                  <a:lnTo>
                    <a:pt x="1715" y="3062"/>
                  </a:lnTo>
                  <a:lnTo>
                    <a:pt x="1960" y="2082"/>
                  </a:lnTo>
                  <a:lnTo>
                    <a:pt x="2573" y="82"/>
                  </a:lnTo>
                  <a:lnTo>
                    <a:pt x="2573" y="4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37;p46">
              <a:extLst>
                <a:ext uri="{FF2B5EF4-FFF2-40B4-BE49-F238E27FC236}">
                  <a16:creationId xmlns:a16="http://schemas.microsoft.com/office/drawing/2014/main" id="{DFF70256-BC81-401B-934D-B5406AB5E66F}"/>
                </a:ext>
              </a:extLst>
            </p:cNvPr>
            <p:cNvSpPr/>
            <p:nvPr/>
          </p:nvSpPr>
          <p:spPr>
            <a:xfrm>
              <a:off x="4807050" y="1832850"/>
              <a:ext cx="38800" cy="144950"/>
            </a:xfrm>
            <a:custGeom>
              <a:avLst/>
              <a:gdLst/>
              <a:ahLst/>
              <a:cxnLst/>
              <a:rect l="l" t="t" r="r" b="b"/>
              <a:pathLst>
                <a:path w="1552" h="5798" extrusionOk="0">
                  <a:moveTo>
                    <a:pt x="1429" y="1"/>
                  </a:moveTo>
                  <a:lnTo>
                    <a:pt x="1388" y="42"/>
                  </a:lnTo>
                  <a:lnTo>
                    <a:pt x="1144" y="1470"/>
                  </a:lnTo>
                  <a:lnTo>
                    <a:pt x="776" y="2899"/>
                  </a:lnTo>
                  <a:lnTo>
                    <a:pt x="409" y="4328"/>
                  </a:lnTo>
                  <a:lnTo>
                    <a:pt x="1" y="5716"/>
                  </a:lnTo>
                  <a:lnTo>
                    <a:pt x="1" y="5757"/>
                  </a:lnTo>
                  <a:lnTo>
                    <a:pt x="41" y="5798"/>
                  </a:lnTo>
                  <a:lnTo>
                    <a:pt x="82" y="5798"/>
                  </a:lnTo>
                  <a:lnTo>
                    <a:pt x="123" y="5757"/>
                  </a:lnTo>
                  <a:lnTo>
                    <a:pt x="531" y="4369"/>
                  </a:lnTo>
                  <a:lnTo>
                    <a:pt x="939" y="2940"/>
                  </a:lnTo>
                  <a:lnTo>
                    <a:pt x="1266" y="1511"/>
                  </a:lnTo>
                  <a:lnTo>
                    <a:pt x="1552" y="83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38;p46">
              <a:extLst>
                <a:ext uri="{FF2B5EF4-FFF2-40B4-BE49-F238E27FC236}">
                  <a16:creationId xmlns:a16="http://schemas.microsoft.com/office/drawing/2014/main" id="{64E9AFBE-1A4D-42F4-AC07-3C7056CD1DC3}"/>
                </a:ext>
              </a:extLst>
            </p:cNvPr>
            <p:cNvSpPr/>
            <p:nvPr/>
          </p:nvSpPr>
          <p:spPr>
            <a:xfrm>
              <a:off x="5022375" y="2455375"/>
              <a:ext cx="12275" cy="40850"/>
            </a:xfrm>
            <a:custGeom>
              <a:avLst/>
              <a:gdLst/>
              <a:ahLst/>
              <a:cxnLst/>
              <a:rect l="l" t="t" r="r" b="b"/>
              <a:pathLst>
                <a:path w="491" h="1634" extrusionOk="0">
                  <a:moveTo>
                    <a:pt x="409" y="1"/>
                  </a:moveTo>
                  <a:lnTo>
                    <a:pt x="368" y="42"/>
                  </a:lnTo>
                  <a:lnTo>
                    <a:pt x="164" y="368"/>
                  </a:lnTo>
                  <a:lnTo>
                    <a:pt x="42" y="777"/>
                  </a:lnTo>
                  <a:lnTo>
                    <a:pt x="1" y="1185"/>
                  </a:lnTo>
                  <a:lnTo>
                    <a:pt x="1" y="1593"/>
                  </a:lnTo>
                  <a:lnTo>
                    <a:pt x="42" y="1634"/>
                  </a:lnTo>
                  <a:lnTo>
                    <a:pt x="83" y="1634"/>
                  </a:lnTo>
                  <a:lnTo>
                    <a:pt x="123" y="1593"/>
                  </a:lnTo>
                  <a:lnTo>
                    <a:pt x="123" y="1552"/>
                  </a:lnTo>
                  <a:lnTo>
                    <a:pt x="123" y="1185"/>
                  </a:lnTo>
                  <a:lnTo>
                    <a:pt x="164" y="817"/>
                  </a:lnTo>
                  <a:lnTo>
                    <a:pt x="287" y="450"/>
                  </a:lnTo>
                  <a:lnTo>
                    <a:pt x="491" y="123"/>
                  </a:lnTo>
                  <a:lnTo>
                    <a:pt x="491" y="42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9;p46">
              <a:extLst>
                <a:ext uri="{FF2B5EF4-FFF2-40B4-BE49-F238E27FC236}">
                  <a16:creationId xmlns:a16="http://schemas.microsoft.com/office/drawing/2014/main" id="{896E0E9A-C469-4752-9704-D8B8A3E8F095}"/>
                </a:ext>
              </a:extLst>
            </p:cNvPr>
            <p:cNvSpPr/>
            <p:nvPr/>
          </p:nvSpPr>
          <p:spPr>
            <a:xfrm>
              <a:off x="5074425" y="2453350"/>
              <a:ext cx="11250" cy="46975"/>
            </a:xfrm>
            <a:custGeom>
              <a:avLst/>
              <a:gdLst/>
              <a:ahLst/>
              <a:cxnLst/>
              <a:rect l="l" t="t" r="r" b="b"/>
              <a:pathLst>
                <a:path w="450" h="1879" extrusionOk="0">
                  <a:moveTo>
                    <a:pt x="368" y="0"/>
                  </a:moveTo>
                  <a:lnTo>
                    <a:pt x="327" y="41"/>
                  </a:lnTo>
                  <a:lnTo>
                    <a:pt x="123" y="449"/>
                  </a:lnTo>
                  <a:lnTo>
                    <a:pt x="1" y="898"/>
                  </a:lnTo>
                  <a:lnTo>
                    <a:pt x="1" y="1347"/>
                  </a:lnTo>
                  <a:lnTo>
                    <a:pt x="42" y="1796"/>
                  </a:lnTo>
                  <a:lnTo>
                    <a:pt x="82" y="1837"/>
                  </a:lnTo>
                  <a:lnTo>
                    <a:pt x="123" y="1878"/>
                  </a:lnTo>
                  <a:lnTo>
                    <a:pt x="164" y="1837"/>
                  </a:lnTo>
                  <a:lnTo>
                    <a:pt x="164" y="1796"/>
                  </a:lnTo>
                  <a:lnTo>
                    <a:pt x="123" y="1347"/>
                  </a:lnTo>
                  <a:lnTo>
                    <a:pt x="164" y="939"/>
                  </a:lnTo>
                  <a:lnTo>
                    <a:pt x="246" y="490"/>
                  </a:lnTo>
                  <a:lnTo>
                    <a:pt x="450" y="123"/>
                  </a:lnTo>
                  <a:lnTo>
                    <a:pt x="450" y="82"/>
                  </a:lnTo>
                  <a:lnTo>
                    <a:pt x="409" y="4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498;p35">
            <a:extLst>
              <a:ext uri="{FF2B5EF4-FFF2-40B4-BE49-F238E27FC236}">
                <a16:creationId xmlns:a16="http://schemas.microsoft.com/office/drawing/2014/main" id="{C543607A-CE01-4690-8827-3C619AC17FB1}"/>
              </a:ext>
            </a:extLst>
          </p:cNvPr>
          <p:cNvGrpSpPr/>
          <p:nvPr/>
        </p:nvGrpSpPr>
        <p:grpSpPr>
          <a:xfrm>
            <a:off x="1674" y="1026607"/>
            <a:ext cx="2309654" cy="2411784"/>
            <a:chOff x="1597000" y="400025"/>
            <a:chExt cx="1518025" cy="1585150"/>
          </a:xfrm>
        </p:grpSpPr>
        <p:sp>
          <p:nvSpPr>
            <p:cNvPr id="63" name="Google Shape;499;p35">
              <a:extLst>
                <a:ext uri="{FF2B5EF4-FFF2-40B4-BE49-F238E27FC236}">
                  <a16:creationId xmlns:a16="http://schemas.microsoft.com/office/drawing/2014/main" id="{D566ED3F-7CCE-4861-987F-C7B4AD693E2E}"/>
                </a:ext>
              </a:extLst>
            </p:cNvPr>
            <p:cNvSpPr/>
            <p:nvPr/>
          </p:nvSpPr>
          <p:spPr>
            <a:xfrm>
              <a:off x="1597000" y="716300"/>
              <a:ext cx="552575" cy="1104900"/>
            </a:xfrm>
            <a:custGeom>
              <a:avLst/>
              <a:gdLst/>
              <a:ahLst/>
              <a:cxnLst/>
              <a:rect l="l" t="t" r="r" b="b"/>
              <a:pathLst>
                <a:path w="22103" h="44196" extrusionOk="0">
                  <a:moveTo>
                    <a:pt x="5185" y="1"/>
                  </a:moveTo>
                  <a:cubicBezTo>
                    <a:pt x="3826" y="1"/>
                    <a:pt x="2502" y="337"/>
                    <a:pt x="1369" y="1114"/>
                  </a:cubicBezTo>
                  <a:cubicBezTo>
                    <a:pt x="656" y="1601"/>
                    <a:pt x="1" y="2385"/>
                    <a:pt x="142" y="3236"/>
                  </a:cubicBezTo>
                  <a:cubicBezTo>
                    <a:pt x="260" y="3959"/>
                    <a:pt x="931" y="4483"/>
                    <a:pt x="1633" y="4688"/>
                  </a:cubicBezTo>
                  <a:cubicBezTo>
                    <a:pt x="2334" y="4894"/>
                    <a:pt x="3081" y="4854"/>
                    <a:pt x="3813" y="4884"/>
                  </a:cubicBezTo>
                  <a:cubicBezTo>
                    <a:pt x="7214" y="5020"/>
                    <a:pt x="10529" y="6766"/>
                    <a:pt x="12533" y="9522"/>
                  </a:cubicBezTo>
                  <a:cubicBezTo>
                    <a:pt x="14534" y="12278"/>
                    <a:pt x="15170" y="15991"/>
                    <a:pt x="14158" y="19244"/>
                  </a:cubicBezTo>
                  <a:cubicBezTo>
                    <a:pt x="12840" y="23480"/>
                    <a:pt x="8966" y="26829"/>
                    <a:pt x="8689" y="31257"/>
                  </a:cubicBezTo>
                  <a:cubicBezTo>
                    <a:pt x="8488" y="34421"/>
                    <a:pt x="10260" y="37452"/>
                    <a:pt x="12644" y="39540"/>
                  </a:cubicBezTo>
                  <a:cubicBezTo>
                    <a:pt x="14228" y="40930"/>
                    <a:pt x="16068" y="41969"/>
                    <a:pt x="17956" y="42884"/>
                  </a:cubicBezTo>
                  <a:cubicBezTo>
                    <a:pt x="18458" y="43129"/>
                    <a:pt x="20196" y="44196"/>
                    <a:pt x="21238" y="44196"/>
                  </a:cubicBezTo>
                  <a:cubicBezTo>
                    <a:pt x="21756" y="44196"/>
                    <a:pt x="22102" y="43933"/>
                    <a:pt x="22040" y="43174"/>
                  </a:cubicBezTo>
                  <a:cubicBezTo>
                    <a:pt x="21988" y="42553"/>
                    <a:pt x="21523" y="42053"/>
                    <a:pt x="21055" y="41642"/>
                  </a:cubicBezTo>
                  <a:cubicBezTo>
                    <a:pt x="19321" y="40128"/>
                    <a:pt x="17199" y="39141"/>
                    <a:pt x="15333" y="37796"/>
                  </a:cubicBezTo>
                  <a:cubicBezTo>
                    <a:pt x="13466" y="36452"/>
                    <a:pt x="11771" y="34560"/>
                    <a:pt x="11566" y="32269"/>
                  </a:cubicBezTo>
                  <a:cubicBezTo>
                    <a:pt x="11393" y="30347"/>
                    <a:pt x="12288" y="28511"/>
                    <a:pt x="13134" y="26777"/>
                  </a:cubicBezTo>
                  <a:cubicBezTo>
                    <a:pt x="15638" y="21629"/>
                    <a:pt x="17943" y="15912"/>
                    <a:pt x="16701" y="10324"/>
                  </a:cubicBezTo>
                  <a:cubicBezTo>
                    <a:pt x="15920" y="6794"/>
                    <a:pt x="13683" y="3607"/>
                    <a:pt x="10631" y="1670"/>
                  </a:cubicBezTo>
                  <a:cubicBezTo>
                    <a:pt x="9024" y="648"/>
                    <a:pt x="7070" y="1"/>
                    <a:pt x="5185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00;p35">
              <a:extLst>
                <a:ext uri="{FF2B5EF4-FFF2-40B4-BE49-F238E27FC236}">
                  <a16:creationId xmlns:a16="http://schemas.microsoft.com/office/drawing/2014/main" id="{5BBE9F87-9161-40F0-8A16-75F6B4DD88CC}"/>
                </a:ext>
              </a:extLst>
            </p:cNvPr>
            <p:cNvSpPr/>
            <p:nvPr/>
          </p:nvSpPr>
          <p:spPr>
            <a:xfrm>
              <a:off x="2620725" y="1280700"/>
              <a:ext cx="414275" cy="693475"/>
            </a:xfrm>
            <a:custGeom>
              <a:avLst/>
              <a:gdLst/>
              <a:ahLst/>
              <a:cxnLst/>
              <a:rect l="l" t="t" r="r" b="b"/>
              <a:pathLst>
                <a:path w="16571" h="27739" extrusionOk="0">
                  <a:moveTo>
                    <a:pt x="7865" y="1"/>
                  </a:moveTo>
                  <a:lnTo>
                    <a:pt x="1" y="881"/>
                  </a:lnTo>
                  <a:cubicBezTo>
                    <a:pt x="1" y="881"/>
                    <a:pt x="2475" y="21308"/>
                    <a:pt x="4540" y="24140"/>
                  </a:cubicBezTo>
                  <a:cubicBezTo>
                    <a:pt x="6072" y="26241"/>
                    <a:pt x="8300" y="27529"/>
                    <a:pt x="10171" y="27529"/>
                  </a:cubicBezTo>
                  <a:cubicBezTo>
                    <a:pt x="11411" y="27529"/>
                    <a:pt x="13021" y="27738"/>
                    <a:pt x="14105" y="27738"/>
                  </a:cubicBezTo>
                  <a:cubicBezTo>
                    <a:pt x="14656" y="27738"/>
                    <a:pt x="15070" y="27684"/>
                    <a:pt x="15232" y="27522"/>
                  </a:cubicBezTo>
                  <a:cubicBezTo>
                    <a:pt x="15714" y="27040"/>
                    <a:pt x="16570" y="24769"/>
                    <a:pt x="13580" y="24140"/>
                  </a:cubicBezTo>
                  <a:cubicBezTo>
                    <a:pt x="10591" y="23512"/>
                    <a:pt x="5201" y="19853"/>
                    <a:pt x="7865" y="1"/>
                  </a:cubicBezTo>
                  <a:close/>
                </a:path>
              </a:pathLst>
            </a:custGeom>
            <a:solidFill>
              <a:srgbClr val="B36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01;p35">
              <a:extLst>
                <a:ext uri="{FF2B5EF4-FFF2-40B4-BE49-F238E27FC236}">
                  <a16:creationId xmlns:a16="http://schemas.microsoft.com/office/drawing/2014/main" id="{0D0DF5AC-1E0F-4F16-9399-F4ADB7AB6E79}"/>
                </a:ext>
              </a:extLst>
            </p:cNvPr>
            <p:cNvSpPr/>
            <p:nvPr/>
          </p:nvSpPr>
          <p:spPr>
            <a:xfrm>
              <a:off x="2053425" y="857500"/>
              <a:ext cx="941675" cy="1076725"/>
            </a:xfrm>
            <a:custGeom>
              <a:avLst/>
              <a:gdLst/>
              <a:ahLst/>
              <a:cxnLst/>
              <a:rect l="l" t="t" r="r" b="b"/>
              <a:pathLst>
                <a:path w="37667" h="43069" extrusionOk="0">
                  <a:moveTo>
                    <a:pt x="20385" y="0"/>
                  </a:moveTo>
                  <a:cubicBezTo>
                    <a:pt x="20385" y="0"/>
                    <a:pt x="20009" y="782"/>
                    <a:pt x="19474" y="1895"/>
                  </a:cubicBezTo>
                  <a:lnTo>
                    <a:pt x="19306" y="2242"/>
                  </a:lnTo>
                  <a:cubicBezTo>
                    <a:pt x="18193" y="4557"/>
                    <a:pt x="16540" y="7983"/>
                    <a:pt x="16026" y="8990"/>
                  </a:cubicBezTo>
                  <a:cubicBezTo>
                    <a:pt x="16021" y="8988"/>
                    <a:pt x="16017" y="8987"/>
                    <a:pt x="16012" y="8987"/>
                  </a:cubicBezTo>
                  <a:cubicBezTo>
                    <a:pt x="16010" y="8987"/>
                    <a:pt x="16008" y="8987"/>
                    <a:pt x="16006" y="8988"/>
                  </a:cubicBezTo>
                  <a:cubicBezTo>
                    <a:pt x="15797" y="8957"/>
                    <a:pt x="14055" y="8722"/>
                    <a:pt x="11889" y="8722"/>
                  </a:cubicBezTo>
                  <a:cubicBezTo>
                    <a:pt x="8934" y="8722"/>
                    <a:pt x="5191" y="9160"/>
                    <a:pt x="3474" y="11157"/>
                  </a:cubicBezTo>
                  <a:cubicBezTo>
                    <a:pt x="938" y="14104"/>
                    <a:pt x="0" y="18618"/>
                    <a:pt x="33" y="23272"/>
                  </a:cubicBezTo>
                  <a:cubicBezTo>
                    <a:pt x="65" y="30117"/>
                    <a:pt x="2185" y="37259"/>
                    <a:pt x="4342" y="40123"/>
                  </a:cubicBezTo>
                  <a:cubicBezTo>
                    <a:pt x="6066" y="42411"/>
                    <a:pt x="11608" y="43069"/>
                    <a:pt x="16947" y="43069"/>
                  </a:cubicBezTo>
                  <a:cubicBezTo>
                    <a:pt x="22843" y="43069"/>
                    <a:pt x="28493" y="42267"/>
                    <a:pt x="28484" y="41974"/>
                  </a:cubicBezTo>
                  <a:cubicBezTo>
                    <a:pt x="28385" y="38674"/>
                    <a:pt x="28781" y="27680"/>
                    <a:pt x="30557" y="24202"/>
                  </a:cubicBezTo>
                  <a:cubicBezTo>
                    <a:pt x="32633" y="20130"/>
                    <a:pt x="36539" y="16174"/>
                    <a:pt x="37199" y="14524"/>
                  </a:cubicBezTo>
                  <a:cubicBezTo>
                    <a:pt x="37667" y="13344"/>
                    <a:pt x="36135" y="6405"/>
                    <a:pt x="35230" y="2561"/>
                  </a:cubicBezTo>
                  <a:cubicBezTo>
                    <a:pt x="35230" y="2558"/>
                    <a:pt x="35228" y="2558"/>
                    <a:pt x="35228" y="2556"/>
                  </a:cubicBezTo>
                  <a:cubicBezTo>
                    <a:pt x="34869" y="1032"/>
                    <a:pt x="34609" y="0"/>
                    <a:pt x="34609" y="0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02;p35">
              <a:extLst>
                <a:ext uri="{FF2B5EF4-FFF2-40B4-BE49-F238E27FC236}">
                  <a16:creationId xmlns:a16="http://schemas.microsoft.com/office/drawing/2014/main" id="{849B5FF8-A42F-421E-8AB5-55890D204E75}"/>
                </a:ext>
              </a:extLst>
            </p:cNvPr>
            <p:cNvSpPr/>
            <p:nvPr/>
          </p:nvSpPr>
          <p:spPr>
            <a:xfrm>
              <a:off x="2336800" y="1695800"/>
              <a:ext cx="388650" cy="233650"/>
            </a:xfrm>
            <a:custGeom>
              <a:avLst/>
              <a:gdLst/>
              <a:ahLst/>
              <a:cxnLst/>
              <a:rect l="l" t="t" r="r" b="b"/>
              <a:pathLst>
                <a:path w="15546" h="9346" extrusionOk="0">
                  <a:moveTo>
                    <a:pt x="9918" y="1"/>
                  </a:moveTo>
                  <a:cubicBezTo>
                    <a:pt x="9918" y="1"/>
                    <a:pt x="7113" y="2829"/>
                    <a:pt x="1" y="2829"/>
                  </a:cubicBezTo>
                  <a:cubicBezTo>
                    <a:pt x="1" y="2829"/>
                    <a:pt x="874" y="8684"/>
                    <a:pt x="6183" y="9194"/>
                  </a:cubicBezTo>
                  <a:cubicBezTo>
                    <a:pt x="7312" y="9303"/>
                    <a:pt x="8385" y="9346"/>
                    <a:pt x="9374" y="9346"/>
                  </a:cubicBezTo>
                  <a:cubicBezTo>
                    <a:pt x="13033" y="9346"/>
                    <a:pt x="15546" y="8758"/>
                    <a:pt x="15546" y="8758"/>
                  </a:cubicBezTo>
                  <a:lnTo>
                    <a:pt x="9918" y="1"/>
                  </a:lnTo>
                  <a:close/>
                </a:path>
              </a:pathLst>
            </a:custGeom>
            <a:solidFill>
              <a:srgbClr val="F8D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03;p35">
              <a:extLst>
                <a:ext uri="{FF2B5EF4-FFF2-40B4-BE49-F238E27FC236}">
                  <a16:creationId xmlns:a16="http://schemas.microsoft.com/office/drawing/2014/main" id="{579FC7E7-0598-4AEC-8257-F2A65182DF25}"/>
                </a:ext>
              </a:extLst>
            </p:cNvPr>
            <p:cNvSpPr/>
            <p:nvPr/>
          </p:nvSpPr>
          <p:spPr>
            <a:xfrm>
              <a:off x="2817275" y="400025"/>
              <a:ext cx="214875" cy="292175"/>
            </a:xfrm>
            <a:custGeom>
              <a:avLst/>
              <a:gdLst/>
              <a:ahLst/>
              <a:cxnLst/>
              <a:rect l="l" t="t" r="r" b="b"/>
              <a:pathLst>
                <a:path w="8595" h="11687" extrusionOk="0">
                  <a:moveTo>
                    <a:pt x="7595" y="1"/>
                  </a:moveTo>
                  <a:cubicBezTo>
                    <a:pt x="5898" y="1"/>
                    <a:pt x="1" y="6348"/>
                    <a:pt x="1" y="6348"/>
                  </a:cubicBezTo>
                  <a:lnTo>
                    <a:pt x="6225" y="11687"/>
                  </a:lnTo>
                  <a:cubicBezTo>
                    <a:pt x="6225" y="11687"/>
                    <a:pt x="8595" y="2254"/>
                    <a:pt x="8011" y="307"/>
                  </a:cubicBezTo>
                  <a:cubicBezTo>
                    <a:pt x="7947" y="95"/>
                    <a:pt x="7802" y="1"/>
                    <a:pt x="7595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04;p35">
              <a:extLst>
                <a:ext uri="{FF2B5EF4-FFF2-40B4-BE49-F238E27FC236}">
                  <a16:creationId xmlns:a16="http://schemas.microsoft.com/office/drawing/2014/main" id="{74EDD759-02CA-4CB3-9D31-AC22E920EA4D}"/>
                </a:ext>
              </a:extLst>
            </p:cNvPr>
            <p:cNvSpPr/>
            <p:nvPr/>
          </p:nvSpPr>
          <p:spPr>
            <a:xfrm>
              <a:off x="2856725" y="467500"/>
              <a:ext cx="142650" cy="199475"/>
            </a:xfrm>
            <a:custGeom>
              <a:avLst/>
              <a:gdLst/>
              <a:ahLst/>
              <a:cxnLst/>
              <a:rect l="l" t="t" r="r" b="b"/>
              <a:pathLst>
                <a:path w="5706" h="7979" extrusionOk="0">
                  <a:moveTo>
                    <a:pt x="3472" y="7978"/>
                  </a:moveTo>
                  <a:cubicBezTo>
                    <a:pt x="3472" y="7978"/>
                    <a:pt x="5705" y="1438"/>
                    <a:pt x="4884" y="718"/>
                  </a:cubicBezTo>
                  <a:cubicBezTo>
                    <a:pt x="4060" y="0"/>
                    <a:pt x="1" y="4332"/>
                    <a:pt x="1" y="43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05;p35">
              <a:extLst>
                <a:ext uri="{FF2B5EF4-FFF2-40B4-BE49-F238E27FC236}">
                  <a16:creationId xmlns:a16="http://schemas.microsoft.com/office/drawing/2014/main" id="{CEB5A61F-476D-4D22-8B38-83C59A1CC06A}"/>
                </a:ext>
              </a:extLst>
            </p:cNvPr>
            <p:cNvSpPr/>
            <p:nvPr/>
          </p:nvSpPr>
          <p:spPr>
            <a:xfrm>
              <a:off x="2450975" y="400025"/>
              <a:ext cx="214875" cy="292175"/>
            </a:xfrm>
            <a:custGeom>
              <a:avLst/>
              <a:gdLst/>
              <a:ahLst/>
              <a:cxnLst/>
              <a:rect l="l" t="t" r="r" b="b"/>
              <a:pathLst>
                <a:path w="8595" h="11687" extrusionOk="0">
                  <a:moveTo>
                    <a:pt x="999" y="1"/>
                  </a:moveTo>
                  <a:cubicBezTo>
                    <a:pt x="792" y="1"/>
                    <a:pt x="648" y="95"/>
                    <a:pt x="584" y="307"/>
                  </a:cubicBezTo>
                  <a:cubicBezTo>
                    <a:pt x="0" y="2254"/>
                    <a:pt x="2368" y="11687"/>
                    <a:pt x="2368" y="11687"/>
                  </a:cubicBezTo>
                  <a:lnTo>
                    <a:pt x="8594" y="6348"/>
                  </a:lnTo>
                  <a:cubicBezTo>
                    <a:pt x="8594" y="6348"/>
                    <a:pt x="2697" y="1"/>
                    <a:pt x="999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06;p35">
              <a:extLst>
                <a:ext uri="{FF2B5EF4-FFF2-40B4-BE49-F238E27FC236}">
                  <a16:creationId xmlns:a16="http://schemas.microsoft.com/office/drawing/2014/main" id="{533D6E2D-76F9-40C3-9FAD-96DB8C0E30DC}"/>
                </a:ext>
              </a:extLst>
            </p:cNvPr>
            <p:cNvSpPr/>
            <p:nvPr/>
          </p:nvSpPr>
          <p:spPr>
            <a:xfrm>
              <a:off x="2483750" y="467550"/>
              <a:ext cx="142700" cy="199425"/>
            </a:xfrm>
            <a:custGeom>
              <a:avLst/>
              <a:gdLst/>
              <a:ahLst/>
              <a:cxnLst/>
              <a:rect l="l" t="t" r="r" b="b"/>
              <a:pathLst>
                <a:path w="5708" h="7977" extrusionOk="0">
                  <a:moveTo>
                    <a:pt x="2234" y="7976"/>
                  </a:moveTo>
                  <a:cubicBezTo>
                    <a:pt x="2234" y="7976"/>
                    <a:pt x="0" y="1436"/>
                    <a:pt x="822" y="718"/>
                  </a:cubicBezTo>
                  <a:cubicBezTo>
                    <a:pt x="1643" y="1"/>
                    <a:pt x="5707" y="4330"/>
                    <a:pt x="5707" y="433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07;p35">
              <a:extLst>
                <a:ext uri="{FF2B5EF4-FFF2-40B4-BE49-F238E27FC236}">
                  <a16:creationId xmlns:a16="http://schemas.microsoft.com/office/drawing/2014/main" id="{E4DF68FE-089F-4818-A29B-44BA64063942}"/>
                </a:ext>
              </a:extLst>
            </p:cNvPr>
            <p:cNvSpPr/>
            <p:nvPr/>
          </p:nvSpPr>
          <p:spPr>
            <a:xfrm>
              <a:off x="2348050" y="492575"/>
              <a:ext cx="676500" cy="462250"/>
            </a:xfrm>
            <a:custGeom>
              <a:avLst/>
              <a:gdLst/>
              <a:ahLst/>
              <a:cxnLst/>
              <a:rect l="l" t="t" r="r" b="b"/>
              <a:pathLst>
                <a:path w="27060" h="18490" extrusionOk="0">
                  <a:moveTo>
                    <a:pt x="15936" y="1"/>
                  </a:moveTo>
                  <a:cubicBezTo>
                    <a:pt x="15160" y="1"/>
                    <a:pt x="14316" y="76"/>
                    <a:pt x="13434" y="271"/>
                  </a:cubicBezTo>
                  <a:cubicBezTo>
                    <a:pt x="12790" y="412"/>
                    <a:pt x="12160" y="610"/>
                    <a:pt x="11553" y="863"/>
                  </a:cubicBezTo>
                  <a:cubicBezTo>
                    <a:pt x="7348" y="2602"/>
                    <a:pt x="1" y="13021"/>
                    <a:pt x="7410" y="16782"/>
                  </a:cubicBezTo>
                  <a:cubicBezTo>
                    <a:pt x="7447" y="16801"/>
                    <a:pt x="7484" y="16816"/>
                    <a:pt x="7524" y="16839"/>
                  </a:cubicBezTo>
                  <a:cubicBezTo>
                    <a:pt x="7670" y="16908"/>
                    <a:pt x="7830" y="16977"/>
                    <a:pt x="7999" y="17044"/>
                  </a:cubicBezTo>
                  <a:cubicBezTo>
                    <a:pt x="7999" y="17046"/>
                    <a:pt x="7999" y="17049"/>
                    <a:pt x="8001" y="17049"/>
                  </a:cubicBezTo>
                  <a:cubicBezTo>
                    <a:pt x="10269" y="17971"/>
                    <a:pt x="14071" y="18489"/>
                    <a:pt x="17269" y="18489"/>
                  </a:cubicBezTo>
                  <a:cubicBezTo>
                    <a:pt x="19091" y="18489"/>
                    <a:pt x="20716" y="18321"/>
                    <a:pt x="21753" y="17964"/>
                  </a:cubicBezTo>
                  <a:cubicBezTo>
                    <a:pt x="21753" y="17964"/>
                    <a:pt x="22510" y="17732"/>
                    <a:pt x="23440" y="17153"/>
                  </a:cubicBezTo>
                  <a:cubicBezTo>
                    <a:pt x="24872" y="16262"/>
                    <a:pt x="26725" y="14555"/>
                    <a:pt x="26908" y="11634"/>
                  </a:cubicBezTo>
                  <a:cubicBezTo>
                    <a:pt x="27059" y="9261"/>
                    <a:pt x="24863" y="3576"/>
                    <a:pt x="20355" y="835"/>
                  </a:cubicBezTo>
                  <a:cubicBezTo>
                    <a:pt x="20355" y="835"/>
                    <a:pt x="19336" y="373"/>
                    <a:pt x="17743" y="135"/>
                  </a:cubicBezTo>
                  <a:cubicBezTo>
                    <a:pt x="17202" y="55"/>
                    <a:pt x="16593" y="1"/>
                    <a:pt x="15936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08;p35">
              <a:extLst>
                <a:ext uri="{FF2B5EF4-FFF2-40B4-BE49-F238E27FC236}">
                  <a16:creationId xmlns:a16="http://schemas.microsoft.com/office/drawing/2014/main" id="{C1CA00D3-0ACD-4193-B478-0E42F4925889}"/>
                </a:ext>
              </a:extLst>
            </p:cNvPr>
            <p:cNvSpPr/>
            <p:nvPr/>
          </p:nvSpPr>
          <p:spPr>
            <a:xfrm>
              <a:off x="2626000" y="684750"/>
              <a:ext cx="48200" cy="55900"/>
            </a:xfrm>
            <a:custGeom>
              <a:avLst/>
              <a:gdLst/>
              <a:ahLst/>
              <a:cxnLst/>
              <a:rect l="l" t="t" r="r" b="b"/>
              <a:pathLst>
                <a:path w="1928" h="2236" extrusionOk="0">
                  <a:moveTo>
                    <a:pt x="969" y="1"/>
                  </a:moveTo>
                  <a:cubicBezTo>
                    <a:pt x="457" y="1"/>
                    <a:pt x="32" y="485"/>
                    <a:pt x="17" y="1092"/>
                  </a:cubicBezTo>
                  <a:cubicBezTo>
                    <a:pt x="0" y="1710"/>
                    <a:pt x="411" y="2220"/>
                    <a:pt x="933" y="2235"/>
                  </a:cubicBezTo>
                  <a:cubicBezTo>
                    <a:pt x="939" y="2235"/>
                    <a:pt x="946" y="2235"/>
                    <a:pt x="952" y="2235"/>
                  </a:cubicBezTo>
                  <a:cubicBezTo>
                    <a:pt x="1468" y="2235"/>
                    <a:pt x="1893" y="1752"/>
                    <a:pt x="1910" y="1141"/>
                  </a:cubicBezTo>
                  <a:cubicBezTo>
                    <a:pt x="1927" y="525"/>
                    <a:pt x="1517" y="13"/>
                    <a:pt x="992" y="1"/>
                  </a:cubicBezTo>
                  <a:cubicBezTo>
                    <a:pt x="984" y="1"/>
                    <a:pt x="977" y="1"/>
                    <a:pt x="969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9;p35">
              <a:extLst>
                <a:ext uri="{FF2B5EF4-FFF2-40B4-BE49-F238E27FC236}">
                  <a16:creationId xmlns:a16="http://schemas.microsoft.com/office/drawing/2014/main" id="{78C55775-6001-4DD9-B7D9-C36A261628F7}"/>
                </a:ext>
              </a:extLst>
            </p:cNvPr>
            <p:cNvSpPr/>
            <p:nvPr/>
          </p:nvSpPr>
          <p:spPr>
            <a:xfrm>
              <a:off x="2808925" y="684750"/>
              <a:ext cx="48200" cy="55900"/>
            </a:xfrm>
            <a:custGeom>
              <a:avLst/>
              <a:gdLst/>
              <a:ahLst/>
              <a:cxnLst/>
              <a:rect l="l" t="t" r="r" b="b"/>
              <a:pathLst>
                <a:path w="1928" h="2236" extrusionOk="0">
                  <a:moveTo>
                    <a:pt x="972" y="1"/>
                  </a:moveTo>
                  <a:cubicBezTo>
                    <a:pt x="458" y="1"/>
                    <a:pt x="33" y="485"/>
                    <a:pt x="18" y="1092"/>
                  </a:cubicBezTo>
                  <a:cubicBezTo>
                    <a:pt x="1" y="1710"/>
                    <a:pt x="411" y="2220"/>
                    <a:pt x="936" y="2235"/>
                  </a:cubicBezTo>
                  <a:cubicBezTo>
                    <a:pt x="942" y="2235"/>
                    <a:pt x="949" y="2235"/>
                    <a:pt x="955" y="2235"/>
                  </a:cubicBezTo>
                  <a:cubicBezTo>
                    <a:pt x="1469" y="2235"/>
                    <a:pt x="1896" y="1752"/>
                    <a:pt x="1910" y="1141"/>
                  </a:cubicBezTo>
                  <a:cubicBezTo>
                    <a:pt x="1928" y="525"/>
                    <a:pt x="1517" y="13"/>
                    <a:pt x="995" y="1"/>
                  </a:cubicBezTo>
                  <a:cubicBezTo>
                    <a:pt x="987" y="1"/>
                    <a:pt x="980" y="1"/>
                    <a:pt x="972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0;p35">
              <a:extLst>
                <a:ext uri="{FF2B5EF4-FFF2-40B4-BE49-F238E27FC236}">
                  <a16:creationId xmlns:a16="http://schemas.microsoft.com/office/drawing/2014/main" id="{68CBDF74-9981-48BD-90DB-EA3B2A762CD1}"/>
                </a:ext>
              </a:extLst>
            </p:cNvPr>
            <p:cNvSpPr/>
            <p:nvPr/>
          </p:nvSpPr>
          <p:spPr>
            <a:xfrm>
              <a:off x="2529950" y="492575"/>
              <a:ext cx="492125" cy="1429675"/>
            </a:xfrm>
            <a:custGeom>
              <a:avLst/>
              <a:gdLst/>
              <a:ahLst/>
              <a:cxnLst/>
              <a:rect l="l" t="t" r="r" b="b"/>
              <a:pathLst>
                <a:path w="19685" h="57187" extrusionOk="0">
                  <a:moveTo>
                    <a:pt x="8668" y="0"/>
                  </a:moveTo>
                  <a:cubicBezTo>
                    <a:pt x="7891" y="0"/>
                    <a:pt x="7045" y="75"/>
                    <a:pt x="6160" y="271"/>
                  </a:cubicBezTo>
                  <a:cubicBezTo>
                    <a:pt x="6581" y="2584"/>
                    <a:pt x="7466" y="7930"/>
                    <a:pt x="6902" y="9244"/>
                  </a:cubicBezTo>
                  <a:cubicBezTo>
                    <a:pt x="6175" y="10936"/>
                    <a:pt x="631" y="14298"/>
                    <a:pt x="337" y="15344"/>
                  </a:cubicBezTo>
                  <a:cubicBezTo>
                    <a:pt x="225" y="15735"/>
                    <a:pt x="265" y="16116"/>
                    <a:pt x="416" y="16492"/>
                  </a:cubicBezTo>
                  <a:cubicBezTo>
                    <a:pt x="495" y="16688"/>
                    <a:pt x="599" y="16873"/>
                    <a:pt x="723" y="17044"/>
                  </a:cubicBezTo>
                  <a:cubicBezTo>
                    <a:pt x="723" y="17046"/>
                    <a:pt x="725" y="17046"/>
                    <a:pt x="728" y="17046"/>
                  </a:cubicBezTo>
                  <a:cubicBezTo>
                    <a:pt x="0" y="21244"/>
                    <a:pt x="9569" y="23763"/>
                    <a:pt x="8711" y="27154"/>
                  </a:cubicBezTo>
                  <a:cubicBezTo>
                    <a:pt x="2474" y="51737"/>
                    <a:pt x="10041" y="57187"/>
                    <a:pt x="10041" y="57187"/>
                  </a:cubicBezTo>
                  <a:lnTo>
                    <a:pt x="10041" y="57187"/>
                  </a:lnTo>
                  <a:cubicBezTo>
                    <a:pt x="9940" y="53884"/>
                    <a:pt x="9720" y="42277"/>
                    <a:pt x="11496" y="38799"/>
                  </a:cubicBezTo>
                  <a:cubicBezTo>
                    <a:pt x="13572" y="34727"/>
                    <a:pt x="17478" y="30771"/>
                    <a:pt x="18138" y="29121"/>
                  </a:cubicBezTo>
                  <a:cubicBezTo>
                    <a:pt x="18606" y="27941"/>
                    <a:pt x="17074" y="21002"/>
                    <a:pt x="16167" y="17158"/>
                  </a:cubicBezTo>
                  <a:cubicBezTo>
                    <a:pt x="16167" y="17155"/>
                    <a:pt x="16167" y="17150"/>
                    <a:pt x="16167" y="17150"/>
                  </a:cubicBezTo>
                  <a:cubicBezTo>
                    <a:pt x="16167" y="17150"/>
                    <a:pt x="19684" y="15384"/>
                    <a:pt x="18227" y="12930"/>
                  </a:cubicBezTo>
                  <a:cubicBezTo>
                    <a:pt x="17557" y="11804"/>
                    <a:pt x="11093" y="12908"/>
                    <a:pt x="10170" y="8616"/>
                  </a:cubicBezTo>
                  <a:cubicBezTo>
                    <a:pt x="9584" y="5894"/>
                    <a:pt x="10049" y="2142"/>
                    <a:pt x="10469" y="133"/>
                  </a:cubicBezTo>
                  <a:cubicBezTo>
                    <a:pt x="9930" y="54"/>
                    <a:pt x="9323" y="0"/>
                    <a:pt x="8668" y="0"/>
                  </a:cubicBezTo>
                  <a:close/>
                </a:path>
              </a:pathLst>
            </a:custGeom>
            <a:solidFill>
              <a:srgbClr val="F8D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1;p35">
              <a:extLst>
                <a:ext uri="{FF2B5EF4-FFF2-40B4-BE49-F238E27FC236}">
                  <a16:creationId xmlns:a16="http://schemas.microsoft.com/office/drawing/2014/main" id="{2661CA04-D626-4273-BC45-D30F441B5EC3}"/>
                </a:ext>
              </a:extLst>
            </p:cNvPr>
            <p:cNvSpPr/>
            <p:nvPr/>
          </p:nvSpPr>
          <p:spPr>
            <a:xfrm>
              <a:off x="2499775" y="1280700"/>
              <a:ext cx="455375" cy="693475"/>
            </a:xfrm>
            <a:custGeom>
              <a:avLst/>
              <a:gdLst/>
              <a:ahLst/>
              <a:cxnLst/>
              <a:rect l="l" t="t" r="r" b="b"/>
              <a:pathLst>
                <a:path w="18215" h="27739" extrusionOk="0">
                  <a:moveTo>
                    <a:pt x="8213" y="1"/>
                  </a:moveTo>
                  <a:lnTo>
                    <a:pt x="0" y="1906"/>
                  </a:lnTo>
                  <a:cubicBezTo>
                    <a:pt x="0" y="1906"/>
                    <a:pt x="1479" y="20321"/>
                    <a:pt x="5066" y="24140"/>
                  </a:cubicBezTo>
                  <a:cubicBezTo>
                    <a:pt x="6843" y="26035"/>
                    <a:pt x="9945" y="27529"/>
                    <a:pt x="11817" y="27529"/>
                  </a:cubicBezTo>
                  <a:cubicBezTo>
                    <a:pt x="13058" y="27529"/>
                    <a:pt x="14667" y="27738"/>
                    <a:pt x="15751" y="27738"/>
                  </a:cubicBezTo>
                  <a:cubicBezTo>
                    <a:pt x="16301" y="27738"/>
                    <a:pt x="16716" y="27684"/>
                    <a:pt x="16879" y="27522"/>
                  </a:cubicBezTo>
                  <a:cubicBezTo>
                    <a:pt x="17361" y="27040"/>
                    <a:pt x="18215" y="24769"/>
                    <a:pt x="15226" y="24140"/>
                  </a:cubicBezTo>
                  <a:cubicBezTo>
                    <a:pt x="12238" y="23512"/>
                    <a:pt x="5551" y="19853"/>
                    <a:pt x="8213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2;p35">
              <a:extLst>
                <a:ext uri="{FF2B5EF4-FFF2-40B4-BE49-F238E27FC236}">
                  <a16:creationId xmlns:a16="http://schemas.microsoft.com/office/drawing/2014/main" id="{5BB7C629-1419-477B-B00D-14A61720F7D6}"/>
                </a:ext>
              </a:extLst>
            </p:cNvPr>
            <p:cNvSpPr/>
            <p:nvPr/>
          </p:nvSpPr>
          <p:spPr>
            <a:xfrm>
              <a:off x="2743875" y="779700"/>
              <a:ext cx="47575" cy="54700"/>
            </a:xfrm>
            <a:custGeom>
              <a:avLst/>
              <a:gdLst/>
              <a:ahLst/>
              <a:cxnLst/>
              <a:rect l="l" t="t" r="r" b="b"/>
              <a:pathLst>
                <a:path w="1903" h="2188" fill="none" extrusionOk="0">
                  <a:moveTo>
                    <a:pt x="161" y="0"/>
                  </a:moveTo>
                  <a:cubicBezTo>
                    <a:pt x="161" y="0"/>
                    <a:pt x="0" y="2187"/>
                    <a:pt x="950" y="2130"/>
                  </a:cubicBezTo>
                  <a:cubicBezTo>
                    <a:pt x="1903" y="2073"/>
                    <a:pt x="1870" y="1252"/>
                    <a:pt x="1870" y="125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4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3;p35">
              <a:extLst>
                <a:ext uri="{FF2B5EF4-FFF2-40B4-BE49-F238E27FC236}">
                  <a16:creationId xmlns:a16="http://schemas.microsoft.com/office/drawing/2014/main" id="{669BB9C6-5515-4F81-A533-53B808BB7883}"/>
                </a:ext>
              </a:extLst>
            </p:cNvPr>
            <p:cNvSpPr/>
            <p:nvPr/>
          </p:nvSpPr>
          <p:spPr>
            <a:xfrm>
              <a:off x="2704850" y="779700"/>
              <a:ext cx="47575" cy="54575"/>
            </a:xfrm>
            <a:custGeom>
              <a:avLst/>
              <a:gdLst/>
              <a:ahLst/>
              <a:cxnLst/>
              <a:rect l="l" t="t" r="r" b="b"/>
              <a:pathLst>
                <a:path w="1903" h="2183" fill="none" extrusionOk="0">
                  <a:moveTo>
                    <a:pt x="1692" y="0"/>
                  </a:moveTo>
                  <a:cubicBezTo>
                    <a:pt x="1692" y="0"/>
                    <a:pt x="1903" y="2182"/>
                    <a:pt x="950" y="2148"/>
                  </a:cubicBezTo>
                  <a:cubicBezTo>
                    <a:pt x="0" y="2110"/>
                    <a:pt x="13" y="1289"/>
                    <a:pt x="13" y="128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4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4;p35">
              <a:extLst>
                <a:ext uri="{FF2B5EF4-FFF2-40B4-BE49-F238E27FC236}">
                  <a16:creationId xmlns:a16="http://schemas.microsoft.com/office/drawing/2014/main" id="{7F610B07-9DFB-4AA3-8F8D-F67A7B0432BB}"/>
                </a:ext>
              </a:extLst>
            </p:cNvPr>
            <p:cNvSpPr/>
            <p:nvPr/>
          </p:nvSpPr>
          <p:spPr>
            <a:xfrm>
              <a:off x="2714375" y="762000"/>
              <a:ext cx="68550" cy="35400"/>
            </a:xfrm>
            <a:custGeom>
              <a:avLst/>
              <a:gdLst/>
              <a:ahLst/>
              <a:cxnLst/>
              <a:rect l="l" t="t" r="r" b="b"/>
              <a:pathLst>
                <a:path w="2742" h="1416" extrusionOk="0">
                  <a:moveTo>
                    <a:pt x="1699" y="1"/>
                  </a:moveTo>
                  <a:cubicBezTo>
                    <a:pt x="1013" y="1"/>
                    <a:pt x="157" y="125"/>
                    <a:pt x="109" y="362"/>
                  </a:cubicBezTo>
                  <a:cubicBezTo>
                    <a:pt x="1" y="906"/>
                    <a:pt x="948" y="1416"/>
                    <a:pt x="1338" y="1416"/>
                  </a:cubicBezTo>
                  <a:cubicBezTo>
                    <a:pt x="1340" y="1416"/>
                    <a:pt x="1342" y="1416"/>
                    <a:pt x="1343" y="1416"/>
                  </a:cubicBezTo>
                  <a:cubicBezTo>
                    <a:pt x="1759" y="1408"/>
                    <a:pt x="2741" y="557"/>
                    <a:pt x="2553" y="154"/>
                  </a:cubicBezTo>
                  <a:cubicBezTo>
                    <a:pt x="2505" y="51"/>
                    <a:pt x="2136" y="1"/>
                    <a:pt x="1699" y="1"/>
                  </a:cubicBezTo>
                  <a:close/>
                </a:path>
              </a:pathLst>
            </a:custGeom>
            <a:solidFill>
              <a:srgbClr val="F27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15;p35">
              <a:extLst>
                <a:ext uri="{FF2B5EF4-FFF2-40B4-BE49-F238E27FC236}">
                  <a16:creationId xmlns:a16="http://schemas.microsoft.com/office/drawing/2014/main" id="{50FE6EB4-61B8-48A7-9836-88DECC4A054C}"/>
                </a:ext>
              </a:extLst>
            </p:cNvPr>
            <p:cNvSpPr/>
            <p:nvPr/>
          </p:nvSpPr>
          <p:spPr>
            <a:xfrm>
              <a:off x="2097625" y="1480425"/>
              <a:ext cx="509650" cy="504750"/>
            </a:xfrm>
            <a:custGeom>
              <a:avLst/>
              <a:gdLst/>
              <a:ahLst/>
              <a:cxnLst/>
              <a:rect l="l" t="t" r="r" b="b"/>
              <a:pathLst>
                <a:path w="20386" h="20190" extrusionOk="0">
                  <a:moveTo>
                    <a:pt x="5853" y="0"/>
                  </a:moveTo>
                  <a:cubicBezTo>
                    <a:pt x="893" y="0"/>
                    <a:pt x="1" y="8125"/>
                    <a:pt x="496" y="13267"/>
                  </a:cubicBezTo>
                  <a:cubicBezTo>
                    <a:pt x="1054" y="19044"/>
                    <a:pt x="6343" y="20190"/>
                    <a:pt x="11257" y="20190"/>
                  </a:cubicBezTo>
                  <a:cubicBezTo>
                    <a:pt x="13814" y="20190"/>
                    <a:pt x="16270" y="19879"/>
                    <a:pt x="17904" y="19751"/>
                  </a:cubicBezTo>
                  <a:cubicBezTo>
                    <a:pt x="20356" y="19555"/>
                    <a:pt x="20385" y="18061"/>
                    <a:pt x="19549" y="16611"/>
                  </a:cubicBezTo>
                  <a:cubicBezTo>
                    <a:pt x="19397" y="16348"/>
                    <a:pt x="18762" y="16310"/>
                    <a:pt x="17929" y="16310"/>
                  </a:cubicBezTo>
                  <a:cubicBezTo>
                    <a:pt x="17593" y="16310"/>
                    <a:pt x="17226" y="16316"/>
                    <a:pt x="16844" y="16316"/>
                  </a:cubicBezTo>
                  <a:cubicBezTo>
                    <a:pt x="14643" y="16316"/>
                    <a:pt x="11987" y="16112"/>
                    <a:pt x="12442" y="13346"/>
                  </a:cubicBezTo>
                  <a:cubicBezTo>
                    <a:pt x="13456" y="7159"/>
                    <a:pt x="11064" y="146"/>
                    <a:pt x="5985" y="2"/>
                  </a:cubicBezTo>
                  <a:cubicBezTo>
                    <a:pt x="5941" y="1"/>
                    <a:pt x="5897" y="0"/>
                    <a:pt x="5853" y="0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16;p35">
              <a:extLst>
                <a:ext uri="{FF2B5EF4-FFF2-40B4-BE49-F238E27FC236}">
                  <a16:creationId xmlns:a16="http://schemas.microsoft.com/office/drawing/2014/main" id="{5EC51926-78AF-4AE7-81EE-0DC917A02241}"/>
                </a:ext>
              </a:extLst>
            </p:cNvPr>
            <p:cNvSpPr/>
            <p:nvPr/>
          </p:nvSpPr>
          <p:spPr>
            <a:xfrm>
              <a:off x="2517325" y="913525"/>
              <a:ext cx="425275" cy="85900"/>
            </a:xfrm>
            <a:custGeom>
              <a:avLst/>
              <a:gdLst/>
              <a:ahLst/>
              <a:cxnLst/>
              <a:rect l="l" t="t" r="r" b="b"/>
              <a:pathLst>
                <a:path w="17011" h="3436" extrusionOk="0">
                  <a:moveTo>
                    <a:pt x="753" y="1"/>
                  </a:moveTo>
                  <a:cubicBezTo>
                    <a:pt x="1" y="196"/>
                    <a:pt x="508" y="2850"/>
                    <a:pt x="8807" y="3382"/>
                  </a:cubicBezTo>
                  <a:cubicBezTo>
                    <a:pt x="9374" y="3419"/>
                    <a:pt x="9900" y="3436"/>
                    <a:pt x="10388" y="3436"/>
                  </a:cubicBezTo>
                  <a:cubicBezTo>
                    <a:pt x="17011" y="3436"/>
                    <a:pt x="16672" y="320"/>
                    <a:pt x="16672" y="320"/>
                  </a:cubicBezTo>
                  <a:lnTo>
                    <a:pt x="16672" y="320"/>
                  </a:lnTo>
                  <a:cubicBezTo>
                    <a:pt x="14406" y="1393"/>
                    <a:pt x="11995" y="1761"/>
                    <a:pt x="9753" y="1761"/>
                  </a:cubicBezTo>
                  <a:cubicBezTo>
                    <a:pt x="4849" y="1761"/>
                    <a:pt x="753" y="1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7;p35">
              <a:extLst>
                <a:ext uri="{FF2B5EF4-FFF2-40B4-BE49-F238E27FC236}">
                  <a16:creationId xmlns:a16="http://schemas.microsoft.com/office/drawing/2014/main" id="{2AB83302-FD60-40F0-BBA7-8F04985DB5E8}"/>
                </a:ext>
              </a:extLst>
            </p:cNvPr>
            <p:cNvSpPr/>
            <p:nvPr/>
          </p:nvSpPr>
          <p:spPr>
            <a:xfrm>
              <a:off x="2461925" y="716750"/>
              <a:ext cx="150850" cy="99375"/>
            </a:xfrm>
            <a:custGeom>
              <a:avLst/>
              <a:gdLst/>
              <a:ahLst/>
              <a:cxnLst/>
              <a:rect l="l" t="t" r="r" b="b"/>
              <a:pathLst>
                <a:path w="6034" h="3975" extrusionOk="0">
                  <a:moveTo>
                    <a:pt x="249" y="0"/>
                  </a:moveTo>
                  <a:cubicBezTo>
                    <a:pt x="116" y="0"/>
                    <a:pt x="0" y="172"/>
                    <a:pt x="126" y="284"/>
                  </a:cubicBezTo>
                  <a:cubicBezTo>
                    <a:pt x="1779" y="1793"/>
                    <a:pt x="3661" y="3033"/>
                    <a:pt x="5700" y="3958"/>
                  </a:cubicBezTo>
                  <a:cubicBezTo>
                    <a:pt x="5725" y="3970"/>
                    <a:pt x="5749" y="3975"/>
                    <a:pt x="5773" y="3975"/>
                  </a:cubicBezTo>
                  <a:cubicBezTo>
                    <a:pt x="5930" y="3975"/>
                    <a:pt x="6033" y="3744"/>
                    <a:pt x="5863" y="3666"/>
                  </a:cubicBezTo>
                  <a:cubicBezTo>
                    <a:pt x="3849" y="2756"/>
                    <a:pt x="1991" y="1531"/>
                    <a:pt x="359" y="44"/>
                  </a:cubicBezTo>
                  <a:cubicBezTo>
                    <a:pt x="324" y="13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18;p35">
              <a:extLst>
                <a:ext uri="{FF2B5EF4-FFF2-40B4-BE49-F238E27FC236}">
                  <a16:creationId xmlns:a16="http://schemas.microsoft.com/office/drawing/2014/main" id="{0F724043-D15B-4B66-8534-C85F5B6FA766}"/>
                </a:ext>
              </a:extLst>
            </p:cNvPr>
            <p:cNvSpPr/>
            <p:nvPr/>
          </p:nvSpPr>
          <p:spPr>
            <a:xfrm>
              <a:off x="2419325" y="823875"/>
              <a:ext cx="176375" cy="26550"/>
            </a:xfrm>
            <a:custGeom>
              <a:avLst/>
              <a:gdLst/>
              <a:ahLst/>
              <a:cxnLst/>
              <a:rect l="l" t="t" r="r" b="b"/>
              <a:pathLst>
                <a:path w="7055" h="1062" extrusionOk="0">
                  <a:moveTo>
                    <a:pt x="241" y="1"/>
                  </a:moveTo>
                  <a:cubicBezTo>
                    <a:pt x="68" y="1"/>
                    <a:pt x="1" y="276"/>
                    <a:pt x="193" y="329"/>
                  </a:cubicBezTo>
                  <a:cubicBezTo>
                    <a:pt x="2006" y="814"/>
                    <a:pt x="3873" y="1061"/>
                    <a:pt x="5747" y="1061"/>
                  </a:cubicBezTo>
                  <a:cubicBezTo>
                    <a:pt x="6108" y="1061"/>
                    <a:pt x="6469" y="1052"/>
                    <a:pt x="6830" y="1034"/>
                  </a:cubicBezTo>
                  <a:cubicBezTo>
                    <a:pt x="7039" y="1021"/>
                    <a:pt x="7054" y="699"/>
                    <a:pt x="6851" y="699"/>
                  </a:cubicBezTo>
                  <a:cubicBezTo>
                    <a:pt x="6847" y="699"/>
                    <a:pt x="6844" y="699"/>
                    <a:pt x="6840" y="700"/>
                  </a:cubicBezTo>
                  <a:cubicBezTo>
                    <a:pt x="6479" y="718"/>
                    <a:pt x="6118" y="728"/>
                    <a:pt x="5757" y="728"/>
                  </a:cubicBezTo>
                  <a:cubicBezTo>
                    <a:pt x="3911" y="728"/>
                    <a:pt x="2072" y="485"/>
                    <a:pt x="287" y="7"/>
                  </a:cubicBezTo>
                  <a:cubicBezTo>
                    <a:pt x="271" y="3"/>
                    <a:pt x="255" y="1"/>
                    <a:pt x="241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19;p35">
              <a:extLst>
                <a:ext uri="{FF2B5EF4-FFF2-40B4-BE49-F238E27FC236}">
                  <a16:creationId xmlns:a16="http://schemas.microsoft.com/office/drawing/2014/main" id="{5B44BC67-5C2F-45E9-B4F6-2C5CC7FE9EC7}"/>
                </a:ext>
              </a:extLst>
            </p:cNvPr>
            <p:cNvSpPr/>
            <p:nvPr/>
          </p:nvSpPr>
          <p:spPr>
            <a:xfrm>
              <a:off x="2409850" y="889025"/>
              <a:ext cx="174050" cy="38625"/>
            </a:xfrm>
            <a:custGeom>
              <a:avLst/>
              <a:gdLst/>
              <a:ahLst/>
              <a:cxnLst/>
              <a:rect l="l" t="t" r="r" b="b"/>
              <a:pathLst>
                <a:path w="6962" h="1545" extrusionOk="0">
                  <a:moveTo>
                    <a:pt x="6753" y="1"/>
                  </a:moveTo>
                  <a:cubicBezTo>
                    <a:pt x="6736" y="1"/>
                    <a:pt x="6717" y="4"/>
                    <a:pt x="6697" y="11"/>
                  </a:cubicBezTo>
                  <a:cubicBezTo>
                    <a:pt x="4611" y="748"/>
                    <a:pt x="2424" y="1151"/>
                    <a:pt x="215" y="1211"/>
                  </a:cubicBezTo>
                  <a:cubicBezTo>
                    <a:pt x="4" y="1216"/>
                    <a:pt x="0" y="1545"/>
                    <a:pt x="211" y="1545"/>
                  </a:cubicBezTo>
                  <a:cubicBezTo>
                    <a:pt x="212" y="1545"/>
                    <a:pt x="214" y="1545"/>
                    <a:pt x="215" y="1545"/>
                  </a:cubicBezTo>
                  <a:cubicBezTo>
                    <a:pt x="2454" y="1488"/>
                    <a:pt x="4668" y="1080"/>
                    <a:pt x="6781" y="335"/>
                  </a:cubicBezTo>
                  <a:cubicBezTo>
                    <a:pt x="6961" y="270"/>
                    <a:pt x="6913" y="1"/>
                    <a:pt x="6753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0;p35">
              <a:extLst>
                <a:ext uri="{FF2B5EF4-FFF2-40B4-BE49-F238E27FC236}">
                  <a16:creationId xmlns:a16="http://schemas.microsoft.com/office/drawing/2014/main" id="{E092D23B-7F32-4568-A7E5-FED029B5CCF3}"/>
                </a:ext>
              </a:extLst>
            </p:cNvPr>
            <p:cNvSpPr/>
            <p:nvPr/>
          </p:nvSpPr>
          <p:spPr>
            <a:xfrm>
              <a:off x="2912100" y="716750"/>
              <a:ext cx="150850" cy="99375"/>
            </a:xfrm>
            <a:custGeom>
              <a:avLst/>
              <a:gdLst/>
              <a:ahLst/>
              <a:cxnLst/>
              <a:rect l="l" t="t" r="r" b="b"/>
              <a:pathLst>
                <a:path w="6034" h="3975" extrusionOk="0">
                  <a:moveTo>
                    <a:pt x="5784" y="0"/>
                  </a:moveTo>
                  <a:cubicBezTo>
                    <a:pt x="5747" y="0"/>
                    <a:pt x="5709" y="13"/>
                    <a:pt x="5675" y="44"/>
                  </a:cubicBezTo>
                  <a:cubicBezTo>
                    <a:pt x="4042" y="1531"/>
                    <a:pt x="2184" y="2756"/>
                    <a:pt x="171" y="3666"/>
                  </a:cubicBezTo>
                  <a:cubicBezTo>
                    <a:pt x="1" y="3744"/>
                    <a:pt x="102" y="3975"/>
                    <a:pt x="260" y="3975"/>
                  </a:cubicBezTo>
                  <a:cubicBezTo>
                    <a:pt x="284" y="3975"/>
                    <a:pt x="309" y="3970"/>
                    <a:pt x="334" y="3958"/>
                  </a:cubicBezTo>
                  <a:cubicBezTo>
                    <a:pt x="2372" y="3033"/>
                    <a:pt x="4252" y="1793"/>
                    <a:pt x="5907" y="284"/>
                  </a:cubicBezTo>
                  <a:cubicBezTo>
                    <a:pt x="6033" y="172"/>
                    <a:pt x="5916" y="0"/>
                    <a:pt x="5784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1;p35">
              <a:extLst>
                <a:ext uri="{FF2B5EF4-FFF2-40B4-BE49-F238E27FC236}">
                  <a16:creationId xmlns:a16="http://schemas.microsoft.com/office/drawing/2014/main" id="{DEDF5009-AAA3-439E-8D1F-FB6C90A1EC87}"/>
                </a:ext>
              </a:extLst>
            </p:cNvPr>
            <p:cNvSpPr/>
            <p:nvPr/>
          </p:nvSpPr>
          <p:spPr>
            <a:xfrm>
              <a:off x="2929100" y="823875"/>
              <a:ext cx="176425" cy="26550"/>
            </a:xfrm>
            <a:custGeom>
              <a:avLst/>
              <a:gdLst/>
              <a:ahLst/>
              <a:cxnLst/>
              <a:rect l="l" t="t" r="r" b="b"/>
              <a:pathLst>
                <a:path w="7057" h="1062" extrusionOk="0">
                  <a:moveTo>
                    <a:pt x="6815" y="1"/>
                  </a:moveTo>
                  <a:cubicBezTo>
                    <a:pt x="6800" y="1"/>
                    <a:pt x="6785" y="3"/>
                    <a:pt x="6769" y="7"/>
                  </a:cubicBezTo>
                  <a:cubicBezTo>
                    <a:pt x="4983" y="485"/>
                    <a:pt x="3144" y="728"/>
                    <a:pt x="1298" y="728"/>
                  </a:cubicBezTo>
                  <a:cubicBezTo>
                    <a:pt x="938" y="728"/>
                    <a:pt x="576" y="718"/>
                    <a:pt x="215" y="700"/>
                  </a:cubicBezTo>
                  <a:cubicBezTo>
                    <a:pt x="212" y="699"/>
                    <a:pt x="208" y="699"/>
                    <a:pt x="204" y="699"/>
                  </a:cubicBezTo>
                  <a:cubicBezTo>
                    <a:pt x="1" y="699"/>
                    <a:pt x="19" y="1021"/>
                    <a:pt x="228" y="1034"/>
                  </a:cubicBezTo>
                  <a:cubicBezTo>
                    <a:pt x="588" y="1052"/>
                    <a:pt x="949" y="1061"/>
                    <a:pt x="1310" y="1061"/>
                  </a:cubicBezTo>
                  <a:cubicBezTo>
                    <a:pt x="3183" y="1061"/>
                    <a:pt x="5052" y="814"/>
                    <a:pt x="6865" y="329"/>
                  </a:cubicBezTo>
                  <a:cubicBezTo>
                    <a:pt x="7057" y="276"/>
                    <a:pt x="6990" y="1"/>
                    <a:pt x="6815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2;p35">
              <a:extLst>
                <a:ext uri="{FF2B5EF4-FFF2-40B4-BE49-F238E27FC236}">
                  <a16:creationId xmlns:a16="http://schemas.microsoft.com/office/drawing/2014/main" id="{8F42EB21-DF98-41F7-9482-18A61FCAD72C}"/>
                </a:ext>
              </a:extLst>
            </p:cNvPr>
            <p:cNvSpPr/>
            <p:nvPr/>
          </p:nvSpPr>
          <p:spPr>
            <a:xfrm>
              <a:off x="2940900" y="889025"/>
              <a:ext cx="174125" cy="38625"/>
            </a:xfrm>
            <a:custGeom>
              <a:avLst/>
              <a:gdLst/>
              <a:ahLst/>
              <a:cxnLst/>
              <a:rect l="l" t="t" r="r" b="b"/>
              <a:pathLst>
                <a:path w="6965" h="1545" extrusionOk="0">
                  <a:moveTo>
                    <a:pt x="212" y="1"/>
                  </a:moveTo>
                  <a:cubicBezTo>
                    <a:pt x="51" y="1"/>
                    <a:pt x="1" y="270"/>
                    <a:pt x="184" y="335"/>
                  </a:cubicBezTo>
                  <a:cubicBezTo>
                    <a:pt x="2294" y="1080"/>
                    <a:pt x="4508" y="1488"/>
                    <a:pt x="6747" y="1545"/>
                  </a:cubicBezTo>
                  <a:cubicBezTo>
                    <a:pt x="6748" y="1545"/>
                    <a:pt x="6750" y="1545"/>
                    <a:pt x="6752" y="1545"/>
                  </a:cubicBezTo>
                  <a:cubicBezTo>
                    <a:pt x="6964" y="1545"/>
                    <a:pt x="6960" y="1216"/>
                    <a:pt x="6747" y="1211"/>
                  </a:cubicBezTo>
                  <a:cubicBezTo>
                    <a:pt x="4538" y="1151"/>
                    <a:pt x="2351" y="748"/>
                    <a:pt x="268" y="11"/>
                  </a:cubicBezTo>
                  <a:cubicBezTo>
                    <a:pt x="248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3;p35">
              <a:extLst>
                <a:ext uri="{FF2B5EF4-FFF2-40B4-BE49-F238E27FC236}">
                  <a16:creationId xmlns:a16="http://schemas.microsoft.com/office/drawing/2014/main" id="{7651C3C6-D09E-4C57-BCFA-8383904CF889}"/>
                </a:ext>
              </a:extLst>
            </p:cNvPr>
            <p:cNvSpPr/>
            <p:nvPr/>
          </p:nvSpPr>
          <p:spPr>
            <a:xfrm>
              <a:off x="2713300" y="983575"/>
              <a:ext cx="132075" cy="103650"/>
            </a:xfrm>
            <a:custGeom>
              <a:avLst/>
              <a:gdLst/>
              <a:ahLst/>
              <a:cxnLst/>
              <a:rect l="l" t="t" r="r" b="b"/>
              <a:pathLst>
                <a:path w="5283" h="4146" extrusionOk="0">
                  <a:moveTo>
                    <a:pt x="2190" y="1"/>
                  </a:moveTo>
                  <a:cubicBezTo>
                    <a:pt x="0" y="1"/>
                    <a:pt x="129" y="3754"/>
                    <a:pt x="2235" y="4123"/>
                  </a:cubicBezTo>
                  <a:cubicBezTo>
                    <a:pt x="2321" y="4138"/>
                    <a:pt x="2405" y="4145"/>
                    <a:pt x="2487" y="4145"/>
                  </a:cubicBezTo>
                  <a:cubicBezTo>
                    <a:pt x="4431" y="4145"/>
                    <a:pt x="5283" y="70"/>
                    <a:pt x="2235" y="1"/>
                  </a:cubicBezTo>
                  <a:cubicBezTo>
                    <a:pt x="2220" y="1"/>
                    <a:pt x="2205" y="1"/>
                    <a:pt x="2190" y="1"/>
                  </a:cubicBezTo>
                  <a:close/>
                </a:path>
              </a:pathLst>
            </a:custGeom>
            <a:solidFill>
              <a:srgbClr val="EA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24;p35">
              <a:extLst>
                <a:ext uri="{FF2B5EF4-FFF2-40B4-BE49-F238E27FC236}">
                  <a16:creationId xmlns:a16="http://schemas.microsoft.com/office/drawing/2014/main" id="{A042CF51-A02B-49C5-AE97-3552AC86F276}"/>
                </a:ext>
              </a:extLst>
            </p:cNvPr>
            <p:cNvSpPr/>
            <p:nvPr/>
          </p:nvSpPr>
          <p:spPr>
            <a:xfrm>
              <a:off x="2053475" y="1075525"/>
              <a:ext cx="540750" cy="432900"/>
            </a:xfrm>
            <a:custGeom>
              <a:avLst/>
              <a:gdLst/>
              <a:ahLst/>
              <a:cxnLst/>
              <a:rect l="l" t="t" r="r" b="b"/>
              <a:pathLst>
                <a:path w="21630" h="17316" extrusionOk="0">
                  <a:moveTo>
                    <a:pt x="11889" y="1"/>
                  </a:moveTo>
                  <a:cubicBezTo>
                    <a:pt x="8935" y="1"/>
                    <a:pt x="5191" y="439"/>
                    <a:pt x="3474" y="2436"/>
                  </a:cubicBezTo>
                  <a:cubicBezTo>
                    <a:pt x="939" y="5383"/>
                    <a:pt x="1" y="9897"/>
                    <a:pt x="33" y="14551"/>
                  </a:cubicBezTo>
                  <a:cubicBezTo>
                    <a:pt x="1057" y="16545"/>
                    <a:pt x="2819" y="17316"/>
                    <a:pt x="4468" y="17316"/>
                  </a:cubicBezTo>
                  <a:cubicBezTo>
                    <a:pt x="6219" y="17316"/>
                    <a:pt x="7843" y="16448"/>
                    <a:pt x="8323" y="15253"/>
                  </a:cubicBezTo>
                  <a:cubicBezTo>
                    <a:pt x="10015" y="11048"/>
                    <a:pt x="12427" y="8589"/>
                    <a:pt x="16392" y="6622"/>
                  </a:cubicBezTo>
                  <a:cubicBezTo>
                    <a:pt x="21630" y="4024"/>
                    <a:pt x="16026" y="269"/>
                    <a:pt x="16026" y="269"/>
                  </a:cubicBezTo>
                  <a:cubicBezTo>
                    <a:pt x="16021" y="267"/>
                    <a:pt x="16017" y="266"/>
                    <a:pt x="16013" y="266"/>
                  </a:cubicBezTo>
                  <a:cubicBezTo>
                    <a:pt x="16011" y="266"/>
                    <a:pt x="16009" y="266"/>
                    <a:pt x="16007" y="267"/>
                  </a:cubicBezTo>
                  <a:cubicBezTo>
                    <a:pt x="15797" y="236"/>
                    <a:pt x="14055" y="1"/>
                    <a:pt x="11889" y="1"/>
                  </a:cubicBezTo>
                  <a:close/>
                </a:path>
              </a:pathLst>
            </a:custGeom>
            <a:solidFill>
              <a:srgbClr val="B36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951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B8E3DE5-2D31-4088-B863-807A6887AC84}"/>
              </a:ext>
            </a:extLst>
          </p:cNvPr>
          <p:cNvSpPr txBox="1">
            <a:spLocks/>
          </p:cNvSpPr>
          <p:nvPr/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5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Saturs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573B2AF-5BA1-4F73-A97F-B95446C4F7FD}"/>
              </a:ext>
            </a:extLst>
          </p:cNvPr>
          <p:cNvSpPr txBox="1">
            <a:spLocks/>
          </p:cNvSpPr>
          <p:nvPr/>
        </p:nvSpPr>
        <p:spPr>
          <a:xfrm>
            <a:off x="950800" y="1853645"/>
            <a:ext cx="10290400" cy="4238187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Konkurentu stiprās puses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Konkurentu vājās puses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Problēma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Problēmas risinājums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Secinājumi</a:t>
            </a:r>
          </a:p>
        </p:txBody>
      </p:sp>
      <p:grpSp>
        <p:nvGrpSpPr>
          <p:cNvPr id="4" name="Google Shape;210;p23">
            <a:extLst>
              <a:ext uri="{FF2B5EF4-FFF2-40B4-BE49-F238E27FC236}">
                <a16:creationId xmlns:a16="http://schemas.microsoft.com/office/drawing/2014/main" id="{7FD312EA-1474-42F6-B130-17666D58E788}"/>
              </a:ext>
            </a:extLst>
          </p:cNvPr>
          <p:cNvGrpSpPr/>
          <p:nvPr/>
        </p:nvGrpSpPr>
        <p:grpSpPr>
          <a:xfrm>
            <a:off x="7210425" y="1853646"/>
            <a:ext cx="3941405" cy="4126320"/>
            <a:chOff x="5339017" y="1385213"/>
            <a:chExt cx="3069613" cy="3213627"/>
          </a:xfrm>
        </p:grpSpPr>
        <p:pic>
          <p:nvPicPr>
            <p:cNvPr id="5" name="Google Shape;211;p23">
              <a:extLst>
                <a:ext uri="{FF2B5EF4-FFF2-40B4-BE49-F238E27FC236}">
                  <a16:creationId xmlns:a16="http://schemas.microsoft.com/office/drawing/2014/main" id="{96E8DE7A-AF92-4BCA-9078-44F33061A5A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8325"/>
            <a:stretch/>
          </p:blipFill>
          <p:spPr>
            <a:xfrm flipH="1">
              <a:off x="6516408" y="1989651"/>
              <a:ext cx="1892223" cy="1475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12;p23">
              <a:extLst>
                <a:ext uri="{FF2B5EF4-FFF2-40B4-BE49-F238E27FC236}">
                  <a16:creationId xmlns:a16="http://schemas.microsoft.com/office/drawing/2014/main" id="{44241BA6-9920-4606-94D4-23744090596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8380" y="1385213"/>
              <a:ext cx="1499618" cy="1475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13;p23">
              <a:extLst>
                <a:ext uri="{FF2B5EF4-FFF2-40B4-BE49-F238E27FC236}">
                  <a16:creationId xmlns:a16="http://schemas.microsoft.com/office/drawing/2014/main" id="{BBA2EE39-4EA0-4E75-88CA-03F9EC305E6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39017" y="1753422"/>
              <a:ext cx="1569924" cy="1923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14;p23">
              <a:extLst>
                <a:ext uri="{FF2B5EF4-FFF2-40B4-BE49-F238E27FC236}">
                  <a16:creationId xmlns:a16="http://schemas.microsoft.com/office/drawing/2014/main" id="{7FACC4B2-A090-4EC1-AD2C-5B6B76416AD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12403"/>
            <a:stretch/>
          </p:blipFill>
          <p:spPr>
            <a:xfrm>
              <a:off x="5759920" y="3438898"/>
              <a:ext cx="2349560" cy="1159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215;p23">
              <a:extLst>
                <a:ext uri="{FF2B5EF4-FFF2-40B4-BE49-F238E27FC236}">
                  <a16:creationId xmlns:a16="http://schemas.microsoft.com/office/drawing/2014/main" id="{8A901FA4-0013-4DD1-8AEF-4726D759BF5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b="8088"/>
            <a:stretch/>
          </p:blipFill>
          <p:spPr>
            <a:xfrm>
              <a:off x="6291875" y="2436376"/>
              <a:ext cx="1358731" cy="20588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6882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9D499E7-4E8D-45BF-A1D1-766FBF76840F}"/>
              </a:ext>
            </a:extLst>
          </p:cNvPr>
          <p:cNvSpPr txBox="1">
            <a:spLocks/>
          </p:cNvSpPr>
          <p:nvPr/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5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Konkurentu stiprās puses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596D12E-E1C9-42AE-8C32-4BE0332A8A1B}"/>
              </a:ext>
            </a:extLst>
          </p:cNvPr>
          <p:cNvSpPr txBox="1">
            <a:spLocks/>
          </p:cNvSpPr>
          <p:nvPr/>
        </p:nvSpPr>
        <p:spPr>
          <a:xfrm>
            <a:off x="950800" y="1895475"/>
            <a:ext cx="10290400" cy="4196358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Detalizēta filtrācija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Detalizēts apraksts par dzīvnieku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Viegli saprotams UI/UX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Ātrdarbīga mājaslapa</a:t>
            </a:r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769EE004-4F96-4512-B197-885BCCB6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30" y="4383287"/>
            <a:ext cx="4794213" cy="1999482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719E7C7D-9067-477E-A6BE-ECA91D40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62" y="4287311"/>
            <a:ext cx="5544001" cy="2191434"/>
          </a:xfrm>
          <a:prstGeom prst="rect">
            <a:avLst/>
          </a:prstGeom>
        </p:spPr>
      </p:pic>
      <p:pic>
        <p:nvPicPr>
          <p:cNvPr id="9" name="Attēls 8">
            <a:extLst>
              <a:ext uri="{FF2B5EF4-FFF2-40B4-BE49-F238E27FC236}">
                <a16:creationId xmlns:a16="http://schemas.microsoft.com/office/drawing/2014/main" id="{119E96F7-2D24-4B87-B69D-A9A23FDB9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075" y="1611415"/>
            <a:ext cx="3122568" cy="26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1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C4A6BF4-00F2-4B08-8D82-EBC795BC3E1F}"/>
              </a:ext>
            </a:extLst>
          </p:cNvPr>
          <p:cNvSpPr txBox="1">
            <a:spLocks/>
          </p:cNvSpPr>
          <p:nvPr/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5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Konkurentu vājās puses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EE7F61D-93F1-4C09-A7C2-6F05632008E4}"/>
              </a:ext>
            </a:extLst>
          </p:cNvPr>
          <p:cNvSpPr txBox="1">
            <a:spLocks/>
          </p:cNvSpPr>
          <p:nvPr/>
        </p:nvSpPr>
        <p:spPr>
          <a:xfrm>
            <a:off x="950800" y="1885949"/>
            <a:ext cx="10290400" cy="4205883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Nav plaša apraksta par dzīvniekiem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Nav iespējams elektroniski pieteikt vizīti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Nav iespējams uzzināt vai dzīvnieks ir patversmē</a:t>
            </a:r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77CB1610-FEA4-4D44-89E9-B960DBC8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56" y="5175306"/>
            <a:ext cx="3753374" cy="1343212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D6147F22-0DA1-479C-A4BF-3C73119B2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01" y="3943910"/>
            <a:ext cx="2976893" cy="2539643"/>
          </a:xfrm>
          <a:prstGeom prst="rect">
            <a:avLst/>
          </a:prstGeom>
        </p:spPr>
      </p:pic>
      <p:grpSp>
        <p:nvGrpSpPr>
          <p:cNvPr id="40" name="Google Shape;1579;p49">
            <a:extLst>
              <a:ext uri="{FF2B5EF4-FFF2-40B4-BE49-F238E27FC236}">
                <a16:creationId xmlns:a16="http://schemas.microsoft.com/office/drawing/2014/main" id="{CAC514E5-0925-4654-98EE-E8565E2E9316}"/>
              </a:ext>
            </a:extLst>
          </p:cNvPr>
          <p:cNvGrpSpPr/>
          <p:nvPr/>
        </p:nvGrpSpPr>
        <p:grpSpPr>
          <a:xfrm flipH="1">
            <a:off x="176012" y="3556478"/>
            <a:ext cx="2513275" cy="2927150"/>
            <a:chOff x="6630725" y="1777150"/>
            <a:chExt cx="2513275" cy="2927150"/>
          </a:xfrm>
        </p:grpSpPr>
        <p:grpSp>
          <p:nvGrpSpPr>
            <p:cNvPr id="41" name="Google Shape;1580;p49">
              <a:extLst>
                <a:ext uri="{FF2B5EF4-FFF2-40B4-BE49-F238E27FC236}">
                  <a16:creationId xmlns:a16="http://schemas.microsoft.com/office/drawing/2014/main" id="{5CFC684C-0310-4A9E-B536-F229ED41D1BC}"/>
                </a:ext>
              </a:extLst>
            </p:cNvPr>
            <p:cNvGrpSpPr/>
            <p:nvPr/>
          </p:nvGrpSpPr>
          <p:grpSpPr>
            <a:xfrm>
              <a:off x="6846721" y="2795492"/>
              <a:ext cx="178450" cy="265000"/>
              <a:chOff x="3784725" y="1409100"/>
              <a:chExt cx="178450" cy="265000"/>
            </a:xfrm>
          </p:grpSpPr>
          <p:sp>
            <p:nvSpPr>
              <p:cNvPr id="67" name="Google Shape;1581;p49">
                <a:extLst>
                  <a:ext uri="{FF2B5EF4-FFF2-40B4-BE49-F238E27FC236}">
                    <a16:creationId xmlns:a16="http://schemas.microsoft.com/office/drawing/2014/main" id="{8C1DDB09-C55F-4E1E-9294-EDF4CF918037}"/>
                  </a:ext>
                </a:extLst>
              </p:cNvPr>
              <p:cNvSpPr/>
              <p:nvPr/>
            </p:nvSpPr>
            <p:spPr>
              <a:xfrm>
                <a:off x="3784725" y="1409100"/>
                <a:ext cx="178450" cy="26500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10600" extrusionOk="0">
                    <a:moveTo>
                      <a:pt x="3461" y="0"/>
                    </a:moveTo>
                    <a:cubicBezTo>
                      <a:pt x="3058" y="297"/>
                      <a:pt x="2613" y="530"/>
                      <a:pt x="2138" y="691"/>
                    </a:cubicBezTo>
                    <a:cubicBezTo>
                      <a:pt x="1752" y="822"/>
                      <a:pt x="1349" y="918"/>
                      <a:pt x="943" y="938"/>
                    </a:cubicBezTo>
                    <a:cubicBezTo>
                      <a:pt x="525" y="2388"/>
                      <a:pt x="0" y="4864"/>
                      <a:pt x="535" y="6875"/>
                    </a:cubicBezTo>
                    <a:cubicBezTo>
                      <a:pt x="1144" y="9173"/>
                      <a:pt x="2025" y="10600"/>
                      <a:pt x="3407" y="10600"/>
                    </a:cubicBezTo>
                    <a:cubicBezTo>
                      <a:pt x="3849" y="10600"/>
                      <a:pt x="4342" y="10454"/>
                      <a:pt x="4894" y="10143"/>
                    </a:cubicBezTo>
                    <a:cubicBezTo>
                      <a:pt x="6608" y="9181"/>
                      <a:pt x="7137" y="5638"/>
                      <a:pt x="6949" y="3461"/>
                    </a:cubicBezTo>
                    <a:cubicBezTo>
                      <a:pt x="6806" y="3436"/>
                      <a:pt x="6665" y="3402"/>
                      <a:pt x="6524" y="3360"/>
                    </a:cubicBezTo>
                    <a:cubicBezTo>
                      <a:pt x="5952" y="3189"/>
                      <a:pt x="5433" y="2877"/>
                      <a:pt x="4973" y="2504"/>
                    </a:cubicBezTo>
                    <a:cubicBezTo>
                      <a:pt x="4231" y="1898"/>
                      <a:pt x="3538" y="990"/>
                      <a:pt x="3461" y="0"/>
                    </a:cubicBezTo>
                    <a:close/>
                  </a:path>
                </a:pathLst>
              </a:custGeom>
              <a:solidFill>
                <a:srgbClr val="FF6E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82;p49">
                <a:extLst>
                  <a:ext uri="{FF2B5EF4-FFF2-40B4-BE49-F238E27FC236}">
                    <a16:creationId xmlns:a16="http://schemas.microsoft.com/office/drawing/2014/main" id="{778A6AC8-D9E5-47CF-BE32-DAE3870EAB82}"/>
                  </a:ext>
                </a:extLst>
              </p:cNvPr>
              <p:cNvSpPr/>
              <p:nvPr/>
            </p:nvSpPr>
            <p:spPr>
              <a:xfrm>
                <a:off x="3853425" y="1413500"/>
                <a:ext cx="15775" cy="1817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7269" extrusionOk="0">
                    <a:moveTo>
                      <a:pt x="515" y="1"/>
                    </a:moveTo>
                    <a:cubicBezTo>
                      <a:pt x="453" y="1"/>
                      <a:pt x="386" y="43"/>
                      <a:pt x="374" y="121"/>
                    </a:cubicBezTo>
                    <a:cubicBezTo>
                      <a:pt x="216" y="1319"/>
                      <a:pt x="142" y="2521"/>
                      <a:pt x="92" y="3726"/>
                    </a:cubicBezTo>
                    <a:cubicBezTo>
                      <a:pt x="45" y="4893"/>
                      <a:pt x="1" y="6061"/>
                      <a:pt x="199" y="7216"/>
                    </a:cubicBezTo>
                    <a:cubicBezTo>
                      <a:pt x="205" y="7251"/>
                      <a:pt x="238" y="7268"/>
                      <a:pt x="270" y="7268"/>
                    </a:cubicBezTo>
                    <a:cubicBezTo>
                      <a:pt x="303" y="7268"/>
                      <a:pt x="335" y="7251"/>
                      <a:pt x="340" y="7216"/>
                    </a:cubicBezTo>
                    <a:cubicBezTo>
                      <a:pt x="515" y="6058"/>
                      <a:pt x="493" y="4891"/>
                      <a:pt x="520" y="3726"/>
                    </a:cubicBezTo>
                    <a:cubicBezTo>
                      <a:pt x="548" y="2523"/>
                      <a:pt x="607" y="1323"/>
                      <a:pt x="629" y="121"/>
                    </a:cubicBezTo>
                    <a:cubicBezTo>
                      <a:pt x="630" y="39"/>
                      <a:pt x="575" y="1"/>
                      <a:pt x="515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583;p49">
              <a:extLst>
                <a:ext uri="{FF2B5EF4-FFF2-40B4-BE49-F238E27FC236}">
                  <a16:creationId xmlns:a16="http://schemas.microsoft.com/office/drawing/2014/main" id="{4777CC16-8E4A-4D6D-B051-FAC8A3304F99}"/>
                </a:ext>
              </a:extLst>
            </p:cNvPr>
            <p:cNvGrpSpPr/>
            <p:nvPr/>
          </p:nvGrpSpPr>
          <p:grpSpPr>
            <a:xfrm>
              <a:off x="6630725" y="1777150"/>
              <a:ext cx="2513275" cy="2927150"/>
              <a:chOff x="-2723950" y="170913"/>
              <a:chExt cx="2513275" cy="2927150"/>
            </a:xfrm>
          </p:grpSpPr>
          <p:sp>
            <p:nvSpPr>
              <p:cNvPr id="43" name="Google Shape;1584;p49">
                <a:extLst>
                  <a:ext uri="{FF2B5EF4-FFF2-40B4-BE49-F238E27FC236}">
                    <a16:creationId xmlns:a16="http://schemas.microsoft.com/office/drawing/2014/main" id="{028B10A5-F3D0-4C68-96E1-A51DB3BF6E7E}"/>
                  </a:ext>
                </a:extLst>
              </p:cNvPr>
              <p:cNvSpPr/>
              <p:nvPr/>
            </p:nvSpPr>
            <p:spPr>
              <a:xfrm>
                <a:off x="-1415275" y="1476213"/>
                <a:ext cx="1204600" cy="1621775"/>
              </a:xfrm>
              <a:custGeom>
                <a:avLst/>
                <a:gdLst/>
                <a:ahLst/>
                <a:cxnLst/>
                <a:rect l="l" t="t" r="r" b="b"/>
                <a:pathLst>
                  <a:path w="48184" h="648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897"/>
                      <a:pt x="501" y="1788"/>
                      <a:pt x="746" y="2672"/>
                    </a:cubicBezTo>
                    <a:cubicBezTo>
                      <a:pt x="6694" y="23932"/>
                      <a:pt x="11207" y="41797"/>
                      <a:pt x="3000" y="61103"/>
                    </a:cubicBezTo>
                    <a:lnTo>
                      <a:pt x="3000" y="64870"/>
                    </a:lnTo>
                    <a:cubicBezTo>
                      <a:pt x="3000" y="64870"/>
                      <a:pt x="48184" y="41184"/>
                      <a:pt x="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85;p49">
                <a:extLst>
                  <a:ext uri="{FF2B5EF4-FFF2-40B4-BE49-F238E27FC236}">
                    <a16:creationId xmlns:a16="http://schemas.microsoft.com/office/drawing/2014/main" id="{98C38B9D-C7AF-4E3E-926E-C99FDAD07469}"/>
                  </a:ext>
                </a:extLst>
              </p:cNvPr>
              <p:cNvSpPr/>
              <p:nvPr/>
            </p:nvSpPr>
            <p:spPr>
              <a:xfrm>
                <a:off x="-1396650" y="1542988"/>
                <a:ext cx="925825" cy="1520650"/>
              </a:xfrm>
              <a:custGeom>
                <a:avLst/>
                <a:gdLst/>
                <a:ahLst/>
                <a:cxnLst/>
                <a:rect l="l" t="t" r="r" b="b"/>
                <a:pathLst>
                  <a:path w="37033" h="60826" extrusionOk="0">
                    <a:moveTo>
                      <a:pt x="1" y="1"/>
                    </a:moveTo>
                    <a:cubicBezTo>
                      <a:pt x="5949" y="21261"/>
                      <a:pt x="10462" y="39126"/>
                      <a:pt x="2255" y="58432"/>
                    </a:cubicBezTo>
                    <a:lnTo>
                      <a:pt x="2255" y="60825"/>
                    </a:lnTo>
                    <a:cubicBezTo>
                      <a:pt x="10581" y="55374"/>
                      <a:pt x="37032" y="33881"/>
                      <a:pt x="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86;p49">
                <a:extLst>
                  <a:ext uri="{FF2B5EF4-FFF2-40B4-BE49-F238E27FC236}">
                    <a16:creationId xmlns:a16="http://schemas.microsoft.com/office/drawing/2014/main" id="{7116E92C-B789-4752-8140-6E15E604546B}"/>
                  </a:ext>
                </a:extLst>
              </p:cNvPr>
              <p:cNvSpPr/>
              <p:nvPr/>
            </p:nvSpPr>
            <p:spPr>
              <a:xfrm>
                <a:off x="-1340275" y="2781663"/>
                <a:ext cx="172200" cy="316325"/>
              </a:xfrm>
              <a:custGeom>
                <a:avLst/>
                <a:gdLst/>
                <a:ahLst/>
                <a:cxnLst/>
                <a:rect l="l" t="t" r="r" b="b"/>
                <a:pathLst>
                  <a:path w="6888" h="12653" extrusionOk="0">
                    <a:moveTo>
                      <a:pt x="2939" y="1"/>
                    </a:moveTo>
                    <a:cubicBezTo>
                      <a:pt x="2210" y="3040"/>
                      <a:pt x="1230" y="6010"/>
                      <a:pt x="4" y="8885"/>
                    </a:cubicBezTo>
                    <a:lnTo>
                      <a:pt x="0" y="12652"/>
                    </a:lnTo>
                    <a:cubicBezTo>
                      <a:pt x="0" y="12652"/>
                      <a:pt x="3146" y="11007"/>
                      <a:pt x="6887" y="7823"/>
                    </a:cubicBezTo>
                    <a:cubicBezTo>
                      <a:pt x="6400" y="6275"/>
                      <a:pt x="5687" y="4791"/>
                      <a:pt x="4913" y="3372"/>
                    </a:cubicBezTo>
                    <a:cubicBezTo>
                      <a:pt x="4288" y="2230"/>
                      <a:pt x="3610" y="1117"/>
                      <a:pt x="293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87;p49">
                <a:extLst>
                  <a:ext uri="{FF2B5EF4-FFF2-40B4-BE49-F238E27FC236}">
                    <a16:creationId xmlns:a16="http://schemas.microsoft.com/office/drawing/2014/main" id="{1271D73E-7434-4891-A072-853D2CA9B699}"/>
                  </a:ext>
                </a:extLst>
              </p:cNvPr>
              <p:cNvSpPr/>
              <p:nvPr/>
            </p:nvSpPr>
            <p:spPr>
              <a:xfrm>
                <a:off x="-1909875" y="170913"/>
                <a:ext cx="374600" cy="649375"/>
              </a:xfrm>
              <a:custGeom>
                <a:avLst/>
                <a:gdLst/>
                <a:ahLst/>
                <a:cxnLst/>
                <a:rect l="l" t="t" r="r" b="b"/>
                <a:pathLst>
                  <a:path w="14984" h="25975" extrusionOk="0">
                    <a:moveTo>
                      <a:pt x="8346" y="1"/>
                    </a:moveTo>
                    <a:cubicBezTo>
                      <a:pt x="8346" y="1"/>
                      <a:pt x="8346" y="1"/>
                      <a:pt x="8346" y="1"/>
                    </a:cubicBezTo>
                    <a:cubicBezTo>
                      <a:pt x="8027" y="665"/>
                      <a:pt x="7720" y="1317"/>
                      <a:pt x="7420" y="1953"/>
                    </a:cubicBezTo>
                    <a:cubicBezTo>
                      <a:pt x="2169" y="13062"/>
                      <a:pt x="1" y="19291"/>
                      <a:pt x="1" y="19291"/>
                    </a:cubicBezTo>
                    <a:lnTo>
                      <a:pt x="4027" y="24794"/>
                    </a:lnTo>
                    <a:lnTo>
                      <a:pt x="4891" y="25975"/>
                    </a:lnTo>
                    <a:cubicBezTo>
                      <a:pt x="14983" y="14666"/>
                      <a:pt x="8351" y="1"/>
                      <a:pt x="8346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88;p49">
                <a:extLst>
                  <a:ext uri="{FF2B5EF4-FFF2-40B4-BE49-F238E27FC236}">
                    <a16:creationId xmlns:a16="http://schemas.microsoft.com/office/drawing/2014/main" id="{0BB50052-8242-4133-8E34-BD700F15A013}"/>
                  </a:ext>
                </a:extLst>
              </p:cNvPr>
              <p:cNvSpPr/>
              <p:nvPr/>
            </p:nvSpPr>
            <p:spPr>
              <a:xfrm>
                <a:off x="-1909875" y="219713"/>
                <a:ext cx="2696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0785" h="22842" extrusionOk="0">
                    <a:moveTo>
                      <a:pt x="7420" y="1"/>
                    </a:moveTo>
                    <a:lnTo>
                      <a:pt x="7420" y="1"/>
                    </a:lnTo>
                    <a:cubicBezTo>
                      <a:pt x="2169" y="11110"/>
                      <a:pt x="1" y="17339"/>
                      <a:pt x="1" y="17339"/>
                    </a:cubicBezTo>
                    <a:lnTo>
                      <a:pt x="4027" y="22842"/>
                    </a:lnTo>
                    <a:cubicBezTo>
                      <a:pt x="10785" y="14349"/>
                      <a:pt x="8762" y="4300"/>
                      <a:pt x="7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89;p49">
                <a:extLst>
                  <a:ext uri="{FF2B5EF4-FFF2-40B4-BE49-F238E27FC236}">
                    <a16:creationId xmlns:a16="http://schemas.microsoft.com/office/drawing/2014/main" id="{7C994723-2494-4097-88FB-2658DE81D781}"/>
                  </a:ext>
                </a:extLst>
              </p:cNvPr>
              <p:cNvSpPr/>
              <p:nvPr/>
            </p:nvSpPr>
            <p:spPr>
              <a:xfrm>
                <a:off x="-2183975" y="178338"/>
                <a:ext cx="333500" cy="598400"/>
              </a:xfrm>
              <a:custGeom>
                <a:avLst/>
                <a:gdLst/>
                <a:ahLst/>
                <a:cxnLst/>
                <a:rect l="l" t="t" r="r" b="b"/>
                <a:pathLst>
                  <a:path w="13340" h="239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5" y="736"/>
                      <a:pt x="156" y="1456"/>
                      <a:pt x="233" y="2149"/>
                    </a:cubicBezTo>
                    <a:cubicBezTo>
                      <a:pt x="1588" y="14368"/>
                      <a:pt x="3004" y="20807"/>
                      <a:pt x="3004" y="20807"/>
                    </a:cubicBezTo>
                    <a:lnTo>
                      <a:pt x="9320" y="23381"/>
                    </a:lnTo>
                    <a:lnTo>
                      <a:pt x="10675" y="23936"/>
                    </a:lnTo>
                    <a:cubicBezTo>
                      <a:pt x="13339" y="9014"/>
                      <a:pt x="2" y="5"/>
                      <a:pt x="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90;p49">
                <a:extLst>
                  <a:ext uri="{FF2B5EF4-FFF2-40B4-BE49-F238E27FC236}">
                    <a16:creationId xmlns:a16="http://schemas.microsoft.com/office/drawing/2014/main" id="{B070F4FB-1485-4275-9E55-10B9C07C1B36}"/>
                  </a:ext>
                </a:extLst>
              </p:cNvPr>
              <p:cNvSpPr/>
              <p:nvPr/>
            </p:nvSpPr>
            <p:spPr>
              <a:xfrm>
                <a:off x="-2178175" y="232063"/>
                <a:ext cx="259700" cy="530800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212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56" y="12219"/>
                      <a:pt x="2772" y="18658"/>
                      <a:pt x="2772" y="18658"/>
                    </a:cubicBezTo>
                    <a:lnTo>
                      <a:pt x="9088" y="21232"/>
                    </a:lnTo>
                    <a:cubicBezTo>
                      <a:pt x="10388" y="10461"/>
                      <a:pt x="3398" y="2965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91;p49">
                <a:extLst>
                  <a:ext uri="{FF2B5EF4-FFF2-40B4-BE49-F238E27FC236}">
                    <a16:creationId xmlns:a16="http://schemas.microsoft.com/office/drawing/2014/main" id="{BF3BDECB-A353-44F8-B19B-6AC2B1718FA8}"/>
                  </a:ext>
                </a:extLst>
              </p:cNvPr>
              <p:cNvSpPr/>
              <p:nvPr/>
            </p:nvSpPr>
            <p:spPr>
              <a:xfrm>
                <a:off x="-2098225" y="2534138"/>
                <a:ext cx="563225" cy="563850"/>
              </a:xfrm>
              <a:custGeom>
                <a:avLst/>
                <a:gdLst/>
                <a:ahLst/>
                <a:cxnLst/>
                <a:rect l="l" t="t" r="r" b="b"/>
                <a:pathLst>
                  <a:path w="22529" h="22554" extrusionOk="0">
                    <a:moveTo>
                      <a:pt x="11214" y="0"/>
                    </a:moveTo>
                    <a:cubicBezTo>
                      <a:pt x="5016" y="0"/>
                      <a:pt x="0" y="12625"/>
                      <a:pt x="15117" y="19433"/>
                    </a:cubicBezTo>
                    <a:lnTo>
                      <a:pt x="15117" y="19433"/>
                    </a:lnTo>
                    <a:cubicBezTo>
                      <a:pt x="13148" y="18696"/>
                      <a:pt x="10090" y="17737"/>
                      <a:pt x="7504" y="17737"/>
                    </a:cubicBezTo>
                    <a:cubicBezTo>
                      <a:pt x="5194" y="17737"/>
                      <a:pt x="3262" y="18503"/>
                      <a:pt x="2822" y="20876"/>
                    </a:cubicBezTo>
                    <a:cubicBezTo>
                      <a:pt x="2661" y="21753"/>
                      <a:pt x="3361" y="22553"/>
                      <a:pt x="4254" y="22553"/>
                    </a:cubicBezTo>
                    <a:lnTo>
                      <a:pt x="20599" y="22553"/>
                    </a:lnTo>
                    <a:cubicBezTo>
                      <a:pt x="21735" y="22553"/>
                      <a:pt x="22528" y="21424"/>
                      <a:pt x="22141" y="20357"/>
                    </a:cubicBezTo>
                    <a:lnTo>
                      <a:pt x="16112" y="3721"/>
                    </a:lnTo>
                    <a:cubicBezTo>
                      <a:pt x="15654" y="2463"/>
                      <a:pt x="14812" y="1360"/>
                      <a:pt x="13657" y="686"/>
                    </a:cubicBezTo>
                    <a:cubicBezTo>
                      <a:pt x="12851" y="215"/>
                      <a:pt x="12022" y="0"/>
                      <a:pt x="11214" y="0"/>
                    </a:cubicBezTo>
                    <a:close/>
                  </a:path>
                </a:pathLst>
              </a:custGeom>
              <a:solidFill>
                <a:srgbClr val="DAEE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92;p49">
                <a:extLst>
                  <a:ext uri="{FF2B5EF4-FFF2-40B4-BE49-F238E27FC236}">
                    <a16:creationId xmlns:a16="http://schemas.microsoft.com/office/drawing/2014/main" id="{B43546D4-7A9D-4EB0-83CB-F640EF189202}"/>
                  </a:ext>
                </a:extLst>
              </p:cNvPr>
              <p:cNvSpPr/>
              <p:nvPr/>
            </p:nvSpPr>
            <p:spPr>
              <a:xfrm>
                <a:off x="-2098225" y="2534138"/>
                <a:ext cx="563225" cy="563850"/>
              </a:xfrm>
              <a:custGeom>
                <a:avLst/>
                <a:gdLst/>
                <a:ahLst/>
                <a:cxnLst/>
                <a:rect l="l" t="t" r="r" b="b"/>
                <a:pathLst>
                  <a:path w="22529" h="22554" extrusionOk="0">
                    <a:moveTo>
                      <a:pt x="11214" y="0"/>
                    </a:moveTo>
                    <a:cubicBezTo>
                      <a:pt x="5016" y="0"/>
                      <a:pt x="0" y="12625"/>
                      <a:pt x="15117" y="19433"/>
                    </a:cubicBezTo>
                    <a:lnTo>
                      <a:pt x="15117" y="19433"/>
                    </a:lnTo>
                    <a:cubicBezTo>
                      <a:pt x="13148" y="18696"/>
                      <a:pt x="10090" y="17737"/>
                      <a:pt x="7504" y="17737"/>
                    </a:cubicBezTo>
                    <a:cubicBezTo>
                      <a:pt x="5194" y="17737"/>
                      <a:pt x="3262" y="18503"/>
                      <a:pt x="2822" y="20876"/>
                    </a:cubicBezTo>
                    <a:cubicBezTo>
                      <a:pt x="2661" y="21753"/>
                      <a:pt x="3361" y="22553"/>
                      <a:pt x="4254" y="22553"/>
                    </a:cubicBezTo>
                    <a:lnTo>
                      <a:pt x="20599" y="22553"/>
                    </a:lnTo>
                    <a:cubicBezTo>
                      <a:pt x="21735" y="22553"/>
                      <a:pt x="22528" y="21424"/>
                      <a:pt x="22141" y="20357"/>
                    </a:cubicBezTo>
                    <a:lnTo>
                      <a:pt x="16112" y="3721"/>
                    </a:lnTo>
                    <a:cubicBezTo>
                      <a:pt x="15654" y="2463"/>
                      <a:pt x="14812" y="1360"/>
                      <a:pt x="13657" y="686"/>
                    </a:cubicBezTo>
                    <a:cubicBezTo>
                      <a:pt x="12851" y="215"/>
                      <a:pt x="12022" y="0"/>
                      <a:pt x="1121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93;p49">
                <a:extLst>
                  <a:ext uri="{FF2B5EF4-FFF2-40B4-BE49-F238E27FC236}">
                    <a16:creationId xmlns:a16="http://schemas.microsoft.com/office/drawing/2014/main" id="{58753615-B500-486C-B2C1-57531DA29F75}"/>
                  </a:ext>
                </a:extLst>
              </p:cNvPr>
              <p:cNvSpPr/>
              <p:nvPr/>
            </p:nvSpPr>
            <p:spPr>
              <a:xfrm>
                <a:off x="-2361300" y="2324188"/>
                <a:ext cx="245975" cy="773800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30952" extrusionOk="0">
                    <a:moveTo>
                      <a:pt x="9839" y="0"/>
                    </a:moveTo>
                    <a:lnTo>
                      <a:pt x="2268" y="1613"/>
                    </a:lnTo>
                    <a:lnTo>
                      <a:pt x="7249" y="28261"/>
                    </a:lnTo>
                    <a:cubicBezTo>
                      <a:pt x="7249" y="28261"/>
                      <a:pt x="6678" y="28206"/>
                      <a:pt x="5854" y="28206"/>
                    </a:cubicBezTo>
                    <a:cubicBezTo>
                      <a:pt x="4250" y="28206"/>
                      <a:pt x="1684" y="28413"/>
                      <a:pt x="484" y="29632"/>
                    </a:cubicBezTo>
                    <a:cubicBezTo>
                      <a:pt x="0" y="30122"/>
                      <a:pt x="342" y="30951"/>
                      <a:pt x="1029" y="30951"/>
                    </a:cubicBezTo>
                    <a:lnTo>
                      <a:pt x="8371" y="30951"/>
                    </a:lnTo>
                    <a:cubicBezTo>
                      <a:pt x="9184" y="30951"/>
                      <a:pt x="9839" y="30293"/>
                      <a:pt x="9839" y="29484"/>
                    </a:cubicBezTo>
                    <a:lnTo>
                      <a:pt x="983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94;p49">
                <a:extLst>
                  <a:ext uri="{FF2B5EF4-FFF2-40B4-BE49-F238E27FC236}">
                    <a16:creationId xmlns:a16="http://schemas.microsoft.com/office/drawing/2014/main" id="{3E0BA07B-6C2C-4657-8D55-07BFECCABB1B}"/>
                  </a:ext>
                </a:extLst>
              </p:cNvPr>
              <p:cNvSpPr/>
              <p:nvPr/>
            </p:nvSpPr>
            <p:spPr>
              <a:xfrm>
                <a:off x="-2304625" y="2324188"/>
                <a:ext cx="189300" cy="372100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14884" extrusionOk="0">
                    <a:moveTo>
                      <a:pt x="7572" y="0"/>
                    </a:moveTo>
                    <a:lnTo>
                      <a:pt x="1" y="1613"/>
                    </a:lnTo>
                    <a:lnTo>
                      <a:pt x="1543" y="9871"/>
                    </a:lnTo>
                    <a:cubicBezTo>
                      <a:pt x="2653" y="11219"/>
                      <a:pt x="4014" y="12339"/>
                      <a:pt x="5417" y="13368"/>
                    </a:cubicBezTo>
                    <a:cubicBezTo>
                      <a:pt x="6127" y="13887"/>
                      <a:pt x="6849" y="14384"/>
                      <a:pt x="7572" y="14884"/>
                    </a:cubicBezTo>
                    <a:lnTo>
                      <a:pt x="75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95;p49">
                <a:extLst>
                  <a:ext uri="{FF2B5EF4-FFF2-40B4-BE49-F238E27FC236}">
                    <a16:creationId xmlns:a16="http://schemas.microsoft.com/office/drawing/2014/main" id="{7F776FCC-33A3-42C8-8222-BB46F9B3D12B}"/>
                  </a:ext>
                </a:extLst>
              </p:cNvPr>
              <p:cNvSpPr/>
              <p:nvPr/>
            </p:nvSpPr>
            <p:spPr>
              <a:xfrm>
                <a:off x="-2713650" y="587238"/>
                <a:ext cx="1420000" cy="2510750"/>
              </a:xfrm>
              <a:custGeom>
                <a:avLst/>
                <a:gdLst/>
                <a:ahLst/>
                <a:cxnLst/>
                <a:rect l="l" t="t" r="r" b="b"/>
                <a:pathLst>
                  <a:path w="56800" h="100430" extrusionOk="0">
                    <a:moveTo>
                      <a:pt x="29276" y="0"/>
                    </a:moveTo>
                    <a:cubicBezTo>
                      <a:pt x="28543" y="0"/>
                      <a:pt x="27805" y="93"/>
                      <a:pt x="27081" y="286"/>
                    </a:cubicBezTo>
                    <a:cubicBezTo>
                      <a:pt x="25900" y="606"/>
                      <a:pt x="24797" y="1173"/>
                      <a:pt x="23855" y="1954"/>
                    </a:cubicBezTo>
                    <a:cubicBezTo>
                      <a:pt x="21572" y="3828"/>
                      <a:pt x="19604" y="8289"/>
                      <a:pt x="18694" y="10615"/>
                    </a:cubicBezTo>
                    <a:cubicBezTo>
                      <a:pt x="18343" y="11505"/>
                      <a:pt x="17481" y="12092"/>
                      <a:pt x="16526" y="12096"/>
                    </a:cubicBezTo>
                    <a:cubicBezTo>
                      <a:pt x="16243" y="12096"/>
                      <a:pt x="15930" y="12096"/>
                      <a:pt x="15591" y="12092"/>
                    </a:cubicBezTo>
                    <a:cubicBezTo>
                      <a:pt x="15258" y="12280"/>
                      <a:pt x="14880" y="12380"/>
                      <a:pt x="14496" y="12380"/>
                    </a:cubicBezTo>
                    <a:cubicBezTo>
                      <a:pt x="14490" y="12380"/>
                      <a:pt x="14484" y="12380"/>
                      <a:pt x="14478" y="12380"/>
                    </a:cubicBezTo>
                    <a:cubicBezTo>
                      <a:pt x="14343" y="12380"/>
                      <a:pt x="14201" y="12380"/>
                      <a:pt x="14053" y="12380"/>
                    </a:cubicBezTo>
                    <a:cubicBezTo>
                      <a:pt x="11605" y="12380"/>
                      <a:pt x="7404" y="12296"/>
                      <a:pt x="3901" y="11822"/>
                    </a:cubicBezTo>
                    <a:cubicBezTo>
                      <a:pt x="3794" y="11805"/>
                      <a:pt x="3688" y="11796"/>
                      <a:pt x="3582" y="11789"/>
                    </a:cubicBezTo>
                    <a:cubicBezTo>
                      <a:pt x="1462" y="12567"/>
                      <a:pt x="1" y="14744"/>
                      <a:pt x="446" y="17154"/>
                    </a:cubicBezTo>
                    <a:cubicBezTo>
                      <a:pt x="1030" y="20321"/>
                      <a:pt x="2975" y="22734"/>
                      <a:pt x="6091" y="24370"/>
                    </a:cubicBezTo>
                    <a:cubicBezTo>
                      <a:pt x="7481" y="25095"/>
                      <a:pt x="9107" y="25670"/>
                      <a:pt x="10949" y="26082"/>
                    </a:cubicBezTo>
                    <a:cubicBezTo>
                      <a:pt x="13338" y="26622"/>
                      <a:pt x="16090" y="26894"/>
                      <a:pt x="19172" y="26894"/>
                    </a:cubicBezTo>
                    <a:cubicBezTo>
                      <a:pt x="20752" y="26894"/>
                      <a:pt x="22417" y="26822"/>
                      <a:pt x="24165" y="26679"/>
                    </a:cubicBezTo>
                    <a:lnTo>
                      <a:pt x="24165" y="26679"/>
                    </a:lnTo>
                    <a:lnTo>
                      <a:pt x="24120" y="26795"/>
                    </a:lnTo>
                    <a:cubicBezTo>
                      <a:pt x="22262" y="28334"/>
                      <a:pt x="20081" y="29660"/>
                      <a:pt x="18852" y="31699"/>
                    </a:cubicBezTo>
                    <a:cubicBezTo>
                      <a:pt x="18804" y="31773"/>
                      <a:pt x="18759" y="31850"/>
                      <a:pt x="18714" y="31931"/>
                    </a:cubicBezTo>
                    <a:cubicBezTo>
                      <a:pt x="18662" y="32024"/>
                      <a:pt x="18610" y="32121"/>
                      <a:pt x="18562" y="32218"/>
                    </a:cubicBezTo>
                    <a:cubicBezTo>
                      <a:pt x="19375" y="31808"/>
                      <a:pt x="20246" y="31521"/>
                      <a:pt x="21143" y="31373"/>
                    </a:cubicBezTo>
                    <a:lnTo>
                      <a:pt x="21143" y="31373"/>
                    </a:lnTo>
                    <a:cubicBezTo>
                      <a:pt x="20452" y="31811"/>
                      <a:pt x="19910" y="32447"/>
                      <a:pt x="19417" y="33102"/>
                    </a:cubicBezTo>
                    <a:cubicBezTo>
                      <a:pt x="18123" y="34821"/>
                      <a:pt x="17110" y="36734"/>
                      <a:pt x="16407" y="38769"/>
                    </a:cubicBezTo>
                    <a:cubicBezTo>
                      <a:pt x="17207" y="38082"/>
                      <a:pt x="18062" y="37460"/>
                      <a:pt x="18968" y="36915"/>
                    </a:cubicBezTo>
                    <a:lnTo>
                      <a:pt x="18968" y="36915"/>
                    </a:lnTo>
                    <a:cubicBezTo>
                      <a:pt x="17672" y="38273"/>
                      <a:pt x="16662" y="39873"/>
                      <a:pt x="15991" y="41624"/>
                    </a:cubicBezTo>
                    <a:cubicBezTo>
                      <a:pt x="15923" y="41802"/>
                      <a:pt x="15855" y="41982"/>
                      <a:pt x="15797" y="42163"/>
                    </a:cubicBezTo>
                    <a:cubicBezTo>
                      <a:pt x="15933" y="42102"/>
                      <a:pt x="16072" y="42043"/>
                      <a:pt x="16210" y="41989"/>
                    </a:cubicBezTo>
                    <a:cubicBezTo>
                      <a:pt x="16943" y="41692"/>
                      <a:pt x="17691" y="41434"/>
                      <a:pt x="18449" y="41218"/>
                    </a:cubicBezTo>
                    <a:lnTo>
                      <a:pt x="18449" y="41218"/>
                    </a:lnTo>
                    <a:lnTo>
                      <a:pt x="12891" y="55346"/>
                    </a:lnTo>
                    <a:cubicBezTo>
                      <a:pt x="10636" y="61066"/>
                      <a:pt x="11491" y="67556"/>
                      <a:pt x="15201" y="72462"/>
                    </a:cubicBezTo>
                    <a:cubicBezTo>
                      <a:pt x="21665" y="81017"/>
                      <a:pt x="32210" y="88404"/>
                      <a:pt x="40052" y="100429"/>
                    </a:cubicBezTo>
                    <a:lnTo>
                      <a:pt x="52436" y="100429"/>
                    </a:lnTo>
                    <a:cubicBezTo>
                      <a:pt x="54932" y="100429"/>
                      <a:pt x="56800" y="98139"/>
                      <a:pt x="56294" y="95691"/>
                    </a:cubicBezTo>
                    <a:lnTo>
                      <a:pt x="37942" y="7047"/>
                    </a:lnTo>
                    <a:cubicBezTo>
                      <a:pt x="37042" y="2700"/>
                      <a:pt x="33223" y="0"/>
                      <a:pt x="29276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96;p49">
                <a:extLst>
                  <a:ext uri="{FF2B5EF4-FFF2-40B4-BE49-F238E27FC236}">
                    <a16:creationId xmlns:a16="http://schemas.microsoft.com/office/drawing/2014/main" id="{4FE830A6-A85C-4C31-85FD-CF6E966A0AAD}"/>
                  </a:ext>
                </a:extLst>
              </p:cNvPr>
              <p:cNvSpPr/>
              <p:nvPr/>
            </p:nvSpPr>
            <p:spPr>
              <a:xfrm>
                <a:off x="-2713550" y="594438"/>
                <a:ext cx="1365800" cy="2503625"/>
              </a:xfrm>
              <a:custGeom>
                <a:avLst/>
                <a:gdLst/>
                <a:ahLst/>
                <a:cxnLst/>
                <a:rect l="l" t="t" r="r" b="b"/>
                <a:pathLst>
                  <a:path w="54632" h="100145" extrusionOk="0">
                    <a:moveTo>
                      <a:pt x="27234" y="0"/>
                    </a:moveTo>
                    <a:cubicBezTo>
                      <a:pt x="27183" y="0"/>
                      <a:pt x="27131" y="1"/>
                      <a:pt x="27080" y="2"/>
                    </a:cubicBezTo>
                    <a:cubicBezTo>
                      <a:pt x="25896" y="321"/>
                      <a:pt x="24797" y="889"/>
                      <a:pt x="23851" y="1669"/>
                    </a:cubicBezTo>
                    <a:cubicBezTo>
                      <a:pt x="21571" y="3543"/>
                      <a:pt x="19603" y="8001"/>
                      <a:pt x="18690" y="10330"/>
                    </a:cubicBezTo>
                    <a:cubicBezTo>
                      <a:pt x="18342" y="11221"/>
                      <a:pt x="17481" y="11808"/>
                      <a:pt x="16522" y="11811"/>
                    </a:cubicBezTo>
                    <a:lnTo>
                      <a:pt x="16464" y="11811"/>
                    </a:lnTo>
                    <a:cubicBezTo>
                      <a:pt x="15987" y="11811"/>
                      <a:pt x="15519" y="11901"/>
                      <a:pt x="15058" y="12024"/>
                    </a:cubicBezTo>
                    <a:cubicBezTo>
                      <a:pt x="14868" y="12072"/>
                      <a:pt x="14671" y="12098"/>
                      <a:pt x="14474" y="12098"/>
                    </a:cubicBezTo>
                    <a:cubicBezTo>
                      <a:pt x="14377" y="12098"/>
                      <a:pt x="14277" y="12098"/>
                      <a:pt x="14173" y="12098"/>
                    </a:cubicBezTo>
                    <a:cubicBezTo>
                      <a:pt x="11747" y="12098"/>
                      <a:pt x="7460" y="12019"/>
                      <a:pt x="3897" y="11537"/>
                    </a:cubicBezTo>
                    <a:cubicBezTo>
                      <a:pt x="3794" y="11524"/>
                      <a:pt x="3687" y="11511"/>
                      <a:pt x="3581" y="11504"/>
                    </a:cubicBezTo>
                    <a:cubicBezTo>
                      <a:pt x="1461" y="12279"/>
                      <a:pt x="0" y="14459"/>
                      <a:pt x="445" y="16869"/>
                    </a:cubicBezTo>
                    <a:cubicBezTo>
                      <a:pt x="1026" y="20037"/>
                      <a:pt x="2971" y="22449"/>
                      <a:pt x="6090" y="24085"/>
                    </a:cubicBezTo>
                    <a:cubicBezTo>
                      <a:pt x="7481" y="24814"/>
                      <a:pt x="9106" y="25388"/>
                      <a:pt x="10948" y="25798"/>
                    </a:cubicBezTo>
                    <a:cubicBezTo>
                      <a:pt x="13337" y="26337"/>
                      <a:pt x="16090" y="26609"/>
                      <a:pt x="19171" y="26609"/>
                    </a:cubicBezTo>
                    <a:cubicBezTo>
                      <a:pt x="20750" y="26609"/>
                      <a:pt x="22415" y="26538"/>
                      <a:pt x="24161" y="26394"/>
                    </a:cubicBezTo>
                    <a:lnTo>
                      <a:pt x="24161" y="26394"/>
                    </a:lnTo>
                    <a:lnTo>
                      <a:pt x="24158" y="26407"/>
                    </a:lnTo>
                    <a:cubicBezTo>
                      <a:pt x="25055" y="26201"/>
                      <a:pt x="25909" y="25836"/>
                      <a:pt x="26748" y="25456"/>
                    </a:cubicBezTo>
                    <a:cubicBezTo>
                      <a:pt x="27271" y="25217"/>
                      <a:pt x="27806" y="24998"/>
                      <a:pt x="28332" y="24759"/>
                    </a:cubicBezTo>
                    <a:cubicBezTo>
                      <a:pt x="28851" y="24520"/>
                      <a:pt x="29367" y="24278"/>
                      <a:pt x="29913" y="24104"/>
                    </a:cubicBezTo>
                    <a:cubicBezTo>
                      <a:pt x="30322" y="23975"/>
                      <a:pt x="30776" y="23881"/>
                      <a:pt x="31224" y="23881"/>
                    </a:cubicBezTo>
                    <a:cubicBezTo>
                      <a:pt x="31612" y="23881"/>
                      <a:pt x="31995" y="23952"/>
                      <a:pt x="32338" y="24130"/>
                    </a:cubicBezTo>
                    <a:cubicBezTo>
                      <a:pt x="32929" y="24433"/>
                      <a:pt x="33158" y="25049"/>
                      <a:pt x="32987" y="25678"/>
                    </a:cubicBezTo>
                    <a:cubicBezTo>
                      <a:pt x="32742" y="26585"/>
                      <a:pt x="31958" y="27311"/>
                      <a:pt x="31258" y="27885"/>
                    </a:cubicBezTo>
                    <a:cubicBezTo>
                      <a:pt x="30471" y="28530"/>
                      <a:pt x="29590" y="29059"/>
                      <a:pt x="28671" y="29488"/>
                    </a:cubicBezTo>
                    <a:cubicBezTo>
                      <a:pt x="26806" y="30359"/>
                      <a:pt x="24822" y="30801"/>
                      <a:pt x="22809" y="31162"/>
                    </a:cubicBezTo>
                    <a:cubicBezTo>
                      <a:pt x="22071" y="31298"/>
                      <a:pt x="21326" y="31420"/>
                      <a:pt x="20574" y="31517"/>
                    </a:cubicBezTo>
                    <a:cubicBezTo>
                      <a:pt x="20139" y="31898"/>
                      <a:pt x="19764" y="32352"/>
                      <a:pt x="19416" y="32817"/>
                    </a:cubicBezTo>
                    <a:cubicBezTo>
                      <a:pt x="18122" y="34536"/>
                      <a:pt x="17106" y="36449"/>
                      <a:pt x="16403" y="38485"/>
                    </a:cubicBezTo>
                    <a:cubicBezTo>
                      <a:pt x="17203" y="37794"/>
                      <a:pt x="18061" y="37175"/>
                      <a:pt x="18964" y="36630"/>
                    </a:cubicBezTo>
                    <a:lnTo>
                      <a:pt x="18964" y="36630"/>
                    </a:lnTo>
                    <a:cubicBezTo>
                      <a:pt x="17671" y="37988"/>
                      <a:pt x="16658" y="39588"/>
                      <a:pt x="15987" y="41339"/>
                    </a:cubicBezTo>
                    <a:cubicBezTo>
                      <a:pt x="15919" y="41517"/>
                      <a:pt x="15851" y="41697"/>
                      <a:pt x="15793" y="41875"/>
                    </a:cubicBezTo>
                    <a:cubicBezTo>
                      <a:pt x="15929" y="41817"/>
                      <a:pt x="16068" y="41759"/>
                      <a:pt x="16206" y="41701"/>
                    </a:cubicBezTo>
                    <a:cubicBezTo>
                      <a:pt x="16939" y="41404"/>
                      <a:pt x="17687" y="41146"/>
                      <a:pt x="18448" y="40930"/>
                    </a:cubicBezTo>
                    <a:lnTo>
                      <a:pt x="18448" y="40930"/>
                    </a:lnTo>
                    <a:lnTo>
                      <a:pt x="12887" y="55062"/>
                    </a:lnTo>
                    <a:cubicBezTo>
                      <a:pt x="10635" y="60781"/>
                      <a:pt x="11487" y="67271"/>
                      <a:pt x="15197" y="72174"/>
                    </a:cubicBezTo>
                    <a:cubicBezTo>
                      <a:pt x="21661" y="80732"/>
                      <a:pt x="32206" y="88119"/>
                      <a:pt x="40048" y="100144"/>
                    </a:cubicBezTo>
                    <a:lnTo>
                      <a:pt x="51851" y="100144"/>
                    </a:lnTo>
                    <a:cubicBezTo>
                      <a:pt x="53625" y="99438"/>
                      <a:pt x="54631" y="97557"/>
                      <a:pt x="54244" y="95690"/>
                    </a:cubicBezTo>
                    <a:lnTo>
                      <a:pt x="35893" y="7047"/>
                    </a:lnTo>
                    <a:cubicBezTo>
                      <a:pt x="34992" y="2700"/>
                      <a:pt x="31179" y="0"/>
                      <a:pt x="2723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97;p49">
                <a:extLst>
                  <a:ext uri="{FF2B5EF4-FFF2-40B4-BE49-F238E27FC236}">
                    <a16:creationId xmlns:a16="http://schemas.microsoft.com/office/drawing/2014/main" id="{55E1F5CF-AB63-4127-A0EB-76D4EF693681}"/>
                  </a:ext>
                </a:extLst>
              </p:cNvPr>
              <p:cNvSpPr/>
              <p:nvPr/>
            </p:nvSpPr>
            <p:spPr>
              <a:xfrm>
                <a:off x="-1828000" y="2568263"/>
                <a:ext cx="518950" cy="529725"/>
              </a:xfrm>
              <a:custGeom>
                <a:avLst/>
                <a:gdLst/>
                <a:ahLst/>
                <a:cxnLst/>
                <a:rect l="l" t="t" r="r" b="b"/>
                <a:pathLst>
                  <a:path w="20758" h="21189" extrusionOk="0">
                    <a:moveTo>
                      <a:pt x="6380" y="0"/>
                    </a:moveTo>
                    <a:cubicBezTo>
                      <a:pt x="5737" y="0"/>
                      <a:pt x="5083" y="124"/>
                      <a:pt x="4471" y="315"/>
                    </a:cubicBezTo>
                    <a:cubicBezTo>
                      <a:pt x="3152" y="724"/>
                      <a:pt x="1965" y="1514"/>
                      <a:pt x="1281" y="2734"/>
                    </a:cubicBezTo>
                    <a:cubicBezTo>
                      <a:pt x="652" y="3853"/>
                      <a:pt x="503" y="5172"/>
                      <a:pt x="600" y="6434"/>
                    </a:cubicBezTo>
                    <a:cubicBezTo>
                      <a:pt x="707" y="7837"/>
                      <a:pt x="1107" y="9218"/>
                      <a:pt x="1661" y="10501"/>
                    </a:cubicBezTo>
                    <a:cubicBezTo>
                      <a:pt x="2194" y="11734"/>
                      <a:pt x="2871" y="12917"/>
                      <a:pt x="3719" y="13963"/>
                    </a:cubicBezTo>
                    <a:cubicBezTo>
                      <a:pt x="3797" y="14059"/>
                      <a:pt x="3748" y="14198"/>
                      <a:pt x="3616" y="14205"/>
                    </a:cubicBezTo>
                    <a:cubicBezTo>
                      <a:pt x="2984" y="14243"/>
                      <a:pt x="2352" y="14317"/>
                      <a:pt x="1726" y="14430"/>
                    </a:cubicBezTo>
                    <a:cubicBezTo>
                      <a:pt x="1149" y="14537"/>
                      <a:pt x="558" y="14682"/>
                      <a:pt x="0" y="14908"/>
                    </a:cubicBezTo>
                    <a:cubicBezTo>
                      <a:pt x="1655" y="16914"/>
                      <a:pt x="3200" y="19011"/>
                      <a:pt x="4626" y="21188"/>
                    </a:cubicBezTo>
                    <a:lnTo>
                      <a:pt x="17013" y="21188"/>
                    </a:lnTo>
                    <a:cubicBezTo>
                      <a:pt x="18793" y="21188"/>
                      <a:pt x="20251" y="20021"/>
                      <a:pt x="20758" y="18459"/>
                    </a:cubicBezTo>
                    <a:cubicBezTo>
                      <a:pt x="20729" y="18421"/>
                      <a:pt x="20700" y="18375"/>
                      <a:pt x="20674" y="18333"/>
                    </a:cubicBezTo>
                    <a:cubicBezTo>
                      <a:pt x="20380" y="17898"/>
                      <a:pt x="20064" y="17475"/>
                      <a:pt x="19768" y="17043"/>
                    </a:cubicBezTo>
                    <a:cubicBezTo>
                      <a:pt x="19403" y="16514"/>
                      <a:pt x="19039" y="15985"/>
                      <a:pt x="18671" y="15463"/>
                    </a:cubicBezTo>
                    <a:cubicBezTo>
                      <a:pt x="17197" y="13356"/>
                      <a:pt x="15697" y="11269"/>
                      <a:pt x="14219" y="9169"/>
                    </a:cubicBezTo>
                    <a:cubicBezTo>
                      <a:pt x="13532" y="8192"/>
                      <a:pt x="12829" y="7218"/>
                      <a:pt x="12174" y="6218"/>
                    </a:cubicBezTo>
                    <a:cubicBezTo>
                      <a:pt x="11755" y="5579"/>
                      <a:pt x="11400" y="4898"/>
                      <a:pt x="11048" y="4221"/>
                    </a:cubicBezTo>
                    <a:cubicBezTo>
                      <a:pt x="10429" y="3011"/>
                      <a:pt x="9832" y="1666"/>
                      <a:pt x="8758" y="785"/>
                    </a:cubicBezTo>
                    <a:cubicBezTo>
                      <a:pt x="8065" y="218"/>
                      <a:pt x="7232" y="0"/>
                      <a:pt x="638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98;p49">
                <a:extLst>
                  <a:ext uri="{FF2B5EF4-FFF2-40B4-BE49-F238E27FC236}">
                    <a16:creationId xmlns:a16="http://schemas.microsoft.com/office/drawing/2014/main" id="{2055CFAA-D9FE-494D-AECF-643101691BB7}"/>
                  </a:ext>
                </a:extLst>
              </p:cNvPr>
              <p:cNvSpPr/>
              <p:nvPr/>
            </p:nvSpPr>
            <p:spPr>
              <a:xfrm>
                <a:off x="-2454850" y="973963"/>
                <a:ext cx="236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34" extrusionOk="0">
                    <a:moveTo>
                      <a:pt x="471" y="1"/>
                    </a:moveTo>
                    <a:cubicBezTo>
                      <a:pt x="0" y="1"/>
                      <a:pt x="0" y="733"/>
                      <a:pt x="471" y="733"/>
                    </a:cubicBezTo>
                    <a:cubicBezTo>
                      <a:pt x="946" y="733"/>
                      <a:pt x="946" y="1"/>
                      <a:pt x="471" y="1"/>
                    </a:cubicBezTo>
                    <a:close/>
                  </a:path>
                </a:pathLst>
              </a:custGeom>
              <a:solidFill>
                <a:srgbClr val="390A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99;p49">
                <a:extLst>
                  <a:ext uri="{FF2B5EF4-FFF2-40B4-BE49-F238E27FC236}">
                    <a16:creationId xmlns:a16="http://schemas.microsoft.com/office/drawing/2014/main" id="{F3454D94-9AC5-475E-B05F-5F8802B440B0}"/>
                  </a:ext>
                </a:extLst>
              </p:cNvPr>
              <p:cNvSpPr/>
              <p:nvPr/>
            </p:nvSpPr>
            <p:spPr>
              <a:xfrm>
                <a:off x="-2438000" y="949688"/>
                <a:ext cx="236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34" extrusionOk="0">
                    <a:moveTo>
                      <a:pt x="472" y="1"/>
                    </a:moveTo>
                    <a:cubicBezTo>
                      <a:pt x="1" y="1"/>
                      <a:pt x="1" y="733"/>
                      <a:pt x="472" y="733"/>
                    </a:cubicBezTo>
                    <a:cubicBezTo>
                      <a:pt x="946" y="733"/>
                      <a:pt x="946" y="1"/>
                      <a:pt x="472" y="1"/>
                    </a:cubicBezTo>
                    <a:close/>
                  </a:path>
                </a:pathLst>
              </a:custGeom>
              <a:solidFill>
                <a:srgbClr val="390A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00;p49">
                <a:extLst>
                  <a:ext uri="{FF2B5EF4-FFF2-40B4-BE49-F238E27FC236}">
                    <a16:creationId xmlns:a16="http://schemas.microsoft.com/office/drawing/2014/main" id="{6A281237-99F1-4915-BB36-68AA8FA49EFA}"/>
                  </a:ext>
                </a:extLst>
              </p:cNvPr>
              <p:cNvSpPr/>
              <p:nvPr/>
            </p:nvSpPr>
            <p:spPr>
              <a:xfrm>
                <a:off x="-2420425" y="977438"/>
                <a:ext cx="2365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33" extrusionOk="0">
                    <a:moveTo>
                      <a:pt x="472" y="1"/>
                    </a:moveTo>
                    <a:cubicBezTo>
                      <a:pt x="1" y="1"/>
                      <a:pt x="1" y="733"/>
                      <a:pt x="472" y="733"/>
                    </a:cubicBezTo>
                    <a:cubicBezTo>
                      <a:pt x="946" y="733"/>
                      <a:pt x="943" y="1"/>
                      <a:pt x="472" y="1"/>
                    </a:cubicBezTo>
                    <a:close/>
                  </a:path>
                </a:pathLst>
              </a:custGeom>
              <a:solidFill>
                <a:srgbClr val="390A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01;p49">
                <a:extLst>
                  <a:ext uri="{FF2B5EF4-FFF2-40B4-BE49-F238E27FC236}">
                    <a16:creationId xmlns:a16="http://schemas.microsoft.com/office/drawing/2014/main" id="{4209338A-F788-4F76-9968-F8BAA28A99FD}"/>
                  </a:ext>
                </a:extLst>
              </p:cNvPr>
              <p:cNvSpPr/>
              <p:nvPr/>
            </p:nvSpPr>
            <p:spPr>
              <a:xfrm>
                <a:off x="-2197450" y="827088"/>
                <a:ext cx="514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3025" extrusionOk="0">
                    <a:moveTo>
                      <a:pt x="1233" y="1"/>
                    </a:moveTo>
                    <a:cubicBezTo>
                      <a:pt x="1108" y="1"/>
                      <a:pt x="982" y="29"/>
                      <a:pt x="869" y="82"/>
                    </a:cubicBezTo>
                    <a:cubicBezTo>
                      <a:pt x="601" y="211"/>
                      <a:pt x="407" y="457"/>
                      <a:pt x="291" y="724"/>
                    </a:cubicBezTo>
                    <a:cubicBezTo>
                      <a:pt x="69" y="1253"/>
                      <a:pt x="1" y="2040"/>
                      <a:pt x="288" y="2557"/>
                    </a:cubicBezTo>
                    <a:cubicBezTo>
                      <a:pt x="434" y="2820"/>
                      <a:pt x="716" y="3025"/>
                      <a:pt x="1014" y="3025"/>
                    </a:cubicBezTo>
                    <a:cubicBezTo>
                      <a:pt x="1045" y="3025"/>
                      <a:pt x="1076" y="3022"/>
                      <a:pt x="1107" y="3018"/>
                    </a:cubicBezTo>
                    <a:cubicBezTo>
                      <a:pt x="1294" y="2982"/>
                      <a:pt x="1462" y="2882"/>
                      <a:pt x="1585" y="2734"/>
                    </a:cubicBezTo>
                    <a:cubicBezTo>
                      <a:pt x="1704" y="2589"/>
                      <a:pt x="1798" y="2421"/>
                      <a:pt x="1859" y="2240"/>
                    </a:cubicBezTo>
                    <a:cubicBezTo>
                      <a:pt x="1994" y="1876"/>
                      <a:pt x="2056" y="1486"/>
                      <a:pt x="2040" y="1095"/>
                    </a:cubicBezTo>
                    <a:cubicBezTo>
                      <a:pt x="2036" y="1034"/>
                      <a:pt x="2033" y="973"/>
                      <a:pt x="2027" y="915"/>
                    </a:cubicBezTo>
                    <a:cubicBezTo>
                      <a:pt x="1998" y="631"/>
                      <a:pt x="1917" y="337"/>
                      <a:pt x="1698" y="157"/>
                    </a:cubicBezTo>
                    <a:cubicBezTo>
                      <a:pt x="1568" y="51"/>
                      <a:pt x="1402" y="1"/>
                      <a:pt x="1233" y="1"/>
                    </a:cubicBezTo>
                    <a:close/>
                  </a:path>
                </a:pathLst>
              </a:custGeom>
              <a:solidFill>
                <a:srgbClr val="390A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02;p49">
                <a:extLst>
                  <a:ext uri="{FF2B5EF4-FFF2-40B4-BE49-F238E27FC236}">
                    <a16:creationId xmlns:a16="http://schemas.microsoft.com/office/drawing/2014/main" id="{E420C2F8-787F-4DB0-BC2A-26C45F767517}"/>
                  </a:ext>
                </a:extLst>
              </p:cNvPr>
              <p:cNvSpPr/>
              <p:nvPr/>
            </p:nvSpPr>
            <p:spPr>
              <a:xfrm>
                <a:off x="-2024450" y="827088"/>
                <a:ext cx="5137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025" extrusionOk="0">
                    <a:moveTo>
                      <a:pt x="1234" y="1"/>
                    </a:moveTo>
                    <a:cubicBezTo>
                      <a:pt x="1109" y="1"/>
                      <a:pt x="982" y="29"/>
                      <a:pt x="868" y="82"/>
                    </a:cubicBezTo>
                    <a:cubicBezTo>
                      <a:pt x="600" y="211"/>
                      <a:pt x="407" y="457"/>
                      <a:pt x="294" y="724"/>
                    </a:cubicBezTo>
                    <a:cubicBezTo>
                      <a:pt x="68" y="1253"/>
                      <a:pt x="0" y="2040"/>
                      <a:pt x="287" y="2557"/>
                    </a:cubicBezTo>
                    <a:cubicBezTo>
                      <a:pt x="433" y="2820"/>
                      <a:pt x="717" y="3025"/>
                      <a:pt x="1014" y="3025"/>
                    </a:cubicBezTo>
                    <a:cubicBezTo>
                      <a:pt x="1045" y="3025"/>
                      <a:pt x="1076" y="3022"/>
                      <a:pt x="1107" y="3018"/>
                    </a:cubicBezTo>
                    <a:cubicBezTo>
                      <a:pt x="1294" y="2982"/>
                      <a:pt x="1461" y="2882"/>
                      <a:pt x="1584" y="2734"/>
                    </a:cubicBezTo>
                    <a:cubicBezTo>
                      <a:pt x="1703" y="2589"/>
                      <a:pt x="1797" y="2421"/>
                      <a:pt x="1858" y="2240"/>
                    </a:cubicBezTo>
                    <a:cubicBezTo>
                      <a:pt x="1994" y="1876"/>
                      <a:pt x="2055" y="1486"/>
                      <a:pt x="2039" y="1095"/>
                    </a:cubicBezTo>
                    <a:cubicBezTo>
                      <a:pt x="2036" y="1034"/>
                      <a:pt x="2032" y="973"/>
                      <a:pt x="2026" y="915"/>
                    </a:cubicBezTo>
                    <a:cubicBezTo>
                      <a:pt x="1997" y="631"/>
                      <a:pt x="1916" y="337"/>
                      <a:pt x="1700" y="157"/>
                    </a:cubicBezTo>
                    <a:cubicBezTo>
                      <a:pt x="1569" y="51"/>
                      <a:pt x="1403" y="1"/>
                      <a:pt x="1234" y="1"/>
                    </a:cubicBezTo>
                    <a:close/>
                  </a:path>
                </a:pathLst>
              </a:custGeom>
              <a:solidFill>
                <a:srgbClr val="390A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03;p49">
                <a:extLst>
                  <a:ext uri="{FF2B5EF4-FFF2-40B4-BE49-F238E27FC236}">
                    <a16:creationId xmlns:a16="http://schemas.microsoft.com/office/drawing/2014/main" id="{2B90DEFE-A057-4B73-911D-7B5E8D2A9BDD}"/>
                  </a:ext>
                </a:extLst>
              </p:cNvPr>
              <p:cNvSpPr/>
              <p:nvPr/>
            </p:nvSpPr>
            <p:spPr>
              <a:xfrm>
                <a:off x="-2118975" y="2014663"/>
                <a:ext cx="534375" cy="1083325"/>
              </a:xfrm>
              <a:custGeom>
                <a:avLst/>
                <a:gdLst/>
                <a:ahLst/>
                <a:cxnLst/>
                <a:rect l="l" t="t" r="r" b="b"/>
                <a:pathLst>
                  <a:path w="21375" h="43333" extrusionOk="0">
                    <a:moveTo>
                      <a:pt x="7784" y="1"/>
                    </a:moveTo>
                    <a:lnTo>
                      <a:pt x="172" y="41532"/>
                    </a:lnTo>
                    <a:cubicBezTo>
                      <a:pt x="1" y="42468"/>
                      <a:pt x="720" y="43332"/>
                      <a:pt x="1672" y="43332"/>
                    </a:cubicBezTo>
                    <a:lnTo>
                      <a:pt x="7975" y="43332"/>
                    </a:lnTo>
                    <a:cubicBezTo>
                      <a:pt x="8997" y="43332"/>
                      <a:pt x="9452" y="42026"/>
                      <a:pt x="8636" y="41410"/>
                    </a:cubicBezTo>
                    <a:cubicBezTo>
                      <a:pt x="7562" y="40594"/>
                      <a:pt x="6023" y="39832"/>
                      <a:pt x="4013" y="39832"/>
                    </a:cubicBezTo>
                    <a:lnTo>
                      <a:pt x="11410" y="22352"/>
                    </a:lnTo>
                    <a:cubicBezTo>
                      <a:pt x="13349" y="17762"/>
                      <a:pt x="16852" y="14004"/>
                      <a:pt x="21297" y="11749"/>
                    </a:cubicBezTo>
                    <a:cubicBezTo>
                      <a:pt x="21326" y="11730"/>
                      <a:pt x="21355" y="11720"/>
                      <a:pt x="21374" y="11707"/>
                    </a:cubicBezTo>
                    <a:lnTo>
                      <a:pt x="20271" y="10759"/>
                    </a:lnTo>
                    <a:lnTo>
                      <a:pt x="7784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04;p49">
                <a:extLst>
                  <a:ext uri="{FF2B5EF4-FFF2-40B4-BE49-F238E27FC236}">
                    <a16:creationId xmlns:a16="http://schemas.microsoft.com/office/drawing/2014/main" id="{67E9169E-4685-4042-86D1-5D1E5835F639}"/>
                  </a:ext>
                </a:extLst>
              </p:cNvPr>
              <p:cNvSpPr/>
              <p:nvPr/>
            </p:nvSpPr>
            <p:spPr>
              <a:xfrm>
                <a:off x="-2118975" y="2014663"/>
                <a:ext cx="506800" cy="1083325"/>
              </a:xfrm>
              <a:custGeom>
                <a:avLst/>
                <a:gdLst/>
                <a:ahLst/>
                <a:cxnLst/>
                <a:rect l="l" t="t" r="r" b="b"/>
                <a:pathLst>
                  <a:path w="20272" h="43333" extrusionOk="0">
                    <a:moveTo>
                      <a:pt x="7784" y="1"/>
                    </a:moveTo>
                    <a:lnTo>
                      <a:pt x="172" y="41532"/>
                    </a:lnTo>
                    <a:cubicBezTo>
                      <a:pt x="1" y="42468"/>
                      <a:pt x="720" y="43332"/>
                      <a:pt x="1672" y="43332"/>
                    </a:cubicBezTo>
                    <a:lnTo>
                      <a:pt x="7001" y="43332"/>
                    </a:lnTo>
                    <a:cubicBezTo>
                      <a:pt x="8023" y="43332"/>
                      <a:pt x="8478" y="42026"/>
                      <a:pt x="7665" y="41410"/>
                    </a:cubicBezTo>
                    <a:cubicBezTo>
                      <a:pt x="6591" y="40597"/>
                      <a:pt x="5049" y="39832"/>
                      <a:pt x="3043" y="39832"/>
                    </a:cubicBezTo>
                    <a:lnTo>
                      <a:pt x="10439" y="22355"/>
                    </a:lnTo>
                    <a:cubicBezTo>
                      <a:pt x="12294" y="17978"/>
                      <a:pt x="16068" y="13149"/>
                      <a:pt x="20271" y="10759"/>
                    </a:cubicBezTo>
                    <a:lnTo>
                      <a:pt x="7784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05;p49">
                <a:extLst>
                  <a:ext uri="{FF2B5EF4-FFF2-40B4-BE49-F238E27FC236}">
                    <a16:creationId xmlns:a16="http://schemas.microsoft.com/office/drawing/2014/main" id="{E4B12ED5-10C7-4593-A26D-3B06B9F666F7}"/>
                  </a:ext>
                </a:extLst>
              </p:cNvPr>
              <p:cNvSpPr/>
              <p:nvPr/>
            </p:nvSpPr>
            <p:spPr>
              <a:xfrm>
                <a:off x="-1844375" y="2534188"/>
                <a:ext cx="552425" cy="563800"/>
              </a:xfrm>
              <a:custGeom>
                <a:avLst/>
                <a:gdLst/>
                <a:ahLst/>
                <a:cxnLst/>
                <a:rect l="l" t="t" r="r" b="b"/>
                <a:pathLst>
                  <a:path w="22097" h="22552" extrusionOk="0">
                    <a:moveTo>
                      <a:pt x="10793" y="0"/>
                    </a:moveTo>
                    <a:cubicBezTo>
                      <a:pt x="10614" y="0"/>
                      <a:pt x="10435" y="11"/>
                      <a:pt x="10258" y="32"/>
                    </a:cubicBezTo>
                    <a:cubicBezTo>
                      <a:pt x="4316" y="713"/>
                      <a:pt x="0" y="12816"/>
                      <a:pt x="14687" y="19435"/>
                    </a:cubicBezTo>
                    <a:cubicBezTo>
                      <a:pt x="13839" y="19116"/>
                      <a:pt x="12790" y="18758"/>
                      <a:pt x="11661" y="18448"/>
                    </a:cubicBezTo>
                    <a:cubicBezTo>
                      <a:pt x="10171" y="18049"/>
                      <a:pt x="8548" y="17737"/>
                      <a:pt x="7076" y="17737"/>
                    </a:cubicBezTo>
                    <a:cubicBezTo>
                      <a:pt x="6894" y="17737"/>
                      <a:pt x="6715" y="17741"/>
                      <a:pt x="6539" y="17751"/>
                    </a:cubicBezTo>
                    <a:cubicBezTo>
                      <a:pt x="4468" y="17864"/>
                      <a:pt x="2794" y="18684"/>
                      <a:pt x="2391" y="20871"/>
                    </a:cubicBezTo>
                    <a:cubicBezTo>
                      <a:pt x="2226" y="21751"/>
                      <a:pt x="2929" y="22551"/>
                      <a:pt x="3820" y="22551"/>
                    </a:cubicBezTo>
                    <a:lnTo>
                      <a:pt x="20164" y="22551"/>
                    </a:lnTo>
                    <a:cubicBezTo>
                      <a:pt x="21303" y="22551"/>
                      <a:pt x="22097" y="21425"/>
                      <a:pt x="21710" y="20355"/>
                    </a:cubicBezTo>
                    <a:lnTo>
                      <a:pt x="15681" y="3719"/>
                    </a:lnTo>
                    <a:cubicBezTo>
                      <a:pt x="15226" y="2461"/>
                      <a:pt x="14384" y="1358"/>
                      <a:pt x="13229" y="684"/>
                    </a:cubicBezTo>
                    <a:cubicBezTo>
                      <a:pt x="12425" y="217"/>
                      <a:pt x="11599" y="0"/>
                      <a:pt x="1079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06;p49">
                <a:extLst>
                  <a:ext uri="{FF2B5EF4-FFF2-40B4-BE49-F238E27FC236}">
                    <a16:creationId xmlns:a16="http://schemas.microsoft.com/office/drawing/2014/main" id="{6409325A-309E-48DE-8874-86032AA7DA83}"/>
                  </a:ext>
                </a:extLst>
              </p:cNvPr>
              <p:cNvSpPr/>
              <p:nvPr/>
            </p:nvSpPr>
            <p:spPr>
              <a:xfrm>
                <a:off x="-1844450" y="2534988"/>
                <a:ext cx="526125" cy="563000"/>
              </a:xfrm>
              <a:custGeom>
                <a:avLst/>
                <a:gdLst/>
                <a:ahLst/>
                <a:cxnLst/>
                <a:rect l="l" t="t" r="r" b="b"/>
                <a:pathLst>
                  <a:path w="21045" h="22520" extrusionOk="0">
                    <a:moveTo>
                      <a:pt x="10258" y="0"/>
                    </a:moveTo>
                    <a:cubicBezTo>
                      <a:pt x="4316" y="681"/>
                      <a:pt x="0" y="12784"/>
                      <a:pt x="14687" y="19403"/>
                    </a:cubicBezTo>
                    <a:cubicBezTo>
                      <a:pt x="13917" y="19112"/>
                      <a:pt x="10235" y="17676"/>
                      <a:pt x="7359" y="17676"/>
                    </a:cubicBezTo>
                    <a:cubicBezTo>
                      <a:pt x="7078" y="17676"/>
                      <a:pt x="6804" y="17689"/>
                      <a:pt x="6542" y="17719"/>
                    </a:cubicBezTo>
                    <a:cubicBezTo>
                      <a:pt x="4471" y="17832"/>
                      <a:pt x="2797" y="18652"/>
                      <a:pt x="2394" y="20839"/>
                    </a:cubicBezTo>
                    <a:cubicBezTo>
                      <a:pt x="2229" y="21719"/>
                      <a:pt x="2932" y="22519"/>
                      <a:pt x="3823" y="22519"/>
                    </a:cubicBezTo>
                    <a:lnTo>
                      <a:pt x="19113" y="22519"/>
                    </a:lnTo>
                    <a:cubicBezTo>
                      <a:pt x="20251" y="22519"/>
                      <a:pt x="21045" y="21390"/>
                      <a:pt x="20655" y="20323"/>
                    </a:cubicBezTo>
                    <a:lnTo>
                      <a:pt x="14626" y="3687"/>
                    </a:lnTo>
                    <a:cubicBezTo>
                      <a:pt x="14171" y="2429"/>
                      <a:pt x="13329" y="1326"/>
                      <a:pt x="12174" y="652"/>
                    </a:cubicBezTo>
                    <a:cubicBezTo>
                      <a:pt x="11587" y="304"/>
                      <a:pt x="10935" y="81"/>
                      <a:pt x="1025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07;p49">
                <a:extLst>
                  <a:ext uri="{FF2B5EF4-FFF2-40B4-BE49-F238E27FC236}">
                    <a16:creationId xmlns:a16="http://schemas.microsoft.com/office/drawing/2014/main" id="{A801C0C4-59C8-485B-9804-7B09196C1BA8}"/>
                  </a:ext>
                </a:extLst>
              </p:cNvPr>
              <p:cNvSpPr/>
              <p:nvPr/>
            </p:nvSpPr>
            <p:spPr>
              <a:xfrm>
                <a:off x="-2723950" y="836063"/>
                <a:ext cx="243950" cy="21212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8485" extrusionOk="0">
                    <a:moveTo>
                      <a:pt x="4881" y="1"/>
                    </a:moveTo>
                    <a:cubicBezTo>
                      <a:pt x="2184" y="1"/>
                      <a:pt x="0" y="1594"/>
                      <a:pt x="0" y="3565"/>
                    </a:cubicBezTo>
                    <a:cubicBezTo>
                      <a:pt x="0" y="5536"/>
                      <a:pt x="1984" y="8485"/>
                      <a:pt x="4677" y="8485"/>
                    </a:cubicBezTo>
                    <a:cubicBezTo>
                      <a:pt x="7371" y="8485"/>
                      <a:pt x="9758" y="5533"/>
                      <a:pt x="9758" y="3565"/>
                    </a:cubicBezTo>
                    <a:cubicBezTo>
                      <a:pt x="9758" y="1598"/>
                      <a:pt x="7574" y="1"/>
                      <a:pt x="4881" y="1"/>
                    </a:cubicBezTo>
                    <a:close/>
                  </a:path>
                </a:pathLst>
              </a:custGeom>
              <a:solidFill>
                <a:srgbClr val="390A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2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6551E99-1189-4FD4-89A0-70775275FC2A}"/>
              </a:ext>
            </a:extLst>
          </p:cNvPr>
          <p:cNvSpPr txBox="1">
            <a:spLocks/>
          </p:cNvSpPr>
          <p:nvPr/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5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Problēma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B78C413-2CAA-4804-90B3-07783B87465E}"/>
              </a:ext>
            </a:extLst>
          </p:cNvPr>
          <p:cNvSpPr txBox="1">
            <a:spLocks/>
          </p:cNvSpPr>
          <p:nvPr/>
        </p:nvSpPr>
        <p:spPr>
          <a:xfrm>
            <a:off x="950800" y="1771649"/>
            <a:ext cx="10290400" cy="4320183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Nevar uzzināt dzīvnieku pieejamību reālajā laikā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Nav iespējams pieteikt vizīti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endParaRPr lang="lv-LV" sz="2800" dirty="0">
              <a:latin typeface="+mj-lt"/>
            </a:endParaRP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endParaRPr lang="lv-LV" sz="2800" dirty="0">
              <a:latin typeface="+mj-lt"/>
            </a:endParaRPr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8B74EB4E-81EE-4FD7-A0F5-2EEEA31A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7" b="88439" l="7440" r="90179">
                        <a14:foregroundMark x1="34226" y1="21387" x2="25595" y2="18497"/>
                        <a14:foregroundMark x1="9457" y1="52220" x2="9765" y2="49711"/>
                        <a14:foregroundMark x1="8631" y1="58960" x2="8818" y2="57431"/>
                        <a14:foregroundMark x1="9352" y1="42586" x2="9524" y2="37572"/>
                        <a14:foregroundMark x1="10417" y1="49711" x2="10417" y2="51445"/>
                        <a14:foregroundMark x1="10417" y1="41040" x2="10417" y2="42844"/>
                        <a14:foregroundMark x1="8631" y1="39884" x2="9393" y2="42596"/>
                        <a14:foregroundMark x1="8631" y1="50289" x2="8738" y2="52562"/>
                        <a14:foregroundMark x1="88393" y1="65896" x2="90179" y2="54913"/>
                        <a14:foregroundMark x1="33929" y1="16185" x2="34821" y2="16185"/>
                        <a14:foregroundMark x1="34821" y1="15029" x2="33036" y2="15029"/>
                        <a14:foregroundMark x1="32738" y1="15029" x2="31845" y2="15029"/>
                        <a14:foregroundMark x1="33929" y1="15607" x2="32143" y2="15029"/>
                        <a14:foregroundMark x1="36607" y1="16185" x2="37445" y2="16185"/>
                        <a14:foregroundMark x1="37500" y1="15029" x2="37500" y2="15029"/>
                        <a14:foregroundMark x1="36607" y1="15029" x2="37500" y2="15607"/>
                        <a14:foregroundMark x1="38230" y1="15607" x2="38690" y2="15607"/>
                        <a14:foregroundMark x1="9226" y1="38728" x2="8929" y2="41040"/>
                        <a14:foregroundMark x1="8929" y1="57803" x2="9226" y2="61272"/>
                        <a14:foregroundMark x1="8929" y1="59538" x2="8929" y2="53179"/>
                        <a14:backgroundMark x1="41964" y1="12717" x2="64583" y2="13295"/>
                        <a14:backgroundMark x1="64583" y1="13295" x2="66071" y2="12717"/>
                        <a14:backgroundMark x1="7740" y1="38021" x2="5952" y2="25434"/>
                        <a14:backgroundMark x1="14286" y1="13295" x2="8333" y2="17341"/>
                        <a14:backgroundMark x1="7440" y1="53179" x2="8036" y2="57803"/>
                        <a14:backgroundMark x1="7738" y1="45665" x2="7738" y2="49711"/>
                        <a14:backgroundMark x1="7393" y1="47550" x2="7440" y2="46821"/>
                        <a14:backgroundMark x1="7738" y1="42197" x2="7566" y2="44866"/>
                        <a14:backgroundMark x1="38393" y1="13295" x2="38988" y2="13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0" y="4446365"/>
            <a:ext cx="3709133" cy="1909762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0C854F05-E315-419B-A036-8DC606E6C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22" y="4314625"/>
            <a:ext cx="3305175" cy="1859161"/>
          </a:xfrm>
          <a:prstGeom prst="rect">
            <a:avLst/>
          </a:prstGeom>
        </p:spPr>
      </p:pic>
      <p:grpSp>
        <p:nvGrpSpPr>
          <p:cNvPr id="8" name="Google Shape;3144;p64">
            <a:extLst>
              <a:ext uri="{FF2B5EF4-FFF2-40B4-BE49-F238E27FC236}">
                <a16:creationId xmlns:a16="http://schemas.microsoft.com/office/drawing/2014/main" id="{6D5C97DB-F62E-4020-B52D-885FB7865279}"/>
              </a:ext>
            </a:extLst>
          </p:cNvPr>
          <p:cNvGrpSpPr/>
          <p:nvPr/>
        </p:nvGrpSpPr>
        <p:grpSpPr>
          <a:xfrm flipH="1">
            <a:off x="8760390" y="2454001"/>
            <a:ext cx="2480810" cy="3801739"/>
            <a:chOff x="7191688" y="2742290"/>
            <a:chExt cx="1225406" cy="1877884"/>
          </a:xfrm>
        </p:grpSpPr>
        <p:sp>
          <p:nvSpPr>
            <p:cNvPr id="9" name="Google Shape;3145;p64">
              <a:extLst>
                <a:ext uri="{FF2B5EF4-FFF2-40B4-BE49-F238E27FC236}">
                  <a16:creationId xmlns:a16="http://schemas.microsoft.com/office/drawing/2014/main" id="{353AB5F2-0A7E-4BCE-92E6-72E2648C7A00}"/>
                </a:ext>
              </a:extLst>
            </p:cNvPr>
            <p:cNvSpPr/>
            <p:nvPr/>
          </p:nvSpPr>
          <p:spPr>
            <a:xfrm>
              <a:off x="7252247" y="4438428"/>
              <a:ext cx="1164847" cy="181746"/>
            </a:xfrm>
            <a:custGeom>
              <a:avLst/>
              <a:gdLst/>
              <a:ahLst/>
              <a:cxnLst/>
              <a:rect l="l" t="t" r="r" b="b"/>
              <a:pathLst>
                <a:path w="16869" h="2632" extrusionOk="0">
                  <a:moveTo>
                    <a:pt x="8422" y="0"/>
                  </a:moveTo>
                  <a:cubicBezTo>
                    <a:pt x="3760" y="0"/>
                    <a:pt x="1" y="602"/>
                    <a:pt x="1" y="1329"/>
                  </a:cubicBezTo>
                  <a:cubicBezTo>
                    <a:pt x="1" y="2030"/>
                    <a:pt x="3760" y="2632"/>
                    <a:pt x="8422" y="2632"/>
                  </a:cubicBezTo>
                  <a:cubicBezTo>
                    <a:pt x="13084" y="2632"/>
                    <a:pt x="16868" y="2030"/>
                    <a:pt x="16868" y="1329"/>
                  </a:cubicBezTo>
                  <a:cubicBezTo>
                    <a:pt x="16868" y="602"/>
                    <a:pt x="13084" y="0"/>
                    <a:pt x="842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46;p64">
              <a:extLst>
                <a:ext uri="{FF2B5EF4-FFF2-40B4-BE49-F238E27FC236}">
                  <a16:creationId xmlns:a16="http://schemas.microsoft.com/office/drawing/2014/main" id="{C27C196C-4543-423A-ACB6-5E700406EB01}"/>
                </a:ext>
              </a:extLst>
            </p:cNvPr>
            <p:cNvSpPr/>
            <p:nvPr/>
          </p:nvSpPr>
          <p:spPr>
            <a:xfrm>
              <a:off x="7484197" y="4386500"/>
              <a:ext cx="688868" cy="105650"/>
            </a:xfrm>
            <a:custGeom>
              <a:avLst/>
              <a:gdLst/>
              <a:ahLst/>
              <a:cxnLst/>
              <a:rect l="l" t="t" r="r" b="b"/>
              <a:pathLst>
                <a:path w="9976" h="1530" extrusionOk="0">
                  <a:moveTo>
                    <a:pt x="4988" y="0"/>
                  </a:moveTo>
                  <a:cubicBezTo>
                    <a:pt x="2231" y="0"/>
                    <a:pt x="0" y="928"/>
                    <a:pt x="0" y="1529"/>
                  </a:cubicBezTo>
                  <a:lnTo>
                    <a:pt x="9975" y="1529"/>
                  </a:lnTo>
                  <a:cubicBezTo>
                    <a:pt x="9975" y="928"/>
                    <a:pt x="7745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47;p64">
              <a:extLst>
                <a:ext uri="{FF2B5EF4-FFF2-40B4-BE49-F238E27FC236}">
                  <a16:creationId xmlns:a16="http://schemas.microsoft.com/office/drawing/2014/main" id="{152FAEF8-B37F-4EAB-B804-7D1569723E9F}"/>
                </a:ext>
              </a:extLst>
            </p:cNvPr>
            <p:cNvSpPr/>
            <p:nvPr/>
          </p:nvSpPr>
          <p:spPr>
            <a:xfrm>
              <a:off x="7795695" y="3984959"/>
              <a:ext cx="77960" cy="453537"/>
            </a:xfrm>
            <a:custGeom>
              <a:avLst/>
              <a:gdLst/>
              <a:ahLst/>
              <a:cxnLst/>
              <a:rect l="l" t="t" r="r" b="b"/>
              <a:pathLst>
                <a:path w="1129" h="6568" extrusionOk="0">
                  <a:moveTo>
                    <a:pt x="0" y="1"/>
                  </a:moveTo>
                  <a:lnTo>
                    <a:pt x="0" y="6567"/>
                  </a:lnTo>
                  <a:lnTo>
                    <a:pt x="1128" y="656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48;p64">
              <a:extLst>
                <a:ext uri="{FF2B5EF4-FFF2-40B4-BE49-F238E27FC236}">
                  <a16:creationId xmlns:a16="http://schemas.microsoft.com/office/drawing/2014/main" id="{7E5B44E9-B805-47A3-A586-9B2642F35ABC}"/>
                </a:ext>
              </a:extLst>
            </p:cNvPr>
            <p:cNvSpPr/>
            <p:nvPr/>
          </p:nvSpPr>
          <p:spPr>
            <a:xfrm>
              <a:off x="7534329" y="3919221"/>
              <a:ext cx="602345" cy="95223"/>
            </a:xfrm>
            <a:custGeom>
              <a:avLst/>
              <a:gdLst/>
              <a:ahLst/>
              <a:cxnLst/>
              <a:rect l="l" t="t" r="r" b="b"/>
              <a:pathLst>
                <a:path w="8723" h="1379" extrusionOk="0">
                  <a:moveTo>
                    <a:pt x="8121" y="1"/>
                  </a:moveTo>
                  <a:lnTo>
                    <a:pt x="978" y="552"/>
                  </a:lnTo>
                  <a:lnTo>
                    <a:pt x="1" y="1128"/>
                  </a:lnTo>
                  <a:lnTo>
                    <a:pt x="8673" y="1379"/>
                  </a:lnTo>
                  <a:cubicBezTo>
                    <a:pt x="8723" y="502"/>
                    <a:pt x="8121" y="1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9;p64">
              <a:extLst>
                <a:ext uri="{FF2B5EF4-FFF2-40B4-BE49-F238E27FC236}">
                  <a16:creationId xmlns:a16="http://schemas.microsoft.com/office/drawing/2014/main" id="{DE44028C-8274-4FC3-B226-57D3371733D4}"/>
                </a:ext>
              </a:extLst>
            </p:cNvPr>
            <p:cNvSpPr/>
            <p:nvPr/>
          </p:nvSpPr>
          <p:spPr>
            <a:xfrm>
              <a:off x="7191688" y="3782497"/>
              <a:ext cx="519275" cy="604624"/>
            </a:xfrm>
            <a:custGeom>
              <a:avLst/>
              <a:gdLst/>
              <a:ahLst/>
              <a:cxnLst/>
              <a:rect l="l" t="t" r="r" b="b"/>
              <a:pathLst>
                <a:path w="7520" h="8756" extrusionOk="0">
                  <a:moveTo>
                    <a:pt x="5314" y="1"/>
                  </a:moveTo>
                  <a:cubicBezTo>
                    <a:pt x="5314" y="1"/>
                    <a:pt x="1" y="7143"/>
                    <a:pt x="527" y="7419"/>
                  </a:cubicBezTo>
                  <a:cubicBezTo>
                    <a:pt x="559" y="7438"/>
                    <a:pt x="598" y="7446"/>
                    <a:pt x="640" y="7446"/>
                  </a:cubicBezTo>
                  <a:cubicBezTo>
                    <a:pt x="1291" y="7446"/>
                    <a:pt x="3033" y="5440"/>
                    <a:pt x="3033" y="5439"/>
                  </a:cubicBezTo>
                  <a:lnTo>
                    <a:pt x="3033" y="5439"/>
                  </a:lnTo>
                  <a:cubicBezTo>
                    <a:pt x="3033" y="5440"/>
                    <a:pt x="2038" y="8756"/>
                    <a:pt x="2467" y="8756"/>
                  </a:cubicBezTo>
                  <a:cubicBezTo>
                    <a:pt x="2479" y="8756"/>
                    <a:pt x="2492" y="8753"/>
                    <a:pt x="2507" y="8747"/>
                  </a:cubicBezTo>
                  <a:cubicBezTo>
                    <a:pt x="3008" y="8572"/>
                    <a:pt x="4562" y="5415"/>
                    <a:pt x="4562" y="5414"/>
                  </a:cubicBezTo>
                  <a:lnTo>
                    <a:pt x="4562" y="5414"/>
                  </a:lnTo>
                  <a:cubicBezTo>
                    <a:pt x="4562" y="5415"/>
                    <a:pt x="4242" y="8021"/>
                    <a:pt x="4772" y="8021"/>
                  </a:cubicBezTo>
                  <a:cubicBezTo>
                    <a:pt x="4777" y="8021"/>
                    <a:pt x="4782" y="8021"/>
                    <a:pt x="4788" y="8021"/>
                  </a:cubicBezTo>
                  <a:cubicBezTo>
                    <a:pt x="5339" y="7945"/>
                    <a:pt x="7519" y="1128"/>
                    <a:pt x="7519" y="1128"/>
                  </a:cubicBezTo>
                  <a:lnTo>
                    <a:pt x="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0;p64">
              <a:extLst>
                <a:ext uri="{FF2B5EF4-FFF2-40B4-BE49-F238E27FC236}">
                  <a16:creationId xmlns:a16="http://schemas.microsoft.com/office/drawing/2014/main" id="{BA10FD77-1BBC-45BD-BE67-10D83C344F6E}"/>
                </a:ext>
              </a:extLst>
            </p:cNvPr>
            <p:cNvSpPr/>
            <p:nvPr/>
          </p:nvSpPr>
          <p:spPr>
            <a:xfrm>
              <a:off x="7401126" y="3830972"/>
              <a:ext cx="166209" cy="327171"/>
            </a:xfrm>
            <a:custGeom>
              <a:avLst/>
              <a:gdLst/>
              <a:ahLst/>
              <a:cxnLst/>
              <a:rect l="l" t="t" r="r" b="b"/>
              <a:pathLst>
                <a:path w="2407" h="4738" extrusionOk="0">
                  <a:moveTo>
                    <a:pt x="2406" y="0"/>
                  </a:moveTo>
                  <a:cubicBezTo>
                    <a:pt x="2281" y="201"/>
                    <a:pt x="2181" y="401"/>
                    <a:pt x="2055" y="577"/>
                  </a:cubicBezTo>
                  <a:lnTo>
                    <a:pt x="1729" y="1153"/>
                  </a:lnTo>
                  <a:cubicBezTo>
                    <a:pt x="1529" y="1554"/>
                    <a:pt x="1328" y="1930"/>
                    <a:pt x="1128" y="2331"/>
                  </a:cubicBezTo>
                  <a:cubicBezTo>
                    <a:pt x="927" y="2732"/>
                    <a:pt x="727" y="3108"/>
                    <a:pt x="552" y="3509"/>
                  </a:cubicBezTo>
                  <a:lnTo>
                    <a:pt x="276" y="4111"/>
                  </a:lnTo>
                  <a:cubicBezTo>
                    <a:pt x="176" y="4311"/>
                    <a:pt x="75" y="4512"/>
                    <a:pt x="0" y="4737"/>
                  </a:cubicBezTo>
                  <a:cubicBezTo>
                    <a:pt x="125" y="4537"/>
                    <a:pt x="226" y="4336"/>
                    <a:pt x="326" y="4161"/>
                  </a:cubicBezTo>
                  <a:lnTo>
                    <a:pt x="652" y="3584"/>
                  </a:lnTo>
                  <a:cubicBezTo>
                    <a:pt x="877" y="3183"/>
                    <a:pt x="1078" y="2807"/>
                    <a:pt x="1278" y="2406"/>
                  </a:cubicBezTo>
                  <a:cubicBezTo>
                    <a:pt x="1479" y="2005"/>
                    <a:pt x="1654" y="1629"/>
                    <a:pt x="1855" y="1228"/>
                  </a:cubicBezTo>
                  <a:lnTo>
                    <a:pt x="2130" y="627"/>
                  </a:lnTo>
                  <a:cubicBezTo>
                    <a:pt x="2231" y="426"/>
                    <a:pt x="2306" y="22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1;p64">
              <a:extLst>
                <a:ext uri="{FF2B5EF4-FFF2-40B4-BE49-F238E27FC236}">
                  <a16:creationId xmlns:a16="http://schemas.microsoft.com/office/drawing/2014/main" id="{C114202B-D0AB-41DB-AA09-D5F8017A95DE}"/>
                </a:ext>
              </a:extLst>
            </p:cNvPr>
            <p:cNvSpPr/>
            <p:nvPr/>
          </p:nvSpPr>
          <p:spPr>
            <a:xfrm>
              <a:off x="7506639" y="3870747"/>
              <a:ext cx="103924" cy="285670"/>
            </a:xfrm>
            <a:custGeom>
              <a:avLst/>
              <a:gdLst/>
              <a:ahLst/>
              <a:cxnLst/>
              <a:rect l="l" t="t" r="r" b="b"/>
              <a:pathLst>
                <a:path w="1505" h="4137" extrusionOk="0">
                  <a:moveTo>
                    <a:pt x="1505" y="1"/>
                  </a:moveTo>
                  <a:cubicBezTo>
                    <a:pt x="1204" y="677"/>
                    <a:pt x="928" y="1354"/>
                    <a:pt x="678" y="2031"/>
                  </a:cubicBezTo>
                  <a:cubicBezTo>
                    <a:pt x="427" y="2733"/>
                    <a:pt x="201" y="3434"/>
                    <a:pt x="1" y="4136"/>
                  </a:cubicBezTo>
                  <a:cubicBezTo>
                    <a:pt x="302" y="3459"/>
                    <a:pt x="577" y="2783"/>
                    <a:pt x="828" y="2106"/>
                  </a:cubicBezTo>
                  <a:cubicBezTo>
                    <a:pt x="1079" y="1404"/>
                    <a:pt x="1329" y="703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2;p64">
              <a:extLst>
                <a:ext uri="{FF2B5EF4-FFF2-40B4-BE49-F238E27FC236}">
                  <a16:creationId xmlns:a16="http://schemas.microsoft.com/office/drawing/2014/main" id="{D55EF7C6-1F30-408B-BA76-A6160E969CB4}"/>
                </a:ext>
              </a:extLst>
            </p:cNvPr>
            <p:cNvSpPr/>
            <p:nvPr/>
          </p:nvSpPr>
          <p:spPr>
            <a:xfrm>
              <a:off x="7462169" y="2742290"/>
              <a:ext cx="234917" cy="285739"/>
            </a:xfrm>
            <a:custGeom>
              <a:avLst/>
              <a:gdLst/>
              <a:ahLst/>
              <a:cxnLst/>
              <a:rect l="l" t="t" r="r" b="b"/>
              <a:pathLst>
                <a:path w="3402" h="4138" extrusionOk="0">
                  <a:moveTo>
                    <a:pt x="1208" y="1"/>
                  </a:moveTo>
                  <a:cubicBezTo>
                    <a:pt x="620" y="1"/>
                    <a:pt x="1" y="3755"/>
                    <a:pt x="3402" y="4137"/>
                  </a:cubicBezTo>
                  <a:cubicBezTo>
                    <a:pt x="3402" y="4137"/>
                    <a:pt x="1998" y="2283"/>
                    <a:pt x="1497" y="403"/>
                  </a:cubicBezTo>
                  <a:cubicBezTo>
                    <a:pt x="1417" y="121"/>
                    <a:pt x="1313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3;p64">
              <a:extLst>
                <a:ext uri="{FF2B5EF4-FFF2-40B4-BE49-F238E27FC236}">
                  <a16:creationId xmlns:a16="http://schemas.microsoft.com/office/drawing/2014/main" id="{0BE75EF9-EB05-4020-94BC-0F24A50E0465}"/>
                </a:ext>
              </a:extLst>
            </p:cNvPr>
            <p:cNvSpPr/>
            <p:nvPr/>
          </p:nvSpPr>
          <p:spPr>
            <a:xfrm>
              <a:off x="7371295" y="2847112"/>
              <a:ext cx="227183" cy="241477"/>
            </a:xfrm>
            <a:custGeom>
              <a:avLst/>
              <a:gdLst/>
              <a:ahLst/>
              <a:cxnLst/>
              <a:rect l="l" t="t" r="r" b="b"/>
              <a:pathLst>
                <a:path w="3290" h="3497" extrusionOk="0">
                  <a:moveTo>
                    <a:pt x="631" y="0"/>
                  </a:moveTo>
                  <a:cubicBezTo>
                    <a:pt x="96" y="0"/>
                    <a:pt x="0" y="3368"/>
                    <a:pt x="3289" y="3496"/>
                  </a:cubicBezTo>
                  <a:cubicBezTo>
                    <a:pt x="3289" y="3496"/>
                    <a:pt x="1660" y="1917"/>
                    <a:pt x="933" y="338"/>
                  </a:cubicBezTo>
                  <a:cubicBezTo>
                    <a:pt x="830" y="101"/>
                    <a:pt x="724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4;p64">
              <a:extLst>
                <a:ext uri="{FF2B5EF4-FFF2-40B4-BE49-F238E27FC236}">
                  <a16:creationId xmlns:a16="http://schemas.microsoft.com/office/drawing/2014/main" id="{25BFEE1E-B890-48A2-A8A8-FEBD5DA565B4}"/>
                </a:ext>
              </a:extLst>
            </p:cNvPr>
            <p:cNvSpPr/>
            <p:nvPr/>
          </p:nvSpPr>
          <p:spPr>
            <a:xfrm>
              <a:off x="7281042" y="2982869"/>
              <a:ext cx="249901" cy="205017"/>
            </a:xfrm>
            <a:custGeom>
              <a:avLst/>
              <a:gdLst/>
              <a:ahLst/>
              <a:cxnLst/>
              <a:rect l="l" t="t" r="r" b="b"/>
              <a:pathLst>
                <a:path w="3619" h="2969" extrusionOk="0">
                  <a:moveTo>
                    <a:pt x="373" y="1"/>
                  </a:moveTo>
                  <a:cubicBezTo>
                    <a:pt x="1" y="1"/>
                    <a:pt x="977" y="2968"/>
                    <a:pt x="2640" y="2968"/>
                  </a:cubicBezTo>
                  <a:cubicBezTo>
                    <a:pt x="2945" y="2968"/>
                    <a:pt x="3272" y="2869"/>
                    <a:pt x="3619" y="2633"/>
                  </a:cubicBezTo>
                  <a:cubicBezTo>
                    <a:pt x="3619" y="2633"/>
                    <a:pt x="1890" y="2057"/>
                    <a:pt x="712" y="327"/>
                  </a:cubicBezTo>
                  <a:cubicBezTo>
                    <a:pt x="552" y="98"/>
                    <a:pt x="44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5;p64">
              <a:extLst>
                <a:ext uri="{FF2B5EF4-FFF2-40B4-BE49-F238E27FC236}">
                  <a16:creationId xmlns:a16="http://schemas.microsoft.com/office/drawing/2014/main" id="{5A38DDDB-650D-45E1-8F0F-3C668D09CB84}"/>
                </a:ext>
              </a:extLst>
            </p:cNvPr>
            <p:cNvSpPr/>
            <p:nvPr/>
          </p:nvSpPr>
          <p:spPr>
            <a:xfrm>
              <a:off x="7828565" y="3908035"/>
              <a:ext cx="180572" cy="60490"/>
            </a:xfrm>
            <a:custGeom>
              <a:avLst/>
              <a:gdLst/>
              <a:ahLst/>
              <a:cxnLst/>
              <a:rect l="l" t="t" r="r" b="b"/>
              <a:pathLst>
                <a:path w="2615" h="876" extrusionOk="0">
                  <a:moveTo>
                    <a:pt x="1768" y="0"/>
                  </a:moveTo>
                  <a:cubicBezTo>
                    <a:pt x="1014" y="0"/>
                    <a:pt x="1" y="664"/>
                    <a:pt x="1" y="664"/>
                  </a:cubicBezTo>
                  <a:cubicBezTo>
                    <a:pt x="1" y="664"/>
                    <a:pt x="986" y="875"/>
                    <a:pt x="1722" y="875"/>
                  </a:cubicBezTo>
                  <a:cubicBezTo>
                    <a:pt x="2227" y="875"/>
                    <a:pt x="2615" y="775"/>
                    <a:pt x="2482" y="438"/>
                  </a:cubicBezTo>
                  <a:cubicBezTo>
                    <a:pt x="2350" y="115"/>
                    <a:pt x="2081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56;p64">
              <a:extLst>
                <a:ext uri="{FF2B5EF4-FFF2-40B4-BE49-F238E27FC236}">
                  <a16:creationId xmlns:a16="http://schemas.microsoft.com/office/drawing/2014/main" id="{799748F3-4B0F-44A9-99B9-8C802E0D8F9E}"/>
                </a:ext>
              </a:extLst>
            </p:cNvPr>
            <p:cNvSpPr/>
            <p:nvPr/>
          </p:nvSpPr>
          <p:spPr>
            <a:xfrm>
              <a:off x="7354377" y="2814312"/>
              <a:ext cx="749427" cy="1146755"/>
            </a:xfrm>
            <a:custGeom>
              <a:avLst/>
              <a:gdLst/>
              <a:ahLst/>
              <a:cxnLst/>
              <a:rect l="l" t="t" r="r" b="b"/>
              <a:pathLst>
                <a:path w="10853" h="16607" extrusionOk="0">
                  <a:moveTo>
                    <a:pt x="3833" y="0"/>
                  </a:moveTo>
                  <a:cubicBezTo>
                    <a:pt x="3559" y="0"/>
                    <a:pt x="3386" y="334"/>
                    <a:pt x="3359" y="638"/>
                  </a:cubicBezTo>
                  <a:cubicBezTo>
                    <a:pt x="3309" y="1214"/>
                    <a:pt x="3559" y="2242"/>
                    <a:pt x="4186" y="2643"/>
                  </a:cubicBezTo>
                  <a:cubicBezTo>
                    <a:pt x="4186" y="2643"/>
                    <a:pt x="3108" y="2367"/>
                    <a:pt x="2682" y="1415"/>
                  </a:cubicBezTo>
                  <a:cubicBezTo>
                    <a:pt x="2483" y="995"/>
                    <a:pt x="2245" y="833"/>
                    <a:pt x="2037" y="833"/>
                  </a:cubicBezTo>
                  <a:cubicBezTo>
                    <a:pt x="1773" y="833"/>
                    <a:pt x="1557" y="1093"/>
                    <a:pt x="1529" y="1415"/>
                  </a:cubicBezTo>
                  <a:cubicBezTo>
                    <a:pt x="1479" y="1966"/>
                    <a:pt x="1955" y="2994"/>
                    <a:pt x="2557" y="3470"/>
                  </a:cubicBezTo>
                  <a:cubicBezTo>
                    <a:pt x="2557" y="3470"/>
                    <a:pt x="2541" y="3476"/>
                    <a:pt x="2505" y="3476"/>
                  </a:cubicBezTo>
                  <a:cubicBezTo>
                    <a:pt x="2394" y="3476"/>
                    <a:pt x="2093" y="3418"/>
                    <a:pt x="1504" y="2944"/>
                  </a:cubicBezTo>
                  <a:cubicBezTo>
                    <a:pt x="1060" y="2585"/>
                    <a:pt x="755" y="2377"/>
                    <a:pt x="543" y="2377"/>
                  </a:cubicBezTo>
                  <a:cubicBezTo>
                    <a:pt x="444" y="2377"/>
                    <a:pt x="365" y="2422"/>
                    <a:pt x="301" y="2518"/>
                  </a:cubicBezTo>
                  <a:cubicBezTo>
                    <a:pt x="0" y="2969"/>
                    <a:pt x="727" y="4573"/>
                    <a:pt x="2106" y="5275"/>
                  </a:cubicBezTo>
                  <a:cubicBezTo>
                    <a:pt x="2106" y="5275"/>
                    <a:pt x="1178" y="5275"/>
                    <a:pt x="677" y="4999"/>
                  </a:cubicBezTo>
                  <a:cubicBezTo>
                    <a:pt x="603" y="4958"/>
                    <a:pt x="537" y="4940"/>
                    <a:pt x="480" y="4940"/>
                  </a:cubicBezTo>
                  <a:cubicBezTo>
                    <a:pt x="149" y="4940"/>
                    <a:pt x="121" y="5556"/>
                    <a:pt x="677" y="6027"/>
                  </a:cubicBezTo>
                  <a:cubicBezTo>
                    <a:pt x="1178" y="6478"/>
                    <a:pt x="1855" y="6553"/>
                    <a:pt x="2281" y="7004"/>
                  </a:cubicBezTo>
                  <a:cubicBezTo>
                    <a:pt x="2707" y="7480"/>
                    <a:pt x="3108" y="10112"/>
                    <a:pt x="1254" y="11991"/>
                  </a:cubicBezTo>
                  <a:cubicBezTo>
                    <a:pt x="170" y="13125"/>
                    <a:pt x="1071" y="16606"/>
                    <a:pt x="5648" y="16606"/>
                  </a:cubicBezTo>
                  <a:cubicBezTo>
                    <a:pt x="5727" y="16606"/>
                    <a:pt x="5808" y="16605"/>
                    <a:pt x="5890" y="16603"/>
                  </a:cubicBezTo>
                  <a:cubicBezTo>
                    <a:pt x="10853" y="16478"/>
                    <a:pt x="10677" y="12593"/>
                    <a:pt x="9825" y="10563"/>
                  </a:cubicBezTo>
                  <a:cubicBezTo>
                    <a:pt x="9173" y="9084"/>
                    <a:pt x="8798" y="8408"/>
                    <a:pt x="8948" y="6653"/>
                  </a:cubicBezTo>
                  <a:cubicBezTo>
                    <a:pt x="9098" y="4798"/>
                    <a:pt x="8422" y="3595"/>
                    <a:pt x="7168" y="3069"/>
                  </a:cubicBezTo>
                  <a:cubicBezTo>
                    <a:pt x="5915" y="2543"/>
                    <a:pt x="5414" y="2267"/>
                    <a:pt x="4687" y="864"/>
                  </a:cubicBezTo>
                  <a:cubicBezTo>
                    <a:pt x="4350" y="222"/>
                    <a:pt x="4057" y="0"/>
                    <a:pt x="3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57;p64">
              <a:extLst>
                <a:ext uri="{FF2B5EF4-FFF2-40B4-BE49-F238E27FC236}">
                  <a16:creationId xmlns:a16="http://schemas.microsoft.com/office/drawing/2014/main" id="{A0F82174-F68B-4E37-914E-C092780FD827}"/>
                </a:ext>
              </a:extLst>
            </p:cNvPr>
            <p:cNvSpPr/>
            <p:nvPr/>
          </p:nvSpPr>
          <p:spPr>
            <a:xfrm>
              <a:off x="7781816" y="3234565"/>
              <a:ext cx="200874" cy="202945"/>
            </a:xfrm>
            <a:custGeom>
              <a:avLst/>
              <a:gdLst/>
              <a:ahLst/>
              <a:cxnLst/>
              <a:rect l="l" t="t" r="r" b="b"/>
              <a:pathLst>
                <a:path w="2909" h="2939" extrusionOk="0">
                  <a:moveTo>
                    <a:pt x="1461" y="1"/>
                  </a:moveTo>
                  <a:cubicBezTo>
                    <a:pt x="1272" y="1"/>
                    <a:pt x="1083" y="37"/>
                    <a:pt x="903" y="116"/>
                  </a:cubicBezTo>
                  <a:cubicBezTo>
                    <a:pt x="903" y="116"/>
                    <a:pt x="1" y="1118"/>
                    <a:pt x="477" y="1996"/>
                  </a:cubicBezTo>
                  <a:cubicBezTo>
                    <a:pt x="772" y="2533"/>
                    <a:pt x="1402" y="2939"/>
                    <a:pt x="2053" y="2939"/>
                  </a:cubicBezTo>
                  <a:cubicBezTo>
                    <a:pt x="2343" y="2939"/>
                    <a:pt x="2638" y="2858"/>
                    <a:pt x="2908" y="2672"/>
                  </a:cubicBezTo>
                  <a:cubicBezTo>
                    <a:pt x="2758" y="2071"/>
                    <a:pt x="2683" y="1469"/>
                    <a:pt x="2758" y="567"/>
                  </a:cubicBezTo>
                  <a:cubicBezTo>
                    <a:pt x="2758" y="567"/>
                    <a:pt x="2758" y="567"/>
                    <a:pt x="2758" y="542"/>
                  </a:cubicBezTo>
                  <a:cubicBezTo>
                    <a:pt x="2401" y="221"/>
                    <a:pt x="1929" y="1"/>
                    <a:pt x="14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58;p64">
              <a:extLst>
                <a:ext uri="{FF2B5EF4-FFF2-40B4-BE49-F238E27FC236}">
                  <a16:creationId xmlns:a16="http://schemas.microsoft.com/office/drawing/2014/main" id="{B9F637AD-1F05-4ECF-9701-20436956A445}"/>
                </a:ext>
              </a:extLst>
            </p:cNvPr>
            <p:cNvSpPr/>
            <p:nvPr/>
          </p:nvSpPr>
          <p:spPr>
            <a:xfrm>
              <a:off x="7370397" y="3420662"/>
              <a:ext cx="506707" cy="540198"/>
            </a:xfrm>
            <a:custGeom>
              <a:avLst/>
              <a:gdLst/>
              <a:ahLst/>
              <a:cxnLst/>
              <a:rect l="l" t="t" r="r" b="b"/>
              <a:pathLst>
                <a:path w="7338" h="7823" extrusionOk="0">
                  <a:moveTo>
                    <a:pt x="4360" y="1"/>
                  </a:moveTo>
                  <a:cubicBezTo>
                    <a:pt x="3796" y="1"/>
                    <a:pt x="3127" y="238"/>
                    <a:pt x="2350" y="880"/>
                  </a:cubicBezTo>
                  <a:cubicBezTo>
                    <a:pt x="2350" y="880"/>
                    <a:pt x="2275" y="1080"/>
                    <a:pt x="2124" y="1381"/>
                  </a:cubicBezTo>
                  <a:cubicBezTo>
                    <a:pt x="1949" y="1982"/>
                    <a:pt x="1623" y="2559"/>
                    <a:pt x="1097" y="3110"/>
                  </a:cubicBezTo>
                  <a:cubicBezTo>
                    <a:pt x="1047" y="3210"/>
                    <a:pt x="971" y="3286"/>
                    <a:pt x="896" y="3361"/>
                  </a:cubicBezTo>
                  <a:cubicBezTo>
                    <a:pt x="1" y="4604"/>
                    <a:pt x="1031" y="7823"/>
                    <a:pt x="5431" y="7823"/>
                  </a:cubicBezTo>
                  <a:cubicBezTo>
                    <a:pt x="5465" y="7823"/>
                    <a:pt x="5499" y="7822"/>
                    <a:pt x="5533" y="7822"/>
                  </a:cubicBezTo>
                  <a:cubicBezTo>
                    <a:pt x="6560" y="6444"/>
                    <a:pt x="7337" y="4414"/>
                    <a:pt x="6736" y="1957"/>
                  </a:cubicBezTo>
                  <a:cubicBezTo>
                    <a:pt x="6736" y="1957"/>
                    <a:pt x="5978" y="1"/>
                    <a:pt x="436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9;p64">
              <a:extLst>
                <a:ext uri="{FF2B5EF4-FFF2-40B4-BE49-F238E27FC236}">
                  <a16:creationId xmlns:a16="http://schemas.microsoft.com/office/drawing/2014/main" id="{5C1D943D-B731-4321-B92B-01E6A9A15266}"/>
                </a:ext>
              </a:extLst>
            </p:cNvPr>
            <p:cNvSpPr/>
            <p:nvPr/>
          </p:nvSpPr>
          <p:spPr>
            <a:xfrm>
              <a:off x="7712624" y="3914319"/>
              <a:ext cx="178984" cy="60766"/>
            </a:xfrm>
            <a:custGeom>
              <a:avLst/>
              <a:gdLst/>
              <a:ahLst/>
              <a:cxnLst/>
              <a:rect l="l" t="t" r="r" b="b"/>
              <a:pathLst>
                <a:path w="2592" h="880" extrusionOk="0">
                  <a:moveTo>
                    <a:pt x="1774" y="1"/>
                  </a:moveTo>
                  <a:cubicBezTo>
                    <a:pt x="1028" y="1"/>
                    <a:pt x="0" y="673"/>
                    <a:pt x="0" y="673"/>
                  </a:cubicBezTo>
                  <a:cubicBezTo>
                    <a:pt x="0" y="673"/>
                    <a:pt x="954" y="879"/>
                    <a:pt x="1679" y="879"/>
                  </a:cubicBezTo>
                  <a:cubicBezTo>
                    <a:pt x="2193" y="879"/>
                    <a:pt x="2592" y="776"/>
                    <a:pt x="2457" y="422"/>
                  </a:cubicBezTo>
                  <a:cubicBezTo>
                    <a:pt x="2334" y="111"/>
                    <a:pt x="2077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0;p64">
              <a:extLst>
                <a:ext uri="{FF2B5EF4-FFF2-40B4-BE49-F238E27FC236}">
                  <a16:creationId xmlns:a16="http://schemas.microsoft.com/office/drawing/2014/main" id="{F224E548-755E-44E6-ADBB-E7592495C644}"/>
                </a:ext>
              </a:extLst>
            </p:cNvPr>
            <p:cNvSpPr/>
            <p:nvPr/>
          </p:nvSpPr>
          <p:spPr>
            <a:xfrm>
              <a:off x="7224557" y="3405194"/>
              <a:ext cx="602345" cy="642464"/>
            </a:xfrm>
            <a:custGeom>
              <a:avLst/>
              <a:gdLst/>
              <a:ahLst/>
              <a:cxnLst/>
              <a:rect l="l" t="t" r="r" b="b"/>
              <a:pathLst>
                <a:path w="8723" h="9304" extrusionOk="0">
                  <a:moveTo>
                    <a:pt x="6126" y="1"/>
                  </a:moveTo>
                  <a:cubicBezTo>
                    <a:pt x="5643" y="1"/>
                    <a:pt x="5068" y="151"/>
                    <a:pt x="4387" y="527"/>
                  </a:cubicBezTo>
                  <a:cubicBezTo>
                    <a:pt x="4387" y="527"/>
                    <a:pt x="3585" y="2006"/>
                    <a:pt x="2382" y="2833"/>
                  </a:cubicBezTo>
                  <a:cubicBezTo>
                    <a:pt x="828" y="3886"/>
                    <a:pt x="1" y="4111"/>
                    <a:pt x="427" y="4738"/>
                  </a:cubicBezTo>
                  <a:cubicBezTo>
                    <a:pt x="728" y="5139"/>
                    <a:pt x="1705" y="5239"/>
                    <a:pt x="1705" y="5239"/>
                  </a:cubicBezTo>
                  <a:cubicBezTo>
                    <a:pt x="1705" y="5239"/>
                    <a:pt x="477" y="5891"/>
                    <a:pt x="527" y="6392"/>
                  </a:cubicBezTo>
                  <a:cubicBezTo>
                    <a:pt x="577" y="6893"/>
                    <a:pt x="1730" y="7144"/>
                    <a:pt x="1730" y="7144"/>
                  </a:cubicBezTo>
                  <a:cubicBezTo>
                    <a:pt x="1730" y="7144"/>
                    <a:pt x="1003" y="8121"/>
                    <a:pt x="1530" y="8522"/>
                  </a:cubicBezTo>
                  <a:cubicBezTo>
                    <a:pt x="1755" y="8683"/>
                    <a:pt x="2091" y="8729"/>
                    <a:pt x="2402" y="8729"/>
                  </a:cubicBezTo>
                  <a:cubicBezTo>
                    <a:pt x="2815" y="8729"/>
                    <a:pt x="3184" y="8648"/>
                    <a:pt x="3184" y="8648"/>
                  </a:cubicBezTo>
                  <a:cubicBezTo>
                    <a:pt x="3184" y="8648"/>
                    <a:pt x="3197" y="9304"/>
                    <a:pt x="3861" y="9304"/>
                  </a:cubicBezTo>
                  <a:cubicBezTo>
                    <a:pt x="4095" y="9304"/>
                    <a:pt x="4412" y="9221"/>
                    <a:pt x="4838" y="8998"/>
                  </a:cubicBezTo>
                  <a:cubicBezTo>
                    <a:pt x="6467" y="8121"/>
                    <a:pt x="8723" y="5891"/>
                    <a:pt x="8522" y="2407"/>
                  </a:cubicBezTo>
                  <a:cubicBezTo>
                    <a:pt x="8522" y="2407"/>
                    <a:pt x="8057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1;p64">
              <a:extLst>
                <a:ext uri="{FF2B5EF4-FFF2-40B4-BE49-F238E27FC236}">
                  <a16:creationId xmlns:a16="http://schemas.microsoft.com/office/drawing/2014/main" id="{11C84440-DD9E-4AAD-8A8A-1D7C65131470}"/>
                </a:ext>
              </a:extLst>
            </p:cNvPr>
            <p:cNvSpPr/>
            <p:nvPr/>
          </p:nvSpPr>
          <p:spPr>
            <a:xfrm>
              <a:off x="7243616" y="3441585"/>
              <a:ext cx="572929" cy="610977"/>
            </a:xfrm>
            <a:custGeom>
              <a:avLst/>
              <a:gdLst/>
              <a:ahLst/>
              <a:cxnLst/>
              <a:rect l="l" t="t" r="r" b="b"/>
              <a:pathLst>
                <a:path w="8297" h="8848" extrusionOk="0">
                  <a:moveTo>
                    <a:pt x="4111" y="0"/>
                  </a:moveTo>
                  <a:lnTo>
                    <a:pt x="4111" y="0"/>
                  </a:lnTo>
                  <a:cubicBezTo>
                    <a:pt x="3785" y="552"/>
                    <a:pt x="3409" y="1028"/>
                    <a:pt x="2983" y="1479"/>
                  </a:cubicBezTo>
                  <a:cubicBezTo>
                    <a:pt x="2782" y="1704"/>
                    <a:pt x="2557" y="1930"/>
                    <a:pt x="2306" y="2105"/>
                  </a:cubicBezTo>
                  <a:cubicBezTo>
                    <a:pt x="2056" y="2306"/>
                    <a:pt x="1805" y="2456"/>
                    <a:pt x="1529" y="2632"/>
                  </a:cubicBezTo>
                  <a:lnTo>
                    <a:pt x="727" y="3133"/>
                  </a:lnTo>
                  <a:cubicBezTo>
                    <a:pt x="602" y="3208"/>
                    <a:pt x="477" y="3283"/>
                    <a:pt x="351" y="3384"/>
                  </a:cubicBezTo>
                  <a:cubicBezTo>
                    <a:pt x="226" y="3484"/>
                    <a:pt x="101" y="3584"/>
                    <a:pt x="26" y="3760"/>
                  </a:cubicBezTo>
                  <a:cubicBezTo>
                    <a:pt x="0" y="3785"/>
                    <a:pt x="0" y="3835"/>
                    <a:pt x="0" y="3885"/>
                  </a:cubicBezTo>
                  <a:cubicBezTo>
                    <a:pt x="0" y="3935"/>
                    <a:pt x="0" y="3985"/>
                    <a:pt x="0" y="4010"/>
                  </a:cubicBezTo>
                  <a:cubicBezTo>
                    <a:pt x="26" y="4111"/>
                    <a:pt x="76" y="4186"/>
                    <a:pt x="126" y="4236"/>
                  </a:cubicBezTo>
                  <a:cubicBezTo>
                    <a:pt x="226" y="4386"/>
                    <a:pt x="376" y="4461"/>
                    <a:pt x="502" y="4537"/>
                  </a:cubicBezTo>
                  <a:cubicBezTo>
                    <a:pt x="740" y="4656"/>
                    <a:pt x="995" y="4712"/>
                    <a:pt x="1240" y="4755"/>
                  </a:cubicBezTo>
                  <a:lnTo>
                    <a:pt x="1240" y="4755"/>
                  </a:lnTo>
                  <a:cubicBezTo>
                    <a:pt x="1062" y="4859"/>
                    <a:pt x="880" y="4973"/>
                    <a:pt x="727" y="5088"/>
                  </a:cubicBezTo>
                  <a:cubicBezTo>
                    <a:pt x="627" y="5188"/>
                    <a:pt x="502" y="5263"/>
                    <a:pt x="427" y="5364"/>
                  </a:cubicBezTo>
                  <a:cubicBezTo>
                    <a:pt x="326" y="5464"/>
                    <a:pt x="226" y="5589"/>
                    <a:pt x="201" y="5740"/>
                  </a:cubicBezTo>
                  <a:cubicBezTo>
                    <a:pt x="176" y="5765"/>
                    <a:pt x="176" y="5815"/>
                    <a:pt x="176" y="5865"/>
                  </a:cubicBezTo>
                  <a:cubicBezTo>
                    <a:pt x="176" y="5890"/>
                    <a:pt x="201" y="5940"/>
                    <a:pt x="201" y="5965"/>
                  </a:cubicBezTo>
                  <a:cubicBezTo>
                    <a:pt x="201" y="6015"/>
                    <a:pt x="226" y="6040"/>
                    <a:pt x="251" y="6090"/>
                  </a:cubicBezTo>
                  <a:cubicBezTo>
                    <a:pt x="276" y="6116"/>
                    <a:pt x="301" y="6141"/>
                    <a:pt x="326" y="6166"/>
                  </a:cubicBezTo>
                  <a:cubicBezTo>
                    <a:pt x="427" y="6266"/>
                    <a:pt x="552" y="6341"/>
                    <a:pt x="677" y="6416"/>
                  </a:cubicBezTo>
                  <a:cubicBezTo>
                    <a:pt x="874" y="6526"/>
                    <a:pt x="1109" y="6597"/>
                    <a:pt x="1333" y="6663"/>
                  </a:cubicBezTo>
                  <a:lnTo>
                    <a:pt x="1333" y="6663"/>
                  </a:lnTo>
                  <a:cubicBezTo>
                    <a:pt x="1194" y="6863"/>
                    <a:pt x="1093" y="7082"/>
                    <a:pt x="1028" y="7319"/>
                  </a:cubicBezTo>
                  <a:cubicBezTo>
                    <a:pt x="978" y="7444"/>
                    <a:pt x="953" y="7594"/>
                    <a:pt x="1003" y="7745"/>
                  </a:cubicBezTo>
                  <a:cubicBezTo>
                    <a:pt x="1003" y="7795"/>
                    <a:pt x="1028" y="7820"/>
                    <a:pt x="1028" y="7870"/>
                  </a:cubicBezTo>
                  <a:lnTo>
                    <a:pt x="1103" y="7970"/>
                  </a:lnTo>
                  <a:lnTo>
                    <a:pt x="1178" y="8045"/>
                  </a:lnTo>
                  <a:cubicBezTo>
                    <a:pt x="1229" y="8070"/>
                    <a:pt x="1254" y="8095"/>
                    <a:pt x="1279" y="8095"/>
                  </a:cubicBezTo>
                  <a:cubicBezTo>
                    <a:pt x="1529" y="8246"/>
                    <a:pt x="1830" y="8271"/>
                    <a:pt x="2106" y="8296"/>
                  </a:cubicBezTo>
                  <a:cubicBezTo>
                    <a:pt x="2356" y="8296"/>
                    <a:pt x="2606" y="8255"/>
                    <a:pt x="2837" y="8210"/>
                  </a:cubicBezTo>
                  <a:lnTo>
                    <a:pt x="2837" y="8210"/>
                  </a:lnTo>
                  <a:cubicBezTo>
                    <a:pt x="2847" y="8296"/>
                    <a:pt x="2870" y="8371"/>
                    <a:pt x="2908" y="8446"/>
                  </a:cubicBezTo>
                  <a:cubicBezTo>
                    <a:pt x="2958" y="8547"/>
                    <a:pt x="3033" y="8647"/>
                    <a:pt x="3133" y="8722"/>
                  </a:cubicBezTo>
                  <a:cubicBezTo>
                    <a:pt x="3183" y="8772"/>
                    <a:pt x="3234" y="8772"/>
                    <a:pt x="3284" y="8797"/>
                  </a:cubicBezTo>
                  <a:cubicBezTo>
                    <a:pt x="3359" y="8822"/>
                    <a:pt x="3409" y="8822"/>
                    <a:pt x="3459" y="8847"/>
                  </a:cubicBezTo>
                  <a:lnTo>
                    <a:pt x="3635" y="8847"/>
                  </a:lnTo>
                  <a:lnTo>
                    <a:pt x="3785" y="8822"/>
                  </a:lnTo>
                  <a:cubicBezTo>
                    <a:pt x="4236" y="8747"/>
                    <a:pt x="4612" y="8522"/>
                    <a:pt x="4963" y="8296"/>
                  </a:cubicBezTo>
                  <a:cubicBezTo>
                    <a:pt x="5690" y="7845"/>
                    <a:pt x="6291" y="7268"/>
                    <a:pt x="6818" y="6592"/>
                  </a:cubicBezTo>
                  <a:cubicBezTo>
                    <a:pt x="7344" y="5940"/>
                    <a:pt x="7745" y="5188"/>
                    <a:pt x="7970" y="4361"/>
                  </a:cubicBezTo>
                  <a:cubicBezTo>
                    <a:pt x="8221" y="3559"/>
                    <a:pt x="8296" y="2707"/>
                    <a:pt x="8246" y="1880"/>
                  </a:cubicBezTo>
                  <a:lnTo>
                    <a:pt x="8246" y="1880"/>
                  </a:lnTo>
                  <a:cubicBezTo>
                    <a:pt x="8271" y="2707"/>
                    <a:pt x="8171" y="3559"/>
                    <a:pt x="7920" y="4361"/>
                  </a:cubicBezTo>
                  <a:cubicBezTo>
                    <a:pt x="7645" y="5138"/>
                    <a:pt x="7244" y="5890"/>
                    <a:pt x="6742" y="6542"/>
                  </a:cubicBezTo>
                  <a:cubicBezTo>
                    <a:pt x="6216" y="7193"/>
                    <a:pt x="5589" y="7745"/>
                    <a:pt x="4888" y="8196"/>
                  </a:cubicBezTo>
                  <a:cubicBezTo>
                    <a:pt x="4537" y="8396"/>
                    <a:pt x="4161" y="8597"/>
                    <a:pt x="3760" y="8672"/>
                  </a:cubicBezTo>
                  <a:cubicBezTo>
                    <a:pt x="3701" y="8689"/>
                    <a:pt x="3637" y="8697"/>
                    <a:pt x="3573" y="8697"/>
                  </a:cubicBezTo>
                  <a:cubicBezTo>
                    <a:pt x="3445" y="8697"/>
                    <a:pt x="3317" y="8664"/>
                    <a:pt x="3234" y="8597"/>
                  </a:cubicBezTo>
                  <a:cubicBezTo>
                    <a:pt x="3083" y="8496"/>
                    <a:pt x="2983" y="8296"/>
                    <a:pt x="2983" y="8121"/>
                  </a:cubicBezTo>
                  <a:cubicBezTo>
                    <a:pt x="2958" y="8070"/>
                    <a:pt x="2933" y="8045"/>
                    <a:pt x="2883" y="8045"/>
                  </a:cubicBezTo>
                  <a:cubicBezTo>
                    <a:pt x="2632" y="8095"/>
                    <a:pt x="2356" y="8121"/>
                    <a:pt x="2106" y="8121"/>
                  </a:cubicBezTo>
                  <a:cubicBezTo>
                    <a:pt x="1830" y="8121"/>
                    <a:pt x="1579" y="8095"/>
                    <a:pt x="1354" y="7970"/>
                  </a:cubicBezTo>
                  <a:cubicBezTo>
                    <a:pt x="1329" y="7945"/>
                    <a:pt x="1304" y="7945"/>
                    <a:pt x="1279" y="7920"/>
                  </a:cubicBezTo>
                  <a:lnTo>
                    <a:pt x="1229" y="7870"/>
                  </a:lnTo>
                  <a:cubicBezTo>
                    <a:pt x="1203" y="7845"/>
                    <a:pt x="1203" y="7820"/>
                    <a:pt x="1178" y="7795"/>
                  </a:cubicBezTo>
                  <a:cubicBezTo>
                    <a:pt x="1178" y="7770"/>
                    <a:pt x="1178" y="7745"/>
                    <a:pt x="1153" y="7720"/>
                  </a:cubicBezTo>
                  <a:cubicBezTo>
                    <a:pt x="1128" y="7594"/>
                    <a:pt x="1153" y="7469"/>
                    <a:pt x="1178" y="7344"/>
                  </a:cubicBezTo>
                  <a:cubicBezTo>
                    <a:pt x="1229" y="7118"/>
                    <a:pt x="1379" y="6867"/>
                    <a:pt x="1529" y="6667"/>
                  </a:cubicBezTo>
                  <a:cubicBezTo>
                    <a:pt x="1529" y="6642"/>
                    <a:pt x="1529" y="6642"/>
                    <a:pt x="1529" y="6642"/>
                  </a:cubicBezTo>
                  <a:cubicBezTo>
                    <a:pt x="1529" y="6592"/>
                    <a:pt x="1504" y="6542"/>
                    <a:pt x="1479" y="6542"/>
                  </a:cubicBezTo>
                  <a:cubicBezTo>
                    <a:pt x="1229" y="6491"/>
                    <a:pt x="953" y="6391"/>
                    <a:pt x="727" y="6291"/>
                  </a:cubicBezTo>
                  <a:cubicBezTo>
                    <a:pt x="627" y="6216"/>
                    <a:pt x="502" y="6166"/>
                    <a:pt x="427" y="6065"/>
                  </a:cubicBezTo>
                  <a:cubicBezTo>
                    <a:pt x="351" y="5990"/>
                    <a:pt x="301" y="5865"/>
                    <a:pt x="326" y="5765"/>
                  </a:cubicBezTo>
                  <a:cubicBezTo>
                    <a:pt x="351" y="5664"/>
                    <a:pt x="427" y="5564"/>
                    <a:pt x="527" y="5464"/>
                  </a:cubicBezTo>
                  <a:cubicBezTo>
                    <a:pt x="602" y="5364"/>
                    <a:pt x="702" y="5288"/>
                    <a:pt x="802" y="5213"/>
                  </a:cubicBezTo>
                  <a:cubicBezTo>
                    <a:pt x="1028" y="5038"/>
                    <a:pt x="1254" y="4913"/>
                    <a:pt x="1479" y="4787"/>
                  </a:cubicBezTo>
                  <a:cubicBezTo>
                    <a:pt x="1479" y="4762"/>
                    <a:pt x="1504" y="4762"/>
                    <a:pt x="1504" y="4737"/>
                  </a:cubicBezTo>
                  <a:cubicBezTo>
                    <a:pt x="1504" y="4687"/>
                    <a:pt x="1479" y="4662"/>
                    <a:pt x="1454" y="4637"/>
                  </a:cubicBezTo>
                  <a:cubicBezTo>
                    <a:pt x="1153" y="4612"/>
                    <a:pt x="853" y="4537"/>
                    <a:pt x="577" y="4411"/>
                  </a:cubicBezTo>
                  <a:cubicBezTo>
                    <a:pt x="427" y="4361"/>
                    <a:pt x="301" y="4286"/>
                    <a:pt x="226" y="4161"/>
                  </a:cubicBezTo>
                  <a:cubicBezTo>
                    <a:pt x="151" y="4060"/>
                    <a:pt x="76" y="3910"/>
                    <a:pt x="126" y="3785"/>
                  </a:cubicBezTo>
                  <a:cubicBezTo>
                    <a:pt x="176" y="3659"/>
                    <a:pt x="301" y="3559"/>
                    <a:pt x="427" y="3484"/>
                  </a:cubicBezTo>
                  <a:cubicBezTo>
                    <a:pt x="527" y="3384"/>
                    <a:pt x="677" y="3283"/>
                    <a:pt x="802" y="3208"/>
                  </a:cubicBezTo>
                  <a:lnTo>
                    <a:pt x="1579" y="2707"/>
                  </a:lnTo>
                  <a:cubicBezTo>
                    <a:pt x="1830" y="2532"/>
                    <a:pt x="2106" y="2356"/>
                    <a:pt x="2356" y="2181"/>
                  </a:cubicBezTo>
                  <a:cubicBezTo>
                    <a:pt x="2582" y="1980"/>
                    <a:pt x="2807" y="1755"/>
                    <a:pt x="3033" y="1529"/>
                  </a:cubicBezTo>
                  <a:cubicBezTo>
                    <a:pt x="3434" y="1053"/>
                    <a:pt x="3810" y="552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2;p64">
              <a:extLst>
                <a:ext uri="{FF2B5EF4-FFF2-40B4-BE49-F238E27FC236}">
                  <a16:creationId xmlns:a16="http://schemas.microsoft.com/office/drawing/2014/main" id="{49E90B5E-310B-435A-86FB-59BC7110A694}"/>
                </a:ext>
              </a:extLst>
            </p:cNvPr>
            <p:cNvSpPr/>
            <p:nvPr/>
          </p:nvSpPr>
          <p:spPr>
            <a:xfrm>
              <a:off x="7337044" y="3595572"/>
              <a:ext cx="256254" cy="177327"/>
            </a:xfrm>
            <a:custGeom>
              <a:avLst/>
              <a:gdLst/>
              <a:ahLst/>
              <a:cxnLst/>
              <a:rect l="l" t="t" r="r" b="b"/>
              <a:pathLst>
                <a:path w="3711" h="2568" extrusionOk="0">
                  <a:moveTo>
                    <a:pt x="3710" y="1"/>
                  </a:moveTo>
                  <a:cubicBezTo>
                    <a:pt x="3585" y="151"/>
                    <a:pt x="3485" y="302"/>
                    <a:pt x="3359" y="452"/>
                  </a:cubicBezTo>
                  <a:cubicBezTo>
                    <a:pt x="3234" y="577"/>
                    <a:pt x="3109" y="728"/>
                    <a:pt x="2983" y="853"/>
                  </a:cubicBezTo>
                  <a:cubicBezTo>
                    <a:pt x="2708" y="1129"/>
                    <a:pt x="2432" y="1354"/>
                    <a:pt x="2106" y="1580"/>
                  </a:cubicBezTo>
                  <a:cubicBezTo>
                    <a:pt x="1805" y="1780"/>
                    <a:pt x="1480" y="1956"/>
                    <a:pt x="1129" y="2106"/>
                  </a:cubicBezTo>
                  <a:cubicBezTo>
                    <a:pt x="803" y="2231"/>
                    <a:pt x="427" y="2357"/>
                    <a:pt x="76" y="2407"/>
                  </a:cubicBezTo>
                  <a:cubicBezTo>
                    <a:pt x="26" y="2407"/>
                    <a:pt x="1" y="2457"/>
                    <a:pt x="1" y="2507"/>
                  </a:cubicBezTo>
                  <a:cubicBezTo>
                    <a:pt x="1" y="2544"/>
                    <a:pt x="28" y="2567"/>
                    <a:pt x="62" y="2567"/>
                  </a:cubicBezTo>
                  <a:cubicBezTo>
                    <a:pt x="74" y="2567"/>
                    <a:pt x="88" y="2564"/>
                    <a:pt x="101" y="2557"/>
                  </a:cubicBezTo>
                  <a:cubicBezTo>
                    <a:pt x="477" y="2507"/>
                    <a:pt x="828" y="2382"/>
                    <a:pt x="1179" y="2206"/>
                  </a:cubicBezTo>
                  <a:cubicBezTo>
                    <a:pt x="1530" y="2056"/>
                    <a:pt x="1855" y="1855"/>
                    <a:pt x="2156" y="1630"/>
                  </a:cubicBezTo>
                  <a:cubicBezTo>
                    <a:pt x="2457" y="1404"/>
                    <a:pt x="2758" y="1154"/>
                    <a:pt x="3008" y="878"/>
                  </a:cubicBezTo>
                  <a:cubicBezTo>
                    <a:pt x="3134" y="753"/>
                    <a:pt x="3259" y="602"/>
                    <a:pt x="3384" y="452"/>
                  </a:cubicBezTo>
                  <a:cubicBezTo>
                    <a:pt x="3510" y="302"/>
                    <a:pt x="3610" y="151"/>
                    <a:pt x="37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3;p64">
              <a:extLst>
                <a:ext uri="{FF2B5EF4-FFF2-40B4-BE49-F238E27FC236}">
                  <a16:creationId xmlns:a16="http://schemas.microsoft.com/office/drawing/2014/main" id="{0EDD19A7-8483-407E-AF49-3B356EC1865A}"/>
                </a:ext>
              </a:extLst>
            </p:cNvPr>
            <p:cNvSpPr/>
            <p:nvPr/>
          </p:nvSpPr>
          <p:spPr>
            <a:xfrm>
              <a:off x="7338771" y="3739547"/>
              <a:ext cx="262883" cy="164138"/>
            </a:xfrm>
            <a:custGeom>
              <a:avLst/>
              <a:gdLst/>
              <a:ahLst/>
              <a:cxnLst/>
              <a:rect l="l" t="t" r="r" b="b"/>
              <a:pathLst>
                <a:path w="3807" h="2377" extrusionOk="0">
                  <a:moveTo>
                    <a:pt x="3807" y="0"/>
                  </a:moveTo>
                  <a:lnTo>
                    <a:pt x="3807" y="0"/>
                  </a:lnTo>
                  <a:cubicBezTo>
                    <a:pt x="3683" y="149"/>
                    <a:pt x="3559" y="298"/>
                    <a:pt x="3435" y="447"/>
                  </a:cubicBezTo>
                  <a:cubicBezTo>
                    <a:pt x="3309" y="572"/>
                    <a:pt x="3184" y="698"/>
                    <a:pt x="3033" y="823"/>
                  </a:cubicBezTo>
                  <a:cubicBezTo>
                    <a:pt x="2908" y="948"/>
                    <a:pt x="2758" y="1099"/>
                    <a:pt x="2607" y="1199"/>
                  </a:cubicBezTo>
                  <a:cubicBezTo>
                    <a:pt x="2457" y="1324"/>
                    <a:pt x="2307" y="1425"/>
                    <a:pt x="2156" y="1525"/>
                  </a:cubicBezTo>
                  <a:cubicBezTo>
                    <a:pt x="1830" y="1725"/>
                    <a:pt x="1505" y="1901"/>
                    <a:pt x="1154" y="2001"/>
                  </a:cubicBezTo>
                  <a:cubicBezTo>
                    <a:pt x="803" y="2126"/>
                    <a:pt x="427" y="2227"/>
                    <a:pt x="76" y="2227"/>
                  </a:cubicBezTo>
                  <a:cubicBezTo>
                    <a:pt x="26" y="2227"/>
                    <a:pt x="1" y="2252"/>
                    <a:pt x="1" y="2302"/>
                  </a:cubicBezTo>
                  <a:cubicBezTo>
                    <a:pt x="1" y="2352"/>
                    <a:pt x="26" y="2377"/>
                    <a:pt x="76" y="2377"/>
                  </a:cubicBezTo>
                  <a:cubicBezTo>
                    <a:pt x="477" y="2377"/>
                    <a:pt x="828" y="2252"/>
                    <a:pt x="1204" y="2126"/>
                  </a:cubicBezTo>
                  <a:cubicBezTo>
                    <a:pt x="1555" y="1976"/>
                    <a:pt x="1881" y="1801"/>
                    <a:pt x="2206" y="1600"/>
                  </a:cubicBezTo>
                  <a:cubicBezTo>
                    <a:pt x="2357" y="1475"/>
                    <a:pt x="2507" y="1374"/>
                    <a:pt x="2658" y="1249"/>
                  </a:cubicBezTo>
                  <a:cubicBezTo>
                    <a:pt x="2808" y="1124"/>
                    <a:pt x="2933" y="999"/>
                    <a:pt x="3059" y="873"/>
                  </a:cubicBezTo>
                  <a:cubicBezTo>
                    <a:pt x="3209" y="723"/>
                    <a:pt x="3309" y="598"/>
                    <a:pt x="3460" y="447"/>
                  </a:cubicBezTo>
                  <a:cubicBezTo>
                    <a:pt x="3559" y="298"/>
                    <a:pt x="3683" y="149"/>
                    <a:pt x="3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4;p64">
              <a:extLst>
                <a:ext uri="{FF2B5EF4-FFF2-40B4-BE49-F238E27FC236}">
                  <a16:creationId xmlns:a16="http://schemas.microsoft.com/office/drawing/2014/main" id="{EAEC6A66-7487-48D3-9836-A7CE6E7644AA}"/>
                </a:ext>
              </a:extLst>
            </p:cNvPr>
            <p:cNvSpPr/>
            <p:nvPr/>
          </p:nvSpPr>
          <p:spPr>
            <a:xfrm>
              <a:off x="7437448" y="3853483"/>
              <a:ext cx="159304" cy="154747"/>
            </a:xfrm>
            <a:custGeom>
              <a:avLst/>
              <a:gdLst/>
              <a:ahLst/>
              <a:cxnLst/>
              <a:rect l="l" t="t" r="r" b="b"/>
              <a:pathLst>
                <a:path w="2307" h="2241" extrusionOk="0">
                  <a:moveTo>
                    <a:pt x="2306" y="0"/>
                  </a:moveTo>
                  <a:lnTo>
                    <a:pt x="2106" y="326"/>
                  </a:lnTo>
                  <a:cubicBezTo>
                    <a:pt x="2006" y="426"/>
                    <a:pt x="1930" y="552"/>
                    <a:pt x="1855" y="652"/>
                  </a:cubicBezTo>
                  <a:cubicBezTo>
                    <a:pt x="1705" y="852"/>
                    <a:pt x="1529" y="1053"/>
                    <a:pt x="1329" y="1228"/>
                  </a:cubicBezTo>
                  <a:cubicBezTo>
                    <a:pt x="1153" y="1404"/>
                    <a:pt x="953" y="1579"/>
                    <a:pt x="727" y="1729"/>
                  </a:cubicBezTo>
                  <a:cubicBezTo>
                    <a:pt x="527" y="1855"/>
                    <a:pt x="301" y="2005"/>
                    <a:pt x="76" y="2080"/>
                  </a:cubicBezTo>
                  <a:lnTo>
                    <a:pt x="51" y="2080"/>
                  </a:lnTo>
                  <a:cubicBezTo>
                    <a:pt x="26" y="2105"/>
                    <a:pt x="0" y="2156"/>
                    <a:pt x="26" y="2181"/>
                  </a:cubicBezTo>
                  <a:cubicBezTo>
                    <a:pt x="26" y="2217"/>
                    <a:pt x="52" y="2241"/>
                    <a:pt x="86" y="2241"/>
                  </a:cubicBezTo>
                  <a:cubicBezTo>
                    <a:pt x="99" y="2241"/>
                    <a:pt x="112" y="2237"/>
                    <a:pt x="126" y="2231"/>
                  </a:cubicBezTo>
                  <a:cubicBezTo>
                    <a:pt x="376" y="2130"/>
                    <a:pt x="602" y="1980"/>
                    <a:pt x="802" y="1830"/>
                  </a:cubicBezTo>
                  <a:cubicBezTo>
                    <a:pt x="1028" y="1654"/>
                    <a:pt x="1203" y="1479"/>
                    <a:pt x="1404" y="1278"/>
                  </a:cubicBezTo>
                  <a:cubicBezTo>
                    <a:pt x="1579" y="1078"/>
                    <a:pt x="1730" y="877"/>
                    <a:pt x="1880" y="677"/>
                  </a:cubicBezTo>
                  <a:cubicBezTo>
                    <a:pt x="1980" y="577"/>
                    <a:pt x="2031" y="451"/>
                    <a:pt x="2106" y="35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5;p64">
              <a:extLst>
                <a:ext uri="{FF2B5EF4-FFF2-40B4-BE49-F238E27FC236}">
                  <a16:creationId xmlns:a16="http://schemas.microsoft.com/office/drawing/2014/main" id="{05C8495E-7FAD-445A-BC25-D7896CE0FE20}"/>
                </a:ext>
              </a:extLst>
            </p:cNvPr>
            <p:cNvSpPr/>
            <p:nvPr/>
          </p:nvSpPr>
          <p:spPr>
            <a:xfrm>
              <a:off x="7818207" y="3157710"/>
              <a:ext cx="32938" cy="31281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26" y="1"/>
                  </a:moveTo>
                  <a:cubicBezTo>
                    <a:pt x="101" y="1"/>
                    <a:pt x="0" y="126"/>
                    <a:pt x="25" y="226"/>
                  </a:cubicBezTo>
                  <a:cubicBezTo>
                    <a:pt x="25" y="352"/>
                    <a:pt x="126" y="452"/>
                    <a:pt x="251" y="452"/>
                  </a:cubicBezTo>
                  <a:cubicBezTo>
                    <a:pt x="376" y="452"/>
                    <a:pt x="476" y="327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66;p64">
              <a:extLst>
                <a:ext uri="{FF2B5EF4-FFF2-40B4-BE49-F238E27FC236}">
                  <a16:creationId xmlns:a16="http://schemas.microsoft.com/office/drawing/2014/main" id="{6D582653-6176-4076-B91A-A04AA0FA6505}"/>
                </a:ext>
              </a:extLst>
            </p:cNvPr>
            <p:cNvSpPr/>
            <p:nvPr/>
          </p:nvSpPr>
          <p:spPr>
            <a:xfrm>
              <a:off x="7906457" y="3152255"/>
              <a:ext cx="31212" cy="30038"/>
            </a:xfrm>
            <a:custGeom>
              <a:avLst/>
              <a:gdLst/>
              <a:ahLst/>
              <a:cxnLst/>
              <a:rect l="l" t="t" r="r" b="b"/>
              <a:pathLst>
                <a:path w="452" h="435" extrusionOk="0">
                  <a:moveTo>
                    <a:pt x="264" y="1"/>
                  </a:moveTo>
                  <a:cubicBezTo>
                    <a:pt x="252" y="1"/>
                    <a:pt x="239" y="2"/>
                    <a:pt x="226" y="5"/>
                  </a:cubicBezTo>
                  <a:cubicBezTo>
                    <a:pt x="101" y="5"/>
                    <a:pt x="0" y="105"/>
                    <a:pt x="0" y="230"/>
                  </a:cubicBezTo>
                  <a:cubicBezTo>
                    <a:pt x="23" y="343"/>
                    <a:pt x="106" y="435"/>
                    <a:pt x="213" y="435"/>
                  </a:cubicBezTo>
                  <a:cubicBezTo>
                    <a:pt x="225" y="435"/>
                    <a:pt x="238" y="433"/>
                    <a:pt x="251" y="431"/>
                  </a:cubicBezTo>
                  <a:cubicBezTo>
                    <a:pt x="376" y="431"/>
                    <a:pt x="452" y="331"/>
                    <a:pt x="452" y="205"/>
                  </a:cubicBezTo>
                  <a:cubicBezTo>
                    <a:pt x="452" y="93"/>
                    <a:pt x="371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67;p64">
              <a:extLst>
                <a:ext uri="{FF2B5EF4-FFF2-40B4-BE49-F238E27FC236}">
                  <a16:creationId xmlns:a16="http://schemas.microsoft.com/office/drawing/2014/main" id="{C8D40A46-CCA4-4C4D-8AA4-83E432E50FBF}"/>
                </a:ext>
              </a:extLst>
            </p:cNvPr>
            <p:cNvSpPr/>
            <p:nvPr/>
          </p:nvSpPr>
          <p:spPr>
            <a:xfrm>
              <a:off x="7813028" y="3133542"/>
              <a:ext cx="39843" cy="17332"/>
            </a:xfrm>
            <a:custGeom>
              <a:avLst/>
              <a:gdLst/>
              <a:ahLst/>
              <a:cxnLst/>
              <a:rect l="l" t="t" r="r" b="b"/>
              <a:pathLst>
                <a:path w="577" h="251" extrusionOk="0">
                  <a:moveTo>
                    <a:pt x="251" y="0"/>
                  </a:moveTo>
                  <a:cubicBezTo>
                    <a:pt x="125" y="25"/>
                    <a:pt x="25" y="125"/>
                    <a:pt x="0" y="251"/>
                  </a:cubicBezTo>
                  <a:cubicBezTo>
                    <a:pt x="100" y="175"/>
                    <a:pt x="201" y="150"/>
                    <a:pt x="276" y="125"/>
                  </a:cubicBezTo>
                  <a:cubicBezTo>
                    <a:pt x="326" y="113"/>
                    <a:pt x="370" y="107"/>
                    <a:pt x="417" y="107"/>
                  </a:cubicBezTo>
                  <a:cubicBezTo>
                    <a:pt x="464" y="107"/>
                    <a:pt x="514" y="113"/>
                    <a:pt x="577" y="125"/>
                  </a:cubicBezTo>
                  <a:cubicBezTo>
                    <a:pt x="551" y="75"/>
                    <a:pt x="501" y="50"/>
                    <a:pt x="451" y="25"/>
                  </a:cubicBezTo>
                  <a:cubicBezTo>
                    <a:pt x="376" y="0"/>
                    <a:pt x="32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68;p64">
              <a:extLst>
                <a:ext uri="{FF2B5EF4-FFF2-40B4-BE49-F238E27FC236}">
                  <a16:creationId xmlns:a16="http://schemas.microsoft.com/office/drawing/2014/main" id="{785118DA-D71F-4D52-A384-77D8ACE55030}"/>
                </a:ext>
              </a:extLst>
            </p:cNvPr>
            <p:cNvSpPr/>
            <p:nvPr/>
          </p:nvSpPr>
          <p:spPr>
            <a:xfrm>
              <a:off x="7901278" y="3126567"/>
              <a:ext cx="39843" cy="15675"/>
            </a:xfrm>
            <a:custGeom>
              <a:avLst/>
              <a:gdLst/>
              <a:ahLst/>
              <a:cxnLst/>
              <a:rect l="l" t="t" r="r" b="b"/>
              <a:pathLst>
                <a:path w="577" h="227" extrusionOk="0">
                  <a:moveTo>
                    <a:pt x="301" y="1"/>
                  </a:moveTo>
                  <a:cubicBezTo>
                    <a:pt x="251" y="1"/>
                    <a:pt x="176" y="26"/>
                    <a:pt x="126" y="51"/>
                  </a:cubicBezTo>
                  <a:cubicBezTo>
                    <a:pt x="75" y="76"/>
                    <a:pt x="25" y="126"/>
                    <a:pt x="0" y="176"/>
                  </a:cubicBezTo>
                  <a:cubicBezTo>
                    <a:pt x="101" y="151"/>
                    <a:pt x="201" y="126"/>
                    <a:pt x="301" y="126"/>
                  </a:cubicBezTo>
                  <a:cubicBezTo>
                    <a:pt x="376" y="151"/>
                    <a:pt x="477" y="176"/>
                    <a:pt x="577" y="226"/>
                  </a:cubicBezTo>
                  <a:cubicBezTo>
                    <a:pt x="552" y="101"/>
                    <a:pt x="426" y="26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69;p64">
              <a:extLst>
                <a:ext uri="{FF2B5EF4-FFF2-40B4-BE49-F238E27FC236}">
                  <a16:creationId xmlns:a16="http://schemas.microsoft.com/office/drawing/2014/main" id="{178B4C60-6B34-4695-8EC3-558BA4E7FB5C}"/>
                </a:ext>
              </a:extLst>
            </p:cNvPr>
            <p:cNvSpPr/>
            <p:nvPr/>
          </p:nvSpPr>
          <p:spPr>
            <a:xfrm>
              <a:off x="7819933" y="3309004"/>
              <a:ext cx="214684" cy="101921"/>
            </a:xfrm>
            <a:custGeom>
              <a:avLst/>
              <a:gdLst/>
              <a:ahLst/>
              <a:cxnLst/>
              <a:rect l="l" t="t" r="r" b="b"/>
              <a:pathLst>
                <a:path w="3109" h="1476" extrusionOk="0">
                  <a:moveTo>
                    <a:pt x="1985" y="0"/>
                  </a:moveTo>
                  <a:cubicBezTo>
                    <a:pt x="1025" y="0"/>
                    <a:pt x="0" y="366"/>
                    <a:pt x="0" y="366"/>
                  </a:cubicBezTo>
                  <a:cubicBezTo>
                    <a:pt x="66" y="960"/>
                    <a:pt x="787" y="1476"/>
                    <a:pt x="1521" y="1476"/>
                  </a:cubicBezTo>
                  <a:cubicBezTo>
                    <a:pt x="1625" y="1476"/>
                    <a:pt x="1728" y="1466"/>
                    <a:pt x="1830" y="1444"/>
                  </a:cubicBezTo>
                  <a:cubicBezTo>
                    <a:pt x="2832" y="1218"/>
                    <a:pt x="3108" y="266"/>
                    <a:pt x="3108" y="266"/>
                  </a:cubicBezTo>
                  <a:cubicBezTo>
                    <a:pt x="2805" y="69"/>
                    <a:pt x="2401" y="0"/>
                    <a:pt x="1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70;p64">
              <a:extLst>
                <a:ext uri="{FF2B5EF4-FFF2-40B4-BE49-F238E27FC236}">
                  <a16:creationId xmlns:a16="http://schemas.microsoft.com/office/drawing/2014/main" id="{CDA7DB2F-2D4C-40C1-94D5-1B7A87FA2FF9}"/>
                </a:ext>
              </a:extLst>
            </p:cNvPr>
            <p:cNvSpPr/>
            <p:nvPr/>
          </p:nvSpPr>
          <p:spPr>
            <a:xfrm>
              <a:off x="7804327" y="3194032"/>
              <a:ext cx="298721" cy="190516"/>
            </a:xfrm>
            <a:custGeom>
              <a:avLst/>
              <a:gdLst/>
              <a:ahLst/>
              <a:cxnLst/>
              <a:rect l="l" t="t" r="r" b="b"/>
              <a:pathLst>
                <a:path w="4326" h="2759" extrusionOk="0">
                  <a:moveTo>
                    <a:pt x="2181" y="1"/>
                  </a:moveTo>
                  <a:cubicBezTo>
                    <a:pt x="2172" y="1"/>
                    <a:pt x="2164" y="1"/>
                    <a:pt x="2156" y="1"/>
                  </a:cubicBezTo>
                  <a:cubicBezTo>
                    <a:pt x="1" y="101"/>
                    <a:pt x="226" y="2031"/>
                    <a:pt x="226" y="2031"/>
                  </a:cubicBezTo>
                  <a:cubicBezTo>
                    <a:pt x="506" y="2291"/>
                    <a:pt x="924" y="2371"/>
                    <a:pt x="1356" y="2371"/>
                  </a:cubicBezTo>
                  <a:cubicBezTo>
                    <a:pt x="2010" y="2371"/>
                    <a:pt x="2697" y="2187"/>
                    <a:pt x="2983" y="2157"/>
                  </a:cubicBezTo>
                  <a:cubicBezTo>
                    <a:pt x="3010" y="2153"/>
                    <a:pt x="3035" y="2151"/>
                    <a:pt x="3060" y="2151"/>
                  </a:cubicBezTo>
                  <a:cubicBezTo>
                    <a:pt x="3510" y="2151"/>
                    <a:pt x="3735" y="2758"/>
                    <a:pt x="3735" y="2758"/>
                  </a:cubicBezTo>
                  <a:cubicBezTo>
                    <a:pt x="4326" y="667"/>
                    <a:pt x="2646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210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99DF9F3-05A4-4438-B28F-3D80CE96A2E2}"/>
              </a:ext>
            </a:extLst>
          </p:cNvPr>
          <p:cNvSpPr txBox="1">
            <a:spLocks/>
          </p:cNvSpPr>
          <p:nvPr/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5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Problēmas risinājums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872F45E-16C8-469D-BB72-FC555429FC28}"/>
              </a:ext>
            </a:extLst>
          </p:cNvPr>
          <p:cNvSpPr txBox="1">
            <a:spLocks/>
          </p:cNvSpPr>
          <p:nvPr/>
        </p:nvSpPr>
        <p:spPr>
          <a:xfrm>
            <a:off x="950800" y="1819275"/>
            <a:ext cx="10290400" cy="4272558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Izveidot sistēmu kur lietotājs var pieteikt vizīti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Automatizēt procesu par dzīvnieku pieejamību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endParaRPr lang="lv-LV" sz="2800" dirty="0">
              <a:latin typeface="+mj-lt"/>
            </a:endParaRP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endParaRPr lang="lv-LV" sz="2800" dirty="0">
              <a:latin typeface="+mj-lt"/>
            </a:endParaRPr>
          </a:p>
        </p:txBody>
      </p:sp>
      <p:grpSp>
        <p:nvGrpSpPr>
          <p:cNvPr id="54" name="Google Shape;2118;p62">
            <a:extLst>
              <a:ext uri="{FF2B5EF4-FFF2-40B4-BE49-F238E27FC236}">
                <a16:creationId xmlns:a16="http://schemas.microsoft.com/office/drawing/2014/main" id="{E3FDF207-D278-49E2-ACC5-0834919CB3D5}"/>
              </a:ext>
            </a:extLst>
          </p:cNvPr>
          <p:cNvGrpSpPr/>
          <p:nvPr/>
        </p:nvGrpSpPr>
        <p:grpSpPr>
          <a:xfrm>
            <a:off x="7122942" y="3267075"/>
            <a:ext cx="5070619" cy="3590925"/>
            <a:chOff x="5014800" y="1412400"/>
            <a:chExt cx="5268555" cy="3731100"/>
          </a:xfrm>
        </p:grpSpPr>
        <p:sp>
          <p:nvSpPr>
            <p:cNvPr id="55" name="Google Shape;2119;p62">
              <a:extLst>
                <a:ext uri="{FF2B5EF4-FFF2-40B4-BE49-F238E27FC236}">
                  <a16:creationId xmlns:a16="http://schemas.microsoft.com/office/drawing/2014/main" id="{ED7C0A16-D51B-4583-B90F-B74DC7A35A75}"/>
                </a:ext>
              </a:extLst>
            </p:cNvPr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20;p62">
              <a:extLst>
                <a:ext uri="{FF2B5EF4-FFF2-40B4-BE49-F238E27FC236}">
                  <a16:creationId xmlns:a16="http://schemas.microsoft.com/office/drawing/2014/main" id="{9FC623D0-C260-4407-B373-E22FCC3F5B68}"/>
                </a:ext>
              </a:extLst>
            </p:cNvPr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21;p62">
              <a:extLst>
                <a:ext uri="{FF2B5EF4-FFF2-40B4-BE49-F238E27FC236}">
                  <a16:creationId xmlns:a16="http://schemas.microsoft.com/office/drawing/2014/main" id="{F4EEC11A-4E0F-4E6D-B2FE-F7D23EBB519E}"/>
                </a:ext>
              </a:extLst>
            </p:cNvPr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22;p62">
              <a:extLst>
                <a:ext uri="{FF2B5EF4-FFF2-40B4-BE49-F238E27FC236}">
                  <a16:creationId xmlns:a16="http://schemas.microsoft.com/office/drawing/2014/main" id="{A31F4848-8D68-40F6-9F31-4CF1882EA054}"/>
                </a:ext>
              </a:extLst>
            </p:cNvPr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23;p62">
              <a:extLst>
                <a:ext uri="{FF2B5EF4-FFF2-40B4-BE49-F238E27FC236}">
                  <a16:creationId xmlns:a16="http://schemas.microsoft.com/office/drawing/2014/main" id="{D7BED07A-34C7-4722-9578-8B35FDE5EE69}"/>
                </a:ext>
              </a:extLst>
            </p:cNvPr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24;p62">
              <a:extLst>
                <a:ext uri="{FF2B5EF4-FFF2-40B4-BE49-F238E27FC236}">
                  <a16:creationId xmlns:a16="http://schemas.microsoft.com/office/drawing/2014/main" id="{448DEC60-81F0-429C-B36F-B4481927A9C5}"/>
                </a:ext>
              </a:extLst>
            </p:cNvPr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25;p62">
              <a:extLst>
                <a:ext uri="{FF2B5EF4-FFF2-40B4-BE49-F238E27FC236}">
                  <a16:creationId xmlns:a16="http://schemas.microsoft.com/office/drawing/2014/main" id="{A7C3B028-2CDD-4859-9009-5FA9DFB81AD6}"/>
                </a:ext>
              </a:extLst>
            </p:cNvPr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26;p62">
              <a:extLst>
                <a:ext uri="{FF2B5EF4-FFF2-40B4-BE49-F238E27FC236}">
                  <a16:creationId xmlns:a16="http://schemas.microsoft.com/office/drawing/2014/main" id="{F8A3B084-E606-4A73-B76B-41E2EB879AF8}"/>
                </a:ext>
              </a:extLst>
            </p:cNvPr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27;p62">
              <a:extLst>
                <a:ext uri="{FF2B5EF4-FFF2-40B4-BE49-F238E27FC236}">
                  <a16:creationId xmlns:a16="http://schemas.microsoft.com/office/drawing/2014/main" id="{088AA67F-9392-477B-A92A-7C51990A13E6}"/>
                </a:ext>
              </a:extLst>
            </p:cNvPr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28;p62">
              <a:extLst>
                <a:ext uri="{FF2B5EF4-FFF2-40B4-BE49-F238E27FC236}">
                  <a16:creationId xmlns:a16="http://schemas.microsoft.com/office/drawing/2014/main" id="{C1548FB5-B320-42D0-A354-E40F5BF265E7}"/>
                </a:ext>
              </a:extLst>
            </p:cNvPr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29;p62">
              <a:extLst>
                <a:ext uri="{FF2B5EF4-FFF2-40B4-BE49-F238E27FC236}">
                  <a16:creationId xmlns:a16="http://schemas.microsoft.com/office/drawing/2014/main" id="{3E974C27-0954-4219-90D5-BEEAA26F3679}"/>
                </a:ext>
              </a:extLst>
            </p:cNvPr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30;p62">
              <a:extLst>
                <a:ext uri="{FF2B5EF4-FFF2-40B4-BE49-F238E27FC236}">
                  <a16:creationId xmlns:a16="http://schemas.microsoft.com/office/drawing/2014/main" id="{EC985C25-9E14-4430-A3A0-A970A56B7955}"/>
                </a:ext>
              </a:extLst>
            </p:cNvPr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31;p62">
              <a:extLst>
                <a:ext uri="{FF2B5EF4-FFF2-40B4-BE49-F238E27FC236}">
                  <a16:creationId xmlns:a16="http://schemas.microsoft.com/office/drawing/2014/main" id="{077B8B6B-F28E-4EFC-A610-B378800A02D8}"/>
                </a:ext>
              </a:extLst>
            </p:cNvPr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32;p62">
              <a:extLst>
                <a:ext uri="{FF2B5EF4-FFF2-40B4-BE49-F238E27FC236}">
                  <a16:creationId xmlns:a16="http://schemas.microsoft.com/office/drawing/2014/main" id="{4820EA53-F525-4A7B-8B04-D36B04A90BF7}"/>
                </a:ext>
              </a:extLst>
            </p:cNvPr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33;p62">
              <a:extLst>
                <a:ext uri="{FF2B5EF4-FFF2-40B4-BE49-F238E27FC236}">
                  <a16:creationId xmlns:a16="http://schemas.microsoft.com/office/drawing/2014/main" id="{A9A1BD4D-5A06-49F3-9491-0D153571B4BD}"/>
                </a:ext>
              </a:extLst>
            </p:cNvPr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34;p62">
              <a:extLst>
                <a:ext uri="{FF2B5EF4-FFF2-40B4-BE49-F238E27FC236}">
                  <a16:creationId xmlns:a16="http://schemas.microsoft.com/office/drawing/2014/main" id="{6E6D2B24-8BD9-49F1-979D-C3A03E2BB184}"/>
                </a:ext>
              </a:extLst>
            </p:cNvPr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35;p62">
              <a:extLst>
                <a:ext uri="{FF2B5EF4-FFF2-40B4-BE49-F238E27FC236}">
                  <a16:creationId xmlns:a16="http://schemas.microsoft.com/office/drawing/2014/main" id="{E68F2D93-64F0-48B2-BF6E-ABFCE402348A}"/>
                </a:ext>
              </a:extLst>
            </p:cNvPr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36;p62">
              <a:extLst>
                <a:ext uri="{FF2B5EF4-FFF2-40B4-BE49-F238E27FC236}">
                  <a16:creationId xmlns:a16="http://schemas.microsoft.com/office/drawing/2014/main" id="{2C46EBEB-F528-4465-B314-5BFE45549B64}"/>
                </a:ext>
              </a:extLst>
            </p:cNvPr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37;p62">
              <a:extLst>
                <a:ext uri="{FF2B5EF4-FFF2-40B4-BE49-F238E27FC236}">
                  <a16:creationId xmlns:a16="http://schemas.microsoft.com/office/drawing/2014/main" id="{5E597AF7-1EFD-48CD-82AA-5C90FDBB6E9D}"/>
                </a:ext>
              </a:extLst>
            </p:cNvPr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38;p62">
              <a:extLst>
                <a:ext uri="{FF2B5EF4-FFF2-40B4-BE49-F238E27FC236}">
                  <a16:creationId xmlns:a16="http://schemas.microsoft.com/office/drawing/2014/main" id="{FC0FC8CB-2000-4EE7-AA94-6A053D7130C9}"/>
                </a:ext>
              </a:extLst>
            </p:cNvPr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39;p62">
              <a:extLst>
                <a:ext uri="{FF2B5EF4-FFF2-40B4-BE49-F238E27FC236}">
                  <a16:creationId xmlns:a16="http://schemas.microsoft.com/office/drawing/2014/main" id="{AA0102EE-6769-4498-B55A-F8F294CD4CFE}"/>
                </a:ext>
              </a:extLst>
            </p:cNvPr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40;p62">
              <a:extLst>
                <a:ext uri="{FF2B5EF4-FFF2-40B4-BE49-F238E27FC236}">
                  <a16:creationId xmlns:a16="http://schemas.microsoft.com/office/drawing/2014/main" id="{00E28D2D-D452-417D-A9CB-0E5364850718}"/>
                </a:ext>
              </a:extLst>
            </p:cNvPr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41;p62">
              <a:extLst>
                <a:ext uri="{FF2B5EF4-FFF2-40B4-BE49-F238E27FC236}">
                  <a16:creationId xmlns:a16="http://schemas.microsoft.com/office/drawing/2014/main" id="{F32EA443-04BA-433B-AE72-53BD1EB96A6F}"/>
                </a:ext>
              </a:extLst>
            </p:cNvPr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42;p62">
              <a:extLst>
                <a:ext uri="{FF2B5EF4-FFF2-40B4-BE49-F238E27FC236}">
                  <a16:creationId xmlns:a16="http://schemas.microsoft.com/office/drawing/2014/main" id="{CDE110A9-8AC3-4F6C-A324-EFCB420B588C}"/>
                </a:ext>
              </a:extLst>
            </p:cNvPr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43;p62">
              <a:extLst>
                <a:ext uri="{FF2B5EF4-FFF2-40B4-BE49-F238E27FC236}">
                  <a16:creationId xmlns:a16="http://schemas.microsoft.com/office/drawing/2014/main" id="{E0540CEB-C0D0-433E-BDE6-97DC3AF7BEFF}"/>
                </a:ext>
              </a:extLst>
            </p:cNvPr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44;p62">
              <a:extLst>
                <a:ext uri="{FF2B5EF4-FFF2-40B4-BE49-F238E27FC236}">
                  <a16:creationId xmlns:a16="http://schemas.microsoft.com/office/drawing/2014/main" id="{F18CFBB2-8D18-4FF2-B357-F1468C9EB8C0}"/>
                </a:ext>
              </a:extLst>
            </p:cNvPr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45;p62">
              <a:extLst>
                <a:ext uri="{FF2B5EF4-FFF2-40B4-BE49-F238E27FC236}">
                  <a16:creationId xmlns:a16="http://schemas.microsoft.com/office/drawing/2014/main" id="{7B5F63C7-D915-4027-A3AC-3142E75566CB}"/>
                </a:ext>
              </a:extLst>
            </p:cNvPr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46;p62">
              <a:extLst>
                <a:ext uri="{FF2B5EF4-FFF2-40B4-BE49-F238E27FC236}">
                  <a16:creationId xmlns:a16="http://schemas.microsoft.com/office/drawing/2014/main" id="{3E2C8E18-DA9E-4D85-9491-70E61BFB686A}"/>
                </a:ext>
              </a:extLst>
            </p:cNvPr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47;p62">
              <a:extLst>
                <a:ext uri="{FF2B5EF4-FFF2-40B4-BE49-F238E27FC236}">
                  <a16:creationId xmlns:a16="http://schemas.microsoft.com/office/drawing/2014/main" id="{EAB95438-DBD2-4B94-B190-63C8C979784E}"/>
                </a:ext>
              </a:extLst>
            </p:cNvPr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48;p62">
              <a:extLst>
                <a:ext uri="{FF2B5EF4-FFF2-40B4-BE49-F238E27FC236}">
                  <a16:creationId xmlns:a16="http://schemas.microsoft.com/office/drawing/2014/main" id="{D6FEB951-A596-4170-8E82-7EE412F5113E}"/>
                </a:ext>
              </a:extLst>
            </p:cNvPr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49;p62">
              <a:extLst>
                <a:ext uri="{FF2B5EF4-FFF2-40B4-BE49-F238E27FC236}">
                  <a16:creationId xmlns:a16="http://schemas.microsoft.com/office/drawing/2014/main" id="{6FB971B9-3365-4C96-8F03-239F686DC316}"/>
                </a:ext>
              </a:extLst>
            </p:cNvPr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50;p62">
              <a:extLst>
                <a:ext uri="{FF2B5EF4-FFF2-40B4-BE49-F238E27FC236}">
                  <a16:creationId xmlns:a16="http://schemas.microsoft.com/office/drawing/2014/main" id="{843C181C-F15C-436C-8F3E-4291D144C5CB}"/>
                </a:ext>
              </a:extLst>
            </p:cNvPr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51;p62">
              <a:extLst>
                <a:ext uri="{FF2B5EF4-FFF2-40B4-BE49-F238E27FC236}">
                  <a16:creationId xmlns:a16="http://schemas.microsoft.com/office/drawing/2014/main" id="{36AE3535-B30C-469D-A1FC-E20C07D5AB15}"/>
                </a:ext>
              </a:extLst>
            </p:cNvPr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52;p62">
              <a:extLst>
                <a:ext uri="{FF2B5EF4-FFF2-40B4-BE49-F238E27FC236}">
                  <a16:creationId xmlns:a16="http://schemas.microsoft.com/office/drawing/2014/main" id="{0BE824CA-7B97-454A-9B72-0980D37F6E25}"/>
                </a:ext>
              </a:extLst>
            </p:cNvPr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53;p62">
              <a:extLst>
                <a:ext uri="{FF2B5EF4-FFF2-40B4-BE49-F238E27FC236}">
                  <a16:creationId xmlns:a16="http://schemas.microsoft.com/office/drawing/2014/main" id="{CF248EF9-4EA6-4911-BEDA-D5984600F56C}"/>
                </a:ext>
              </a:extLst>
            </p:cNvPr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54;p62">
              <a:extLst>
                <a:ext uri="{FF2B5EF4-FFF2-40B4-BE49-F238E27FC236}">
                  <a16:creationId xmlns:a16="http://schemas.microsoft.com/office/drawing/2014/main" id="{D661FAAE-BFF6-43C0-94A2-6DD583322A3D}"/>
                </a:ext>
              </a:extLst>
            </p:cNvPr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55;p62">
              <a:extLst>
                <a:ext uri="{FF2B5EF4-FFF2-40B4-BE49-F238E27FC236}">
                  <a16:creationId xmlns:a16="http://schemas.microsoft.com/office/drawing/2014/main" id="{F95E61FC-74AE-49C9-A220-308D91F7754C}"/>
                </a:ext>
              </a:extLst>
            </p:cNvPr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56;p62">
              <a:extLst>
                <a:ext uri="{FF2B5EF4-FFF2-40B4-BE49-F238E27FC236}">
                  <a16:creationId xmlns:a16="http://schemas.microsoft.com/office/drawing/2014/main" id="{37CD2759-01D0-4B46-B8E3-837020B3B988}"/>
                </a:ext>
              </a:extLst>
            </p:cNvPr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57;p62">
              <a:extLst>
                <a:ext uri="{FF2B5EF4-FFF2-40B4-BE49-F238E27FC236}">
                  <a16:creationId xmlns:a16="http://schemas.microsoft.com/office/drawing/2014/main" id="{D0799518-435A-41CF-9BE2-CB1EA1EE969D}"/>
                </a:ext>
              </a:extLst>
            </p:cNvPr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58;p62">
              <a:extLst>
                <a:ext uri="{FF2B5EF4-FFF2-40B4-BE49-F238E27FC236}">
                  <a16:creationId xmlns:a16="http://schemas.microsoft.com/office/drawing/2014/main" id="{0A6A9D98-F101-491C-BA22-6A7240AE806C}"/>
                </a:ext>
              </a:extLst>
            </p:cNvPr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59;p62">
              <a:extLst>
                <a:ext uri="{FF2B5EF4-FFF2-40B4-BE49-F238E27FC236}">
                  <a16:creationId xmlns:a16="http://schemas.microsoft.com/office/drawing/2014/main" id="{7A796CF8-5967-4781-A0B9-37AC4CAAB390}"/>
                </a:ext>
              </a:extLst>
            </p:cNvPr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60;p62">
              <a:extLst>
                <a:ext uri="{FF2B5EF4-FFF2-40B4-BE49-F238E27FC236}">
                  <a16:creationId xmlns:a16="http://schemas.microsoft.com/office/drawing/2014/main" id="{0D74CFD1-BA5C-427B-ABE3-94511658D69E}"/>
                </a:ext>
              </a:extLst>
            </p:cNvPr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61;p62">
              <a:extLst>
                <a:ext uri="{FF2B5EF4-FFF2-40B4-BE49-F238E27FC236}">
                  <a16:creationId xmlns:a16="http://schemas.microsoft.com/office/drawing/2014/main" id="{5D58FFF8-6991-4D7D-BC46-C36A78632059}"/>
                </a:ext>
              </a:extLst>
            </p:cNvPr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62;p62">
              <a:extLst>
                <a:ext uri="{FF2B5EF4-FFF2-40B4-BE49-F238E27FC236}">
                  <a16:creationId xmlns:a16="http://schemas.microsoft.com/office/drawing/2014/main" id="{5B0991BA-8927-48FD-85EE-D41B72F50330}"/>
                </a:ext>
              </a:extLst>
            </p:cNvPr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63;p62">
              <a:extLst>
                <a:ext uri="{FF2B5EF4-FFF2-40B4-BE49-F238E27FC236}">
                  <a16:creationId xmlns:a16="http://schemas.microsoft.com/office/drawing/2014/main" id="{E42D37C8-1263-43D9-9A48-3228F50C8D05}"/>
                </a:ext>
              </a:extLst>
            </p:cNvPr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64;p62">
              <a:extLst>
                <a:ext uri="{FF2B5EF4-FFF2-40B4-BE49-F238E27FC236}">
                  <a16:creationId xmlns:a16="http://schemas.microsoft.com/office/drawing/2014/main" id="{8947C826-B302-428D-B1A9-1CE39BE5519A}"/>
                </a:ext>
              </a:extLst>
            </p:cNvPr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65;p62">
              <a:extLst>
                <a:ext uri="{FF2B5EF4-FFF2-40B4-BE49-F238E27FC236}">
                  <a16:creationId xmlns:a16="http://schemas.microsoft.com/office/drawing/2014/main" id="{70EF8460-8A85-4C51-8CA3-A6BA804C7EDA}"/>
                </a:ext>
              </a:extLst>
            </p:cNvPr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66;p62">
              <a:extLst>
                <a:ext uri="{FF2B5EF4-FFF2-40B4-BE49-F238E27FC236}">
                  <a16:creationId xmlns:a16="http://schemas.microsoft.com/office/drawing/2014/main" id="{E58BBA23-9050-4FEF-B369-7659006E3832}"/>
                </a:ext>
              </a:extLst>
            </p:cNvPr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67;p62">
              <a:extLst>
                <a:ext uri="{FF2B5EF4-FFF2-40B4-BE49-F238E27FC236}">
                  <a16:creationId xmlns:a16="http://schemas.microsoft.com/office/drawing/2014/main" id="{AD2E16BD-D8DA-422B-AA21-7553125F93CA}"/>
                </a:ext>
              </a:extLst>
            </p:cNvPr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68;p62">
              <a:extLst>
                <a:ext uri="{FF2B5EF4-FFF2-40B4-BE49-F238E27FC236}">
                  <a16:creationId xmlns:a16="http://schemas.microsoft.com/office/drawing/2014/main" id="{70ADAC4D-CD55-4955-92AD-5A01C27AE61B}"/>
                </a:ext>
              </a:extLst>
            </p:cNvPr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69;p62">
              <a:extLst>
                <a:ext uri="{FF2B5EF4-FFF2-40B4-BE49-F238E27FC236}">
                  <a16:creationId xmlns:a16="http://schemas.microsoft.com/office/drawing/2014/main" id="{58E07415-3A81-4E48-A6EB-9A7314678944}"/>
                </a:ext>
              </a:extLst>
            </p:cNvPr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70;p62">
              <a:extLst>
                <a:ext uri="{FF2B5EF4-FFF2-40B4-BE49-F238E27FC236}">
                  <a16:creationId xmlns:a16="http://schemas.microsoft.com/office/drawing/2014/main" id="{2EC2069F-3AB1-4195-A1EA-6808288E340A}"/>
                </a:ext>
              </a:extLst>
            </p:cNvPr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71;p62">
              <a:extLst>
                <a:ext uri="{FF2B5EF4-FFF2-40B4-BE49-F238E27FC236}">
                  <a16:creationId xmlns:a16="http://schemas.microsoft.com/office/drawing/2014/main" id="{6E21F667-0785-440B-8885-FC65DA121E0A}"/>
                </a:ext>
              </a:extLst>
            </p:cNvPr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72;p62">
              <a:extLst>
                <a:ext uri="{FF2B5EF4-FFF2-40B4-BE49-F238E27FC236}">
                  <a16:creationId xmlns:a16="http://schemas.microsoft.com/office/drawing/2014/main" id="{96B7D07F-EDDA-4223-8A32-1EB3112C1481}"/>
                </a:ext>
              </a:extLst>
            </p:cNvPr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73;p62">
              <a:extLst>
                <a:ext uri="{FF2B5EF4-FFF2-40B4-BE49-F238E27FC236}">
                  <a16:creationId xmlns:a16="http://schemas.microsoft.com/office/drawing/2014/main" id="{C1EACAB6-8183-4F03-BE70-54CDB7EAA5DE}"/>
                </a:ext>
              </a:extLst>
            </p:cNvPr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74;p62">
              <a:extLst>
                <a:ext uri="{FF2B5EF4-FFF2-40B4-BE49-F238E27FC236}">
                  <a16:creationId xmlns:a16="http://schemas.microsoft.com/office/drawing/2014/main" id="{3D9A667F-9F35-4274-A232-ACDFD032C706}"/>
                </a:ext>
              </a:extLst>
            </p:cNvPr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75;p62">
              <a:extLst>
                <a:ext uri="{FF2B5EF4-FFF2-40B4-BE49-F238E27FC236}">
                  <a16:creationId xmlns:a16="http://schemas.microsoft.com/office/drawing/2014/main" id="{1198ADF6-03B4-4A60-B6FD-1441F5FF55C8}"/>
                </a:ext>
              </a:extLst>
            </p:cNvPr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76;p62">
              <a:extLst>
                <a:ext uri="{FF2B5EF4-FFF2-40B4-BE49-F238E27FC236}">
                  <a16:creationId xmlns:a16="http://schemas.microsoft.com/office/drawing/2014/main" id="{E6DA4DA9-FD47-4AE9-AF75-42D504EEEC35}"/>
                </a:ext>
              </a:extLst>
            </p:cNvPr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77;p62">
              <a:extLst>
                <a:ext uri="{FF2B5EF4-FFF2-40B4-BE49-F238E27FC236}">
                  <a16:creationId xmlns:a16="http://schemas.microsoft.com/office/drawing/2014/main" id="{5E0D88EF-49A5-4A67-A7FA-39571E308277}"/>
                </a:ext>
              </a:extLst>
            </p:cNvPr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78;p62">
              <a:extLst>
                <a:ext uri="{FF2B5EF4-FFF2-40B4-BE49-F238E27FC236}">
                  <a16:creationId xmlns:a16="http://schemas.microsoft.com/office/drawing/2014/main" id="{A7476AC4-6329-4D50-85A5-22C8B3D8DA75}"/>
                </a:ext>
              </a:extLst>
            </p:cNvPr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79;p62">
              <a:extLst>
                <a:ext uri="{FF2B5EF4-FFF2-40B4-BE49-F238E27FC236}">
                  <a16:creationId xmlns:a16="http://schemas.microsoft.com/office/drawing/2014/main" id="{5CC604CE-4185-4929-AF12-F58BFC6D398F}"/>
                </a:ext>
              </a:extLst>
            </p:cNvPr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80;p62">
              <a:extLst>
                <a:ext uri="{FF2B5EF4-FFF2-40B4-BE49-F238E27FC236}">
                  <a16:creationId xmlns:a16="http://schemas.microsoft.com/office/drawing/2014/main" id="{9CBF76BC-76A5-41DB-88EF-D3C32B72827C}"/>
                </a:ext>
              </a:extLst>
            </p:cNvPr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81;p62">
              <a:extLst>
                <a:ext uri="{FF2B5EF4-FFF2-40B4-BE49-F238E27FC236}">
                  <a16:creationId xmlns:a16="http://schemas.microsoft.com/office/drawing/2014/main" id="{5797A470-A320-42EB-A2EC-E3B30C0E2603}"/>
                </a:ext>
              </a:extLst>
            </p:cNvPr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82;p62">
              <a:extLst>
                <a:ext uri="{FF2B5EF4-FFF2-40B4-BE49-F238E27FC236}">
                  <a16:creationId xmlns:a16="http://schemas.microsoft.com/office/drawing/2014/main" id="{E83F4E96-F193-4F2C-B901-5ABCE5AFB5D7}"/>
                </a:ext>
              </a:extLst>
            </p:cNvPr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83;p62">
              <a:extLst>
                <a:ext uri="{FF2B5EF4-FFF2-40B4-BE49-F238E27FC236}">
                  <a16:creationId xmlns:a16="http://schemas.microsoft.com/office/drawing/2014/main" id="{FE7077C0-BA86-4555-8891-A0802D9362F2}"/>
                </a:ext>
              </a:extLst>
            </p:cNvPr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84;p62">
              <a:extLst>
                <a:ext uri="{FF2B5EF4-FFF2-40B4-BE49-F238E27FC236}">
                  <a16:creationId xmlns:a16="http://schemas.microsoft.com/office/drawing/2014/main" id="{0AB0039A-AB2F-4652-A2E2-BF599E36B505}"/>
                </a:ext>
              </a:extLst>
            </p:cNvPr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85;p62">
              <a:extLst>
                <a:ext uri="{FF2B5EF4-FFF2-40B4-BE49-F238E27FC236}">
                  <a16:creationId xmlns:a16="http://schemas.microsoft.com/office/drawing/2014/main" id="{015E1DBB-BEB5-46A2-95DE-4DBEC33D0B8D}"/>
                </a:ext>
              </a:extLst>
            </p:cNvPr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86;p62">
              <a:extLst>
                <a:ext uri="{FF2B5EF4-FFF2-40B4-BE49-F238E27FC236}">
                  <a16:creationId xmlns:a16="http://schemas.microsoft.com/office/drawing/2014/main" id="{36E4747C-01BD-457B-A873-145471308BD1}"/>
                </a:ext>
              </a:extLst>
            </p:cNvPr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87;p62">
              <a:extLst>
                <a:ext uri="{FF2B5EF4-FFF2-40B4-BE49-F238E27FC236}">
                  <a16:creationId xmlns:a16="http://schemas.microsoft.com/office/drawing/2014/main" id="{614D1AB2-AE9E-473F-B25E-D892FE407F3D}"/>
                </a:ext>
              </a:extLst>
            </p:cNvPr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88;p62">
              <a:extLst>
                <a:ext uri="{FF2B5EF4-FFF2-40B4-BE49-F238E27FC236}">
                  <a16:creationId xmlns:a16="http://schemas.microsoft.com/office/drawing/2014/main" id="{D665269F-F35E-4EE1-80B9-3FF1E04E5AD2}"/>
                </a:ext>
              </a:extLst>
            </p:cNvPr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89;p62">
              <a:extLst>
                <a:ext uri="{FF2B5EF4-FFF2-40B4-BE49-F238E27FC236}">
                  <a16:creationId xmlns:a16="http://schemas.microsoft.com/office/drawing/2014/main" id="{1CF51C70-1298-4DCE-B298-394577727AA3}"/>
                </a:ext>
              </a:extLst>
            </p:cNvPr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90;p62">
              <a:extLst>
                <a:ext uri="{FF2B5EF4-FFF2-40B4-BE49-F238E27FC236}">
                  <a16:creationId xmlns:a16="http://schemas.microsoft.com/office/drawing/2014/main" id="{D7127706-1709-4022-99AF-A0A58EA257E7}"/>
                </a:ext>
              </a:extLst>
            </p:cNvPr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91;p62">
              <a:extLst>
                <a:ext uri="{FF2B5EF4-FFF2-40B4-BE49-F238E27FC236}">
                  <a16:creationId xmlns:a16="http://schemas.microsoft.com/office/drawing/2014/main" id="{2CA1873A-A697-46D1-A75C-BB0154F2DCA1}"/>
                </a:ext>
              </a:extLst>
            </p:cNvPr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92;p62">
              <a:extLst>
                <a:ext uri="{FF2B5EF4-FFF2-40B4-BE49-F238E27FC236}">
                  <a16:creationId xmlns:a16="http://schemas.microsoft.com/office/drawing/2014/main" id="{B82725B0-1C6D-4F4C-9A62-DD2A5EB7977C}"/>
                </a:ext>
              </a:extLst>
            </p:cNvPr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93;p62">
              <a:extLst>
                <a:ext uri="{FF2B5EF4-FFF2-40B4-BE49-F238E27FC236}">
                  <a16:creationId xmlns:a16="http://schemas.microsoft.com/office/drawing/2014/main" id="{89BF34F4-93E0-44B6-8B90-74FC22029D3F}"/>
                </a:ext>
              </a:extLst>
            </p:cNvPr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94;p62">
              <a:extLst>
                <a:ext uri="{FF2B5EF4-FFF2-40B4-BE49-F238E27FC236}">
                  <a16:creationId xmlns:a16="http://schemas.microsoft.com/office/drawing/2014/main" id="{DF5C44A7-9857-4F42-9F84-9D3C7685E867}"/>
                </a:ext>
              </a:extLst>
            </p:cNvPr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95;p62">
              <a:extLst>
                <a:ext uri="{FF2B5EF4-FFF2-40B4-BE49-F238E27FC236}">
                  <a16:creationId xmlns:a16="http://schemas.microsoft.com/office/drawing/2014/main" id="{0D5CDB6F-91CB-41DE-B49B-61C86ECAE38A}"/>
                </a:ext>
              </a:extLst>
            </p:cNvPr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96;p62">
              <a:extLst>
                <a:ext uri="{FF2B5EF4-FFF2-40B4-BE49-F238E27FC236}">
                  <a16:creationId xmlns:a16="http://schemas.microsoft.com/office/drawing/2014/main" id="{3583D215-D39E-4D50-8100-A081C1E76C37}"/>
                </a:ext>
              </a:extLst>
            </p:cNvPr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97;p62">
              <a:extLst>
                <a:ext uri="{FF2B5EF4-FFF2-40B4-BE49-F238E27FC236}">
                  <a16:creationId xmlns:a16="http://schemas.microsoft.com/office/drawing/2014/main" id="{19F4032B-FAA5-4473-9FAF-717AC8578455}"/>
                </a:ext>
              </a:extLst>
            </p:cNvPr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98;p62">
              <a:extLst>
                <a:ext uri="{FF2B5EF4-FFF2-40B4-BE49-F238E27FC236}">
                  <a16:creationId xmlns:a16="http://schemas.microsoft.com/office/drawing/2014/main" id="{D95F19A9-4E7C-4C40-AE42-3D6E2782BAF2}"/>
                </a:ext>
              </a:extLst>
            </p:cNvPr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99;p62">
              <a:extLst>
                <a:ext uri="{FF2B5EF4-FFF2-40B4-BE49-F238E27FC236}">
                  <a16:creationId xmlns:a16="http://schemas.microsoft.com/office/drawing/2014/main" id="{5D46C448-9722-4F62-9C0C-5C6DF9FFEDB3}"/>
                </a:ext>
              </a:extLst>
            </p:cNvPr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00;p62">
              <a:extLst>
                <a:ext uri="{FF2B5EF4-FFF2-40B4-BE49-F238E27FC236}">
                  <a16:creationId xmlns:a16="http://schemas.microsoft.com/office/drawing/2014/main" id="{6FEBB2C9-C0C3-445C-80EE-47DEF8A957E8}"/>
                </a:ext>
              </a:extLst>
            </p:cNvPr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01;p62">
              <a:extLst>
                <a:ext uri="{FF2B5EF4-FFF2-40B4-BE49-F238E27FC236}">
                  <a16:creationId xmlns:a16="http://schemas.microsoft.com/office/drawing/2014/main" id="{96E71037-C05C-4E92-9368-C133A034B295}"/>
                </a:ext>
              </a:extLst>
            </p:cNvPr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02;p62">
              <a:extLst>
                <a:ext uri="{FF2B5EF4-FFF2-40B4-BE49-F238E27FC236}">
                  <a16:creationId xmlns:a16="http://schemas.microsoft.com/office/drawing/2014/main" id="{EACDC640-570D-4641-997A-2E2211E9B46E}"/>
                </a:ext>
              </a:extLst>
            </p:cNvPr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03;p62">
              <a:extLst>
                <a:ext uri="{FF2B5EF4-FFF2-40B4-BE49-F238E27FC236}">
                  <a16:creationId xmlns:a16="http://schemas.microsoft.com/office/drawing/2014/main" id="{D188C29F-6E1A-4AA3-AE36-84C30BCCF620}"/>
                </a:ext>
              </a:extLst>
            </p:cNvPr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04;p62">
              <a:extLst>
                <a:ext uri="{FF2B5EF4-FFF2-40B4-BE49-F238E27FC236}">
                  <a16:creationId xmlns:a16="http://schemas.microsoft.com/office/drawing/2014/main" id="{08C80163-300E-4B55-8A23-B46C0BA2E800}"/>
                </a:ext>
              </a:extLst>
            </p:cNvPr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05;p62">
              <a:extLst>
                <a:ext uri="{FF2B5EF4-FFF2-40B4-BE49-F238E27FC236}">
                  <a16:creationId xmlns:a16="http://schemas.microsoft.com/office/drawing/2014/main" id="{A03D4FD2-CCAB-4FB8-9B17-F7B6578C01DB}"/>
                </a:ext>
              </a:extLst>
            </p:cNvPr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06;p62">
              <a:extLst>
                <a:ext uri="{FF2B5EF4-FFF2-40B4-BE49-F238E27FC236}">
                  <a16:creationId xmlns:a16="http://schemas.microsoft.com/office/drawing/2014/main" id="{F35D8E2B-F19A-472F-837D-AAC5BE0DEE39}"/>
                </a:ext>
              </a:extLst>
            </p:cNvPr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07;p62">
              <a:extLst>
                <a:ext uri="{FF2B5EF4-FFF2-40B4-BE49-F238E27FC236}">
                  <a16:creationId xmlns:a16="http://schemas.microsoft.com/office/drawing/2014/main" id="{5F98450C-ABFC-4EFE-815D-5FB3DEC25DDE}"/>
                </a:ext>
              </a:extLst>
            </p:cNvPr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08;p62">
              <a:extLst>
                <a:ext uri="{FF2B5EF4-FFF2-40B4-BE49-F238E27FC236}">
                  <a16:creationId xmlns:a16="http://schemas.microsoft.com/office/drawing/2014/main" id="{77733787-FEF1-4FAD-9B2F-0DCA5ED71E55}"/>
                </a:ext>
              </a:extLst>
            </p:cNvPr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09;p62">
              <a:extLst>
                <a:ext uri="{FF2B5EF4-FFF2-40B4-BE49-F238E27FC236}">
                  <a16:creationId xmlns:a16="http://schemas.microsoft.com/office/drawing/2014/main" id="{C5D966F6-521D-4EF7-BF36-7E0D8F8CB624}"/>
                </a:ext>
              </a:extLst>
            </p:cNvPr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10;p62">
              <a:extLst>
                <a:ext uri="{FF2B5EF4-FFF2-40B4-BE49-F238E27FC236}">
                  <a16:creationId xmlns:a16="http://schemas.microsoft.com/office/drawing/2014/main" id="{50DD365A-6E35-4879-9F82-0A8657E8EEF5}"/>
                </a:ext>
              </a:extLst>
            </p:cNvPr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11;p62">
              <a:extLst>
                <a:ext uri="{FF2B5EF4-FFF2-40B4-BE49-F238E27FC236}">
                  <a16:creationId xmlns:a16="http://schemas.microsoft.com/office/drawing/2014/main" id="{86585A0C-9289-4ED6-ABD3-403D7D83511B}"/>
                </a:ext>
              </a:extLst>
            </p:cNvPr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12;p62">
              <a:extLst>
                <a:ext uri="{FF2B5EF4-FFF2-40B4-BE49-F238E27FC236}">
                  <a16:creationId xmlns:a16="http://schemas.microsoft.com/office/drawing/2014/main" id="{B4635D12-2558-4ED5-BFD5-9B3C1B65CFA2}"/>
                </a:ext>
              </a:extLst>
            </p:cNvPr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13;p62">
              <a:extLst>
                <a:ext uri="{FF2B5EF4-FFF2-40B4-BE49-F238E27FC236}">
                  <a16:creationId xmlns:a16="http://schemas.microsoft.com/office/drawing/2014/main" id="{1C34D49B-DA5F-4E3D-AD2A-4BF8C0622DFA}"/>
                </a:ext>
              </a:extLst>
            </p:cNvPr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14;p62">
              <a:extLst>
                <a:ext uri="{FF2B5EF4-FFF2-40B4-BE49-F238E27FC236}">
                  <a16:creationId xmlns:a16="http://schemas.microsoft.com/office/drawing/2014/main" id="{D619A8AF-81F9-4155-A957-EA0CC1D98099}"/>
                </a:ext>
              </a:extLst>
            </p:cNvPr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15;p62">
              <a:extLst>
                <a:ext uri="{FF2B5EF4-FFF2-40B4-BE49-F238E27FC236}">
                  <a16:creationId xmlns:a16="http://schemas.microsoft.com/office/drawing/2014/main" id="{3CD50237-972C-4BDC-BD6D-44EC825B57E7}"/>
                </a:ext>
              </a:extLst>
            </p:cNvPr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16;p62">
              <a:extLst>
                <a:ext uri="{FF2B5EF4-FFF2-40B4-BE49-F238E27FC236}">
                  <a16:creationId xmlns:a16="http://schemas.microsoft.com/office/drawing/2014/main" id="{FF9BCC51-D51E-4E8B-AC8D-2860E848CE4E}"/>
                </a:ext>
              </a:extLst>
            </p:cNvPr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17;p62">
              <a:extLst>
                <a:ext uri="{FF2B5EF4-FFF2-40B4-BE49-F238E27FC236}">
                  <a16:creationId xmlns:a16="http://schemas.microsoft.com/office/drawing/2014/main" id="{D82FB520-1F61-4385-94F9-E8004CDEC6F2}"/>
                </a:ext>
              </a:extLst>
            </p:cNvPr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18;p62">
              <a:extLst>
                <a:ext uri="{FF2B5EF4-FFF2-40B4-BE49-F238E27FC236}">
                  <a16:creationId xmlns:a16="http://schemas.microsoft.com/office/drawing/2014/main" id="{AB7DD6FD-F809-4B19-B80A-5DE889120386}"/>
                </a:ext>
              </a:extLst>
            </p:cNvPr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19;p62">
              <a:extLst>
                <a:ext uri="{FF2B5EF4-FFF2-40B4-BE49-F238E27FC236}">
                  <a16:creationId xmlns:a16="http://schemas.microsoft.com/office/drawing/2014/main" id="{ED163762-F595-4018-819C-A4662C08E41A}"/>
                </a:ext>
              </a:extLst>
            </p:cNvPr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20;p62">
              <a:extLst>
                <a:ext uri="{FF2B5EF4-FFF2-40B4-BE49-F238E27FC236}">
                  <a16:creationId xmlns:a16="http://schemas.microsoft.com/office/drawing/2014/main" id="{84A82730-2AF1-46C1-BEFA-19EEC5FC9BAB}"/>
                </a:ext>
              </a:extLst>
            </p:cNvPr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21;p62">
              <a:extLst>
                <a:ext uri="{FF2B5EF4-FFF2-40B4-BE49-F238E27FC236}">
                  <a16:creationId xmlns:a16="http://schemas.microsoft.com/office/drawing/2014/main" id="{AFE73A44-34AD-4874-96DD-88B5B9D29F1E}"/>
                </a:ext>
              </a:extLst>
            </p:cNvPr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22;p62">
              <a:extLst>
                <a:ext uri="{FF2B5EF4-FFF2-40B4-BE49-F238E27FC236}">
                  <a16:creationId xmlns:a16="http://schemas.microsoft.com/office/drawing/2014/main" id="{8C588B0A-55A2-415E-AF11-173C5959AF19}"/>
                </a:ext>
              </a:extLst>
            </p:cNvPr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0" name="Attēls 159">
            <a:extLst>
              <a:ext uri="{FF2B5EF4-FFF2-40B4-BE49-F238E27FC236}">
                <a16:creationId xmlns:a16="http://schemas.microsoft.com/office/drawing/2014/main" id="{0CAE671C-B3A4-4AA4-9790-CF65BC768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12" y="3468810"/>
            <a:ext cx="2823997" cy="28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A45843E-31F5-4EC2-8BF3-83E2A70BF9F8}"/>
              </a:ext>
            </a:extLst>
          </p:cNvPr>
          <p:cNvSpPr txBox="1">
            <a:spLocks/>
          </p:cNvSpPr>
          <p:nvPr/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5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Secinājumi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0055772-01C3-4D90-B622-D06095DEFD4A}"/>
              </a:ext>
            </a:extLst>
          </p:cNvPr>
          <p:cNvSpPr txBox="1">
            <a:spLocks/>
          </p:cNvSpPr>
          <p:nvPr/>
        </p:nvSpPr>
        <p:spPr>
          <a:xfrm>
            <a:off x="950800" y="1819275"/>
            <a:ext cx="10290400" cy="4272558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Izveidot ātrdarbīgu, viegli lietojamu mājaslapu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Apskatīt dzīvnieku pieejamību reālajā laikā 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Iespēju lietotājiem izveidot profilu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lv-LV" sz="2800" dirty="0">
                <a:latin typeface="+mj-lt"/>
              </a:rPr>
              <a:t>Pieteikt vizīti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endParaRPr lang="lv-LV" sz="2800" dirty="0">
              <a:latin typeface="+mj-lt"/>
            </a:endParaRPr>
          </a:p>
        </p:txBody>
      </p:sp>
      <p:grpSp>
        <p:nvGrpSpPr>
          <p:cNvPr id="4" name="Google Shape;768;p36">
            <a:extLst>
              <a:ext uri="{FF2B5EF4-FFF2-40B4-BE49-F238E27FC236}">
                <a16:creationId xmlns:a16="http://schemas.microsoft.com/office/drawing/2014/main" id="{88FA9554-DD01-45C7-AE04-B2EB2F7AD6A5}"/>
              </a:ext>
            </a:extLst>
          </p:cNvPr>
          <p:cNvGrpSpPr/>
          <p:nvPr/>
        </p:nvGrpSpPr>
        <p:grpSpPr>
          <a:xfrm>
            <a:off x="7217502" y="3080461"/>
            <a:ext cx="4357073" cy="3184172"/>
            <a:chOff x="5855427" y="1516557"/>
            <a:chExt cx="4660849" cy="3406173"/>
          </a:xfrm>
        </p:grpSpPr>
        <p:sp>
          <p:nvSpPr>
            <p:cNvPr id="5" name="Google Shape;769;p36">
              <a:extLst>
                <a:ext uri="{FF2B5EF4-FFF2-40B4-BE49-F238E27FC236}">
                  <a16:creationId xmlns:a16="http://schemas.microsoft.com/office/drawing/2014/main" id="{53E5333D-4E3C-4BAB-9B50-6D5A212783CC}"/>
                </a:ext>
              </a:extLst>
            </p:cNvPr>
            <p:cNvSpPr/>
            <p:nvPr/>
          </p:nvSpPr>
          <p:spPr>
            <a:xfrm>
              <a:off x="6361910" y="2852236"/>
              <a:ext cx="1914683" cy="2070494"/>
            </a:xfrm>
            <a:custGeom>
              <a:avLst/>
              <a:gdLst/>
              <a:ahLst/>
              <a:cxnLst/>
              <a:rect l="l" t="t" r="r" b="b"/>
              <a:pathLst>
                <a:path w="32632" h="35289" extrusionOk="0">
                  <a:moveTo>
                    <a:pt x="0" y="1"/>
                  </a:moveTo>
                  <a:lnTo>
                    <a:pt x="0" y="35289"/>
                  </a:lnTo>
                  <a:lnTo>
                    <a:pt x="32632" y="35289"/>
                  </a:lnTo>
                  <a:lnTo>
                    <a:pt x="32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0;p36">
              <a:extLst>
                <a:ext uri="{FF2B5EF4-FFF2-40B4-BE49-F238E27FC236}">
                  <a16:creationId xmlns:a16="http://schemas.microsoft.com/office/drawing/2014/main" id="{A8F632EB-73FA-4A60-AB33-21DA6423DDF8}"/>
                </a:ext>
              </a:extLst>
            </p:cNvPr>
            <p:cNvSpPr/>
            <p:nvPr/>
          </p:nvSpPr>
          <p:spPr>
            <a:xfrm>
              <a:off x="6361910" y="2852236"/>
              <a:ext cx="1914683" cy="682361"/>
            </a:xfrm>
            <a:custGeom>
              <a:avLst/>
              <a:gdLst/>
              <a:ahLst/>
              <a:cxnLst/>
              <a:rect l="l" t="t" r="r" b="b"/>
              <a:pathLst>
                <a:path w="32632" h="11630" extrusionOk="0">
                  <a:moveTo>
                    <a:pt x="0" y="1"/>
                  </a:moveTo>
                  <a:lnTo>
                    <a:pt x="0" y="11630"/>
                  </a:lnTo>
                  <a:lnTo>
                    <a:pt x="28070" y="11630"/>
                  </a:lnTo>
                  <a:lnTo>
                    <a:pt x="32632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1;p36">
              <a:extLst>
                <a:ext uri="{FF2B5EF4-FFF2-40B4-BE49-F238E27FC236}">
                  <a16:creationId xmlns:a16="http://schemas.microsoft.com/office/drawing/2014/main" id="{F542578A-DC1B-41C7-8FDC-2569A106133D}"/>
                </a:ext>
              </a:extLst>
            </p:cNvPr>
            <p:cNvSpPr/>
            <p:nvPr/>
          </p:nvSpPr>
          <p:spPr>
            <a:xfrm>
              <a:off x="6036909" y="2852236"/>
              <a:ext cx="2239683" cy="508867"/>
            </a:xfrm>
            <a:custGeom>
              <a:avLst/>
              <a:gdLst/>
              <a:ahLst/>
              <a:cxnLst/>
              <a:rect l="l" t="t" r="r" b="b"/>
              <a:pathLst>
                <a:path w="38171" h="8673" extrusionOk="0">
                  <a:moveTo>
                    <a:pt x="5539" y="1"/>
                  </a:moveTo>
                  <a:lnTo>
                    <a:pt x="0" y="8672"/>
                  </a:lnTo>
                  <a:lnTo>
                    <a:pt x="32632" y="8672"/>
                  </a:lnTo>
                  <a:lnTo>
                    <a:pt x="38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2;p36">
              <a:extLst>
                <a:ext uri="{FF2B5EF4-FFF2-40B4-BE49-F238E27FC236}">
                  <a16:creationId xmlns:a16="http://schemas.microsoft.com/office/drawing/2014/main" id="{ED0C708E-8B3C-49EC-B6A9-A64D7A82C082}"/>
                </a:ext>
              </a:extLst>
            </p:cNvPr>
            <p:cNvSpPr/>
            <p:nvPr/>
          </p:nvSpPr>
          <p:spPr>
            <a:xfrm>
              <a:off x="8276534" y="2852236"/>
              <a:ext cx="1914741" cy="2070494"/>
            </a:xfrm>
            <a:custGeom>
              <a:avLst/>
              <a:gdLst/>
              <a:ahLst/>
              <a:cxnLst/>
              <a:rect l="l" t="t" r="r" b="b"/>
              <a:pathLst>
                <a:path w="32633" h="35289" extrusionOk="0">
                  <a:moveTo>
                    <a:pt x="1" y="1"/>
                  </a:moveTo>
                  <a:lnTo>
                    <a:pt x="1" y="35289"/>
                  </a:lnTo>
                  <a:lnTo>
                    <a:pt x="32633" y="35289"/>
                  </a:lnTo>
                  <a:lnTo>
                    <a:pt x="32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3;p36">
              <a:extLst>
                <a:ext uri="{FF2B5EF4-FFF2-40B4-BE49-F238E27FC236}">
                  <a16:creationId xmlns:a16="http://schemas.microsoft.com/office/drawing/2014/main" id="{D8AB8F51-4942-42E5-8F28-611C12E9C67C}"/>
                </a:ext>
              </a:extLst>
            </p:cNvPr>
            <p:cNvSpPr/>
            <p:nvPr/>
          </p:nvSpPr>
          <p:spPr>
            <a:xfrm>
              <a:off x="8276534" y="2852236"/>
              <a:ext cx="1914741" cy="682361"/>
            </a:xfrm>
            <a:custGeom>
              <a:avLst/>
              <a:gdLst/>
              <a:ahLst/>
              <a:cxnLst/>
              <a:rect l="l" t="t" r="r" b="b"/>
              <a:pathLst>
                <a:path w="32633" h="11630" extrusionOk="0">
                  <a:moveTo>
                    <a:pt x="1" y="1"/>
                  </a:moveTo>
                  <a:lnTo>
                    <a:pt x="4562" y="11630"/>
                  </a:lnTo>
                  <a:lnTo>
                    <a:pt x="32633" y="11630"/>
                  </a:lnTo>
                  <a:lnTo>
                    <a:pt x="326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4;p36">
              <a:extLst>
                <a:ext uri="{FF2B5EF4-FFF2-40B4-BE49-F238E27FC236}">
                  <a16:creationId xmlns:a16="http://schemas.microsoft.com/office/drawing/2014/main" id="{23326ECD-8BBB-4685-AC9E-B59C516792EC}"/>
                </a:ext>
              </a:extLst>
            </p:cNvPr>
            <p:cNvSpPr/>
            <p:nvPr/>
          </p:nvSpPr>
          <p:spPr>
            <a:xfrm>
              <a:off x="7389778" y="2486061"/>
              <a:ext cx="405972" cy="366234"/>
            </a:xfrm>
            <a:custGeom>
              <a:avLst/>
              <a:gdLst/>
              <a:ahLst/>
              <a:cxnLst/>
              <a:rect l="l" t="t" r="r" b="b"/>
              <a:pathLst>
                <a:path w="6919" h="6242" extrusionOk="0">
                  <a:moveTo>
                    <a:pt x="1806" y="1"/>
                  </a:moveTo>
                  <a:lnTo>
                    <a:pt x="1" y="6242"/>
                  </a:lnTo>
                  <a:lnTo>
                    <a:pt x="6918" y="6242"/>
                  </a:lnTo>
                  <a:lnTo>
                    <a:pt x="6893" y="6217"/>
                  </a:lnTo>
                  <a:cubicBezTo>
                    <a:pt x="5239" y="4713"/>
                    <a:pt x="3760" y="3008"/>
                    <a:pt x="2557" y="1129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5;p36">
              <a:extLst>
                <a:ext uri="{FF2B5EF4-FFF2-40B4-BE49-F238E27FC236}">
                  <a16:creationId xmlns:a16="http://schemas.microsoft.com/office/drawing/2014/main" id="{7BC65E4A-C348-45C2-B46B-240E1A396EFF}"/>
                </a:ext>
              </a:extLst>
            </p:cNvPr>
            <p:cNvSpPr/>
            <p:nvPr/>
          </p:nvSpPr>
          <p:spPr>
            <a:xfrm>
              <a:off x="5855427" y="2753725"/>
              <a:ext cx="506541" cy="316362"/>
            </a:xfrm>
            <a:custGeom>
              <a:avLst/>
              <a:gdLst/>
              <a:ahLst/>
              <a:cxnLst/>
              <a:rect l="l" t="t" r="r" b="b"/>
              <a:pathLst>
                <a:path w="8633" h="5392" extrusionOk="0">
                  <a:moveTo>
                    <a:pt x="3670" y="0"/>
                  </a:moveTo>
                  <a:lnTo>
                    <a:pt x="2667" y="1855"/>
                  </a:lnTo>
                  <a:cubicBezTo>
                    <a:pt x="2141" y="2782"/>
                    <a:pt x="1464" y="3609"/>
                    <a:pt x="612" y="4261"/>
                  </a:cubicBezTo>
                  <a:lnTo>
                    <a:pt x="412" y="4411"/>
                  </a:lnTo>
                  <a:cubicBezTo>
                    <a:pt x="1" y="4750"/>
                    <a:pt x="242" y="5392"/>
                    <a:pt x="755" y="5392"/>
                  </a:cubicBezTo>
                  <a:cubicBezTo>
                    <a:pt x="774" y="5392"/>
                    <a:pt x="793" y="5391"/>
                    <a:pt x="813" y="5389"/>
                  </a:cubicBezTo>
                  <a:lnTo>
                    <a:pt x="4447" y="5088"/>
                  </a:lnTo>
                  <a:cubicBezTo>
                    <a:pt x="5825" y="4988"/>
                    <a:pt x="7103" y="4436"/>
                    <a:pt x="8131" y="3534"/>
                  </a:cubicBezTo>
                  <a:lnTo>
                    <a:pt x="8632" y="3083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6;p36">
              <a:extLst>
                <a:ext uri="{FF2B5EF4-FFF2-40B4-BE49-F238E27FC236}">
                  <a16:creationId xmlns:a16="http://schemas.microsoft.com/office/drawing/2014/main" id="{9036245B-4099-43A8-8E69-5ACBD1566623}"/>
                </a:ext>
              </a:extLst>
            </p:cNvPr>
            <p:cNvSpPr/>
            <p:nvPr/>
          </p:nvSpPr>
          <p:spPr>
            <a:xfrm>
              <a:off x="5947195" y="1598288"/>
              <a:ext cx="1158831" cy="1450736"/>
            </a:xfrm>
            <a:custGeom>
              <a:avLst/>
              <a:gdLst/>
              <a:ahLst/>
              <a:cxnLst/>
              <a:rect l="l" t="t" r="r" b="b"/>
              <a:pathLst>
                <a:path w="19750" h="24726" extrusionOk="0">
                  <a:moveTo>
                    <a:pt x="14768" y="0"/>
                  </a:moveTo>
                  <a:cubicBezTo>
                    <a:pt x="14437" y="0"/>
                    <a:pt x="14112" y="112"/>
                    <a:pt x="13835" y="320"/>
                  </a:cubicBezTo>
                  <a:lnTo>
                    <a:pt x="12933" y="1072"/>
                  </a:lnTo>
                  <a:cubicBezTo>
                    <a:pt x="12181" y="1673"/>
                    <a:pt x="11680" y="2500"/>
                    <a:pt x="11479" y="3453"/>
                  </a:cubicBezTo>
                  <a:lnTo>
                    <a:pt x="10878" y="6335"/>
                  </a:lnTo>
                  <a:cubicBezTo>
                    <a:pt x="10677" y="7388"/>
                    <a:pt x="9900" y="8265"/>
                    <a:pt x="8873" y="8616"/>
                  </a:cubicBezTo>
                  <a:lnTo>
                    <a:pt x="5314" y="9819"/>
                  </a:lnTo>
                  <a:lnTo>
                    <a:pt x="1479" y="13002"/>
                  </a:lnTo>
                  <a:cubicBezTo>
                    <a:pt x="953" y="13428"/>
                    <a:pt x="602" y="14004"/>
                    <a:pt x="426" y="14631"/>
                  </a:cubicBezTo>
                  <a:lnTo>
                    <a:pt x="201" y="15433"/>
                  </a:lnTo>
                  <a:cubicBezTo>
                    <a:pt x="0" y="16160"/>
                    <a:pt x="51" y="16936"/>
                    <a:pt x="376" y="17638"/>
                  </a:cubicBezTo>
                  <a:lnTo>
                    <a:pt x="1655" y="20420"/>
                  </a:lnTo>
                  <a:cubicBezTo>
                    <a:pt x="2081" y="21373"/>
                    <a:pt x="3008" y="22049"/>
                    <a:pt x="4061" y="22150"/>
                  </a:cubicBezTo>
                  <a:lnTo>
                    <a:pt x="5314" y="22275"/>
                  </a:lnTo>
                  <a:lnTo>
                    <a:pt x="5865" y="23152"/>
                  </a:lnTo>
                  <a:cubicBezTo>
                    <a:pt x="6291" y="23879"/>
                    <a:pt x="6993" y="24380"/>
                    <a:pt x="7795" y="24606"/>
                  </a:cubicBezTo>
                  <a:cubicBezTo>
                    <a:pt x="8096" y="24686"/>
                    <a:pt x="8404" y="24726"/>
                    <a:pt x="8712" y="24726"/>
                  </a:cubicBezTo>
                  <a:cubicBezTo>
                    <a:pt x="9172" y="24726"/>
                    <a:pt x="9630" y="24636"/>
                    <a:pt x="10051" y="24455"/>
                  </a:cubicBezTo>
                  <a:lnTo>
                    <a:pt x="19600" y="20195"/>
                  </a:lnTo>
                  <a:lnTo>
                    <a:pt x="19600" y="18114"/>
                  </a:lnTo>
                  <a:cubicBezTo>
                    <a:pt x="19600" y="17112"/>
                    <a:pt x="19650" y="16134"/>
                    <a:pt x="19750" y="15132"/>
                  </a:cubicBezTo>
                  <a:lnTo>
                    <a:pt x="16943" y="14079"/>
                  </a:lnTo>
                  <a:cubicBezTo>
                    <a:pt x="15940" y="13703"/>
                    <a:pt x="15063" y="13102"/>
                    <a:pt x="14361" y="12300"/>
                  </a:cubicBezTo>
                  <a:lnTo>
                    <a:pt x="13885" y="11799"/>
                  </a:lnTo>
                  <a:cubicBezTo>
                    <a:pt x="13409" y="11272"/>
                    <a:pt x="13033" y="10671"/>
                    <a:pt x="12782" y="10019"/>
                  </a:cubicBezTo>
                  <a:cubicBezTo>
                    <a:pt x="12381" y="8941"/>
                    <a:pt x="12281" y="7789"/>
                    <a:pt x="12532" y="6661"/>
                  </a:cubicBezTo>
                  <a:lnTo>
                    <a:pt x="13133" y="4029"/>
                  </a:lnTo>
                  <a:cubicBezTo>
                    <a:pt x="13359" y="3052"/>
                    <a:pt x="13935" y="2174"/>
                    <a:pt x="14762" y="1598"/>
                  </a:cubicBezTo>
                  <a:lnTo>
                    <a:pt x="15389" y="1122"/>
                  </a:lnTo>
                  <a:cubicBezTo>
                    <a:pt x="15790" y="846"/>
                    <a:pt x="15690" y="220"/>
                    <a:pt x="15214" y="69"/>
                  </a:cubicBezTo>
                  <a:cubicBezTo>
                    <a:pt x="15066" y="23"/>
                    <a:pt x="14916" y="0"/>
                    <a:pt x="14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7;p36">
              <a:extLst>
                <a:ext uri="{FF2B5EF4-FFF2-40B4-BE49-F238E27FC236}">
                  <a16:creationId xmlns:a16="http://schemas.microsoft.com/office/drawing/2014/main" id="{9FE814E5-5649-42B0-83D8-58AACABBFC19}"/>
                </a:ext>
              </a:extLst>
            </p:cNvPr>
            <p:cNvSpPr/>
            <p:nvPr/>
          </p:nvSpPr>
          <p:spPr>
            <a:xfrm>
              <a:off x="6258935" y="1516557"/>
              <a:ext cx="997123" cy="969563"/>
            </a:xfrm>
            <a:custGeom>
              <a:avLst/>
              <a:gdLst/>
              <a:ahLst/>
              <a:cxnLst/>
              <a:rect l="l" t="t" r="r" b="b"/>
              <a:pathLst>
                <a:path w="16994" h="16525" extrusionOk="0">
                  <a:moveTo>
                    <a:pt x="10660" y="0"/>
                  </a:moveTo>
                  <a:cubicBezTo>
                    <a:pt x="9827" y="0"/>
                    <a:pt x="8989" y="201"/>
                    <a:pt x="8221" y="610"/>
                  </a:cubicBezTo>
                  <a:lnTo>
                    <a:pt x="6116" y="1713"/>
                  </a:lnTo>
                  <a:cubicBezTo>
                    <a:pt x="4988" y="2314"/>
                    <a:pt x="4186" y="3417"/>
                    <a:pt x="3986" y="4670"/>
                  </a:cubicBezTo>
                  <a:lnTo>
                    <a:pt x="3585" y="7227"/>
                  </a:lnTo>
                  <a:cubicBezTo>
                    <a:pt x="3459" y="7979"/>
                    <a:pt x="3058" y="8655"/>
                    <a:pt x="2482" y="9156"/>
                  </a:cubicBezTo>
                  <a:lnTo>
                    <a:pt x="1" y="11212"/>
                  </a:lnTo>
                  <a:lnTo>
                    <a:pt x="3560" y="10009"/>
                  </a:lnTo>
                  <a:cubicBezTo>
                    <a:pt x="4587" y="9658"/>
                    <a:pt x="5364" y="8781"/>
                    <a:pt x="5565" y="7728"/>
                  </a:cubicBezTo>
                  <a:lnTo>
                    <a:pt x="6166" y="4846"/>
                  </a:lnTo>
                  <a:cubicBezTo>
                    <a:pt x="6367" y="3893"/>
                    <a:pt x="6868" y="3066"/>
                    <a:pt x="7620" y="2465"/>
                  </a:cubicBezTo>
                  <a:lnTo>
                    <a:pt x="8522" y="1713"/>
                  </a:lnTo>
                  <a:cubicBezTo>
                    <a:pt x="8799" y="1505"/>
                    <a:pt x="9124" y="1393"/>
                    <a:pt x="9455" y="1393"/>
                  </a:cubicBezTo>
                  <a:cubicBezTo>
                    <a:pt x="9603" y="1393"/>
                    <a:pt x="9753" y="1416"/>
                    <a:pt x="9901" y="1462"/>
                  </a:cubicBezTo>
                  <a:cubicBezTo>
                    <a:pt x="10377" y="1613"/>
                    <a:pt x="10477" y="2239"/>
                    <a:pt x="10076" y="2515"/>
                  </a:cubicBezTo>
                  <a:lnTo>
                    <a:pt x="9449" y="2991"/>
                  </a:lnTo>
                  <a:cubicBezTo>
                    <a:pt x="8622" y="3567"/>
                    <a:pt x="8046" y="4445"/>
                    <a:pt x="7820" y="5422"/>
                  </a:cubicBezTo>
                  <a:lnTo>
                    <a:pt x="7219" y="8054"/>
                  </a:lnTo>
                  <a:cubicBezTo>
                    <a:pt x="6968" y="9182"/>
                    <a:pt x="7068" y="10334"/>
                    <a:pt x="7469" y="11412"/>
                  </a:cubicBezTo>
                  <a:cubicBezTo>
                    <a:pt x="7720" y="12064"/>
                    <a:pt x="8096" y="12665"/>
                    <a:pt x="8572" y="13192"/>
                  </a:cubicBezTo>
                  <a:lnTo>
                    <a:pt x="9048" y="13693"/>
                  </a:lnTo>
                  <a:cubicBezTo>
                    <a:pt x="9750" y="14495"/>
                    <a:pt x="10627" y="15096"/>
                    <a:pt x="11630" y="15472"/>
                  </a:cubicBezTo>
                  <a:lnTo>
                    <a:pt x="14437" y="16525"/>
                  </a:lnTo>
                  <a:cubicBezTo>
                    <a:pt x="14637" y="14294"/>
                    <a:pt x="15063" y="12089"/>
                    <a:pt x="15690" y="9933"/>
                  </a:cubicBezTo>
                  <a:lnTo>
                    <a:pt x="16993" y="5573"/>
                  </a:lnTo>
                  <a:cubicBezTo>
                    <a:pt x="16718" y="4169"/>
                    <a:pt x="15991" y="2916"/>
                    <a:pt x="14888" y="1989"/>
                  </a:cubicBezTo>
                  <a:lnTo>
                    <a:pt x="14011" y="1237"/>
                  </a:lnTo>
                  <a:cubicBezTo>
                    <a:pt x="13062" y="421"/>
                    <a:pt x="11867" y="0"/>
                    <a:pt x="10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8;p36">
              <a:extLst>
                <a:ext uri="{FF2B5EF4-FFF2-40B4-BE49-F238E27FC236}">
                  <a16:creationId xmlns:a16="http://schemas.microsoft.com/office/drawing/2014/main" id="{E5CE4DD3-45D1-4875-838B-2EB8C89B4EBC}"/>
                </a:ext>
              </a:extLst>
            </p:cNvPr>
            <p:cNvSpPr/>
            <p:nvPr/>
          </p:nvSpPr>
          <p:spPr>
            <a:xfrm>
              <a:off x="6794227" y="1902328"/>
              <a:ext cx="98574" cy="132365"/>
            </a:xfrm>
            <a:custGeom>
              <a:avLst/>
              <a:gdLst/>
              <a:ahLst/>
              <a:cxnLst/>
              <a:rect l="l" t="t" r="r" b="b"/>
              <a:pathLst>
                <a:path w="1680" h="2256" extrusionOk="0">
                  <a:moveTo>
                    <a:pt x="828" y="0"/>
                  </a:moveTo>
                  <a:cubicBezTo>
                    <a:pt x="377" y="0"/>
                    <a:pt x="1" y="501"/>
                    <a:pt x="1" y="1128"/>
                  </a:cubicBezTo>
                  <a:cubicBezTo>
                    <a:pt x="1" y="1754"/>
                    <a:pt x="377" y="2256"/>
                    <a:pt x="828" y="2256"/>
                  </a:cubicBezTo>
                  <a:cubicBezTo>
                    <a:pt x="1304" y="2256"/>
                    <a:pt x="1680" y="1754"/>
                    <a:pt x="1680" y="1128"/>
                  </a:cubicBezTo>
                  <a:cubicBezTo>
                    <a:pt x="1680" y="501"/>
                    <a:pt x="1304" y="0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9;p36">
              <a:extLst>
                <a:ext uri="{FF2B5EF4-FFF2-40B4-BE49-F238E27FC236}">
                  <a16:creationId xmlns:a16="http://schemas.microsoft.com/office/drawing/2014/main" id="{8CF8BFAB-9FF6-4B58-9059-D25D83EDF8AE}"/>
                </a:ext>
              </a:extLst>
            </p:cNvPr>
            <p:cNvSpPr/>
            <p:nvPr/>
          </p:nvSpPr>
          <p:spPr>
            <a:xfrm>
              <a:off x="6504549" y="1858207"/>
              <a:ext cx="58851" cy="111771"/>
            </a:xfrm>
            <a:custGeom>
              <a:avLst/>
              <a:gdLst/>
              <a:ahLst/>
              <a:cxnLst/>
              <a:rect l="l" t="t" r="r" b="b"/>
              <a:pathLst>
                <a:path w="1003" h="1905" extrusionOk="0">
                  <a:moveTo>
                    <a:pt x="501" y="0"/>
                  </a:moveTo>
                  <a:cubicBezTo>
                    <a:pt x="226" y="0"/>
                    <a:pt x="0" y="426"/>
                    <a:pt x="0" y="953"/>
                  </a:cubicBezTo>
                  <a:cubicBezTo>
                    <a:pt x="0" y="1479"/>
                    <a:pt x="226" y="1905"/>
                    <a:pt x="501" y="1905"/>
                  </a:cubicBezTo>
                  <a:cubicBezTo>
                    <a:pt x="777" y="1905"/>
                    <a:pt x="1003" y="1479"/>
                    <a:pt x="1003" y="953"/>
                  </a:cubicBezTo>
                  <a:cubicBezTo>
                    <a:pt x="1003" y="426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0;p36">
              <a:extLst>
                <a:ext uri="{FF2B5EF4-FFF2-40B4-BE49-F238E27FC236}">
                  <a16:creationId xmlns:a16="http://schemas.microsoft.com/office/drawing/2014/main" id="{C0771994-FC35-47F1-ADCA-33F582B1DF26}"/>
                </a:ext>
              </a:extLst>
            </p:cNvPr>
            <p:cNvSpPr/>
            <p:nvPr/>
          </p:nvSpPr>
          <p:spPr>
            <a:xfrm>
              <a:off x="6258935" y="2184661"/>
              <a:ext cx="897141" cy="864363"/>
            </a:xfrm>
            <a:custGeom>
              <a:avLst/>
              <a:gdLst/>
              <a:ahLst/>
              <a:cxnLst/>
              <a:rect l="l" t="t" r="r" b="b"/>
              <a:pathLst>
                <a:path w="15290" h="14732" extrusionOk="0">
                  <a:moveTo>
                    <a:pt x="15289" y="0"/>
                  </a:moveTo>
                  <a:lnTo>
                    <a:pt x="15289" y="0"/>
                  </a:lnTo>
                  <a:cubicBezTo>
                    <a:pt x="13685" y="2481"/>
                    <a:pt x="13484" y="7293"/>
                    <a:pt x="13484" y="7293"/>
                  </a:cubicBezTo>
                  <a:lnTo>
                    <a:pt x="11404" y="7193"/>
                  </a:lnTo>
                  <a:cubicBezTo>
                    <a:pt x="11351" y="7190"/>
                    <a:pt x="11297" y="7189"/>
                    <a:pt x="11244" y="7189"/>
                  </a:cubicBezTo>
                  <a:cubicBezTo>
                    <a:pt x="10396" y="7189"/>
                    <a:pt x="9564" y="7559"/>
                    <a:pt x="8998" y="8196"/>
                  </a:cubicBezTo>
                  <a:lnTo>
                    <a:pt x="8547" y="8722"/>
                  </a:lnTo>
                  <a:cubicBezTo>
                    <a:pt x="7895" y="9474"/>
                    <a:pt x="7645" y="10526"/>
                    <a:pt x="7895" y="11504"/>
                  </a:cubicBezTo>
                  <a:lnTo>
                    <a:pt x="4963" y="13183"/>
                  </a:lnTo>
                  <a:cubicBezTo>
                    <a:pt x="4361" y="13530"/>
                    <a:pt x="3698" y="13698"/>
                    <a:pt x="3037" y="13698"/>
                  </a:cubicBezTo>
                  <a:cubicBezTo>
                    <a:pt x="2075" y="13698"/>
                    <a:pt x="1120" y="13341"/>
                    <a:pt x="377" y="12657"/>
                  </a:cubicBezTo>
                  <a:lnTo>
                    <a:pt x="1" y="12281"/>
                  </a:lnTo>
                  <a:lnTo>
                    <a:pt x="552" y="13158"/>
                  </a:lnTo>
                  <a:cubicBezTo>
                    <a:pt x="978" y="13885"/>
                    <a:pt x="1680" y="14386"/>
                    <a:pt x="2482" y="14612"/>
                  </a:cubicBezTo>
                  <a:cubicBezTo>
                    <a:pt x="2783" y="14692"/>
                    <a:pt x="3091" y="14732"/>
                    <a:pt x="3399" y="14732"/>
                  </a:cubicBezTo>
                  <a:cubicBezTo>
                    <a:pt x="3859" y="14732"/>
                    <a:pt x="4317" y="14642"/>
                    <a:pt x="4738" y="14461"/>
                  </a:cubicBezTo>
                  <a:lnTo>
                    <a:pt x="14287" y="10201"/>
                  </a:lnTo>
                  <a:lnTo>
                    <a:pt x="14287" y="8120"/>
                  </a:lnTo>
                  <a:cubicBezTo>
                    <a:pt x="14287" y="7118"/>
                    <a:pt x="14337" y="6140"/>
                    <a:pt x="14437" y="5138"/>
                  </a:cubicBezTo>
                  <a:cubicBezTo>
                    <a:pt x="14587" y="3409"/>
                    <a:pt x="14863" y="1679"/>
                    <a:pt x="1528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1;p36">
              <a:extLst>
                <a:ext uri="{FF2B5EF4-FFF2-40B4-BE49-F238E27FC236}">
                  <a16:creationId xmlns:a16="http://schemas.microsoft.com/office/drawing/2014/main" id="{24BDC00B-3D08-4B6C-98A3-51CA9AD847C4}"/>
                </a:ext>
              </a:extLst>
            </p:cNvPr>
            <p:cNvSpPr/>
            <p:nvPr/>
          </p:nvSpPr>
          <p:spPr>
            <a:xfrm>
              <a:off x="6770699" y="2637612"/>
              <a:ext cx="376517" cy="305860"/>
            </a:xfrm>
            <a:custGeom>
              <a:avLst/>
              <a:gdLst/>
              <a:ahLst/>
              <a:cxnLst/>
              <a:rect l="l" t="t" r="r" b="b"/>
              <a:pathLst>
                <a:path w="6417" h="5213" extrusionOk="0">
                  <a:moveTo>
                    <a:pt x="3239" y="0"/>
                  </a:moveTo>
                  <a:cubicBezTo>
                    <a:pt x="2652" y="0"/>
                    <a:pt x="2080" y="204"/>
                    <a:pt x="1630" y="576"/>
                  </a:cubicBezTo>
                  <a:lnTo>
                    <a:pt x="1028" y="1077"/>
                  </a:lnTo>
                  <a:cubicBezTo>
                    <a:pt x="351" y="1654"/>
                    <a:pt x="1" y="2506"/>
                    <a:pt x="101" y="3383"/>
                  </a:cubicBezTo>
                  <a:cubicBezTo>
                    <a:pt x="226" y="4436"/>
                    <a:pt x="1128" y="5212"/>
                    <a:pt x="2181" y="5212"/>
                  </a:cubicBezTo>
                  <a:lnTo>
                    <a:pt x="6417" y="5212"/>
                  </a:lnTo>
                  <a:lnTo>
                    <a:pt x="6216" y="501"/>
                  </a:lnTo>
                  <a:lnTo>
                    <a:pt x="3735" y="50"/>
                  </a:lnTo>
                  <a:cubicBezTo>
                    <a:pt x="3570" y="17"/>
                    <a:pt x="3404" y="0"/>
                    <a:pt x="3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2;p36">
              <a:extLst>
                <a:ext uri="{FF2B5EF4-FFF2-40B4-BE49-F238E27FC236}">
                  <a16:creationId xmlns:a16="http://schemas.microsoft.com/office/drawing/2014/main" id="{3A4521DF-1863-4161-B594-2D4479EB6866}"/>
                </a:ext>
              </a:extLst>
            </p:cNvPr>
            <p:cNvSpPr/>
            <p:nvPr/>
          </p:nvSpPr>
          <p:spPr>
            <a:xfrm>
              <a:off x="6833950" y="2716937"/>
              <a:ext cx="92707" cy="226535"/>
            </a:xfrm>
            <a:custGeom>
              <a:avLst/>
              <a:gdLst/>
              <a:ahLst/>
              <a:cxnLst/>
              <a:rect l="l" t="t" r="r" b="b"/>
              <a:pathLst>
                <a:path w="1580" h="3861" extrusionOk="0">
                  <a:moveTo>
                    <a:pt x="1579" y="1"/>
                  </a:moveTo>
                  <a:lnTo>
                    <a:pt x="953" y="427"/>
                  </a:lnTo>
                  <a:cubicBezTo>
                    <a:pt x="226" y="928"/>
                    <a:pt x="0" y="1906"/>
                    <a:pt x="451" y="2683"/>
                  </a:cubicBezTo>
                  <a:lnTo>
                    <a:pt x="1103" y="3860"/>
                  </a:lnTo>
                  <a:lnTo>
                    <a:pt x="1479" y="3860"/>
                  </a:lnTo>
                  <a:lnTo>
                    <a:pt x="978" y="2382"/>
                  </a:lnTo>
                  <a:cubicBezTo>
                    <a:pt x="802" y="1805"/>
                    <a:pt x="877" y="1179"/>
                    <a:pt x="1178" y="652"/>
                  </a:cubicBezTo>
                  <a:lnTo>
                    <a:pt x="15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3;p36">
              <a:extLst>
                <a:ext uri="{FF2B5EF4-FFF2-40B4-BE49-F238E27FC236}">
                  <a16:creationId xmlns:a16="http://schemas.microsoft.com/office/drawing/2014/main" id="{E3343502-77AF-40F3-834E-C6B006B89F57}"/>
                </a:ext>
              </a:extLst>
            </p:cNvPr>
            <p:cNvSpPr/>
            <p:nvPr/>
          </p:nvSpPr>
          <p:spPr>
            <a:xfrm>
              <a:off x="6986857" y="2716937"/>
              <a:ext cx="64777" cy="226535"/>
            </a:xfrm>
            <a:custGeom>
              <a:avLst/>
              <a:gdLst/>
              <a:ahLst/>
              <a:cxnLst/>
              <a:rect l="l" t="t" r="r" b="b"/>
              <a:pathLst>
                <a:path w="1104" h="3861" extrusionOk="0">
                  <a:moveTo>
                    <a:pt x="1104" y="1"/>
                  </a:moveTo>
                  <a:lnTo>
                    <a:pt x="677" y="427"/>
                  </a:lnTo>
                  <a:cubicBezTo>
                    <a:pt x="151" y="928"/>
                    <a:pt x="1" y="1906"/>
                    <a:pt x="302" y="2683"/>
                  </a:cubicBezTo>
                  <a:lnTo>
                    <a:pt x="778" y="3860"/>
                  </a:lnTo>
                  <a:lnTo>
                    <a:pt x="1028" y="3860"/>
                  </a:lnTo>
                  <a:lnTo>
                    <a:pt x="677" y="2382"/>
                  </a:lnTo>
                  <a:cubicBezTo>
                    <a:pt x="552" y="1805"/>
                    <a:pt x="602" y="1179"/>
                    <a:pt x="828" y="652"/>
                  </a:cubicBezTo>
                  <a:lnTo>
                    <a:pt x="1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4;p36">
              <a:extLst>
                <a:ext uri="{FF2B5EF4-FFF2-40B4-BE49-F238E27FC236}">
                  <a16:creationId xmlns:a16="http://schemas.microsoft.com/office/drawing/2014/main" id="{A4032181-C627-4F7B-B064-44BB4E6AC7F6}"/>
                </a:ext>
              </a:extLst>
            </p:cNvPr>
            <p:cNvSpPr/>
            <p:nvPr/>
          </p:nvSpPr>
          <p:spPr>
            <a:xfrm>
              <a:off x="7097166" y="1843480"/>
              <a:ext cx="423575" cy="1400454"/>
            </a:xfrm>
            <a:custGeom>
              <a:avLst/>
              <a:gdLst/>
              <a:ahLst/>
              <a:cxnLst/>
              <a:rect l="l" t="t" r="r" b="b"/>
              <a:pathLst>
                <a:path w="7219" h="23869" extrusionOk="0">
                  <a:moveTo>
                    <a:pt x="2707" y="1"/>
                  </a:moveTo>
                  <a:lnTo>
                    <a:pt x="1404" y="4361"/>
                  </a:lnTo>
                  <a:cubicBezTo>
                    <a:pt x="477" y="7469"/>
                    <a:pt x="1" y="10702"/>
                    <a:pt x="1" y="13935"/>
                  </a:cubicBezTo>
                  <a:lnTo>
                    <a:pt x="1" y="15790"/>
                  </a:lnTo>
                  <a:cubicBezTo>
                    <a:pt x="1" y="18271"/>
                    <a:pt x="402" y="20727"/>
                    <a:pt x="1153" y="23083"/>
                  </a:cubicBezTo>
                  <a:cubicBezTo>
                    <a:pt x="1306" y="23588"/>
                    <a:pt x="1758" y="23869"/>
                    <a:pt x="2223" y="23869"/>
                  </a:cubicBezTo>
                  <a:cubicBezTo>
                    <a:pt x="2520" y="23869"/>
                    <a:pt x="2824" y="23754"/>
                    <a:pt x="3058" y="23509"/>
                  </a:cubicBezTo>
                  <a:lnTo>
                    <a:pt x="4286" y="22156"/>
                  </a:lnTo>
                  <a:cubicBezTo>
                    <a:pt x="6241" y="20001"/>
                    <a:pt x="7219" y="17143"/>
                    <a:pt x="7018" y="14236"/>
                  </a:cubicBezTo>
                  <a:lnTo>
                    <a:pt x="6442" y="5514"/>
                  </a:lnTo>
                  <a:cubicBezTo>
                    <a:pt x="6341" y="4211"/>
                    <a:pt x="5790" y="3008"/>
                    <a:pt x="4863" y="2081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5;p36">
              <a:extLst>
                <a:ext uri="{FF2B5EF4-FFF2-40B4-BE49-F238E27FC236}">
                  <a16:creationId xmlns:a16="http://schemas.microsoft.com/office/drawing/2014/main" id="{8492A0EE-1E6D-4BA7-BACF-8167BDC79FBF}"/>
                </a:ext>
              </a:extLst>
            </p:cNvPr>
            <p:cNvSpPr/>
            <p:nvPr/>
          </p:nvSpPr>
          <p:spPr>
            <a:xfrm>
              <a:off x="6826557" y="1731533"/>
              <a:ext cx="155958" cy="96810"/>
            </a:xfrm>
            <a:custGeom>
              <a:avLst/>
              <a:gdLst/>
              <a:ahLst/>
              <a:cxnLst/>
              <a:rect l="l" t="t" r="r" b="b"/>
              <a:pathLst>
                <a:path w="2658" h="1650" extrusionOk="0">
                  <a:moveTo>
                    <a:pt x="1129" y="1"/>
                  </a:moveTo>
                  <a:cubicBezTo>
                    <a:pt x="801" y="1"/>
                    <a:pt x="500" y="121"/>
                    <a:pt x="352" y="455"/>
                  </a:cubicBezTo>
                  <a:cubicBezTo>
                    <a:pt x="1" y="1157"/>
                    <a:pt x="1204" y="1357"/>
                    <a:pt x="1655" y="1533"/>
                  </a:cubicBezTo>
                  <a:cubicBezTo>
                    <a:pt x="1810" y="1591"/>
                    <a:pt x="1966" y="1649"/>
                    <a:pt x="2109" y="1649"/>
                  </a:cubicBezTo>
                  <a:cubicBezTo>
                    <a:pt x="2151" y="1649"/>
                    <a:pt x="2192" y="1644"/>
                    <a:pt x="2232" y="1633"/>
                  </a:cubicBezTo>
                  <a:cubicBezTo>
                    <a:pt x="2507" y="1533"/>
                    <a:pt x="2658" y="1207"/>
                    <a:pt x="2582" y="931"/>
                  </a:cubicBezTo>
                  <a:cubicBezTo>
                    <a:pt x="2532" y="655"/>
                    <a:pt x="2307" y="430"/>
                    <a:pt x="2081" y="279"/>
                  </a:cubicBezTo>
                  <a:cubicBezTo>
                    <a:pt x="1827" y="127"/>
                    <a:pt x="1464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6;p36">
              <a:extLst>
                <a:ext uri="{FF2B5EF4-FFF2-40B4-BE49-F238E27FC236}">
                  <a16:creationId xmlns:a16="http://schemas.microsoft.com/office/drawing/2014/main" id="{52CFD7A6-1BA7-481E-B9D5-AB481DC23A30}"/>
                </a:ext>
              </a:extLst>
            </p:cNvPr>
            <p:cNvSpPr/>
            <p:nvPr/>
          </p:nvSpPr>
          <p:spPr>
            <a:xfrm>
              <a:off x="6510416" y="1686120"/>
              <a:ext cx="122103" cy="70935"/>
            </a:xfrm>
            <a:custGeom>
              <a:avLst/>
              <a:gdLst/>
              <a:ahLst/>
              <a:cxnLst/>
              <a:rect l="l" t="t" r="r" b="b"/>
              <a:pathLst>
                <a:path w="2081" h="1209" extrusionOk="0">
                  <a:moveTo>
                    <a:pt x="1229" y="1"/>
                  </a:moveTo>
                  <a:cubicBezTo>
                    <a:pt x="752" y="1"/>
                    <a:pt x="0" y="276"/>
                    <a:pt x="51" y="853"/>
                  </a:cubicBezTo>
                  <a:cubicBezTo>
                    <a:pt x="62" y="1126"/>
                    <a:pt x="249" y="1209"/>
                    <a:pt x="492" y="1209"/>
                  </a:cubicBezTo>
                  <a:cubicBezTo>
                    <a:pt x="806" y="1209"/>
                    <a:pt x="1214" y="1071"/>
                    <a:pt x="1454" y="1028"/>
                  </a:cubicBezTo>
                  <a:cubicBezTo>
                    <a:pt x="1604" y="1003"/>
                    <a:pt x="1780" y="953"/>
                    <a:pt x="1905" y="828"/>
                  </a:cubicBezTo>
                  <a:cubicBezTo>
                    <a:pt x="2081" y="677"/>
                    <a:pt x="2031" y="377"/>
                    <a:pt x="1880" y="201"/>
                  </a:cubicBezTo>
                  <a:cubicBezTo>
                    <a:pt x="1730" y="51"/>
                    <a:pt x="1479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7;p36">
              <a:extLst>
                <a:ext uri="{FF2B5EF4-FFF2-40B4-BE49-F238E27FC236}">
                  <a16:creationId xmlns:a16="http://schemas.microsoft.com/office/drawing/2014/main" id="{9DE5716E-D660-491D-A807-2B139BFA164A}"/>
                </a:ext>
              </a:extLst>
            </p:cNvPr>
            <p:cNvSpPr/>
            <p:nvPr/>
          </p:nvSpPr>
          <p:spPr>
            <a:xfrm>
              <a:off x="6133957" y="2591730"/>
              <a:ext cx="278002" cy="281159"/>
            </a:xfrm>
            <a:custGeom>
              <a:avLst/>
              <a:gdLst/>
              <a:ahLst/>
              <a:cxnLst/>
              <a:rect l="l" t="t" r="r" b="b"/>
              <a:pathLst>
                <a:path w="4738" h="4792" extrusionOk="0">
                  <a:moveTo>
                    <a:pt x="495" y="1"/>
                  </a:moveTo>
                  <a:cubicBezTo>
                    <a:pt x="406" y="1"/>
                    <a:pt x="326" y="90"/>
                    <a:pt x="326" y="180"/>
                  </a:cubicBezTo>
                  <a:cubicBezTo>
                    <a:pt x="276" y="1233"/>
                    <a:pt x="577" y="2285"/>
                    <a:pt x="1128" y="3162"/>
                  </a:cubicBezTo>
                  <a:lnTo>
                    <a:pt x="151" y="3639"/>
                  </a:lnTo>
                  <a:cubicBezTo>
                    <a:pt x="50" y="3689"/>
                    <a:pt x="0" y="3789"/>
                    <a:pt x="50" y="3889"/>
                  </a:cubicBezTo>
                  <a:cubicBezTo>
                    <a:pt x="76" y="3964"/>
                    <a:pt x="151" y="3989"/>
                    <a:pt x="226" y="3989"/>
                  </a:cubicBezTo>
                  <a:lnTo>
                    <a:pt x="301" y="3989"/>
                  </a:lnTo>
                  <a:lnTo>
                    <a:pt x="1404" y="3438"/>
                  </a:lnTo>
                  <a:lnTo>
                    <a:pt x="4462" y="4791"/>
                  </a:lnTo>
                  <a:lnTo>
                    <a:pt x="4537" y="4791"/>
                  </a:lnTo>
                  <a:cubicBezTo>
                    <a:pt x="4612" y="4791"/>
                    <a:pt x="4662" y="4766"/>
                    <a:pt x="4712" y="4691"/>
                  </a:cubicBezTo>
                  <a:cubicBezTo>
                    <a:pt x="4737" y="4591"/>
                    <a:pt x="4687" y="4491"/>
                    <a:pt x="4612" y="4441"/>
                  </a:cubicBezTo>
                  <a:lnTo>
                    <a:pt x="1529" y="3087"/>
                  </a:lnTo>
                  <a:cubicBezTo>
                    <a:pt x="953" y="2235"/>
                    <a:pt x="652" y="1207"/>
                    <a:pt x="702" y="180"/>
                  </a:cubicBezTo>
                  <a:cubicBezTo>
                    <a:pt x="702" y="80"/>
                    <a:pt x="627" y="4"/>
                    <a:pt x="527" y="4"/>
                  </a:cubicBezTo>
                  <a:cubicBezTo>
                    <a:pt x="516" y="2"/>
                    <a:pt x="506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8;p36">
              <a:extLst>
                <a:ext uri="{FF2B5EF4-FFF2-40B4-BE49-F238E27FC236}">
                  <a16:creationId xmlns:a16="http://schemas.microsoft.com/office/drawing/2014/main" id="{D66591AC-DC03-4AC8-945D-4480B95E5E49}"/>
                </a:ext>
              </a:extLst>
            </p:cNvPr>
            <p:cNvSpPr/>
            <p:nvPr/>
          </p:nvSpPr>
          <p:spPr>
            <a:xfrm>
              <a:off x="6011913" y="2450212"/>
              <a:ext cx="383852" cy="216854"/>
            </a:xfrm>
            <a:custGeom>
              <a:avLst/>
              <a:gdLst/>
              <a:ahLst/>
              <a:cxnLst/>
              <a:rect l="l" t="t" r="r" b="b"/>
              <a:pathLst>
                <a:path w="6542" h="3696" extrusionOk="0">
                  <a:moveTo>
                    <a:pt x="2377" y="0"/>
                  </a:moveTo>
                  <a:cubicBezTo>
                    <a:pt x="1763" y="0"/>
                    <a:pt x="1149" y="70"/>
                    <a:pt x="552" y="211"/>
                  </a:cubicBezTo>
                  <a:cubicBezTo>
                    <a:pt x="201" y="286"/>
                    <a:pt x="0" y="662"/>
                    <a:pt x="100" y="1013"/>
                  </a:cubicBezTo>
                  <a:cubicBezTo>
                    <a:pt x="426" y="1865"/>
                    <a:pt x="902" y="2542"/>
                    <a:pt x="1328" y="3018"/>
                  </a:cubicBezTo>
                  <a:cubicBezTo>
                    <a:pt x="1728" y="3467"/>
                    <a:pt x="2282" y="3696"/>
                    <a:pt x="2851" y="3696"/>
                  </a:cubicBezTo>
                  <a:cubicBezTo>
                    <a:pt x="3139" y="3696"/>
                    <a:pt x="3432" y="3637"/>
                    <a:pt x="3709" y="3519"/>
                  </a:cubicBezTo>
                  <a:cubicBezTo>
                    <a:pt x="4587" y="3093"/>
                    <a:pt x="5439" y="2567"/>
                    <a:pt x="6065" y="2141"/>
                  </a:cubicBezTo>
                  <a:cubicBezTo>
                    <a:pt x="6542" y="1815"/>
                    <a:pt x="6491" y="1088"/>
                    <a:pt x="5965" y="838"/>
                  </a:cubicBezTo>
                  <a:cubicBezTo>
                    <a:pt x="4859" y="284"/>
                    <a:pt x="3618" y="0"/>
                    <a:pt x="2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9;p36">
              <a:extLst>
                <a:ext uri="{FF2B5EF4-FFF2-40B4-BE49-F238E27FC236}">
                  <a16:creationId xmlns:a16="http://schemas.microsoft.com/office/drawing/2014/main" id="{7027DCAE-CC7C-4DAB-9C5D-5AE91A2D3E4E}"/>
                </a:ext>
              </a:extLst>
            </p:cNvPr>
            <p:cNvSpPr/>
            <p:nvPr/>
          </p:nvSpPr>
          <p:spPr>
            <a:xfrm>
              <a:off x="6454558" y="1997671"/>
              <a:ext cx="410314" cy="160528"/>
            </a:xfrm>
            <a:custGeom>
              <a:avLst/>
              <a:gdLst/>
              <a:ahLst/>
              <a:cxnLst/>
              <a:rect l="l" t="t" r="r" b="b"/>
              <a:pathLst>
                <a:path w="6993" h="2736" extrusionOk="0">
                  <a:moveTo>
                    <a:pt x="2010" y="0"/>
                  </a:moveTo>
                  <a:cubicBezTo>
                    <a:pt x="1941" y="0"/>
                    <a:pt x="1872" y="2"/>
                    <a:pt x="1805" y="4"/>
                  </a:cubicBezTo>
                  <a:cubicBezTo>
                    <a:pt x="1128" y="29"/>
                    <a:pt x="501" y="180"/>
                    <a:pt x="0" y="430"/>
                  </a:cubicBezTo>
                  <a:cubicBezTo>
                    <a:pt x="1078" y="731"/>
                    <a:pt x="2331" y="1032"/>
                    <a:pt x="3534" y="1433"/>
                  </a:cubicBezTo>
                  <a:cubicBezTo>
                    <a:pt x="4762" y="1834"/>
                    <a:pt x="5965" y="2335"/>
                    <a:pt x="6993" y="2736"/>
                  </a:cubicBezTo>
                  <a:cubicBezTo>
                    <a:pt x="6742" y="2260"/>
                    <a:pt x="6316" y="1758"/>
                    <a:pt x="5790" y="1332"/>
                  </a:cubicBezTo>
                  <a:cubicBezTo>
                    <a:pt x="5263" y="906"/>
                    <a:pt x="4612" y="555"/>
                    <a:pt x="3910" y="305"/>
                  </a:cubicBezTo>
                  <a:cubicBezTo>
                    <a:pt x="3301" y="102"/>
                    <a:pt x="2631" y="0"/>
                    <a:pt x="201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0;p36">
              <a:extLst>
                <a:ext uri="{FF2B5EF4-FFF2-40B4-BE49-F238E27FC236}">
                  <a16:creationId xmlns:a16="http://schemas.microsoft.com/office/drawing/2014/main" id="{2FAB731B-AF33-4214-BF81-8BBC4A1737DF}"/>
                </a:ext>
              </a:extLst>
            </p:cNvPr>
            <p:cNvSpPr/>
            <p:nvPr/>
          </p:nvSpPr>
          <p:spPr>
            <a:xfrm>
              <a:off x="6398640" y="2659614"/>
              <a:ext cx="70645" cy="52981"/>
            </a:xfrm>
            <a:custGeom>
              <a:avLst/>
              <a:gdLst/>
              <a:ahLst/>
              <a:cxnLst/>
              <a:rect l="l" t="t" r="r" b="b"/>
              <a:pathLst>
                <a:path w="1204" h="903" extrusionOk="0">
                  <a:moveTo>
                    <a:pt x="602" y="0"/>
                  </a:moveTo>
                  <a:cubicBezTo>
                    <a:pt x="1" y="0"/>
                    <a:pt x="1" y="903"/>
                    <a:pt x="602" y="903"/>
                  </a:cubicBezTo>
                  <a:cubicBezTo>
                    <a:pt x="1204" y="903"/>
                    <a:pt x="1204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1;p36">
              <a:extLst>
                <a:ext uri="{FF2B5EF4-FFF2-40B4-BE49-F238E27FC236}">
                  <a16:creationId xmlns:a16="http://schemas.microsoft.com/office/drawing/2014/main" id="{166C59D9-5B0C-410B-8D2D-5966AAA7264A}"/>
                </a:ext>
              </a:extLst>
            </p:cNvPr>
            <p:cNvSpPr/>
            <p:nvPr/>
          </p:nvSpPr>
          <p:spPr>
            <a:xfrm>
              <a:off x="6338381" y="2752258"/>
              <a:ext cx="69178" cy="54448"/>
            </a:xfrm>
            <a:custGeom>
              <a:avLst/>
              <a:gdLst/>
              <a:ahLst/>
              <a:cxnLst/>
              <a:rect l="l" t="t" r="r" b="b"/>
              <a:pathLst>
                <a:path w="1179" h="928" extrusionOk="0">
                  <a:moveTo>
                    <a:pt x="577" y="0"/>
                  </a:moveTo>
                  <a:cubicBezTo>
                    <a:pt x="0" y="0"/>
                    <a:pt x="0" y="928"/>
                    <a:pt x="577" y="928"/>
                  </a:cubicBezTo>
                  <a:cubicBezTo>
                    <a:pt x="1178" y="928"/>
                    <a:pt x="1178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2;p36">
              <a:extLst>
                <a:ext uri="{FF2B5EF4-FFF2-40B4-BE49-F238E27FC236}">
                  <a16:creationId xmlns:a16="http://schemas.microsoft.com/office/drawing/2014/main" id="{CB18E53B-58C0-4CAE-92B6-02E6D4F19D77}"/>
                </a:ext>
              </a:extLst>
            </p:cNvPr>
            <p:cNvSpPr/>
            <p:nvPr/>
          </p:nvSpPr>
          <p:spPr>
            <a:xfrm>
              <a:off x="6341315" y="2702269"/>
              <a:ext cx="41190" cy="32387"/>
            </a:xfrm>
            <a:custGeom>
              <a:avLst/>
              <a:gdLst/>
              <a:ahLst/>
              <a:cxnLst/>
              <a:rect l="l" t="t" r="r" b="b"/>
              <a:pathLst>
                <a:path w="702" h="552" extrusionOk="0">
                  <a:moveTo>
                    <a:pt x="351" y="0"/>
                  </a:moveTo>
                  <a:cubicBezTo>
                    <a:pt x="0" y="0"/>
                    <a:pt x="0" y="552"/>
                    <a:pt x="351" y="552"/>
                  </a:cubicBezTo>
                  <a:cubicBezTo>
                    <a:pt x="702" y="552"/>
                    <a:pt x="702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3;p36">
              <a:extLst>
                <a:ext uri="{FF2B5EF4-FFF2-40B4-BE49-F238E27FC236}">
                  <a16:creationId xmlns:a16="http://schemas.microsoft.com/office/drawing/2014/main" id="{DCE2226C-AC3A-4210-9D1C-26637A595E01}"/>
                </a:ext>
              </a:extLst>
            </p:cNvPr>
            <p:cNvSpPr/>
            <p:nvPr/>
          </p:nvSpPr>
          <p:spPr>
            <a:xfrm>
              <a:off x="6419235" y="2747858"/>
              <a:ext cx="42715" cy="33854"/>
            </a:xfrm>
            <a:custGeom>
              <a:avLst/>
              <a:gdLst/>
              <a:ahLst/>
              <a:cxnLst/>
              <a:rect l="l" t="t" r="r" b="b"/>
              <a:pathLst>
                <a:path w="728" h="577" extrusionOk="0">
                  <a:moveTo>
                    <a:pt x="351" y="0"/>
                  </a:moveTo>
                  <a:cubicBezTo>
                    <a:pt x="1" y="0"/>
                    <a:pt x="1" y="577"/>
                    <a:pt x="351" y="577"/>
                  </a:cubicBezTo>
                  <a:cubicBezTo>
                    <a:pt x="727" y="577"/>
                    <a:pt x="727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4;p36">
              <a:extLst>
                <a:ext uri="{FF2B5EF4-FFF2-40B4-BE49-F238E27FC236}">
                  <a16:creationId xmlns:a16="http://schemas.microsoft.com/office/drawing/2014/main" id="{B719FCB9-C547-4510-803D-DDE6AE881C1B}"/>
                </a:ext>
              </a:extLst>
            </p:cNvPr>
            <p:cNvSpPr/>
            <p:nvPr/>
          </p:nvSpPr>
          <p:spPr>
            <a:xfrm>
              <a:off x="6276596" y="2675808"/>
              <a:ext cx="41249" cy="32387"/>
            </a:xfrm>
            <a:custGeom>
              <a:avLst/>
              <a:gdLst/>
              <a:ahLst/>
              <a:cxnLst/>
              <a:rect l="l" t="t" r="r" b="b"/>
              <a:pathLst>
                <a:path w="703" h="552" extrusionOk="0">
                  <a:moveTo>
                    <a:pt x="351" y="0"/>
                  </a:moveTo>
                  <a:cubicBezTo>
                    <a:pt x="0" y="0"/>
                    <a:pt x="0" y="551"/>
                    <a:pt x="351" y="551"/>
                  </a:cubicBezTo>
                  <a:cubicBezTo>
                    <a:pt x="702" y="551"/>
                    <a:pt x="702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5;p36">
              <a:extLst>
                <a:ext uri="{FF2B5EF4-FFF2-40B4-BE49-F238E27FC236}">
                  <a16:creationId xmlns:a16="http://schemas.microsoft.com/office/drawing/2014/main" id="{62557F50-5F8C-4A2F-AA3C-31870FE9ABBD}"/>
                </a:ext>
              </a:extLst>
            </p:cNvPr>
            <p:cNvSpPr/>
            <p:nvPr/>
          </p:nvSpPr>
          <p:spPr>
            <a:xfrm>
              <a:off x="6044771" y="2618250"/>
              <a:ext cx="31332" cy="32798"/>
            </a:xfrm>
            <a:custGeom>
              <a:avLst/>
              <a:gdLst/>
              <a:ahLst/>
              <a:cxnLst/>
              <a:rect l="l" t="t" r="r" b="b"/>
              <a:pathLst>
                <a:path w="534" h="559" extrusionOk="0">
                  <a:moveTo>
                    <a:pt x="222" y="0"/>
                  </a:moveTo>
                  <a:cubicBezTo>
                    <a:pt x="212" y="0"/>
                    <a:pt x="202" y="1"/>
                    <a:pt x="192" y="4"/>
                  </a:cubicBezTo>
                  <a:cubicBezTo>
                    <a:pt x="0" y="52"/>
                    <a:pt x="107" y="558"/>
                    <a:pt x="314" y="558"/>
                  </a:cubicBezTo>
                  <a:cubicBezTo>
                    <a:pt x="323" y="558"/>
                    <a:pt x="333" y="557"/>
                    <a:pt x="342" y="555"/>
                  </a:cubicBezTo>
                  <a:cubicBezTo>
                    <a:pt x="534" y="483"/>
                    <a:pt x="428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6;p36">
              <a:extLst>
                <a:ext uri="{FF2B5EF4-FFF2-40B4-BE49-F238E27FC236}">
                  <a16:creationId xmlns:a16="http://schemas.microsoft.com/office/drawing/2014/main" id="{1EF82325-4316-4235-8C7E-646249B3159C}"/>
                </a:ext>
              </a:extLst>
            </p:cNvPr>
            <p:cNvSpPr/>
            <p:nvPr/>
          </p:nvSpPr>
          <p:spPr>
            <a:xfrm>
              <a:off x="6071586" y="2665012"/>
              <a:ext cx="53981" cy="53744"/>
            </a:xfrm>
            <a:custGeom>
              <a:avLst/>
              <a:gdLst/>
              <a:ahLst/>
              <a:cxnLst/>
              <a:rect l="l" t="t" r="r" b="b"/>
              <a:pathLst>
                <a:path w="920" h="916" extrusionOk="0">
                  <a:moveTo>
                    <a:pt x="394" y="1"/>
                  </a:moveTo>
                  <a:cubicBezTo>
                    <a:pt x="376" y="1"/>
                    <a:pt x="356" y="3"/>
                    <a:pt x="337" y="9"/>
                  </a:cubicBezTo>
                  <a:cubicBezTo>
                    <a:pt x="0" y="105"/>
                    <a:pt x="194" y="915"/>
                    <a:pt x="542" y="915"/>
                  </a:cubicBezTo>
                  <a:cubicBezTo>
                    <a:pt x="557" y="915"/>
                    <a:pt x="572" y="914"/>
                    <a:pt x="587" y="911"/>
                  </a:cubicBezTo>
                  <a:cubicBezTo>
                    <a:pt x="920" y="816"/>
                    <a:pt x="73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2C805BA5-7137-4AE5-B899-C03BA426ECD4}"/>
                </a:ext>
              </a:extLst>
            </p:cNvPr>
            <p:cNvSpPr/>
            <p:nvPr/>
          </p:nvSpPr>
          <p:spPr>
            <a:xfrm>
              <a:off x="6020304" y="2691474"/>
              <a:ext cx="53805" cy="52453"/>
            </a:xfrm>
            <a:custGeom>
              <a:avLst/>
              <a:gdLst/>
              <a:ahLst/>
              <a:cxnLst/>
              <a:rect l="l" t="t" r="r" b="b"/>
              <a:pathLst>
                <a:path w="917" h="894" extrusionOk="0">
                  <a:moveTo>
                    <a:pt x="391" y="1"/>
                  </a:moveTo>
                  <a:cubicBezTo>
                    <a:pt x="372" y="1"/>
                    <a:pt x="353" y="3"/>
                    <a:pt x="333" y="9"/>
                  </a:cubicBezTo>
                  <a:cubicBezTo>
                    <a:pt x="1" y="80"/>
                    <a:pt x="186" y="894"/>
                    <a:pt x="526" y="894"/>
                  </a:cubicBezTo>
                  <a:cubicBezTo>
                    <a:pt x="545" y="894"/>
                    <a:pt x="564" y="891"/>
                    <a:pt x="584" y="886"/>
                  </a:cubicBezTo>
                  <a:cubicBezTo>
                    <a:pt x="916" y="815"/>
                    <a:pt x="731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6C946327-4FFE-4EC7-A46E-2B07A0FB955B}"/>
                </a:ext>
              </a:extLst>
            </p:cNvPr>
            <p:cNvSpPr/>
            <p:nvPr/>
          </p:nvSpPr>
          <p:spPr>
            <a:xfrm>
              <a:off x="6002173" y="2625584"/>
              <a:ext cx="32682" cy="31331"/>
            </a:xfrm>
            <a:custGeom>
              <a:avLst/>
              <a:gdLst/>
              <a:ahLst/>
              <a:cxnLst/>
              <a:rect l="l" t="t" r="r" b="b"/>
              <a:pathLst>
                <a:path w="557" h="534" extrusionOk="0">
                  <a:moveTo>
                    <a:pt x="243" y="1"/>
                  </a:moveTo>
                  <a:cubicBezTo>
                    <a:pt x="234" y="1"/>
                    <a:pt x="225" y="2"/>
                    <a:pt x="216" y="4"/>
                  </a:cubicBezTo>
                  <a:cubicBezTo>
                    <a:pt x="1" y="52"/>
                    <a:pt x="128" y="534"/>
                    <a:pt x="315" y="534"/>
                  </a:cubicBezTo>
                  <a:cubicBezTo>
                    <a:pt x="324" y="534"/>
                    <a:pt x="333" y="532"/>
                    <a:pt x="342" y="530"/>
                  </a:cubicBezTo>
                  <a:cubicBezTo>
                    <a:pt x="557" y="482"/>
                    <a:pt x="430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DD079666-A0BB-41D1-A96D-93552B184C47}"/>
                </a:ext>
              </a:extLst>
            </p:cNvPr>
            <p:cNvSpPr/>
            <p:nvPr/>
          </p:nvSpPr>
          <p:spPr>
            <a:xfrm>
              <a:off x="6074168" y="2732955"/>
              <a:ext cx="32799" cy="31331"/>
            </a:xfrm>
            <a:custGeom>
              <a:avLst/>
              <a:gdLst/>
              <a:ahLst/>
              <a:cxnLst/>
              <a:rect l="l" t="t" r="r" b="b"/>
              <a:pathLst>
                <a:path w="559" h="534" extrusionOk="0">
                  <a:moveTo>
                    <a:pt x="223" y="0"/>
                  </a:moveTo>
                  <a:cubicBezTo>
                    <a:pt x="213" y="0"/>
                    <a:pt x="203" y="1"/>
                    <a:pt x="192" y="3"/>
                  </a:cubicBezTo>
                  <a:cubicBezTo>
                    <a:pt x="1" y="51"/>
                    <a:pt x="106" y="533"/>
                    <a:pt x="313" y="533"/>
                  </a:cubicBezTo>
                  <a:cubicBezTo>
                    <a:pt x="322" y="533"/>
                    <a:pt x="332" y="532"/>
                    <a:pt x="343" y="530"/>
                  </a:cubicBezTo>
                  <a:cubicBezTo>
                    <a:pt x="558" y="482"/>
                    <a:pt x="431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C70CE3A3-A3D0-4115-AD56-663289B63992}"/>
                </a:ext>
              </a:extLst>
            </p:cNvPr>
            <p:cNvSpPr/>
            <p:nvPr/>
          </p:nvSpPr>
          <p:spPr>
            <a:xfrm>
              <a:off x="6136891" y="2476556"/>
              <a:ext cx="179487" cy="64833"/>
            </a:xfrm>
            <a:custGeom>
              <a:avLst/>
              <a:gdLst/>
              <a:ahLst/>
              <a:cxnLst/>
              <a:rect l="l" t="t" r="r" b="b"/>
              <a:pathLst>
                <a:path w="3059" h="1105" extrusionOk="0">
                  <a:moveTo>
                    <a:pt x="731" y="1"/>
                  </a:moveTo>
                  <a:cubicBezTo>
                    <a:pt x="617" y="1"/>
                    <a:pt x="506" y="12"/>
                    <a:pt x="402" y="38"/>
                  </a:cubicBezTo>
                  <a:cubicBezTo>
                    <a:pt x="0" y="138"/>
                    <a:pt x="51" y="614"/>
                    <a:pt x="376" y="764"/>
                  </a:cubicBezTo>
                  <a:cubicBezTo>
                    <a:pt x="502" y="840"/>
                    <a:pt x="627" y="840"/>
                    <a:pt x="777" y="865"/>
                  </a:cubicBezTo>
                  <a:lnTo>
                    <a:pt x="2557" y="1090"/>
                  </a:lnTo>
                  <a:cubicBezTo>
                    <a:pt x="2607" y="1099"/>
                    <a:pt x="2657" y="1104"/>
                    <a:pt x="2705" y="1104"/>
                  </a:cubicBezTo>
                  <a:cubicBezTo>
                    <a:pt x="2802" y="1104"/>
                    <a:pt x="2891" y="1082"/>
                    <a:pt x="2958" y="1015"/>
                  </a:cubicBezTo>
                  <a:cubicBezTo>
                    <a:pt x="3058" y="915"/>
                    <a:pt x="3008" y="739"/>
                    <a:pt x="2908" y="639"/>
                  </a:cubicBezTo>
                  <a:cubicBezTo>
                    <a:pt x="2833" y="539"/>
                    <a:pt x="2682" y="489"/>
                    <a:pt x="2557" y="439"/>
                  </a:cubicBezTo>
                  <a:cubicBezTo>
                    <a:pt x="2281" y="338"/>
                    <a:pt x="2006" y="238"/>
                    <a:pt x="1705" y="163"/>
                  </a:cubicBezTo>
                  <a:cubicBezTo>
                    <a:pt x="1408" y="89"/>
                    <a:pt x="1056" y="1"/>
                    <a:pt x="731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1F82000E-E70C-453C-8D9D-334A81AB894F}"/>
                </a:ext>
              </a:extLst>
            </p:cNvPr>
            <p:cNvSpPr/>
            <p:nvPr/>
          </p:nvSpPr>
          <p:spPr>
            <a:xfrm>
              <a:off x="6064838" y="2478258"/>
              <a:ext cx="47116" cy="42010"/>
            </a:xfrm>
            <a:custGeom>
              <a:avLst/>
              <a:gdLst/>
              <a:ahLst/>
              <a:cxnLst/>
              <a:rect l="l" t="t" r="r" b="b"/>
              <a:pathLst>
                <a:path w="803" h="716" extrusionOk="0">
                  <a:moveTo>
                    <a:pt x="416" y="0"/>
                  </a:moveTo>
                  <a:cubicBezTo>
                    <a:pt x="315" y="0"/>
                    <a:pt x="209" y="42"/>
                    <a:pt x="126" y="134"/>
                  </a:cubicBezTo>
                  <a:cubicBezTo>
                    <a:pt x="25" y="234"/>
                    <a:pt x="0" y="410"/>
                    <a:pt x="76" y="535"/>
                  </a:cubicBezTo>
                  <a:cubicBezTo>
                    <a:pt x="141" y="644"/>
                    <a:pt x="264" y="715"/>
                    <a:pt x="393" y="715"/>
                  </a:cubicBezTo>
                  <a:cubicBezTo>
                    <a:pt x="413" y="715"/>
                    <a:pt x="432" y="714"/>
                    <a:pt x="452" y="710"/>
                  </a:cubicBezTo>
                  <a:cubicBezTo>
                    <a:pt x="577" y="685"/>
                    <a:pt x="702" y="560"/>
                    <a:pt x="752" y="435"/>
                  </a:cubicBezTo>
                  <a:cubicBezTo>
                    <a:pt x="802" y="167"/>
                    <a:pt x="619" y="0"/>
                    <a:pt x="416" y="0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802;p36">
              <a:extLst>
                <a:ext uri="{FF2B5EF4-FFF2-40B4-BE49-F238E27FC236}">
                  <a16:creationId xmlns:a16="http://schemas.microsoft.com/office/drawing/2014/main" id="{6D2D355F-0F75-49B4-9430-EA9D9358CC8B}"/>
                </a:ext>
              </a:extLst>
            </p:cNvPr>
            <p:cNvGrpSpPr/>
            <p:nvPr/>
          </p:nvGrpSpPr>
          <p:grpSpPr>
            <a:xfrm>
              <a:off x="6477330" y="3902607"/>
              <a:ext cx="1701589" cy="866104"/>
              <a:chOff x="3120450" y="3601550"/>
              <a:chExt cx="1144849" cy="582725"/>
            </a:xfrm>
          </p:grpSpPr>
          <p:sp>
            <p:nvSpPr>
              <p:cNvPr id="41" name="Google Shape;803;p36">
                <a:extLst>
                  <a:ext uri="{FF2B5EF4-FFF2-40B4-BE49-F238E27FC236}">
                    <a16:creationId xmlns:a16="http://schemas.microsoft.com/office/drawing/2014/main" id="{CB36243C-131C-4E8F-B61A-5F30626848B6}"/>
                  </a:ext>
                </a:extLst>
              </p:cNvPr>
              <p:cNvSpPr/>
              <p:nvPr/>
            </p:nvSpPr>
            <p:spPr>
              <a:xfrm>
                <a:off x="3929449" y="3601550"/>
                <a:ext cx="335850" cy="203650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8146" extrusionOk="0">
                    <a:moveTo>
                      <a:pt x="0" y="0"/>
                    </a:moveTo>
                    <a:lnTo>
                      <a:pt x="0" y="8145"/>
                    </a:lnTo>
                    <a:lnTo>
                      <a:pt x="13434" y="8145"/>
                    </a:lnTo>
                    <a:lnTo>
                      <a:pt x="134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04;p36">
                <a:extLst>
                  <a:ext uri="{FF2B5EF4-FFF2-40B4-BE49-F238E27FC236}">
                    <a16:creationId xmlns:a16="http://schemas.microsoft.com/office/drawing/2014/main" id="{F22FACF8-18DA-4087-BF27-B8310EBA622C}"/>
                  </a:ext>
                </a:extLst>
              </p:cNvPr>
              <p:cNvSpPr/>
              <p:nvPr/>
            </p:nvSpPr>
            <p:spPr>
              <a:xfrm>
                <a:off x="3379225" y="3984375"/>
                <a:ext cx="134100" cy="199275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7971" extrusionOk="0">
                    <a:moveTo>
                      <a:pt x="0" y="0"/>
                    </a:moveTo>
                    <a:lnTo>
                      <a:pt x="0" y="7970"/>
                    </a:lnTo>
                    <a:lnTo>
                      <a:pt x="4411" y="7970"/>
                    </a:lnTo>
                    <a:lnTo>
                      <a:pt x="5364" y="6391"/>
                    </a:lnTo>
                    <a:lnTo>
                      <a:pt x="3835" y="5163"/>
                    </a:lnTo>
                    <a:lnTo>
                      <a:pt x="5138" y="3284"/>
                    </a:lnTo>
                    <a:lnTo>
                      <a:pt x="4086" y="2005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05;p36">
                <a:extLst>
                  <a:ext uri="{FF2B5EF4-FFF2-40B4-BE49-F238E27FC236}">
                    <a16:creationId xmlns:a16="http://schemas.microsoft.com/office/drawing/2014/main" id="{F6D91BBD-B9F9-4CE4-BC2B-471E922B1923}"/>
                  </a:ext>
                </a:extLst>
              </p:cNvPr>
              <p:cNvSpPr/>
              <p:nvPr/>
            </p:nvSpPr>
            <p:spPr>
              <a:xfrm>
                <a:off x="3506425" y="3984375"/>
                <a:ext cx="125325" cy="199275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971" extrusionOk="0">
                    <a:moveTo>
                      <a:pt x="376" y="0"/>
                    </a:moveTo>
                    <a:lnTo>
                      <a:pt x="0" y="1755"/>
                    </a:lnTo>
                    <a:lnTo>
                      <a:pt x="1228" y="3259"/>
                    </a:lnTo>
                    <a:lnTo>
                      <a:pt x="0" y="4988"/>
                    </a:lnTo>
                    <a:lnTo>
                      <a:pt x="1479" y="6191"/>
                    </a:lnTo>
                    <a:lnTo>
                      <a:pt x="401" y="7970"/>
                    </a:lnTo>
                    <a:lnTo>
                      <a:pt x="5013" y="7970"/>
                    </a:lnTo>
                    <a:lnTo>
                      <a:pt x="50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06;p36">
                <a:extLst>
                  <a:ext uri="{FF2B5EF4-FFF2-40B4-BE49-F238E27FC236}">
                    <a16:creationId xmlns:a16="http://schemas.microsoft.com/office/drawing/2014/main" id="{BE640511-E104-49B3-9622-4ADDBB2A23F5}"/>
                  </a:ext>
                </a:extLst>
              </p:cNvPr>
              <p:cNvSpPr/>
              <p:nvPr/>
            </p:nvSpPr>
            <p:spPr>
              <a:xfrm>
                <a:off x="3120450" y="3988750"/>
                <a:ext cx="186125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3711" extrusionOk="0">
                    <a:moveTo>
                      <a:pt x="0" y="1"/>
                    </a:moveTo>
                    <a:cubicBezTo>
                      <a:pt x="0" y="2056"/>
                      <a:pt x="1655" y="3710"/>
                      <a:pt x="3710" y="3710"/>
                    </a:cubicBezTo>
                    <a:lnTo>
                      <a:pt x="3735" y="3710"/>
                    </a:lnTo>
                    <a:cubicBezTo>
                      <a:pt x="5790" y="3710"/>
                      <a:pt x="7444" y="2056"/>
                      <a:pt x="7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07;p36">
                <a:extLst>
                  <a:ext uri="{FF2B5EF4-FFF2-40B4-BE49-F238E27FC236}">
                    <a16:creationId xmlns:a16="http://schemas.microsoft.com/office/drawing/2014/main" id="{E8743CBF-B6D2-4F6A-B931-9D7BD8B4842A}"/>
                  </a:ext>
                </a:extLst>
              </p:cNvPr>
              <p:cNvSpPr/>
              <p:nvPr/>
            </p:nvSpPr>
            <p:spPr>
              <a:xfrm>
                <a:off x="3208175" y="4081500"/>
                <a:ext cx="1130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384" extrusionOk="0">
                    <a:moveTo>
                      <a:pt x="0" y="0"/>
                    </a:moveTo>
                    <a:lnTo>
                      <a:pt x="0" y="3384"/>
                    </a:lnTo>
                    <a:lnTo>
                      <a:pt x="451" y="3384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08;p36">
                <a:extLst>
                  <a:ext uri="{FF2B5EF4-FFF2-40B4-BE49-F238E27FC236}">
                    <a16:creationId xmlns:a16="http://schemas.microsoft.com/office/drawing/2014/main" id="{78A332FF-DBFB-466B-87DD-7045775B7182}"/>
                  </a:ext>
                </a:extLst>
              </p:cNvPr>
              <p:cNvSpPr/>
              <p:nvPr/>
            </p:nvSpPr>
            <p:spPr>
              <a:xfrm>
                <a:off x="3151775" y="4150575"/>
                <a:ext cx="1240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1348" extrusionOk="0">
                    <a:moveTo>
                      <a:pt x="2482" y="0"/>
                    </a:moveTo>
                    <a:cubicBezTo>
                      <a:pt x="2288" y="0"/>
                      <a:pt x="2093" y="32"/>
                      <a:pt x="1905" y="94"/>
                    </a:cubicBezTo>
                    <a:cubicBezTo>
                      <a:pt x="1379" y="295"/>
                      <a:pt x="652" y="596"/>
                      <a:pt x="151" y="946"/>
                    </a:cubicBezTo>
                    <a:cubicBezTo>
                      <a:pt x="1" y="1072"/>
                      <a:pt x="76" y="1347"/>
                      <a:pt x="276" y="1347"/>
                    </a:cubicBezTo>
                    <a:lnTo>
                      <a:pt x="4662" y="1347"/>
                    </a:lnTo>
                    <a:cubicBezTo>
                      <a:pt x="4888" y="1347"/>
                      <a:pt x="4963" y="1072"/>
                      <a:pt x="4788" y="946"/>
                    </a:cubicBezTo>
                    <a:cubicBezTo>
                      <a:pt x="4311" y="596"/>
                      <a:pt x="3559" y="295"/>
                      <a:pt x="3058" y="94"/>
                    </a:cubicBezTo>
                    <a:cubicBezTo>
                      <a:pt x="2870" y="32"/>
                      <a:pt x="2676" y="0"/>
                      <a:pt x="2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809;p36">
              <a:extLst>
                <a:ext uri="{FF2B5EF4-FFF2-40B4-BE49-F238E27FC236}">
                  <a16:creationId xmlns:a16="http://schemas.microsoft.com/office/drawing/2014/main" id="{B650C3E7-0F6D-486E-BCE6-D51537C6B9FF}"/>
                </a:ext>
              </a:extLst>
            </p:cNvPr>
            <p:cNvSpPr/>
            <p:nvPr/>
          </p:nvSpPr>
          <p:spPr>
            <a:xfrm>
              <a:off x="8275400" y="2852450"/>
              <a:ext cx="1914900" cy="2061600"/>
            </a:xfrm>
            <a:prstGeom prst="rect">
              <a:avLst/>
            </a:pr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0;p36">
              <a:extLst>
                <a:ext uri="{FF2B5EF4-FFF2-40B4-BE49-F238E27FC236}">
                  <a16:creationId xmlns:a16="http://schemas.microsoft.com/office/drawing/2014/main" id="{6DF67869-6B9E-4BE4-AD3B-BEAA1CED875E}"/>
                </a:ext>
              </a:extLst>
            </p:cNvPr>
            <p:cNvSpPr/>
            <p:nvPr/>
          </p:nvSpPr>
          <p:spPr>
            <a:xfrm>
              <a:off x="8276534" y="2852236"/>
              <a:ext cx="2239742" cy="508867"/>
            </a:xfrm>
            <a:custGeom>
              <a:avLst/>
              <a:gdLst/>
              <a:ahLst/>
              <a:cxnLst/>
              <a:rect l="l" t="t" r="r" b="b"/>
              <a:pathLst>
                <a:path w="38172" h="8673" extrusionOk="0">
                  <a:moveTo>
                    <a:pt x="1" y="1"/>
                  </a:moveTo>
                  <a:lnTo>
                    <a:pt x="5540" y="8672"/>
                  </a:lnTo>
                  <a:lnTo>
                    <a:pt x="38171" y="8672"/>
                  </a:lnTo>
                  <a:lnTo>
                    <a:pt x="32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80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E623B3A-F903-49B8-9D0F-E949D8473489}"/>
              </a:ext>
            </a:extLst>
          </p:cNvPr>
          <p:cNvSpPr txBox="1">
            <a:spLocks/>
          </p:cNvSpPr>
          <p:nvPr/>
        </p:nvSpPr>
        <p:spPr>
          <a:xfrm>
            <a:off x="950800" y="593367"/>
            <a:ext cx="102904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5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Izmantotie avoti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15F6561-1535-40DD-8F07-9177268C32D3}"/>
              </a:ext>
            </a:extLst>
          </p:cNvPr>
          <p:cNvSpPr txBox="1">
            <a:spLocks/>
          </p:cNvSpPr>
          <p:nvPr/>
        </p:nvSpPr>
        <p:spPr>
          <a:xfrm>
            <a:off x="950800" y="2124983"/>
            <a:ext cx="10290400" cy="3966850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90000"/>
              <a:tabLst>
                <a:tab pos="495300" algn="l"/>
              </a:tabLst>
            </a:pPr>
            <a:r>
              <a:rPr lang="lv-LV" sz="3000" u="sng" kern="100" dirty="0">
                <a:solidFill>
                  <a:schemeClr val="tx2"/>
                </a:solidFill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https://ulubele.org/</a:t>
            </a:r>
            <a:endParaRPr lang="lv-LV" sz="3000" kern="100" dirty="0">
              <a:solidFill>
                <a:schemeClr val="tx2"/>
              </a:solidFill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>
              <a:buSzPct val="90000"/>
              <a:tabLst>
                <a:tab pos="495300" algn="l"/>
              </a:tabLst>
            </a:pPr>
            <a:r>
              <a:rPr lang="lv-LV" sz="3000" u="sng" kern="100" dirty="0">
                <a:solidFill>
                  <a:schemeClr val="tx2"/>
                </a:solidFill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https://patversme.lv/</a:t>
            </a:r>
            <a:endParaRPr lang="lv-LV" sz="3000" kern="100" dirty="0">
              <a:solidFill>
                <a:schemeClr val="tx2"/>
              </a:solidFill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>
              <a:buSzPct val="90000"/>
              <a:tabLst>
                <a:tab pos="495300" algn="l"/>
              </a:tabLst>
            </a:pPr>
            <a:r>
              <a:rPr lang="lv-LV" sz="3000" u="sng" kern="100" dirty="0">
                <a:solidFill>
                  <a:schemeClr val="tx2"/>
                </a:solidFill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http://www.dzd.lv/</a:t>
            </a:r>
            <a:endParaRPr lang="lv-LV" sz="3000" kern="100" dirty="0">
              <a:solidFill>
                <a:schemeClr val="tx2"/>
              </a:solidFill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>
              <a:buSzPct val="90000"/>
            </a:pPr>
            <a:endParaRPr lang="lv-LV" sz="3000" dirty="0">
              <a:latin typeface="+mj-lt"/>
            </a:endParaRPr>
          </a:p>
        </p:txBody>
      </p:sp>
      <p:grpSp>
        <p:nvGrpSpPr>
          <p:cNvPr id="4" name="Google Shape;790;p39">
            <a:extLst>
              <a:ext uri="{FF2B5EF4-FFF2-40B4-BE49-F238E27FC236}">
                <a16:creationId xmlns:a16="http://schemas.microsoft.com/office/drawing/2014/main" id="{B4656B35-7EA3-4F57-86B1-5BB7AD0EF7EC}"/>
              </a:ext>
            </a:extLst>
          </p:cNvPr>
          <p:cNvGrpSpPr/>
          <p:nvPr/>
        </p:nvGrpSpPr>
        <p:grpSpPr>
          <a:xfrm>
            <a:off x="8277225" y="2563084"/>
            <a:ext cx="3162300" cy="3701549"/>
            <a:chOff x="3351875" y="410025"/>
            <a:chExt cx="1345700" cy="1575175"/>
          </a:xfrm>
        </p:grpSpPr>
        <p:sp>
          <p:nvSpPr>
            <p:cNvPr id="5" name="Google Shape;791;p39">
              <a:extLst>
                <a:ext uri="{FF2B5EF4-FFF2-40B4-BE49-F238E27FC236}">
                  <a16:creationId xmlns:a16="http://schemas.microsoft.com/office/drawing/2014/main" id="{6298EF1E-6BD0-4E4F-A845-5347ABFF3742}"/>
                </a:ext>
              </a:extLst>
            </p:cNvPr>
            <p:cNvSpPr/>
            <p:nvPr/>
          </p:nvSpPr>
          <p:spPr>
            <a:xfrm>
              <a:off x="3918000" y="1746650"/>
              <a:ext cx="173075" cy="238550"/>
            </a:xfrm>
            <a:custGeom>
              <a:avLst/>
              <a:gdLst/>
              <a:ahLst/>
              <a:cxnLst/>
              <a:rect l="l" t="t" r="r" b="b"/>
              <a:pathLst>
                <a:path w="6923" h="9542" extrusionOk="0">
                  <a:moveTo>
                    <a:pt x="1810" y="0"/>
                  </a:moveTo>
                  <a:cubicBezTo>
                    <a:pt x="1805" y="0"/>
                    <a:pt x="1799" y="0"/>
                    <a:pt x="1794" y="0"/>
                  </a:cubicBezTo>
                  <a:cubicBezTo>
                    <a:pt x="339" y="15"/>
                    <a:pt x="1" y="592"/>
                    <a:pt x="10" y="980"/>
                  </a:cubicBezTo>
                  <a:cubicBezTo>
                    <a:pt x="23" y="1368"/>
                    <a:pt x="750" y="6479"/>
                    <a:pt x="958" y="8030"/>
                  </a:cubicBezTo>
                  <a:cubicBezTo>
                    <a:pt x="1137" y="9360"/>
                    <a:pt x="3692" y="9541"/>
                    <a:pt x="5419" y="9541"/>
                  </a:cubicBezTo>
                  <a:cubicBezTo>
                    <a:pt x="6066" y="9541"/>
                    <a:pt x="6597" y="9516"/>
                    <a:pt x="6843" y="9516"/>
                  </a:cubicBezTo>
                  <a:cubicBezTo>
                    <a:pt x="6874" y="9516"/>
                    <a:pt x="6901" y="9516"/>
                    <a:pt x="6922" y="9517"/>
                  </a:cubicBezTo>
                  <a:cubicBezTo>
                    <a:pt x="6922" y="9517"/>
                    <a:pt x="5277" y="7575"/>
                    <a:pt x="4542" y="4523"/>
                  </a:cubicBezTo>
                  <a:cubicBezTo>
                    <a:pt x="4542" y="4523"/>
                    <a:pt x="3971" y="0"/>
                    <a:pt x="1810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92;p39">
              <a:extLst>
                <a:ext uri="{FF2B5EF4-FFF2-40B4-BE49-F238E27FC236}">
                  <a16:creationId xmlns:a16="http://schemas.microsoft.com/office/drawing/2014/main" id="{1FA6495B-7EC7-4B13-9AC6-D01EC363FFA5}"/>
                </a:ext>
              </a:extLst>
            </p:cNvPr>
            <p:cNvSpPr/>
            <p:nvPr/>
          </p:nvSpPr>
          <p:spPr>
            <a:xfrm>
              <a:off x="3970975" y="1678100"/>
              <a:ext cx="526225" cy="306975"/>
            </a:xfrm>
            <a:custGeom>
              <a:avLst/>
              <a:gdLst/>
              <a:ahLst/>
              <a:cxnLst/>
              <a:rect l="l" t="t" r="r" b="b"/>
              <a:pathLst>
                <a:path w="21049" h="12279" extrusionOk="0">
                  <a:moveTo>
                    <a:pt x="11618" y="0"/>
                  </a:moveTo>
                  <a:cubicBezTo>
                    <a:pt x="5781" y="0"/>
                    <a:pt x="2226" y="5793"/>
                    <a:pt x="2226" y="5793"/>
                  </a:cubicBezTo>
                  <a:cubicBezTo>
                    <a:pt x="2226" y="5793"/>
                    <a:pt x="0" y="12278"/>
                    <a:pt x="4379" y="12278"/>
                  </a:cubicBezTo>
                  <a:cubicBezTo>
                    <a:pt x="4514" y="12278"/>
                    <a:pt x="4655" y="12272"/>
                    <a:pt x="4803" y="12259"/>
                  </a:cubicBezTo>
                  <a:cubicBezTo>
                    <a:pt x="21049" y="10857"/>
                    <a:pt x="18229" y="2404"/>
                    <a:pt x="18229" y="2404"/>
                  </a:cubicBezTo>
                  <a:cubicBezTo>
                    <a:pt x="15800" y="655"/>
                    <a:pt x="13580" y="0"/>
                    <a:pt x="11618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3;p39">
              <a:extLst>
                <a:ext uri="{FF2B5EF4-FFF2-40B4-BE49-F238E27FC236}">
                  <a16:creationId xmlns:a16="http://schemas.microsoft.com/office/drawing/2014/main" id="{2AD08250-978F-406A-80E7-B9CD887B3AF4}"/>
                </a:ext>
              </a:extLst>
            </p:cNvPr>
            <p:cNvSpPr/>
            <p:nvPr/>
          </p:nvSpPr>
          <p:spPr>
            <a:xfrm>
              <a:off x="3526075" y="1397525"/>
              <a:ext cx="285950" cy="552000"/>
            </a:xfrm>
            <a:custGeom>
              <a:avLst/>
              <a:gdLst/>
              <a:ahLst/>
              <a:cxnLst/>
              <a:rect l="l" t="t" r="r" b="b"/>
              <a:pathLst>
                <a:path w="11438" h="22080" extrusionOk="0">
                  <a:moveTo>
                    <a:pt x="8939" y="1"/>
                  </a:moveTo>
                  <a:lnTo>
                    <a:pt x="318" y="2813"/>
                  </a:lnTo>
                  <a:cubicBezTo>
                    <a:pt x="318" y="2813"/>
                    <a:pt x="1834" y="15949"/>
                    <a:pt x="1" y="19470"/>
                  </a:cubicBezTo>
                  <a:cubicBezTo>
                    <a:pt x="1" y="19470"/>
                    <a:pt x="3195" y="20543"/>
                    <a:pt x="5243" y="22080"/>
                  </a:cubicBezTo>
                  <a:cubicBezTo>
                    <a:pt x="5243" y="22080"/>
                    <a:pt x="11437" y="18302"/>
                    <a:pt x="8939" y="1"/>
                  </a:cubicBezTo>
                  <a:close/>
                </a:path>
              </a:pathLst>
            </a:custGeom>
            <a:solidFill>
              <a:srgbClr val="F7E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4;p39">
              <a:extLst>
                <a:ext uri="{FF2B5EF4-FFF2-40B4-BE49-F238E27FC236}">
                  <a16:creationId xmlns:a16="http://schemas.microsoft.com/office/drawing/2014/main" id="{B7804F53-2212-4D45-AF9E-6D091F6A5507}"/>
                </a:ext>
              </a:extLst>
            </p:cNvPr>
            <p:cNvSpPr/>
            <p:nvPr/>
          </p:nvSpPr>
          <p:spPr>
            <a:xfrm>
              <a:off x="3526075" y="1397525"/>
              <a:ext cx="285950" cy="552000"/>
            </a:xfrm>
            <a:custGeom>
              <a:avLst/>
              <a:gdLst/>
              <a:ahLst/>
              <a:cxnLst/>
              <a:rect l="l" t="t" r="r" b="b"/>
              <a:pathLst>
                <a:path w="11438" h="22080" extrusionOk="0">
                  <a:moveTo>
                    <a:pt x="8939" y="1"/>
                  </a:moveTo>
                  <a:lnTo>
                    <a:pt x="318" y="2813"/>
                  </a:lnTo>
                  <a:cubicBezTo>
                    <a:pt x="318" y="2813"/>
                    <a:pt x="1834" y="15949"/>
                    <a:pt x="1" y="19470"/>
                  </a:cubicBezTo>
                  <a:cubicBezTo>
                    <a:pt x="1" y="19470"/>
                    <a:pt x="3195" y="20543"/>
                    <a:pt x="5243" y="22080"/>
                  </a:cubicBezTo>
                  <a:cubicBezTo>
                    <a:pt x="5243" y="22080"/>
                    <a:pt x="11437" y="18302"/>
                    <a:pt x="8939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5;p39">
              <a:extLst>
                <a:ext uri="{FF2B5EF4-FFF2-40B4-BE49-F238E27FC236}">
                  <a16:creationId xmlns:a16="http://schemas.microsoft.com/office/drawing/2014/main" id="{E825A5E6-9EED-487D-BDB9-65BF9C4A8B93}"/>
                </a:ext>
              </a:extLst>
            </p:cNvPr>
            <p:cNvSpPr/>
            <p:nvPr/>
          </p:nvSpPr>
          <p:spPr>
            <a:xfrm>
              <a:off x="3379575" y="1883200"/>
              <a:ext cx="246625" cy="101375"/>
            </a:xfrm>
            <a:custGeom>
              <a:avLst/>
              <a:gdLst/>
              <a:ahLst/>
              <a:cxnLst/>
              <a:rect l="l" t="t" r="r" b="b"/>
              <a:pathLst>
                <a:path w="9865" h="4055" extrusionOk="0">
                  <a:moveTo>
                    <a:pt x="5357" y="1"/>
                  </a:moveTo>
                  <a:cubicBezTo>
                    <a:pt x="5249" y="1"/>
                    <a:pt x="5139" y="6"/>
                    <a:pt x="5027" y="18"/>
                  </a:cubicBezTo>
                  <a:cubicBezTo>
                    <a:pt x="5027" y="18"/>
                    <a:pt x="5022" y="18"/>
                    <a:pt x="5012" y="18"/>
                  </a:cubicBezTo>
                  <a:cubicBezTo>
                    <a:pt x="4728" y="18"/>
                    <a:pt x="439" y="53"/>
                    <a:pt x="181" y="2141"/>
                  </a:cubicBezTo>
                  <a:cubicBezTo>
                    <a:pt x="0" y="3583"/>
                    <a:pt x="527" y="3996"/>
                    <a:pt x="913" y="4035"/>
                  </a:cubicBezTo>
                  <a:cubicBezTo>
                    <a:pt x="1042" y="4049"/>
                    <a:pt x="1701" y="4054"/>
                    <a:pt x="2581" y="4054"/>
                  </a:cubicBezTo>
                  <a:cubicBezTo>
                    <a:pt x="4341" y="4054"/>
                    <a:pt x="6983" y="4035"/>
                    <a:pt x="8026" y="4035"/>
                  </a:cubicBezTo>
                  <a:cubicBezTo>
                    <a:pt x="9865" y="4035"/>
                    <a:pt x="8274" y="1"/>
                    <a:pt x="5357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6;p39">
              <a:extLst>
                <a:ext uri="{FF2B5EF4-FFF2-40B4-BE49-F238E27FC236}">
                  <a16:creationId xmlns:a16="http://schemas.microsoft.com/office/drawing/2014/main" id="{6CE98A1C-8082-4AF4-B6A1-C7CEAB74E8D7}"/>
                </a:ext>
              </a:extLst>
            </p:cNvPr>
            <p:cNvSpPr/>
            <p:nvPr/>
          </p:nvSpPr>
          <p:spPr>
            <a:xfrm>
              <a:off x="3416675" y="1855075"/>
              <a:ext cx="265850" cy="129500"/>
            </a:xfrm>
            <a:custGeom>
              <a:avLst/>
              <a:gdLst/>
              <a:ahLst/>
              <a:cxnLst/>
              <a:rect l="l" t="t" r="r" b="b"/>
              <a:pathLst>
                <a:path w="10634" h="5180" extrusionOk="0">
                  <a:moveTo>
                    <a:pt x="10633" y="0"/>
                  </a:moveTo>
                  <a:cubicBezTo>
                    <a:pt x="10631" y="0"/>
                    <a:pt x="8152" y="821"/>
                    <a:pt x="5028" y="1143"/>
                  </a:cubicBezTo>
                  <a:cubicBezTo>
                    <a:pt x="5028" y="1143"/>
                    <a:pt x="5023" y="1143"/>
                    <a:pt x="5013" y="1143"/>
                  </a:cubicBezTo>
                  <a:cubicBezTo>
                    <a:pt x="4728" y="1143"/>
                    <a:pt x="440" y="1178"/>
                    <a:pt x="181" y="3266"/>
                  </a:cubicBezTo>
                  <a:cubicBezTo>
                    <a:pt x="1" y="4708"/>
                    <a:pt x="528" y="5121"/>
                    <a:pt x="914" y="5160"/>
                  </a:cubicBezTo>
                  <a:cubicBezTo>
                    <a:pt x="1042" y="5174"/>
                    <a:pt x="1702" y="5179"/>
                    <a:pt x="2582" y="5179"/>
                  </a:cubicBezTo>
                  <a:cubicBezTo>
                    <a:pt x="4342" y="5179"/>
                    <a:pt x="6984" y="5160"/>
                    <a:pt x="8026" y="5160"/>
                  </a:cubicBezTo>
                  <a:cubicBezTo>
                    <a:pt x="9933" y="5160"/>
                    <a:pt x="10517" y="646"/>
                    <a:pt x="10633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7;p39">
              <a:extLst>
                <a:ext uri="{FF2B5EF4-FFF2-40B4-BE49-F238E27FC236}">
                  <a16:creationId xmlns:a16="http://schemas.microsoft.com/office/drawing/2014/main" id="{B4A37AEC-1DAD-415A-97EC-BE75A67EA58B}"/>
                </a:ext>
              </a:extLst>
            </p:cNvPr>
            <p:cNvSpPr/>
            <p:nvPr/>
          </p:nvSpPr>
          <p:spPr>
            <a:xfrm>
              <a:off x="3516550" y="1007225"/>
              <a:ext cx="1181025" cy="910000"/>
            </a:xfrm>
            <a:custGeom>
              <a:avLst/>
              <a:gdLst/>
              <a:ahLst/>
              <a:cxnLst/>
              <a:rect l="l" t="t" r="r" b="b"/>
              <a:pathLst>
                <a:path w="47241" h="36400" extrusionOk="0">
                  <a:moveTo>
                    <a:pt x="21407" y="0"/>
                  </a:moveTo>
                  <a:lnTo>
                    <a:pt x="3445" y="2539"/>
                  </a:lnTo>
                  <a:cubicBezTo>
                    <a:pt x="3445" y="2539"/>
                    <a:pt x="3462" y="4456"/>
                    <a:pt x="3259" y="6915"/>
                  </a:cubicBezTo>
                  <a:cubicBezTo>
                    <a:pt x="3059" y="9292"/>
                    <a:pt x="2646" y="12179"/>
                    <a:pt x="1799" y="14319"/>
                  </a:cubicBezTo>
                  <a:cubicBezTo>
                    <a:pt x="1342" y="15477"/>
                    <a:pt x="944" y="16894"/>
                    <a:pt x="696" y="18425"/>
                  </a:cubicBezTo>
                  <a:cubicBezTo>
                    <a:pt x="1" y="22658"/>
                    <a:pt x="429" y="27754"/>
                    <a:pt x="3845" y="30567"/>
                  </a:cubicBezTo>
                  <a:cubicBezTo>
                    <a:pt x="9218" y="35003"/>
                    <a:pt x="16543" y="36399"/>
                    <a:pt x="23401" y="36399"/>
                  </a:cubicBezTo>
                  <a:cubicBezTo>
                    <a:pt x="28494" y="36399"/>
                    <a:pt x="33329" y="35629"/>
                    <a:pt x="36915" y="34763"/>
                  </a:cubicBezTo>
                  <a:cubicBezTo>
                    <a:pt x="39030" y="34248"/>
                    <a:pt x="47241" y="23150"/>
                    <a:pt x="34268" y="17787"/>
                  </a:cubicBezTo>
                  <a:cubicBezTo>
                    <a:pt x="32616" y="17102"/>
                    <a:pt x="30619" y="16513"/>
                    <a:pt x="28225" y="16048"/>
                  </a:cubicBezTo>
                  <a:cubicBezTo>
                    <a:pt x="24086" y="15249"/>
                    <a:pt x="22461" y="9728"/>
                    <a:pt x="21823" y="5383"/>
                  </a:cubicBezTo>
                  <a:cubicBezTo>
                    <a:pt x="22377" y="4609"/>
                    <a:pt x="23282" y="3164"/>
                    <a:pt x="23079" y="2148"/>
                  </a:cubicBezTo>
                  <a:cubicBezTo>
                    <a:pt x="22792" y="698"/>
                    <a:pt x="21407" y="0"/>
                    <a:pt x="21407" y="0"/>
                  </a:cubicBezTo>
                  <a:close/>
                </a:path>
              </a:pathLst>
            </a:custGeom>
            <a:solidFill>
              <a:srgbClr val="EDE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8;p39">
              <a:extLst>
                <a:ext uri="{FF2B5EF4-FFF2-40B4-BE49-F238E27FC236}">
                  <a16:creationId xmlns:a16="http://schemas.microsoft.com/office/drawing/2014/main" id="{506EB79D-92E1-4681-AD5D-F3785A17F3EF}"/>
                </a:ext>
              </a:extLst>
            </p:cNvPr>
            <p:cNvSpPr/>
            <p:nvPr/>
          </p:nvSpPr>
          <p:spPr>
            <a:xfrm>
              <a:off x="4495625" y="1673550"/>
              <a:ext cx="174400" cy="92425"/>
            </a:xfrm>
            <a:custGeom>
              <a:avLst/>
              <a:gdLst/>
              <a:ahLst/>
              <a:cxnLst/>
              <a:rect l="l" t="t" r="r" b="b"/>
              <a:pathLst>
                <a:path w="6976" h="3697" extrusionOk="0">
                  <a:moveTo>
                    <a:pt x="2260" y="0"/>
                  </a:moveTo>
                  <a:lnTo>
                    <a:pt x="1" y="3367"/>
                  </a:lnTo>
                  <a:cubicBezTo>
                    <a:pt x="805" y="3598"/>
                    <a:pt x="1526" y="3697"/>
                    <a:pt x="2167" y="3697"/>
                  </a:cubicBezTo>
                  <a:cubicBezTo>
                    <a:pt x="5992" y="3697"/>
                    <a:pt x="6976" y="181"/>
                    <a:pt x="5904" y="181"/>
                  </a:cubicBezTo>
                  <a:cubicBezTo>
                    <a:pt x="5903" y="181"/>
                    <a:pt x="5902" y="181"/>
                    <a:pt x="5901" y="181"/>
                  </a:cubicBezTo>
                  <a:cubicBezTo>
                    <a:pt x="5869" y="181"/>
                    <a:pt x="5837" y="181"/>
                    <a:pt x="5803" y="181"/>
                  </a:cubicBezTo>
                  <a:cubicBezTo>
                    <a:pt x="4525" y="181"/>
                    <a:pt x="2260" y="0"/>
                    <a:pt x="2260" y="0"/>
                  </a:cubicBezTo>
                  <a:close/>
                </a:path>
              </a:pathLst>
            </a:custGeom>
            <a:solidFill>
              <a:srgbClr val="EDE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9;p39">
              <a:extLst>
                <a:ext uri="{FF2B5EF4-FFF2-40B4-BE49-F238E27FC236}">
                  <a16:creationId xmlns:a16="http://schemas.microsoft.com/office/drawing/2014/main" id="{AC43DA61-C345-4A6D-AA92-F65E82CBD7C8}"/>
                </a:ext>
              </a:extLst>
            </p:cNvPr>
            <p:cNvSpPr/>
            <p:nvPr/>
          </p:nvSpPr>
          <p:spPr>
            <a:xfrm>
              <a:off x="3554775" y="1420350"/>
              <a:ext cx="312850" cy="469175"/>
            </a:xfrm>
            <a:custGeom>
              <a:avLst/>
              <a:gdLst/>
              <a:ahLst/>
              <a:cxnLst/>
              <a:rect l="l" t="t" r="r" b="b"/>
              <a:pathLst>
                <a:path w="12514" h="18767" extrusionOk="0">
                  <a:moveTo>
                    <a:pt x="5360" y="0"/>
                  </a:moveTo>
                  <a:cubicBezTo>
                    <a:pt x="5203" y="0"/>
                    <a:pt x="5044" y="14"/>
                    <a:pt x="4882" y="43"/>
                  </a:cubicBezTo>
                  <a:cubicBezTo>
                    <a:pt x="1" y="901"/>
                    <a:pt x="2274" y="14096"/>
                    <a:pt x="3521" y="14962"/>
                  </a:cubicBezTo>
                  <a:cubicBezTo>
                    <a:pt x="7791" y="17923"/>
                    <a:pt x="12105" y="18767"/>
                    <a:pt x="12105" y="18767"/>
                  </a:cubicBezTo>
                  <a:cubicBezTo>
                    <a:pt x="12419" y="17389"/>
                    <a:pt x="12513" y="14237"/>
                    <a:pt x="11610" y="10128"/>
                  </a:cubicBezTo>
                  <a:cubicBezTo>
                    <a:pt x="10800" y="6440"/>
                    <a:pt x="8737" y="0"/>
                    <a:pt x="5360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0;p39">
              <a:extLst>
                <a:ext uri="{FF2B5EF4-FFF2-40B4-BE49-F238E27FC236}">
                  <a16:creationId xmlns:a16="http://schemas.microsoft.com/office/drawing/2014/main" id="{80A57EA1-7659-46CF-B045-AD466AFA2F76}"/>
                </a:ext>
              </a:extLst>
            </p:cNvPr>
            <p:cNvSpPr/>
            <p:nvPr/>
          </p:nvSpPr>
          <p:spPr>
            <a:xfrm>
              <a:off x="3774575" y="1225900"/>
              <a:ext cx="283275" cy="723625"/>
            </a:xfrm>
            <a:custGeom>
              <a:avLst/>
              <a:gdLst/>
              <a:ahLst/>
              <a:cxnLst/>
              <a:rect l="l" t="t" r="r" b="b"/>
              <a:pathLst>
                <a:path w="11331" h="28945" extrusionOk="0">
                  <a:moveTo>
                    <a:pt x="5891" y="1"/>
                  </a:moveTo>
                  <a:lnTo>
                    <a:pt x="1" y="6651"/>
                  </a:lnTo>
                  <a:cubicBezTo>
                    <a:pt x="1" y="6651"/>
                    <a:pt x="4172" y="22552"/>
                    <a:pt x="1809" y="26332"/>
                  </a:cubicBezTo>
                  <a:cubicBezTo>
                    <a:pt x="1809" y="26332"/>
                    <a:pt x="5003" y="27408"/>
                    <a:pt x="7049" y="28945"/>
                  </a:cubicBezTo>
                  <a:cubicBezTo>
                    <a:pt x="7049" y="28945"/>
                    <a:pt x="11331" y="26293"/>
                    <a:pt x="5891" y="1"/>
                  </a:cubicBezTo>
                  <a:close/>
                </a:path>
              </a:pathLst>
            </a:custGeom>
            <a:solidFill>
              <a:srgbClr val="F7E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1;p39">
              <a:extLst>
                <a:ext uri="{FF2B5EF4-FFF2-40B4-BE49-F238E27FC236}">
                  <a16:creationId xmlns:a16="http://schemas.microsoft.com/office/drawing/2014/main" id="{C9C8E4F9-E38C-4900-97EF-EC9D9F2B284E}"/>
                </a:ext>
              </a:extLst>
            </p:cNvPr>
            <p:cNvSpPr/>
            <p:nvPr/>
          </p:nvSpPr>
          <p:spPr>
            <a:xfrm>
              <a:off x="3774575" y="1225900"/>
              <a:ext cx="283275" cy="723625"/>
            </a:xfrm>
            <a:custGeom>
              <a:avLst/>
              <a:gdLst/>
              <a:ahLst/>
              <a:cxnLst/>
              <a:rect l="l" t="t" r="r" b="b"/>
              <a:pathLst>
                <a:path w="11331" h="28945" extrusionOk="0">
                  <a:moveTo>
                    <a:pt x="5891" y="1"/>
                  </a:moveTo>
                  <a:lnTo>
                    <a:pt x="1" y="6651"/>
                  </a:lnTo>
                  <a:cubicBezTo>
                    <a:pt x="1" y="6651"/>
                    <a:pt x="4172" y="22552"/>
                    <a:pt x="1809" y="26332"/>
                  </a:cubicBezTo>
                  <a:cubicBezTo>
                    <a:pt x="1809" y="26332"/>
                    <a:pt x="5003" y="27408"/>
                    <a:pt x="7049" y="28945"/>
                  </a:cubicBezTo>
                  <a:cubicBezTo>
                    <a:pt x="7049" y="28945"/>
                    <a:pt x="11331" y="26293"/>
                    <a:pt x="5891" y="1"/>
                  </a:cubicBezTo>
                  <a:close/>
                </a:path>
              </a:pathLst>
            </a:custGeom>
            <a:solidFill>
              <a:srgbClr val="EDE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2;p39">
              <a:extLst>
                <a:ext uri="{FF2B5EF4-FFF2-40B4-BE49-F238E27FC236}">
                  <a16:creationId xmlns:a16="http://schemas.microsoft.com/office/drawing/2014/main" id="{A4E34753-8F8B-4393-805B-8849FD27D77A}"/>
                </a:ext>
              </a:extLst>
            </p:cNvPr>
            <p:cNvSpPr/>
            <p:nvPr/>
          </p:nvSpPr>
          <p:spPr>
            <a:xfrm>
              <a:off x="4233050" y="1511075"/>
              <a:ext cx="334300" cy="269950"/>
            </a:xfrm>
            <a:custGeom>
              <a:avLst/>
              <a:gdLst/>
              <a:ahLst/>
              <a:cxnLst/>
              <a:rect l="l" t="t" r="r" b="b"/>
              <a:pathLst>
                <a:path w="13372" h="10798" extrusionOk="0">
                  <a:moveTo>
                    <a:pt x="9678" y="1"/>
                  </a:moveTo>
                  <a:cubicBezTo>
                    <a:pt x="9678" y="1"/>
                    <a:pt x="0" y="5324"/>
                    <a:pt x="1670" y="9423"/>
                  </a:cubicBezTo>
                  <a:cubicBezTo>
                    <a:pt x="2073" y="10415"/>
                    <a:pt x="2681" y="10797"/>
                    <a:pt x="3394" y="10797"/>
                  </a:cubicBezTo>
                  <a:cubicBezTo>
                    <a:pt x="5024" y="10797"/>
                    <a:pt x="7205" y="8797"/>
                    <a:pt x="8752" y="7499"/>
                  </a:cubicBezTo>
                  <a:cubicBezTo>
                    <a:pt x="9908" y="6532"/>
                    <a:pt x="10944" y="6300"/>
                    <a:pt x="11674" y="6300"/>
                  </a:cubicBezTo>
                  <a:cubicBezTo>
                    <a:pt x="12350" y="6300"/>
                    <a:pt x="12763" y="6499"/>
                    <a:pt x="12763" y="6499"/>
                  </a:cubicBezTo>
                  <a:cubicBezTo>
                    <a:pt x="12763" y="6499"/>
                    <a:pt x="13371" y="2954"/>
                    <a:pt x="9678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3;p39">
              <a:extLst>
                <a:ext uri="{FF2B5EF4-FFF2-40B4-BE49-F238E27FC236}">
                  <a16:creationId xmlns:a16="http://schemas.microsoft.com/office/drawing/2014/main" id="{D144436E-A829-4F8D-8679-17F26004B628}"/>
                </a:ext>
              </a:extLst>
            </p:cNvPr>
            <p:cNvSpPr/>
            <p:nvPr/>
          </p:nvSpPr>
          <p:spPr>
            <a:xfrm>
              <a:off x="3550950" y="1092025"/>
              <a:ext cx="89825" cy="89500"/>
            </a:xfrm>
            <a:custGeom>
              <a:avLst/>
              <a:gdLst/>
              <a:ahLst/>
              <a:cxnLst/>
              <a:rect l="l" t="t" r="r" b="b"/>
              <a:pathLst>
                <a:path w="3593" h="3580" extrusionOk="0">
                  <a:moveTo>
                    <a:pt x="2284" y="0"/>
                  </a:moveTo>
                  <a:lnTo>
                    <a:pt x="2284" y="0"/>
                  </a:lnTo>
                  <a:cubicBezTo>
                    <a:pt x="0" y="653"/>
                    <a:pt x="1161" y="3300"/>
                    <a:pt x="1883" y="3523"/>
                  </a:cubicBezTo>
                  <a:cubicBezTo>
                    <a:pt x="2009" y="3562"/>
                    <a:pt x="2121" y="3580"/>
                    <a:pt x="2218" y="3580"/>
                  </a:cubicBezTo>
                  <a:cubicBezTo>
                    <a:pt x="3593" y="3580"/>
                    <a:pt x="2286" y="0"/>
                    <a:pt x="2284" y="0"/>
                  </a:cubicBezTo>
                  <a:close/>
                </a:path>
              </a:pathLst>
            </a:custGeom>
            <a:solidFill>
              <a:srgbClr val="EDE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4;p39">
              <a:extLst>
                <a:ext uri="{FF2B5EF4-FFF2-40B4-BE49-F238E27FC236}">
                  <a16:creationId xmlns:a16="http://schemas.microsoft.com/office/drawing/2014/main" id="{A408FA8F-9CE5-4588-BF6D-A7E89BEBC3A2}"/>
                </a:ext>
              </a:extLst>
            </p:cNvPr>
            <p:cNvSpPr/>
            <p:nvPr/>
          </p:nvSpPr>
          <p:spPr>
            <a:xfrm>
              <a:off x="3351875" y="410025"/>
              <a:ext cx="357125" cy="438675"/>
            </a:xfrm>
            <a:custGeom>
              <a:avLst/>
              <a:gdLst/>
              <a:ahLst/>
              <a:cxnLst/>
              <a:rect l="l" t="t" r="r" b="b"/>
              <a:pathLst>
                <a:path w="14285" h="17547" extrusionOk="0">
                  <a:moveTo>
                    <a:pt x="4612" y="1"/>
                  </a:moveTo>
                  <a:cubicBezTo>
                    <a:pt x="4420" y="1"/>
                    <a:pt x="4237" y="34"/>
                    <a:pt x="4062" y="105"/>
                  </a:cubicBezTo>
                  <a:cubicBezTo>
                    <a:pt x="3753" y="226"/>
                    <a:pt x="3456" y="387"/>
                    <a:pt x="3184" y="580"/>
                  </a:cubicBezTo>
                  <a:cubicBezTo>
                    <a:pt x="0" y="2799"/>
                    <a:pt x="2387" y="8170"/>
                    <a:pt x="1601" y="11415"/>
                  </a:cubicBezTo>
                  <a:cubicBezTo>
                    <a:pt x="986" y="13961"/>
                    <a:pt x="3364" y="17547"/>
                    <a:pt x="7017" y="17547"/>
                  </a:cubicBezTo>
                  <a:cubicBezTo>
                    <a:pt x="7830" y="17547"/>
                    <a:pt x="8707" y="17369"/>
                    <a:pt x="9628" y="16962"/>
                  </a:cubicBezTo>
                  <a:cubicBezTo>
                    <a:pt x="10398" y="16620"/>
                    <a:pt x="11016" y="16212"/>
                    <a:pt x="11516" y="15757"/>
                  </a:cubicBezTo>
                  <a:cubicBezTo>
                    <a:pt x="14284" y="13251"/>
                    <a:pt x="13255" y="9473"/>
                    <a:pt x="13255" y="9473"/>
                  </a:cubicBezTo>
                  <a:cubicBezTo>
                    <a:pt x="13255" y="9473"/>
                    <a:pt x="7833" y="1"/>
                    <a:pt x="4612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5;p39">
              <a:extLst>
                <a:ext uri="{FF2B5EF4-FFF2-40B4-BE49-F238E27FC236}">
                  <a16:creationId xmlns:a16="http://schemas.microsoft.com/office/drawing/2014/main" id="{FF11049B-05AC-4CFE-AAC0-15DD511A9890}"/>
                </a:ext>
              </a:extLst>
            </p:cNvPr>
            <p:cNvSpPr/>
            <p:nvPr/>
          </p:nvSpPr>
          <p:spPr>
            <a:xfrm>
              <a:off x="3351875" y="418325"/>
              <a:ext cx="321175" cy="471600"/>
            </a:xfrm>
            <a:custGeom>
              <a:avLst/>
              <a:gdLst/>
              <a:ahLst/>
              <a:cxnLst/>
              <a:rect l="l" t="t" r="r" b="b"/>
              <a:pathLst>
                <a:path w="12847" h="18864" extrusionOk="0">
                  <a:moveTo>
                    <a:pt x="11516" y="15425"/>
                  </a:moveTo>
                  <a:cubicBezTo>
                    <a:pt x="11016" y="15880"/>
                    <a:pt x="10398" y="16288"/>
                    <a:pt x="9628" y="16630"/>
                  </a:cubicBezTo>
                  <a:cubicBezTo>
                    <a:pt x="4572" y="18864"/>
                    <a:pt x="849" y="14196"/>
                    <a:pt x="1601" y="11083"/>
                  </a:cubicBezTo>
                  <a:cubicBezTo>
                    <a:pt x="2387" y="7838"/>
                    <a:pt x="0" y="2467"/>
                    <a:pt x="3184" y="248"/>
                  </a:cubicBezTo>
                  <a:cubicBezTo>
                    <a:pt x="3184" y="248"/>
                    <a:pt x="4785" y="1"/>
                    <a:pt x="6682" y="2103"/>
                  </a:cubicBezTo>
                  <a:cubicBezTo>
                    <a:pt x="8451" y="4063"/>
                    <a:pt x="12847" y="10653"/>
                    <a:pt x="11516" y="154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6;p39">
              <a:extLst>
                <a:ext uri="{FF2B5EF4-FFF2-40B4-BE49-F238E27FC236}">
                  <a16:creationId xmlns:a16="http://schemas.microsoft.com/office/drawing/2014/main" id="{0DEB2E86-6B0C-45B4-A7A6-9888B4067F09}"/>
                </a:ext>
              </a:extLst>
            </p:cNvPr>
            <p:cNvSpPr/>
            <p:nvPr/>
          </p:nvSpPr>
          <p:spPr>
            <a:xfrm>
              <a:off x="3901800" y="410025"/>
              <a:ext cx="357175" cy="438675"/>
            </a:xfrm>
            <a:custGeom>
              <a:avLst/>
              <a:gdLst/>
              <a:ahLst/>
              <a:cxnLst/>
              <a:rect l="l" t="t" r="r" b="b"/>
              <a:pathLst>
                <a:path w="14287" h="17547" extrusionOk="0">
                  <a:moveTo>
                    <a:pt x="9673" y="1"/>
                  </a:moveTo>
                  <a:cubicBezTo>
                    <a:pt x="6452" y="1"/>
                    <a:pt x="1032" y="9473"/>
                    <a:pt x="1032" y="9473"/>
                  </a:cubicBezTo>
                  <a:cubicBezTo>
                    <a:pt x="1032" y="9473"/>
                    <a:pt x="0" y="13251"/>
                    <a:pt x="2771" y="15757"/>
                  </a:cubicBezTo>
                  <a:cubicBezTo>
                    <a:pt x="3268" y="16212"/>
                    <a:pt x="3887" y="16620"/>
                    <a:pt x="4656" y="16962"/>
                  </a:cubicBezTo>
                  <a:cubicBezTo>
                    <a:pt x="5578" y="17369"/>
                    <a:pt x="6455" y="17547"/>
                    <a:pt x="7269" y="17547"/>
                  </a:cubicBezTo>
                  <a:cubicBezTo>
                    <a:pt x="10922" y="17547"/>
                    <a:pt x="13299" y="13961"/>
                    <a:pt x="12684" y="11415"/>
                  </a:cubicBezTo>
                  <a:cubicBezTo>
                    <a:pt x="11899" y="8170"/>
                    <a:pt x="14287" y="2799"/>
                    <a:pt x="11103" y="580"/>
                  </a:cubicBezTo>
                  <a:cubicBezTo>
                    <a:pt x="10828" y="387"/>
                    <a:pt x="10534" y="226"/>
                    <a:pt x="10222" y="105"/>
                  </a:cubicBezTo>
                  <a:cubicBezTo>
                    <a:pt x="10048" y="34"/>
                    <a:pt x="9864" y="1"/>
                    <a:pt x="9673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7;p39">
              <a:extLst>
                <a:ext uri="{FF2B5EF4-FFF2-40B4-BE49-F238E27FC236}">
                  <a16:creationId xmlns:a16="http://schemas.microsoft.com/office/drawing/2014/main" id="{81AD55E7-BB56-4CE3-8E8F-CA9A9A523D59}"/>
                </a:ext>
              </a:extLst>
            </p:cNvPr>
            <p:cNvSpPr/>
            <p:nvPr/>
          </p:nvSpPr>
          <p:spPr>
            <a:xfrm>
              <a:off x="3937800" y="418325"/>
              <a:ext cx="321175" cy="471600"/>
            </a:xfrm>
            <a:custGeom>
              <a:avLst/>
              <a:gdLst/>
              <a:ahLst/>
              <a:cxnLst/>
              <a:rect l="l" t="t" r="r" b="b"/>
              <a:pathLst>
                <a:path w="12847" h="18864" extrusionOk="0">
                  <a:moveTo>
                    <a:pt x="1331" y="15425"/>
                  </a:moveTo>
                  <a:cubicBezTo>
                    <a:pt x="1828" y="15880"/>
                    <a:pt x="2447" y="16288"/>
                    <a:pt x="3216" y="16630"/>
                  </a:cubicBezTo>
                  <a:cubicBezTo>
                    <a:pt x="8275" y="18864"/>
                    <a:pt x="11996" y="14196"/>
                    <a:pt x="11244" y="11083"/>
                  </a:cubicBezTo>
                  <a:cubicBezTo>
                    <a:pt x="10459" y="7838"/>
                    <a:pt x="12847" y="2467"/>
                    <a:pt x="9663" y="248"/>
                  </a:cubicBezTo>
                  <a:cubicBezTo>
                    <a:pt x="9663" y="248"/>
                    <a:pt x="8060" y="1"/>
                    <a:pt x="6165" y="2103"/>
                  </a:cubicBezTo>
                  <a:cubicBezTo>
                    <a:pt x="4394" y="4063"/>
                    <a:pt x="0" y="10653"/>
                    <a:pt x="1331" y="154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8;p39">
              <a:extLst>
                <a:ext uri="{FF2B5EF4-FFF2-40B4-BE49-F238E27FC236}">
                  <a16:creationId xmlns:a16="http://schemas.microsoft.com/office/drawing/2014/main" id="{3B0C25BB-D18B-4B4A-A425-A5ABB7C8EB9E}"/>
                </a:ext>
              </a:extLst>
            </p:cNvPr>
            <p:cNvSpPr/>
            <p:nvPr/>
          </p:nvSpPr>
          <p:spPr>
            <a:xfrm>
              <a:off x="3473775" y="628425"/>
              <a:ext cx="645050" cy="442275"/>
            </a:xfrm>
            <a:custGeom>
              <a:avLst/>
              <a:gdLst/>
              <a:ahLst/>
              <a:cxnLst/>
              <a:rect l="l" t="t" r="r" b="b"/>
              <a:pathLst>
                <a:path w="25802" h="17691" extrusionOk="0">
                  <a:moveTo>
                    <a:pt x="11969" y="277"/>
                  </a:moveTo>
                  <a:cubicBezTo>
                    <a:pt x="8975" y="277"/>
                    <a:pt x="3495" y="1381"/>
                    <a:pt x="2924" y="3971"/>
                  </a:cubicBezTo>
                  <a:cubicBezTo>
                    <a:pt x="2316" y="6732"/>
                    <a:pt x="2778" y="9752"/>
                    <a:pt x="2523" y="10658"/>
                  </a:cubicBezTo>
                  <a:cubicBezTo>
                    <a:pt x="2266" y="11563"/>
                    <a:pt x="0" y="16409"/>
                    <a:pt x="5153" y="17691"/>
                  </a:cubicBezTo>
                  <a:lnTo>
                    <a:pt x="21856" y="17691"/>
                  </a:lnTo>
                  <a:cubicBezTo>
                    <a:pt x="21856" y="17691"/>
                    <a:pt x="25661" y="16352"/>
                    <a:pt x="24451" y="11877"/>
                  </a:cubicBezTo>
                  <a:cubicBezTo>
                    <a:pt x="23536" y="8500"/>
                    <a:pt x="25802" y="6690"/>
                    <a:pt x="22769" y="3345"/>
                  </a:cubicBezTo>
                  <a:cubicBezTo>
                    <a:pt x="19736" y="0"/>
                    <a:pt x="16028" y="404"/>
                    <a:pt x="12317" y="282"/>
                  </a:cubicBezTo>
                  <a:cubicBezTo>
                    <a:pt x="12206" y="279"/>
                    <a:pt x="12089" y="277"/>
                    <a:pt x="11969" y="277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9;p39">
              <a:extLst>
                <a:ext uri="{FF2B5EF4-FFF2-40B4-BE49-F238E27FC236}">
                  <a16:creationId xmlns:a16="http://schemas.microsoft.com/office/drawing/2014/main" id="{61EBC246-2259-457A-9882-5B8A13395073}"/>
                </a:ext>
              </a:extLst>
            </p:cNvPr>
            <p:cNvSpPr/>
            <p:nvPr/>
          </p:nvSpPr>
          <p:spPr>
            <a:xfrm>
              <a:off x="3566350" y="627900"/>
              <a:ext cx="472950" cy="507275"/>
            </a:xfrm>
            <a:custGeom>
              <a:avLst/>
              <a:gdLst/>
              <a:ahLst/>
              <a:cxnLst/>
              <a:rect l="l" t="t" r="r" b="b"/>
              <a:pathLst>
                <a:path w="18918" h="20291" extrusionOk="0">
                  <a:moveTo>
                    <a:pt x="8818" y="0"/>
                  </a:moveTo>
                  <a:cubicBezTo>
                    <a:pt x="6432" y="0"/>
                    <a:pt x="5529" y="533"/>
                    <a:pt x="5529" y="533"/>
                  </a:cubicBezTo>
                  <a:cubicBezTo>
                    <a:pt x="4030" y="4165"/>
                    <a:pt x="6356" y="8509"/>
                    <a:pt x="5247" y="10510"/>
                  </a:cubicBezTo>
                  <a:cubicBezTo>
                    <a:pt x="4142" y="12514"/>
                    <a:pt x="2543" y="14219"/>
                    <a:pt x="1475" y="15097"/>
                  </a:cubicBezTo>
                  <a:cubicBezTo>
                    <a:pt x="0" y="16309"/>
                    <a:pt x="958" y="20049"/>
                    <a:pt x="3372" y="20260"/>
                  </a:cubicBezTo>
                  <a:cubicBezTo>
                    <a:pt x="3609" y="20280"/>
                    <a:pt x="3839" y="20291"/>
                    <a:pt x="4062" y="20291"/>
                  </a:cubicBezTo>
                  <a:cubicBezTo>
                    <a:pt x="6425" y="20291"/>
                    <a:pt x="8064" y="19119"/>
                    <a:pt x="9750" y="16519"/>
                  </a:cubicBezTo>
                  <a:cubicBezTo>
                    <a:pt x="9750" y="16519"/>
                    <a:pt x="11893" y="20291"/>
                    <a:pt x="14587" y="20291"/>
                  </a:cubicBezTo>
                  <a:cubicBezTo>
                    <a:pt x="14694" y="20291"/>
                    <a:pt x="14803" y="20285"/>
                    <a:pt x="14913" y="20272"/>
                  </a:cubicBezTo>
                  <a:cubicBezTo>
                    <a:pt x="17757" y="19943"/>
                    <a:pt x="18918" y="18152"/>
                    <a:pt x="18232" y="16096"/>
                  </a:cubicBezTo>
                  <a:cubicBezTo>
                    <a:pt x="17547" y="14040"/>
                    <a:pt x="13569" y="11881"/>
                    <a:pt x="13418" y="10379"/>
                  </a:cubicBezTo>
                  <a:cubicBezTo>
                    <a:pt x="13277" y="8952"/>
                    <a:pt x="14702" y="6777"/>
                    <a:pt x="14603" y="4214"/>
                  </a:cubicBezTo>
                  <a:cubicBezTo>
                    <a:pt x="14544" y="2597"/>
                    <a:pt x="13468" y="511"/>
                    <a:pt x="13468" y="511"/>
                  </a:cubicBezTo>
                  <a:cubicBezTo>
                    <a:pt x="11515" y="128"/>
                    <a:pt x="9988" y="0"/>
                    <a:pt x="8818" y="0"/>
                  </a:cubicBezTo>
                  <a:close/>
                </a:path>
              </a:pathLst>
            </a:custGeom>
            <a:solidFill>
              <a:srgbClr val="F7E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0;p39">
              <a:extLst>
                <a:ext uri="{FF2B5EF4-FFF2-40B4-BE49-F238E27FC236}">
                  <a16:creationId xmlns:a16="http://schemas.microsoft.com/office/drawing/2014/main" id="{9A7FBDFA-ACEF-4E36-8D6B-F9F6F93AB6F8}"/>
                </a:ext>
              </a:extLst>
            </p:cNvPr>
            <p:cNvSpPr/>
            <p:nvPr/>
          </p:nvSpPr>
          <p:spPr>
            <a:xfrm>
              <a:off x="3744525" y="877575"/>
              <a:ext cx="124450" cy="75025"/>
            </a:xfrm>
            <a:custGeom>
              <a:avLst/>
              <a:gdLst/>
              <a:ahLst/>
              <a:cxnLst/>
              <a:rect l="l" t="t" r="r" b="b"/>
              <a:pathLst>
                <a:path w="4978" h="3001" extrusionOk="0">
                  <a:moveTo>
                    <a:pt x="2542" y="1"/>
                  </a:moveTo>
                  <a:cubicBezTo>
                    <a:pt x="1298" y="1"/>
                    <a:pt x="8" y="268"/>
                    <a:pt x="5" y="781"/>
                  </a:cubicBezTo>
                  <a:cubicBezTo>
                    <a:pt x="0" y="2304"/>
                    <a:pt x="1895" y="2967"/>
                    <a:pt x="2459" y="3000"/>
                  </a:cubicBezTo>
                  <a:cubicBezTo>
                    <a:pt x="2471" y="3000"/>
                    <a:pt x="2484" y="3001"/>
                    <a:pt x="2497" y="3001"/>
                  </a:cubicBezTo>
                  <a:cubicBezTo>
                    <a:pt x="3138" y="3001"/>
                    <a:pt x="4977" y="2221"/>
                    <a:pt x="4819" y="684"/>
                  </a:cubicBezTo>
                  <a:cubicBezTo>
                    <a:pt x="4772" y="223"/>
                    <a:pt x="3677" y="1"/>
                    <a:pt x="2542" y="1"/>
                  </a:cubicBezTo>
                  <a:close/>
                </a:path>
              </a:pathLst>
            </a:custGeom>
            <a:solidFill>
              <a:srgbClr val="271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1;p39">
              <a:extLst>
                <a:ext uri="{FF2B5EF4-FFF2-40B4-BE49-F238E27FC236}">
                  <a16:creationId xmlns:a16="http://schemas.microsoft.com/office/drawing/2014/main" id="{51B3E1BC-9E1C-463B-A62D-DF943E2ADD78}"/>
                </a:ext>
              </a:extLst>
            </p:cNvPr>
            <p:cNvSpPr/>
            <p:nvPr/>
          </p:nvSpPr>
          <p:spPr>
            <a:xfrm>
              <a:off x="3687875" y="1033775"/>
              <a:ext cx="250250" cy="166125"/>
            </a:xfrm>
            <a:custGeom>
              <a:avLst/>
              <a:gdLst/>
              <a:ahLst/>
              <a:cxnLst/>
              <a:rect l="l" t="t" r="r" b="b"/>
              <a:pathLst>
                <a:path w="10010" h="6645" extrusionOk="0">
                  <a:moveTo>
                    <a:pt x="4811" y="0"/>
                  </a:moveTo>
                  <a:cubicBezTo>
                    <a:pt x="3361" y="0"/>
                    <a:pt x="1711" y="602"/>
                    <a:pt x="0" y="2380"/>
                  </a:cubicBezTo>
                  <a:cubicBezTo>
                    <a:pt x="0" y="2380"/>
                    <a:pt x="1007" y="6644"/>
                    <a:pt x="4792" y="6644"/>
                  </a:cubicBezTo>
                  <a:cubicBezTo>
                    <a:pt x="8580" y="6644"/>
                    <a:pt x="10010" y="2642"/>
                    <a:pt x="10010" y="2642"/>
                  </a:cubicBezTo>
                  <a:cubicBezTo>
                    <a:pt x="10010" y="2642"/>
                    <a:pt x="7849" y="0"/>
                    <a:pt x="4811" y="0"/>
                  </a:cubicBezTo>
                  <a:close/>
                </a:path>
              </a:pathLst>
            </a:custGeom>
            <a:solidFill>
              <a:srgbClr val="F7E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2;p39">
              <a:extLst>
                <a:ext uri="{FF2B5EF4-FFF2-40B4-BE49-F238E27FC236}">
                  <a16:creationId xmlns:a16="http://schemas.microsoft.com/office/drawing/2014/main" id="{289B2EDB-E812-43E3-8338-A5C73AC5458E}"/>
                </a:ext>
              </a:extLst>
            </p:cNvPr>
            <p:cNvSpPr/>
            <p:nvPr/>
          </p:nvSpPr>
          <p:spPr>
            <a:xfrm>
              <a:off x="3702975" y="944200"/>
              <a:ext cx="110025" cy="186975"/>
            </a:xfrm>
            <a:custGeom>
              <a:avLst/>
              <a:gdLst/>
              <a:ahLst/>
              <a:cxnLst/>
              <a:rect l="l" t="t" r="r" b="b"/>
              <a:pathLst>
                <a:path w="4401" h="7479" fill="none" extrusionOk="0">
                  <a:moveTo>
                    <a:pt x="4401" y="1"/>
                  </a:moveTo>
                  <a:lnTo>
                    <a:pt x="4285" y="3867"/>
                  </a:lnTo>
                  <a:cubicBezTo>
                    <a:pt x="4285" y="3867"/>
                    <a:pt x="2672" y="6888"/>
                    <a:pt x="0" y="74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4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3;p39">
              <a:extLst>
                <a:ext uri="{FF2B5EF4-FFF2-40B4-BE49-F238E27FC236}">
                  <a16:creationId xmlns:a16="http://schemas.microsoft.com/office/drawing/2014/main" id="{3DC1B6C9-C9BB-4A57-AFD7-30DB0C7711C9}"/>
                </a:ext>
              </a:extLst>
            </p:cNvPr>
            <p:cNvSpPr/>
            <p:nvPr/>
          </p:nvSpPr>
          <p:spPr>
            <a:xfrm>
              <a:off x="3810075" y="1040800"/>
              <a:ext cx="109875" cy="93475"/>
            </a:xfrm>
            <a:custGeom>
              <a:avLst/>
              <a:gdLst/>
              <a:ahLst/>
              <a:cxnLst/>
              <a:rect l="l" t="t" r="r" b="b"/>
              <a:pathLst>
                <a:path w="4395" h="3739" fill="none" extrusionOk="0">
                  <a:moveTo>
                    <a:pt x="1" y="1"/>
                  </a:moveTo>
                  <a:cubicBezTo>
                    <a:pt x="1" y="1"/>
                    <a:pt x="1747" y="3254"/>
                    <a:pt x="4394" y="373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4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4;p39">
              <a:extLst>
                <a:ext uri="{FF2B5EF4-FFF2-40B4-BE49-F238E27FC236}">
                  <a16:creationId xmlns:a16="http://schemas.microsoft.com/office/drawing/2014/main" id="{7885E695-1045-4CF0-98A5-EA88A0997D8D}"/>
                </a:ext>
              </a:extLst>
            </p:cNvPr>
            <p:cNvSpPr/>
            <p:nvPr/>
          </p:nvSpPr>
          <p:spPr>
            <a:xfrm>
              <a:off x="3642800" y="825100"/>
              <a:ext cx="47375" cy="55850"/>
            </a:xfrm>
            <a:custGeom>
              <a:avLst/>
              <a:gdLst/>
              <a:ahLst/>
              <a:cxnLst/>
              <a:rect l="l" t="t" r="r" b="b"/>
              <a:pathLst>
                <a:path w="1895" h="2234" extrusionOk="0">
                  <a:moveTo>
                    <a:pt x="948" y="0"/>
                  </a:moveTo>
                  <a:cubicBezTo>
                    <a:pt x="426" y="0"/>
                    <a:pt x="0" y="500"/>
                    <a:pt x="0" y="1118"/>
                  </a:cubicBezTo>
                  <a:cubicBezTo>
                    <a:pt x="0" y="1734"/>
                    <a:pt x="426" y="2234"/>
                    <a:pt x="948" y="2234"/>
                  </a:cubicBezTo>
                  <a:cubicBezTo>
                    <a:pt x="1472" y="2234"/>
                    <a:pt x="1895" y="1734"/>
                    <a:pt x="1895" y="1118"/>
                  </a:cubicBezTo>
                  <a:cubicBezTo>
                    <a:pt x="1895" y="500"/>
                    <a:pt x="1472" y="0"/>
                    <a:pt x="948" y="0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;p39">
              <a:extLst>
                <a:ext uri="{FF2B5EF4-FFF2-40B4-BE49-F238E27FC236}">
                  <a16:creationId xmlns:a16="http://schemas.microsoft.com/office/drawing/2014/main" id="{465ED4A0-07D6-4B54-A53D-7EB02155C72A}"/>
                </a:ext>
              </a:extLst>
            </p:cNvPr>
            <p:cNvSpPr/>
            <p:nvPr/>
          </p:nvSpPr>
          <p:spPr>
            <a:xfrm>
              <a:off x="3935800" y="825100"/>
              <a:ext cx="47350" cy="55850"/>
            </a:xfrm>
            <a:custGeom>
              <a:avLst/>
              <a:gdLst/>
              <a:ahLst/>
              <a:cxnLst/>
              <a:rect l="l" t="t" r="r" b="b"/>
              <a:pathLst>
                <a:path w="1894" h="2234" extrusionOk="0">
                  <a:moveTo>
                    <a:pt x="948" y="0"/>
                  </a:moveTo>
                  <a:cubicBezTo>
                    <a:pt x="424" y="0"/>
                    <a:pt x="1" y="500"/>
                    <a:pt x="1" y="1118"/>
                  </a:cubicBezTo>
                  <a:cubicBezTo>
                    <a:pt x="1" y="1734"/>
                    <a:pt x="424" y="2234"/>
                    <a:pt x="948" y="2234"/>
                  </a:cubicBezTo>
                  <a:cubicBezTo>
                    <a:pt x="1470" y="2234"/>
                    <a:pt x="1893" y="1734"/>
                    <a:pt x="1893" y="1118"/>
                  </a:cubicBezTo>
                  <a:cubicBezTo>
                    <a:pt x="1893" y="500"/>
                    <a:pt x="1470" y="0"/>
                    <a:pt x="948" y="0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6;p39">
              <a:extLst>
                <a:ext uri="{FF2B5EF4-FFF2-40B4-BE49-F238E27FC236}">
                  <a16:creationId xmlns:a16="http://schemas.microsoft.com/office/drawing/2014/main" id="{63CDA6EE-24ED-40AA-B97F-F1396054CDC6}"/>
                </a:ext>
              </a:extLst>
            </p:cNvPr>
            <p:cNvSpPr/>
            <p:nvPr/>
          </p:nvSpPr>
          <p:spPr>
            <a:xfrm>
              <a:off x="3892450" y="1141750"/>
              <a:ext cx="480750" cy="630025"/>
            </a:xfrm>
            <a:custGeom>
              <a:avLst/>
              <a:gdLst/>
              <a:ahLst/>
              <a:cxnLst/>
              <a:rect l="l" t="t" r="r" b="b"/>
              <a:pathLst>
                <a:path w="19230" h="25201" extrusionOk="0">
                  <a:moveTo>
                    <a:pt x="6784" y="0"/>
                  </a:moveTo>
                  <a:cubicBezTo>
                    <a:pt x="6784" y="0"/>
                    <a:pt x="1" y="5566"/>
                    <a:pt x="592" y="8178"/>
                  </a:cubicBezTo>
                  <a:cubicBezTo>
                    <a:pt x="1183" y="10788"/>
                    <a:pt x="5240" y="12426"/>
                    <a:pt x="5884" y="14774"/>
                  </a:cubicBezTo>
                  <a:cubicBezTo>
                    <a:pt x="6495" y="17008"/>
                    <a:pt x="3046" y="22925"/>
                    <a:pt x="5884" y="24810"/>
                  </a:cubicBezTo>
                  <a:cubicBezTo>
                    <a:pt x="6279" y="25073"/>
                    <a:pt x="6793" y="25201"/>
                    <a:pt x="7390" y="25201"/>
                  </a:cubicBezTo>
                  <a:cubicBezTo>
                    <a:pt x="11077" y="25201"/>
                    <a:pt x="17914" y="20331"/>
                    <a:pt x="19230" y="12406"/>
                  </a:cubicBezTo>
                  <a:cubicBezTo>
                    <a:pt x="17577" y="11721"/>
                    <a:pt x="15581" y="11132"/>
                    <a:pt x="13186" y="10667"/>
                  </a:cubicBezTo>
                  <a:cubicBezTo>
                    <a:pt x="9048" y="9868"/>
                    <a:pt x="7422" y="4347"/>
                    <a:pt x="6784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7;p39">
              <a:extLst>
                <a:ext uri="{FF2B5EF4-FFF2-40B4-BE49-F238E27FC236}">
                  <a16:creationId xmlns:a16="http://schemas.microsoft.com/office/drawing/2014/main" id="{406CF9C4-E38F-4ECA-9995-1D077042EDD9}"/>
                </a:ext>
              </a:extLst>
            </p:cNvPr>
            <p:cNvSpPr/>
            <p:nvPr/>
          </p:nvSpPr>
          <p:spPr>
            <a:xfrm>
              <a:off x="4026675" y="1709850"/>
              <a:ext cx="127400" cy="217725"/>
            </a:xfrm>
            <a:custGeom>
              <a:avLst/>
              <a:gdLst/>
              <a:ahLst/>
              <a:cxnLst/>
              <a:rect l="l" t="t" r="r" b="b"/>
              <a:pathLst>
                <a:path w="5096" h="8709" extrusionOk="0">
                  <a:moveTo>
                    <a:pt x="1809" y="0"/>
                  </a:moveTo>
                  <a:cubicBezTo>
                    <a:pt x="1804" y="0"/>
                    <a:pt x="1799" y="0"/>
                    <a:pt x="1794" y="1"/>
                  </a:cubicBezTo>
                  <a:cubicBezTo>
                    <a:pt x="341" y="18"/>
                    <a:pt x="0" y="592"/>
                    <a:pt x="12" y="980"/>
                  </a:cubicBezTo>
                  <a:cubicBezTo>
                    <a:pt x="22" y="1369"/>
                    <a:pt x="752" y="6479"/>
                    <a:pt x="960" y="8028"/>
                  </a:cubicBezTo>
                  <a:cubicBezTo>
                    <a:pt x="1023" y="8500"/>
                    <a:pt x="1323" y="8708"/>
                    <a:pt x="1727" y="8708"/>
                  </a:cubicBezTo>
                  <a:cubicBezTo>
                    <a:pt x="2942" y="8708"/>
                    <a:pt x="5095" y="6815"/>
                    <a:pt x="4542" y="4523"/>
                  </a:cubicBezTo>
                  <a:cubicBezTo>
                    <a:pt x="4542" y="4523"/>
                    <a:pt x="3971" y="0"/>
                    <a:pt x="1809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8;p39">
              <a:extLst>
                <a:ext uri="{FF2B5EF4-FFF2-40B4-BE49-F238E27FC236}">
                  <a16:creationId xmlns:a16="http://schemas.microsoft.com/office/drawing/2014/main" id="{B4DB3DB4-F093-4115-AE98-3706C3CE86CB}"/>
                </a:ext>
              </a:extLst>
            </p:cNvPr>
            <p:cNvSpPr/>
            <p:nvPr/>
          </p:nvSpPr>
          <p:spPr>
            <a:xfrm>
              <a:off x="4031600" y="1746650"/>
              <a:ext cx="173075" cy="238550"/>
            </a:xfrm>
            <a:custGeom>
              <a:avLst/>
              <a:gdLst/>
              <a:ahLst/>
              <a:cxnLst/>
              <a:rect l="l" t="t" r="r" b="b"/>
              <a:pathLst>
                <a:path w="6923" h="9542" extrusionOk="0">
                  <a:moveTo>
                    <a:pt x="1810" y="0"/>
                  </a:moveTo>
                  <a:cubicBezTo>
                    <a:pt x="1805" y="0"/>
                    <a:pt x="1800" y="0"/>
                    <a:pt x="1794" y="0"/>
                  </a:cubicBezTo>
                  <a:cubicBezTo>
                    <a:pt x="342" y="15"/>
                    <a:pt x="1" y="592"/>
                    <a:pt x="13" y="980"/>
                  </a:cubicBezTo>
                  <a:cubicBezTo>
                    <a:pt x="26" y="1368"/>
                    <a:pt x="753" y="6479"/>
                    <a:pt x="961" y="8030"/>
                  </a:cubicBezTo>
                  <a:cubicBezTo>
                    <a:pt x="1138" y="9360"/>
                    <a:pt x="3693" y="9541"/>
                    <a:pt x="5420" y="9541"/>
                  </a:cubicBezTo>
                  <a:cubicBezTo>
                    <a:pt x="6066" y="9541"/>
                    <a:pt x="6597" y="9516"/>
                    <a:pt x="6844" y="9516"/>
                  </a:cubicBezTo>
                  <a:cubicBezTo>
                    <a:pt x="6875" y="9516"/>
                    <a:pt x="6901" y="9516"/>
                    <a:pt x="6923" y="9517"/>
                  </a:cubicBezTo>
                  <a:cubicBezTo>
                    <a:pt x="6923" y="9517"/>
                    <a:pt x="5280" y="7575"/>
                    <a:pt x="4543" y="4523"/>
                  </a:cubicBezTo>
                  <a:cubicBezTo>
                    <a:pt x="4543" y="4523"/>
                    <a:pt x="3972" y="0"/>
                    <a:pt x="1810" y="0"/>
                  </a:cubicBezTo>
                  <a:close/>
                </a:path>
              </a:pathLst>
            </a:custGeom>
            <a:solidFill>
              <a:srgbClr val="F7EC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9;p39">
              <a:extLst>
                <a:ext uri="{FF2B5EF4-FFF2-40B4-BE49-F238E27FC236}">
                  <a16:creationId xmlns:a16="http://schemas.microsoft.com/office/drawing/2014/main" id="{6E944362-5144-4166-A2C9-E0A3C15BCE21}"/>
                </a:ext>
              </a:extLst>
            </p:cNvPr>
            <p:cNvSpPr/>
            <p:nvPr/>
          </p:nvSpPr>
          <p:spPr>
            <a:xfrm>
              <a:off x="4084575" y="1678100"/>
              <a:ext cx="526300" cy="306975"/>
            </a:xfrm>
            <a:custGeom>
              <a:avLst/>
              <a:gdLst/>
              <a:ahLst/>
              <a:cxnLst/>
              <a:rect l="l" t="t" r="r" b="b"/>
              <a:pathLst>
                <a:path w="21052" h="12279" extrusionOk="0">
                  <a:moveTo>
                    <a:pt x="11620" y="0"/>
                  </a:moveTo>
                  <a:cubicBezTo>
                    <a:pt x="5783" y="0"/>
                    <a:pt x="2226" y="5793"/>
                    <a:pt x="2226" y="5793"/>
                  </a:cubicBezTo>
                  <a:cubicBezTo>
                    <a:pt x="2226" y="5793"/>
                    <a:pt x="0" y="12278"/>
                    <a:pt x="4379" y="12278"/>
                  </a:cubicBezTo>
                  <a:cubicBezTo>
                    <a:pt x="4514" y="12278"/>
                    <a:pt x="4656" y="12272"/>
                    <a:pt x="4804" y="12259"/>
                  </a:cubicBezTo>
                  <a:cubicBezTo>
                    <a:pt x="21052" y="10857"/>
                    <a:pt x="18229" y="2404"/>
                    <a:pt x="18229" y="2404"/>
                  </a:cubicBezTo>
                  <a:cubicBezTo>
                    <a:pt x="15801" y="655"/>
                    <a:pt x="13581" y="0"/>
                    <a:pt x="11620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0;p39">
              <a:extLst>
                <a:ext uri="{FF2B5EF4-FFF2-40B4-BE49-F238E27FC236}">
                  <a16:creationId xmlns:a16="http://schemas.microsoft.com/office/drawing/2014/main" id="{193A328E-59DB-43B1-B4A9-67305171FF42}"/>
                </a:ext>
              </a:extLst>
            </p:cNvPr>
            <p:cNvSpPr/>
            <p:nvPr/>
          </p:nvSpPr>
          <p:spPr>
            <a:xfrm>
              <a:off x="3533950" y="1180075"/>
              <a:ext cx="138375" cy="287800"/>
            </a:xfrm>
            <a:custGeom>
              <a:avLst/>
              <a:gdLst/>
              <a:ahLst/>
              <a:cxnLst/>
              <a:rect l="l" t="t" r="r" b="b"/>
              <a:pathLst>
                <a:path w="5535" h="11512" extrusionOk="0">
                  <a:moveTo>
                    <a:pt x="2563" y="1"/>
                  </a:moveTo>
                  <a:cubicBezTo>
                    <a:pt x="2363" y="2378"/>
                    <a:pt x="1952" y="5265"/>
                    <a:pt x="1103" y="7405"/>
                  </a:cubicBezTo>
                  <a:cubicBezTo>
                    <a:pt x="646" y="8563"/>
                    <a:pt x="248" y="9980"/>
                    <a:pt x="0" y="11511"/>
                  </a:cubicBezTo>
                  <a:cubicBezTo>
                    <a:pt x="1517" y="10450"/>
                    <a:pt x="5118" y="7791"/>
                    <a:pt x="5302" y="6307"/>
                  </a:cubicBezTo>
                  <a:cubicBezTo>
                    <a:pt x="5534" y="4451"/>
                    <a:pt x="2657" y="142"/>
                    <a:pt x="2563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1;p39">
              <a:extLst>
                <a:ext uri="{FF2B5EF4-FFF2-40B4-BE49-F238E27FC236}">
                  <a16:creationId xmlns:a16="http://schemas.microsoft.com/office/drawing/2014/main" id="{19C439E3-E8BE-41D3-83D4-B773E1034BAE}"/>
                </a:ext>
              </a:extLst>
            </p:cNvPr>
            <p:cNvSpPr/>
            <p:nvPr/>
          </p:nvSpPr>
          <p:spPr>
            <a:xfrm>
              <a:off x="3673275" y="1883200"/>
              <a:ext cx="246625" cy="101375"/>
            </a:xfrm>
            <a:custGeom>
              <a:avLst/>
              <a:gdLst/>
              <a:ahLst/>
              <a:cxnLst/>
              <a:rect l="l" t="t" r="r" b="b"/>
              <a:pathLst>
                <a:path w="9865" h="4055" extrusionOk="0">
                  <a:moveTo>
                    <a:pt x="5357" y="1"/>
                  </a:moveTo>
                  <a:cubicBezTo>
                    <a:pt x="5249" y="1"/>
                    <a:pt x="5139" y="6"/>
                    <a:pt x="5027" y="18"/>
                  </a:cubicBezTo>
                  <a:cubicBezTo>
                    <a:pt x="5027" y="18"/>
                    <a:pt x="5022" y="18"/>
                    <a:pt x="5013" y="18"/>
                  </a:cubicBezTo>
                  <a:cubicBezTo>
                    <a:pt x="4728" y="18"/>
                    <a:pt x="439" y="53"/>
                    <a:pt x="179" y="2141"/>
                  </a:cubicBezTo>
                  <a:cubicBezTo>
                    <a:pt x="1" y="3583"/>
                    <a:pt x="528" y="3996"/>
                    <a:pt x="913" y="4035"/>
                  </a:cubicBezTo>
                  <a:cubicBezTo>
                    <a:pt x="1041" y="4049"/>
                    <a:pt x="1700" y="4054"/>
                    <a:pt x="2580" y="4054"/>
                  </a:cubicBezTo>
                  <a:cubicBezTo>
                    <a:pt x="4340" y="4054"/>
                    <a:pt x="6983" y="4035"/>
                    <a:pt x="8026" y="4035"/>
                  </a:cubicBezTo>
                  <a:cubicBezTo>
                    <a:pt x="9865" y="4035"/>
                    <a:pt x="8272" y="1"/>
                    <a:pt x="5357" y="1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2;p39">
              <a:extLst>
                <a:ext uri="{FF2B5EF4-FFF2-40B4-BE49-F238E27FC236}">
                  <a16:creationId xmlns:a16="http://schemas.microsoft.com/office/drawing/2014/main" id="{CF2AEC62-E930-4A52-B088-A8FE95FC35B6}"/>
                </a:ext>
              </a:extLst>
            </p:cNvPr>
            <p:cNvSpPr/>
            <p:nvPr/>
          </p:nvSpPr>
          <p:spPr>
            <a:xfrm>
              <a:off x="3710375" y="1855075"/>
              <a:ext cx="265775" cy="129500"/>
            </a:xfrm>
            <a:custGeom>
              <a:avLst/>
              <a:gdLst/>
              <a:ahLst/>
              <a:cxnLst/>
              <a:rect l="l" t="t" r="r" b="b"/>
              <a:pathLst>
                <a:path w="10631" h="5180" extrusionOk="0">
                  <a:moveTo>
                    <a:pt x="10631" y="0"/>
                  </a:moveTo>
                  <a:cubicBezTo>
                    <a:pt x="10631" y="0"/>
                    <a:pt x="10631" y="0"/>
                    <a:pt x="10631" y="0"/>
                  </a:cubicBezTo>
                  <a:lnTo>
                    <a:pt x="10631" y="0"/>
                  </a:lnTo>
                  <a:cubicBezTo>
                    <a:pt x="10631" y="0"/>
                    <a:pt x="10631" y="0"/>
                    <a:pt x="10631" y="0"/>
                  </a:cubicBezTo>
                  <a:close/>
                  <a:moveTo>
                    <a:pt x="10631" y="0"/>
                  </a:moveTo>
                  <a:cubicBezTo>
                    <a:pt x="10628" y="2"/>
                    <a:pt x="8146" y="822"/>
                    <a:pt x="5028" y="1143"/>
                  </a:cubicBezTo>
                  <a:cubicBezTo>
                    <a:pt x="5028" y="1143"/>
                    <a:pt x="5023" y="1143"/>
                    <a:pt x="5013" y="1143"/>
                  </a:cubicBezTo>
                  <a:cubicBezTo>
                    <a:pt x="4728" y="1143"/>
                    <a:pt x="440" y="1178"/>
                    <a:pt x="179" y="3266"/>
                  </a:cubicBezTo>
                  <a:cubicBezTo>
                    <a:pt x="1" y="4708"/>
                    <a:pt x="528" y="5121"/>
                    <a:pt x="914" y="5160"/>
                  </a:cubicBezTo>
                  <a:cubicBezTo>
                    <a:pt x="1042" y="5174"/>
                    <a:pt x="1701" y="5179"/>
                    <a:pt x="2581" y="5179"/>
                  </a:cubicBezTo>
                  <a:cubicBezTo>
                    <a:pt x="4341" y="5179"/>
                    <a:pt x="6984" y="5160"/>
                    <a:pt x="8026" y="5160"/>
                  </a:cubicBezTo>
                  <a:cubicBezTo>
                    <a:pt x="9933" y="5160"/>
                    <a:pt x="10517" y="646"/>
                    <a:pt x="10631" y="0"/>
                  </a:cubicBezTo>
                  <a:close/>
                </a:path>
              </a:pathLst>
            </a:custGeom>
            <a:solidFill>
              <a:srgbClr val="EDE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24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C7AF3A3-E5AE-4E03-89D4-A1C6FC45F7DD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lv-LV" sz="6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Paldies par uzmanību!</a:t>
            </a:r>
          </a:p>
        </p:txBody>
      </p:sp>
      <p:grpSp>
        <p:nvGrpSpPr>
          <p:cNvPr id="71" name="Google Shape;498;p35">
            <a:extLst>
              <a:ext uri="{FF2B5EF4-FFF2-40B4-BE49-F238E27FC236}">
                <a16:creationId xmlns:a16="http://schemas.microsoft.com/office/drawing/2014/main" id="{D440E1C9-91B2-45AA-8C34-3EF2D39961DF}"/>
              </a:ext>
            </a:extLst>
          </p:cNvPr>
          <p:cNvGrpSpPr/>
          <p:nvPr/>
        </p:nvGrpSpPr>
        <p:grpSpPr>
          <a:xfrm>
            <a:off x="804917" y="3989052"/>
            <a:ext cx="2351804" cy="2455797"/>
            <a:chOff x="1597000" y="400025"/>
            <a:chExt cx="1518025" cy="1585150"/>
          </a:xfrm>
        </p:grpSpPr>
        <p:sp>
          <p:nvSpPr>
            <p:cNvPr id="72" name="Google Shape;499;p35">
              <a:extLst>
                <a:ext uri="{FF2B5EF4-FFF2-40B4-BE49-F238E27FC236}">
                  <a16:creationId xmlns:a16="http://schemas.microsoft.com/office/drawing/2014/main" id="{972437C2-58E2-48A8-8DB9-D78DDAD54796}"/>
                </a:ext>
              </a:extLst>
            </p:cNvPr>
            <p:cNvSpPr/>
            <p:nvPr/>
          </p:nvSpPr>
          <p:spPr>
            <a:xfrm>
              <a:off x="1597000" y="716300"/>
              <a:ext cx="552575" cy="1104900"/>
            </a:xfrm>
            <a:custGeom>
              <a:avLst/>
              <a:gdLst/>
              <a:ahLst/>
              <a:cxnLst/>
              <a:rect l="l" t="t" r="r" b="b"/>
              <a:pathLst>
                <a:path w="22103" h="44196" extrusionOk="0">
                  <a:moveTo>
                    <a:pt x="5185" y="1"/>
                  </a:moveTo>
                  <a:cubicBezTo>
                    <a:pt x="3826" y="1"/>
                    <a:pt x="2502" y="337"/>
                    <a:pt x="1369" y="1114"/>
                  </a:cubicBezTo>
                  <a:cubicBezTo>
                    <a:pt x="656" y="1601"/>
                    <a:pt x="1" y="2385"/>
                    <a:pt x="142" y="3236"/>
                  </a:cubicBezTo>
                  <a:cubicBezTo>
                    <a:pt x="260" y="3959"/>
                    <a:pt x="931" y="4483"/>
                    <a:pt x="1633" y="4688"/>
                  </a:cubicBezTo>
                  <a:cubicBezTo>
                    <a:pt x="2334" y="4894"/>
                    <a:pt x="3081" y="4854"/>
                    <a:pt x="3813" y="4884"/>
                  </a:cubicBezTo>
                  <a:cubicBezTo>
                    <a:pt x="7214" y="5020"/>
                    <a:pt x="10529" y="6766"/>
                    <a:pt x="12533" y="9522"/>
                  </a:cubicBezTo>
                  <a:cubicBezTo>
                    <a:pt x="14534" y="12278"/>
                    <a:pt x="15170" y="15991"/>
                    <a:pt x="14158" y="19244"/>
                  </a:cubicBezTo>
                  <a:cubicBezTo>
                    <a:pt x="12840" y="23480"/>
                    <a:pt x="8966" y="26829"/>
                    <a:pt x="8689" y="31257"/>
                  </a:cubicBezTo>
                  <a:cubicBezTo>
                    <a:pt x="8488" y="34421"/>
                    <a:pt x="10260" y="37452"/>
                    <a:pt x="12644" y="39540"/>
                  </a:cubicBezTo>
                  <a:cubicBezTo>
                    <a:pt x="14228" y="40930"/>
                    <a:pt x="16068" y="41969"/>
                    <a:pt x="17956" y="42884"/>
                  </a:cubicBezTo>
                  <a:cubicBezTo>
                    <a:pt x="18458" y="43129"/>
                    <a:pt x="20196" y="44196"/>
                    <a:pt x="21238" y="44196"/>
                  </a:cubicBezTo>
                  <a:cubicBezTo>
                    <a:pt x="21756" y="44196"/>
                    <a:pt x="22102" y="43933"/>
                    <a:pt x="22040" y="43174"/>
                  </a:cubicBezTo>
                  <a:cubicBezTo>
                    <a:pt x="21988" y="42553"/>
                    <a:pt x="21523" y="42053"/>
                    <a:pt x="21055" y="41642"/>
                  </a:cubicBezTo>
                  <a:cubicBezTo>
                    <a:pt x="19321" y="40128"/>
                    <a:pt x="17199" y="39141"/>
                    <a:pt x="15333" y="37796"/>
                  </a:cubicBezTo>
                  <a:cubicBezTo>
                    <a:pt x="13466" y="36452"/>
                    <a:pt x="11771" y="34560"/>
                    <a:pt x="11566" y="32269"/>
                  </a:cubicBezTo>
                  <a:cubicBezTo>
                    <a:pt x="11393" y="30347"/>
                    <a:pt x="12288" y="28511"/>
                    <a:pt x="13134" y="26777"/>
                  </a:cubicBezTo>
                  <a:cubicBezTo>
                    <a:pt x="15638" y="21629"/>
                    <a:pt x="17943" y="15912"/>
                    <a:pt x="16701" y="10324"/>
                  </a:cubicBezTo>
                  <a:cubicBezTo>
                    <a:pt x="15920" y="6794"/>
                    <a:pt x="13683" y="3607"/>
                    <a:pt x="10631" y="1670"/>
                  </a:cubicBezTo>
                  <a:cubicBezTo>
                    <a:pt x="9024" y="648"/>
                    <a:pt x="7070" y="1"/>
                    <a:pt x="5185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0;p35">
              <a:extLst>
                <a:ext uri="{FF2B5EF4-FFF2-40B4-BE49-F238E27FC236}">
                  <a16:creationId xmlns:a16="http://schemas.microsoft.com/office/drawing/2014/main" id="{27F01BC8-986C-4A48-B7A8-FF586744DCF8}"/>
                </a:ext>
              </a:extLst>
            </p:cNvPr>
            <p:cNvSpPr/>
            <p:nvPr/>
          </p:nvSpPr>
          <p:spPr>
            <a:xfrm>
              <a:off x="2620725" y="1280700"/>
              <a:ext cx="414275" cy="693475"/>
            </a:xfrm>
            <a:custGeom>
              <a:avLst/>
              <a:gdLst/>
              <a:ahLst/>
              <a:cxnLst/>
              <a:rect l="l" t="t" r="r" b="b"/>
              <a:pathLst>
                <a:path w="16571" h="27739" extrusionOk="0">
                  <a:moveTo>
                    <a:pt x="7865" y="1"/>
                  </a:moveTo>
                  <a:lnTo>
                    <a:pt x="1" y="881"/>
                  </a:lnTo>
                  <a:cubicBezTo>
                    <a:pt x="1" y="881"/>
                    <a:pt x="2475" y="21308"/>
                    <a:pt x="4540" y="24140"/>
                  </a:cubicBezTo>
                  <a:cubicBezTo>
                    <a:pt x="6072" y="26241"/>
                    <a:pt x="8300" y="27529"/>
                    <a:pt x="10171" y="27529"/>
                  </a:cubicBezTo>
                  <a:cubicBezTo>
                    <a:pt x="11411" y="27529"/>
                    <a:pt x="13021" y="27738"/>
                    <a:pt x="14105" y="27738"/>
                  </a:cubicBezTo>
                  <a:cubicBezTo>
                    <a:pt x="14656" y="27738"/>
                    <a:pt x="15070" y="27684"/>
                    <a:pt x="15232" y="27522"/>
                  </a:cubicBezTo>
                  <a:cubicBezTo>
                    <a:pt x="15714" y="27040"/>
                    <a:pt x="16570" y="24769"/>
                    <a:pt x="13580" y="24140"/>
                  </a:cubicBezTo>
                  <a:cubicBezTo>
                    <a:pt x="10591" y="23512"/>
                    <a:pt x="5201" y="19853"/>
                    <a:pt x="7865" y="1"/>
                  </a:cubicBezTo>
                  <a:close/>
                </a:path>
              </a:pathLst>
            </a:custGeom>
            <a:solidFill>
              <a:srgbClr val="B36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01;p35">
              <a:extLst>
                <a:ext uri="{FF2B5EF4-FFF2-40B4-BE49-F238E27FC236}">
                  <a16:creationId xmlns:a16="http://schemas.microsoft.com/office/drawing/2014/main" id="{B901BB23-4F00-4EF8-A42B-40AD7EB4E91D}"/>
                </a:ext>
              </a:extLst>
            </p:cNvPr>
            <p:cNvSpPr/>
            <p:nvPr/>
          </p:nvSpPr>
          <p:spPr>
            <a:xfrm>
              <a:off x="2053425" y="857500"/>
              <a:ext cx="941675" cy="1076725"/>
            </a:xfrm>
            <a:custGeom>
              <a:avLst/>
              <a:gdLst/>
              <a:ahLst/>
              <a:cxnLst/>
              <a:rect l="l" t="t" r="r" b="b"/>
              <a:pathLst>
                <a:path w="37667" h="43069" extrusionOk="0">
                  <a:moveTo>
                    <a:pt x="20385" y="0"/>
                  </a:moveTo>
                  <a:cubicBezTo>
                    <a:pt x="20385" y="0"/>
                    <a:pt x="20009" y="782"/>
                    <a:pt x="19474" y="1895"/>
                  </a:cubicBezTo>
                  <a:lnTo>
                    <a:pt x="19306" y="2242"/>
                  </a:lnTo>
                  <a:cubicBezTo>
                    <a:pt x="18193" y="4557"/>
                    <a:pt x="16540" y="7983"/>
                    <a:pt x="16026" y="8990"/>
                  </a:cubicBezTo>
                  <a:cubicBezTo>
                    <a:pt x="16021" y="8988"/>
                    <a:pt x="16017" y="8987"/>
                    <a:pt x="16012" y="8987"/>
                  </a:cubicBezTo>
                  <a:cubicBezTo>
                    <a:pt x="16010" y="8987"/>
                    <a:pt x="16008" y="8987"/>
                    <a:pt x="16006" y="8988"/>
                  </a:cubicBezTo>
                  <a:cubicBezTo>
                    <a:pt x="15797" y="8957"/>
                    <a:pt x="14055" y="8722"/>
                    <a:pt x="11889" y="8722"/>
                  </a:cubicBezTo>
                  <a:cubicBezTo>
                    <a:pt x="8934" y="8722"/>
                    <a:pt x="5191" y="9160"/>
                    <a:pt x="3474" y="11157"/>
                  </a:cubicBezTo>
                  <a:cubicBezTo>
                    <a:pt x="938" y="14104"/>
                    <a:pt x="0" y="18618"/>
                    <a:pt x="33" y="23272"/>
                  </a:cubicBezTo>
                  <a:cubicBezTo>
                    <a:pt x="65" y="30117"/>
                    <a:pt x="2185" y="37259"/>
                    <a:pt x="4342" y="40123"/>
                  </a:cubicBezTo>
                  <a:cubicBezTo>
                    <a:pt x="6066" y="42411"/>
                    <a:pt x="11608" y="43069"/>
                    <a:pt x="16947" y="43069"/>
                  </a:cubicBezTo>
                  <a:cubicBezTo>
                    <a:pt x="22843" y="43069"/>
                    <a:pt x="28493" y="42267"/>
                    <a:pt x="28484" y="41974"/>
                  </a:cubicBezTo>
                  <a:cubicBezTo>
                    <a:pt x="28385" y="38674"/>
                    <a:pt x="28781" y="27680"/>
                    <a:pt x="30557" y="24202"/>
                  </a:cubicBezTo>
                  <a:cubicBezTo>
                    <a:pt x="32633" y="20130"/>
                    <a:pt x="36539" y="16174"/>
                    <a:pt x="37199" y="14524"/>
                  </a:cubicBezTo>
                  <a:cubicBezTo>
                    <a:pt x="37667" y="13344"/>
                    <a:pt x="36135" y="6405"/>
                    <a:pt x="35230" y="2561"/>
                  </a:cubicBezTo>
                  <a:cubicBezTo>
                    <a:pt x="35230" y="2558"/>
                    <a:pt x="35228" y="2558"/>
                    <a:pt x="35228" y="2556"/>
                  </a:cubicBezTo>
                  <a:cubicBezTo>
                    <a:pt x="34869" y="1032"/>
                    <a:pt x="34609" y="0"/>
                    <a:pt x="34609" y="0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02;p35">
              <a:extLst>
                <a:ext uri="{FF2B5EF4-FFF2-40B4-BE49-F238E27FC236}">
                  <a16:creationId xmlns:a16="http://schemas.microsoft.com/office/drawing/2014/main" id="{7A6010C9-98DF-49F6-A63E-68B3A8961282}"/>
                </a:ext>
              </a:extLst>
            </p:cNvPr>
            <p:cNvSpPr/>
            <p:nvPr/>
          </p:nvSpPr>
          <p:spPr>
            <a:xfrm>
              <a:off x="2336800" y="1695800"/>
              <a:ext cx="388650" cy="233650"/>
            </a:xfrm>
            <a:custGeom>
              <a:avLst/>
              <a:gdLst/>
              <a:ahLst/>
              <a:cxnLst/>
              <a:rect l="l" t="t" r="r" b="b"/>
              <a:pathLst>
                <a:path w="15546" h="9346" extrusionOk="0">
                  <a:moveTo>
                    <a:pt x="9918" y="1"/>
                  </a:moveTo>
                  <a:cubicBezTo>
                    <a:pt x="9918" y="1"/>
                    <a:pt x="7113" y="2829"/>
                    <a:pt x="1" y="2829"/>
                  </a:cubicBezTo>
                  <a:cubicBezTo>
                    <a:pt x="1" y="2829"/>
                    <a:pt x="874" y="8684"/>
                    <a:pt x="6183" y="9194"/>
                  </a:cubicBezTo>
                  <a:cubicBezTo>
                    <a:pt x="7312" y="9303"/>
                    <a:pt x="8385" y="9346"/>
                    <a:pt x="9374" y="9346"/>
                  </a:cubicBezTo>
                  <a:cubicBezTo>
                    <a:pt x="13033" y="9346"/>
                    <a:pt x="15546" y="8758"/>
                    <a:pt x="15546" y="8758"/>
                  </a:cubicBezTo>
                  <a:lnTo>
                    <a:pt x="9918" y="1"/>
                  </a:lnTo>
                  <a:close/>
                </a:path>
              </a:pathLst>
            </a:custGeom>
            <a:solidFill>
              <a:srgbClr val="F8D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03;p35">
              <a:extLst>
                <a:ext uri="{FF2B5EF4-FFF2-40B4-BE49-F238E27FC236}">
                  <a16:creationId xmlns:a16="http://schemas.microsoft.com/office/drawing/2014/main" id="{DAA7DDEE-2422-41A9-A61C-612E94CFC398}"/>
                </a:ext>
              </a:extLst>
            </p:cNvPr>
            <p:cNvSpPr/>
            <p:nvPr/>
          </p:nvSpPr>
          <p:spPr>
            <a:xfrm>
              <a:off x="2817275" y="400025"/>
              <a:ext cx="214875" cy="292175"/>
            </a:xfrm>
            <a:custGeom>
              <a:avLst/>
              <a:gdLst/>
              <a:ahLst/>
              <a:cxnLst/>
              <a:rect l="l" t="t" r="r" b="b"/>
              <a:pathLst>
                <a:path w="8595" h="11687" extrusionOk="0">
                  <a:moveTo>
                    <a:pt x="7595" y="1"/>
                  </a:moveTo>
                  <a:cubicBezTo>
                    <a:pt x="5898" y="1"/>
                    <a:pt x="1" y="6348"/>
                    <a:pt x="1" y="6348"/>
                  </a:cubicBezTo>
                  <a:lnTo>
                    <a:pt x="6225" y="11687"/>
                  </a:lnTo>
                  <a:cubicBezTo>
                    <a:pt x="6225" y="11687"/>
                    <a:pt x="8595" y="2254"/>
                    <a:pt x="8011" y="307"/>
                  </a:cubicBezTo>
                  <a:cubicBezTo>
                    <a:pt x="7947" y="95"/>
                    <a:pt x="7802" y="1"/>
                    <a:pt x="7595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04;p35">
              <a:extLst>
                <a:ext uri="{FF2B5EF4-FFF2-40B4-BE49-F238E27FC236}">
                  <a16:creationId xmlns:a16="http://schemas.microsoft.com/office/drawing/2014/main" id="{E1EB3620-4C4D-4891-A484-B73820142858}"/>
                </a:ext>
              </a:extLst>
            </p:cNvPr>
            <p:cNvSpPr/>
            <p:nvPr/>
          </p:nvSpPr>
          <p:spPr>
            <a:xfrm>
              <a:off x="2856725" y="467500"/>
              <a:ext cx="142650" cy="199475"/>
            </a:xfrm>
            <a:custGeom>
              <a:avLst/>
              <a:gdLst/>
              <a:ahLst/>
              <a:cxnLst/>
              <a:rect l="l" t="t" r="r" b="b"/>
              <a:pathLst>
                <a:path w="5706" h="7979" extrusionOk="0">
                  <a:moveTo>
                    <a:pt x="3472" y="7978"/>
                  </a:moveTo>
                  <a:cubicBezTo>
                    <a:pt x="3472" y="7978"/>
                    <a:pt x="5705" y="1438"/>
                    <a:pt x="4884" y="718"/>
                  </a:cubicBezTo>
                  <a:cubicBezTo>
                    <a:pt x="4060" y="0"/>
                    <a:pt x="1" y="4332"/>
                    <a:pt x="1" y="43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05;p35">
              <a:extLst>
                <a:ext uri="{FF2B5EF4-FFF2-40B4-BE49-F238E27FC236}">
                  <a16:creationId xmlns:a16="http://schemas.microsoft.com/office/drawing/2014/main" id="{FD5FA4B1-AE2C-4DD7-A4B3-9DBA3A5D6494}"/>
                </a:ext>
              </a:extLst>
            </p:cNvPr>
            <p:cNvSpPr/>
            <p:nvPr/>
          </p:nvSpPr>
          <p:spPr>
            <a:xfrm>
              <a:off x="2450975" y="400025"/>
              <a:ext cx="214875" cy="292175"/>
            </a:xfrm>
            <a:custGeom>
              <a:avLst/>
              <a:gdLst/>
              <a:ahLst/>
              <a:cxnLst/>
              <a:rect l="l" t="t" r="r" b="b"/>
              <a:pathLst>
                <a:path w="8595" h="11687" extrusionOk="0">
                  <a:moveTo>
                    <a:pt x="999" y="1"/>
                  </a:moveTo>
                  <a:cubicBezTo>
                    <a:pt x="792" y="1"/>
                    <a:pt x="648" y="95"/>
                    <a:pt x="584" y="307"/>
                  </a:cubicBezTo>
                  <a:cubicBezTo>
                    <a:pt x="0" y="2254"/>
                    <a:pt x="2368" y="11687"/>
                    <a:pt x="2368" y="11687"/>
                  </a:cubicBezTo>
                  <a:lnTo>
                    <a:pt x="8594" y="6348"/>
                  </a:lnTo>
                  <a:cubicBezTo>
                    <a:pt x="8594" y="6348"/>
                    <a:pt x="2697" y="1"/>
                    <a:pt x="999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06;p35">
              <a:extLst>
                <a:ext uri="{FF2B5EF4-FFF2-40B4-BE49-F238E27FC236}">
                  <a16:creationId xmlns:a16="http://schemas.microsoft.com/office/drawing/2014/main" id="{D3E0FB65-E2D4-4F4F-9F6E-833DE59CE240}"/>
                </a:ext>
              </a:extLst>
            </p:cNvPr>
            <p:cNvSpPr/>
            <p:nvPr/>
          </p:nvSpPr>
          <p:spPr>
            <a:xfrm>
              <a:off x="2483750" y="467550"/>
              <a:ext cx="142700" cy="199425"/>
            </a:xfrm>
            <a:custGeom>
              <a:avLst/>
              <a:gdLst/>
              <a:ahLst/>
              <a:cxnLst/>
              <a:rect l="l" t="t" r="r" b="b"/>
              <a:pathLst>
                <a:path w="5708" h="7977" extrusionOk="0">
                  <a:moveTo>
                    <a:pt x="2234" y="7976"/>
                  </a:moveTo>
                  <a:cubicBezTo>
                    <a:pt x="2234" y="7976"/>
                    <a:pt x="0" y="1436"/>
                    <a:pt x="822" y="718"/>
                  </a:cubicBezTo>
                  <a:cubicBezTo>
                    <a:pt x="1643" y="1"/>
                    <a:pt x="5707" y="4330"/>
                    <a:pt x="5707" y="433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07;p35">
              <a:extLst>
                <a:ext uri="{FF2B5EF4-FFF2-40B4-BE49-F238E27FC236}">
                  <a16:creationId xmlns:a16="http://schemas.microsoft.com/office/drawing/2014/main" id="{DEAE3F70-5701-441C-887A-5F5FC5F17022}"/>
                </a:ext>
              </a:extLst>
            </p:cNvPr>
            <p:cNvSpPr/>
            <p:nvPr/>
          </p:nvSpPr>
          <p:spPr>
            <a:xfrm>
              <a:off x="2348050" y="492575"/>
              <a:ext cx="676500" cy="462250"/>
            </a:xfrm>
            <a:custGeom>
              <a:avLst/>
              <a:gdLst/>
              <a:ahLst/>
              <a:cxnLst/>
              <a:rect l="l" t="t" r="r" b="b"/>
              <a:pathLst>
                <a:path w="27060" h="18490" extrusionOk="0">
                  <a:moveTo>
                    <a:pt x="15936" y="1"/>
                  </a:moveTo>
                  <a:cubicBezTo>
                    <a:pt x="15160" y="1"/>
                    <a:pt x="14316" y="76"/>
                    <a:pt x="13434" y="271"/>
                  </a:cubicBezTo>
                  <a:cubicBezTo>
                    <a:pt x="12790" y="412"/>
                    <a:pt x="12160" y="610"/>
                    <a:pt x="11553" y="863"/>
                  </a:cubicBezTo>
                  <a:cubicBezTo>
                    <a:pt x="7348" y="2602"/>
                    <a:pt x="1" y="13021"/>
                    <a:pt x="7410" y="16782"/>
                  </a:cubicBezTo>
                  <a:cubicBezTo>
                    <a:pt x="7447" y="16801"/>
                    <a:pt x="7484" y="16816"/>
                    <a:pt x="7524" y="16839"/>
                  </a:cubicBezTo>
                  <a:cubicBezTo>
                    <a:pt x="7670" y="16908"/>
                    <a:pt x="7830" y="16977"/>
                    <a:pt x="7999" y="17044"/>
                  </a:cubicBezTo>
                  <a:cubicBezTo>
                    <a:pt x="7999" y="17046"/>
                    <a:pt x="7999" y="17049"/>
                    <a:pt x="8001" y="17049"/>
                  </a:cubicBezTo>
                  <a:cubicBezTo>
                    <a:pt x="10269" y="17971"/>
                    <a:pt x="14071" y="18489"/>
                    <a:pt x="17269" y="18489"/>
                  </a:cubicBezTo>
                  <a:cubicBezTo>
                    <a:pt x="19091" y="18489"/>
                    <a:pt x="20716" y="18321"/>
                    <a:pt x="21753" y="17964"/>
                  </a:cubicBezTo>
                  <a:cubicBezTo>
                    <a:pt x="21753" y="17964"/>
                    <a:pt x="22510" y="17732"/>
                    <a:pt x="23440" y="17153"/>
                  </a:cubicBezTo>
                  <a:cubicBezTo>
                    <a:pt x="24872" y="16262"/>
                    <a:pt x="26725" y="14555"/>
                    <a:pt x="26908" y="11634"/>
                  </a:cubicBezTo>
                  <a:cubicBezTo>
                    <a:pt x="27059" y="9261"/>
                    <a:pt x="24863" y="3576"/>
                    <a:pt x="20355" y="835"/>
                  </a:cubicBezTo>
                  <a:cubicBezTo>
                    <a:pt x="20355" y="835"/>
                    <a:pt x="19336" y="373"/>
                    <a:pt x="17743" y="135"/>
                  </a:cubicBezTo>
                  <a:cubicBezTo>
                    <a:pt x="17202" y="55"/>
                    <a:pt x="16593" y="1"/>
                    <a:pt x="15936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08;p35">
              <a:extLst>
                <a:ext uri="{FF2B5EF4-FFF2-40B4-BE49-F238E27FC236}">
                  <a16:creationId xmlns:a16="http://schemas.microsoft.com/office/drawing/2014/main" id="{5A54BE7F-9AA4-4041-A028-F006B1CCC12A}"/>
                </a:ext>
              </a:extLst>
            </p:cNvPr>
            <p:cNvSpPr/>
            <p:nvPr/>
          </p:nvSpPr>
          <p:spPr>
            <a:xfrm>
              <a:off x="2626000" y="684750"/>
              <a:ext cx="48200" cy="55900"/>
            </a:xfrm>
            <a:custGeom>
              <a:avLst/>
              <a:gdLst/>
              <a:ahLst/>
              <a:cxnLst/>
              <a:rect l="l" t="t" r="r" b="b"/>
              <a:pathLst>
                <a:path w="1928" h="2236" extrusionOk="0">
                  <a:moveTo>
                    <a:pt x="969" y="1"/>
                  </a:moveTo>
                  <a:cubicBezTo>
                    <a:pt x="457" y="1"/>
                    <a:pt x="32" y="485"/>
                    <a:pt x="17" y="1092"/>
                  </a:cubicBezTo>
                  <a:cubicBezTo>
                    <a:pt x="0" y="1710"/>
                    <a:pt x="411" y="2220"/>
                    <a:pt x="933" y="2235"/>
                  </a:cubicBezTo>
                  <a:cubicBezTo>
                    <a:pt x="939" y="2235"/>
                    <a:pt x="946" y="2235"/>
                    <a:pt x="952" y="2235"/>
                  </a:cubicBezTo>
                  <a:cubicBezTo>
                    <a:pt x="1468" y="2235"/>
                    <a:pt x="1893" y="1752"/>
                    <a:pt x="1910" y="1141"/>
                  </a:cubicBezTo>
                  <a:cubicBezTo>
                    <a:pt x="1927" y="525"/>
                    <a:pt x="1517" y="13"/>
                    <a:pt x="992" y="1"/>
                  </a:cubicBezTo>
                  <a:cubicBezTo>
                    <a:pt x="984" y="1"/>
                    <a:pt x="977" y="1"/>
                    <a:pt x="969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09;p35">
              <a:extLst>
                <a:ext uri="{FF2B5EF4-FFF2-40B4-BE49-F238E27FC236}">
                  <a16:creationId xmlns:a16="http://schemas.microsoft.com/office/drawing/2014/main" id="{FF2732CD-C8D8-49E7-AA06-5BEC6EF2DF46}"/>
                </a:ext>
              </a:extLst>
            </p:cNvPr>
            <p:cNvSpPr/>
            <p:nvPr/>
          </p:nvSpPr>
          <p:spPr>
            <a:xfrm>
              <a:off x="2808925" y="684750"/>
              <a:ext cx="48200" cy="55900"/>
            </a:xfrm>
            <a:custGeom>
              <a:avLst/>
              <a:gdLst/>
              <a:ahLst/>
              <a:cxnLst/>
              <a:rect l="l" t="t" r="r" b="b"/>
              <a:pathLst>
                <a:path w="1928" h="2236" extrusionOk="0">
                  <a:moveTo>
                    <a:pt x="972" y="1"/>
                  </a:moveTo>
                  <a:cubicBezTo>
                    <a:pt x="458" y="1"/>
                    <a:pt x="33" y="485"/>
                    <a:pt x="18" y="1092"/>
                  </a:cubicBezTo>
                  <a:cubicBezTo>
                    <a:pt x="1" y="1710"/>
                    <a:pt x="411" y="2220"/>
                    <a:pt x="936" y="2235"/>
                  </a:cubicBezTo>
                  <a:cubicBezTo>
                    <a:pt x="942" y="2235"/>
                    <a:pt x="949" y="2235"/>
                    <a:pt x="955" y="2235"/>
                  </a:cubicBezTo>
                  <a:cubicBezTo>
                    <a:pt x="1469" y="2235"/>
                    <a:pt x="1896" y="1752"/>
                    <a:pt x="1910" y="1141"/>
                  </a:cubicBezTo>
                  <a:cubicBezTo>
                    <a:pt x="1928" y="525"/>
                    <a:pt x="1517" y="13"/>
                    <a:pt x="995" y="1"/>
                  </a:cubicBezTo>
                  <a:cubicBezTo>
                    <a:pt x="987" y="1"/>
                    <a:pt x="980" y="1"/>
                    <a:pt x="972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10;p35">
              <a:extLst>
                <a:ext uri="{FF2B5EF4-FFF2-40B4-BE49-F238E27FC236}">
                  <a16:creationId xmlns:a16="http://schemas.microsoft.com/office/drawing/2014/main" id="{5C2A6F90-85CA-44F9-BA92-30646739A35B}"/>
                </a:ext>
              </a:extLst>
            </p:cNvPr>
            <p:cNvSpPr/>
            <p:nvPr/>
          </p:nvSpPr>
          <p:spPr>
            <a:xfrm>
              <a:off x="2529950" y="492575"/>
              <a:ext cx="492125" cy="1429675"/>
            </a:xfrm>
            <a:custGeom>
              <a:avLst/>
              <a:gdLst/>
              <a:ahLst/>
              <a:cxnLst/>
              <a:rect l="l" t="t" r="r" b="b"/>
              <a:pathLst>
                <a:path w="19685" h="57187" extrusionOk="0">
                  <a:moveTo>
                    <a:pt x="8668" y="0"/>
                  </a:moveTo>
                  <a:cubicBezTo>
                    <a:pt x="7891" y="0"/>
                    <a:pt x="7045" y="75"/>
                    <a:pt x="6160" y="271"/>
                  </a:cubicBezTo>
                  <a:cubicBezTo>
                    <a:pt x="6581" y="2584"/>
                    <a:pt x="7466" y="7930"/>
                    <a:pt x="6902" y="9244"/>
                  </a:cubicBezTo>
                  <a:cubicBezTo>
                    <a:pt x="6175" y="10936"/>
                    <a:pt x="631" y="14298"/>
                    <a:pt x="337" y="15344"/>
                  </a:cubicBezTo>
                  <a:cubicBezTo>
                    <a:pt x="225" y="15735"/>
                    <a:pt x="265" y="16116"/>
                    <a:pt x="416" y="16492"/>
                  </a:cubicBezTo>
                  <a:cubicBezTo>
                    <a:pt x="495" y="16688"/>
                    <a:pt x="599" y="16873"/>
                    <a:pt x="723" y="17044"/>
                  </a:cubicBezTo>
                  <a:cubicBezTo>
                    <a:pt x="723" y="17046"/>
                    <a:pt x="725" y="17046"/>
                    <a:pt x="728" y="17046"/>
                  </a:cubicBezTo>
                  <a:cubicBezTo>
                    <a:pt x="0" y="21244"/>
                    <a:pt x="9569" y="23763"/>
                    <a:pt x="8711" y="27154"/>
                  </a:cubicBezTo>
                  <a:cubicBezTo>
                    <a:pt x="2474" y="51737"/>
                    <a:pt x="10041" y="57187"/>
                    <a:pt x="10041" y="57187"/>
                  </a:cubicBezTo>
                  <a:lnTo>
                    <a:pt x="10041" y="57187"/>
                  </a:lnTo>
                  <a:cubicBezTo>
                    <a:pt x="9940" y="53884"/>
                    <a:pt x="9720" y="42277"/>
                    <a:pt x="11496" y="38799"/>
                  </a:cubicBezTo>
                  <a:cubicBezTo>
                    <a:pt x="13572" y="34727"/>
                    <a:pt x="17478" y="30771"/>
                    <a:pt x="18138" y="29121"/>
                  </a:cubicBezTo>
                  <a:cubicBezTo>
                    <a:pt x="18606" y="27941"/>
                    <a:pt x="17074" y="21002"/>
                    <a:pt x="16167" y="17158"/>
                  </a:cubicBezTo>
                  <a:cubicBezTo>
                    <a:pt x="16167" y="17155"/>
                    <a:pt x="16167" y="17150"/>
                    <a:pt x="16167" y="17150"/>
                  </a:cubicBezTo>
                  <a:cubicBezTo>
                    <a:pt x="16167" y="17150"/>
                    <a:pt x="19684" y="15384"/>
                    <a:pt x="18227" y="12930"/>
                  </a:cubicBezTo>
                  <a:cubicBezTo>
                    <a:pt x="17557" y="11804"/>
                    <a:pt x="11093" y="12908"/>
                    <a:pt x="10170" y="8616"/>
                  </a:cubicBezTo>
                  <a:cubicBezTo>
                    <a:pt x="9584" y="5894"/>
                    <a:pt x="10049" y="2142"/>
                    <a:pt x="10469" y="133"/>
                  </a:cubicBezTo>
                  <a:cubicBezTo>
                    <a:pt x="9930" y="54"/>
                    <a:pt x="9323" y="0"/>
                    <a:pt x="8668" y="0"/>
                  </a:cubicBezTo>
                  <a:close/>
                </a:path>
              </a:pathLst>
            </a:custGeom>
            <a:solidFill>
              <a:srgbClr val="F8D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11;p35">
              <a:extLst>
                <a:ext uri="{FF2B5EF4-FFF2-40B4-BE49-F238E27FC236}">
                  <a16:creationId xmlns:a16="http://schemas.microsoft.com/office/drawing/2014/main" id="{5BF2336A-D32E-4E86-900F-4E33EAE1BE3B}"/>
                </a:ext>
              </a:extLst>
            </p:cNvPr>
            <p:cNvSpPr/>
            <p:nvPr/>
          </p:nvSpPr>
          <p:spPr>
            <a:xfrm>
              <a:off x="2499775" y="1280700"/>
              <a:ext cx="455375" cy="693475"/>
            </a:xfrm>
            <a:custGeom>
              <a:avLst/>
              <a:gdLst/>
              <a:ahLst/>
              <a:cxnLst/>
              <a:rect l="l" t="t" r="r" b="b"/>
              <a:pathLst>
                <a:path w="18215" h="27739" extrusionOk="0">
                  <a:moveTo>
                    <a:pt x="8213" y="1"/>
                  </a:moveTo>
                  <a:lnTo>
                    <a:pt x="0" y="1906"/>
                  </a:lnTo>
                  <a:cubicBezTo>
                    <a:pt x="0" y="1906"/>
                    <a:pt x="1479" y="20321"/>
                    <a:pt x="5066" y="24140"/>
                  </a:cubicBezTo>
                  <a:cubicBezTo>
                    <a:pt x="6843" y="26035"/>
                    <a:pt x="9945" y="27529"/>
                    <a:pt x="11817" y="27529"/>
                  </a:cubicBezTo>
                  <a:cubicBezTo>
                    <a:pt x="13058" y="27529"/>
                    <a:pt x="14667" y="27738"/>
                    <a:pt x="15751" y="27738"/>
                  </a:cubicBezTo>
                  <a:cubicBezTo>
                    <a:pt x="16301" y="27738"/>
                    <a:pt x="16716" y="27684"/>
                    <a:pt x="16879" y="27522"/>
                  </a:cubicBezTo>
                  <a:cubicBezTo>
                    <a:pt x="17361" y="27040"/>
                    <a:pt x="18215" y="24769"/>
                    <a:pt x="15226" y="24140"/>
                  </a:cubicBezTo>
                  <a:cubicBezTo>
                    <a:pt x="12238" y="23512"/>
                    <a:pt x="5551" y="19853"/>
                    <a:pt x="8213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12;p35">
              <a:extLst>
                <a:ext uri="{FF2B5EF4-FFF2-40B4-BE49-F238E27FC236}">
                  <a16:creationId xmlns:a16="http://schemas.microsoft.com/office/drawing/2014/main" id="{08BCF071-CAE9-431C-A37E-6C50DBA141AC}"/>
                </a:ext>
              </a:extLst>
            </p:cNvPr>
            <p:cNvSpPr/>
            <p:nvPr/>
          </p:nvSpPr>
          <p:spPr>
            <a:xfrm>
              <a:off x="2743875" y="779700"/>
              <a:ext cx="47575" cy="54700"/>
            </a:xfrm>
            <a:custGeom>
              <a:avLst/>
              <a:gdLst/>
              <a:ahLst/>
              <a:cxnLst/>
              <a:rect l="l" t="t" r="r" b="b"/>
              <a:pathLst>
                <a:path w="1903" h="2188" fill="none" extrusionOk="0">
                  <a:moveTo>
                    <a:pt x="161" y="0"/>
                  </a:moveTo>
                  <a:cubicBezTo>
                    <a:pt x="161" y="0"/>
                    <a:pt x="0" y="2187"/>
                    <a:pt x="950" y="2130"/>
                  </a:cubicBezTo>
                  <a:cubicBezTo>
                    <a:pt x="1903" y="2073"/>
                    <a:pt x="1870" y="1252"/>
                    <a:pt x="1870" y="125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4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13;p35">
              <a:extLst>
                <a:ext uri="{FF2B5EF4-FFF2-40B4-BE49-F238E27FC236}">
                  <a16:creationId xmlns:a16="http://schemas.microsoft.com/office/drawing/2014/main" id="{EA2FEB4D-B7A7-4DD7-ACC1-7F3C4775F562}"/>
                </a:ext>
              </a:extLst>
            </p:cNvPr>
            <p:cNvSpPr/>
            <p:nvPr/>
          </p:nvSpPr>
          <p:spPr>
            <a:xfrm>
              <a:off x="2704850" y="779700"/>
              <a:ext cx="47575" cy="54575"/>
            </a:xfrm>
            <a:custGeom>
              <a:avLst/>
              <a:gdLst/>
              <a:ahLst/>
              <a:cxnLst/>
              <a:rect l="l" t="t" r="r" b="b"/>
              <a:pathLst>
                <a:path w="1903" h="2183" fill="none" extrusionOk="0">
                  <a:moveTo>
                    <a:pt x="1692" y="0"/>
                  </a:moveTo>
                  <a:cubicBezTo>
                    <a:pt x="1692" y="0"/>
                    <a:pt x="1903" y="2182"/>
                    <a:pt x="950" y="2148"/>
                  </a:cubicBezTo>
                  <a:cubicBezTo>
                    <a:pt x="0" y="2110"/>
                    <a:pt x="13" y="1289"/>
                    <a:pt x="13" y="128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4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14;p35">
              <a:extLst>
                <a:ext uri="{FF2B5EF4-FFF2-40B4-BE49-F238E27FC236}">
                  <a16:creationId xmlns:a16="http://schemas.microsoft.com/office/drawing/2014/main" id="{A0DE087E-8AEE-44F1-8FFB-11B97AC436BA}"/>
                </a:ext>
              </a:extLst>
            </p:cNvPr>
            <p:cNvSpPr/>
            <p:nvPr/>
          </p:nvSpPr>
          <p:spPr>
            <a:xfrm>
              <a:off x="2714375" y="762000"/>
              <a:ext cx="68550" cy="35400"/>
            </a:xfrm>
            <a:custGeom>
              <a:avLst/>
              <a:gdLst/>
              <a:ahLst/>
              <a:cxnLst/>
              <a:rect l="l" t="t" r="r" b="b"/>
              <a:pathLst>
                <a:path w="2742" h="1416" extrusionOk="0">
                  <a:moveTo>
                    <a:pt x="1699" y="1"/>
                  </a:moveTo>
                  <a:cubicBezTo>
                    <a:pt x="1013" y="1"/>
                    <a:pt x="157" y="125"/>
                    <a:pt x="109" y="362"/>
                  </a:cubicBezTo>
                  <a:cubicBezTo>
                    <a:pt x="1" y="906"/>
                    <a:pt x="948" y="1416"/>
                    <a:pt x="1338" y="1416"/>
                  </a:cubicBezTo>
                  <a:cubicBezTo>
                    <a:pt x="1340" y="1416"/>
                    <a:pt x="1342" y="1416"/>
                    <a:pt x="1343" y="1416"/>
                  </a:cubicBezTo>
                  <a:cubicBezTo>
                    <a:pt x="1759" y="1408"/>
                    <a:pt x="2741" y="557"/>
                    <a:pt x="2553" y="154"/>
                  </a:cubicBezTo>
                  <a:cubicBezTo>
                    <a:pt x="2505" y="51"/>
                    <a:pt x="2136" y="1"/>
                    <a:pt x="1699" y="1"/>
                  </a:cubicBezTo>
                  <a:close/>
                </a:path>
              </a:pathLst>
            </a:custGeom>
            <a:solidFill>
              <a:srgbClr val="F27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15;p35">
              <a:extLst>
                <a:ext uri="{FF2B5EF4-FFF2-40B4-BE49-F238E27FC236}">
                  <a16:creationId xmlns:a16="http://schemas.microsoft.com/office/drawing/2014/main" id="{311BE7DC-BF3A-4AF8-B2E1-129827310751}"/>
                </a:ext>
              </a:extLst>
            </p:cNvPr>
            <p:cNvSpPr/>
            <p:nvPr/>
          </p:nvSpPr>
          <p:spPr>
            <a:xfrm>
              <a:off x="2097625" y="1480425"/>
              <a:ext cx="509650" cy="504750"/>
            </a:xfrm>
            <a:custGeom>
              <a:avLst/>
              <a:gdLst/>
              <a:ahLst/>
              <a:cxnLst/>
              <a:rect l="l" t="t" r="r" b="b"/>
              <a:pathLst>
                <a:path w="20386" h="20190" extrusionOk="0">
                  <a:moveTo>
                    <a:pt x="5853" y="0"/>
                  </a:moveTo>
                  <a:cubicBezTo>
                    <a:pt x="893" y="0"/>
                    <a:pt x="1" y="8125"/>
                    <a:pt x="496" y="13267"/>
                  </a:cubicBezTo>
                  <a:cubicBezTo>
                    <a:pt x="1054" y="19044"/>
                    <a:pt x="6343" y="20190"/>
                    <a:pt x="11257" y="20190"/>
                  </a:cubicBezTo>
                  <a:cubicBezTo>
                    <a:pt x="13814" y="20190"/>
                    <a:pt x="16270" y="19879"/>
                    <a:pt x="17904" y="19751"/>
                  </a:cubicBezTo>
                  <a:cubicBezTo>
                    <a:pt x="20356" y="19555"/>
                    <a:pt x="20385" y="18061"/>
                    <a:pt x="19549" y="16611"/>
                  </a:cubicBezTo>
                  <a:cubicBezTo>
                    <a:pt x="19397" y="16348"/>
                    <a:pt x="18762" y="16310"/>
                    <a:pt x="17929" y="16310"/>
                  </a:cubicBezTo>
                  <a:cubicBezTo>
                    <a:pt x="17593" y="16310"/>
                    <a:pt x="17226" y="16316"/>
                    <a:pt x="16844" y="16316"/>
                  </a:cubicBezTo>
                  <a:cubicBezTo>
                    <a:pt x="14643" y="16316"/>
                    <a:pt x="11987" y="16112"/>
                    <a:pt x="12442" y="13346"/>
                  </a:cubicBezTo>
                  <a:cubicBezTo>
                    <a:pt x="13456" y="7159"/>
                    <a:pt x="11064" y="146"/>
                    <a:pt x="5985" y="2"/>
                  </a:cubicBezTo>
                  <a:cubicBezTo>
                    <a:pt x="5941" y="1"/>
                    <a:pt x="5897" y="0"/>
                    <a:pt x="5853" y="0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16;p35">
              <a:extLst>
                <a:ext uri="{FF2B5EF4-FFF2-40B4-BE49-F238E27FC236}">
                  <a16:creationId xmlns:a16="http://schemas.microsoft.com/office/drawing/2014/main" id="{90C86349-E745-4DAE-9CD3-A8152A9368C8}"/>
                </a:ext>
              </a:extLst>
            </p:cNvPr>
            <p:cNvSpPr/>
            <p:nvPr/>
          </p:nvSpPr>
          <p:spPr>
            <a:xfrm>
              <a:off x="2517325" y="913525"/>
              <a:ext cx="425275" cy="85900"/>
            </a:xfrm>
            <a:custGeom>
              <a:avLst/>
              <a:gdLst/>
              <a:ahLst/>
              <a:cxnLst/>
              <a:rect l="l" t="t" r="r" b="b"/>
              <a:pathLst>
                <a:path w="17011" h="3436" extrusionOk="0">
                  <a:moveTo>
                    <a:pt x="753" y="1"/>
                  </a:moveTo>
                  <a:cubicBezTo>
                    <a:pt x="1" y="196"/>
                    <a:pt x="508" y="2850"/>
                    <a:pt x="8807" y="3382"/>
                  </a:cubicBezTo>
                  <a:cubicBezTo>
                    <a:pt x="9374" y="3419"/>
                    <a:pt x="9900" y="3436"/>
                    <a:pt x="10388" y="3436"/>
                  </a:cubicBezTo>
                  <a:cubicBezTo>
                    <a:pt x="17011" y="3436"/>
                    <a:pt x="16672" y="320"/>
                    <a:pt x="16672" y="320"/>
                  </a:cubicBezTo>
                  <a:lnTo>
                    <a:pt x="16672" y="320"/>
                  </a:lnTo>
                  <a:cubicBezTo>
                    <a:pt x="14406" y="1393"/>
                    <a:pt x="11995" y="1761"/>
                    <a:pt x="9753" y="1761"/>
                  </a:cubicBezTo>
                  <a:cubicBezTo>
                    <a:pt x="4849" y="1761"/>
                    <a:pt x="753" y="1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17;p35">
              <a:extLst>
                <a:ext uri="{FF2B5EF4-FFF2-40B4-BE49-F238E27FC236}">
                  <a16:creationId xmlns:a16="http://schemas.microsoft.com/office/drawing/2014/main" id="{C9BF4316-972D-4C46-A495-2147B86C1DD0}"/>
                </a:ext>
              </a:extLst>
            </p:cNvPr>
            <p:cNvSpPr/>
            <p:nvPr/>
          </p:nvSpPr>
          <p:spPr>
            <a:xfrm>
              <a:off x="2461925" y="716750"/>
              <a:ext cx="150850" cy="99375"/>
            </a:xfrm>
            <a:custGeom>
              <a:avLst/>
              <a:gdLst/>
              <a:ahLst/>
              <a:cxnLst/>
              <a:rect l="l" t="t" r="r" b="b"/>
              <a:pathLst>
                <a:path w="6034" h="3975" extrusionOk="0">
                  <a:moveTo>
                    <a:pt x="249" y="0"/>
                  </a:moveTo>
                  <a:cubicBezTo>
                    <a:pt x="116" y="0"/>
                    <a:pt x="0" y="172"/>
                    <a:pt x="126" y="284"/>
                  </a:cubicBezTo>
                  <a:cubicBezTo>
                    <a:pt x="1779" y="1793"/>
                    <a:pt x="3661" y="3033"/>
                    <a:pt x="5700" y="3958"/>
                  </a:cubicBezTo>
                  <a:cubicBezTo>
                    <a:pt x="5725" y="3970"/>
                    <a:pt x="5749" y="3975"/>
                    <a:pt x="5773" y="3975"/>
                  </a:cubicBezTo>
                  <a:cubicBezTo>
                    <a:pt x="5930" y="3975"/>
                    <a:pt x="6033" y="3744"/>
                    <a:pt x="5863" y="3666"/>
                  </a:cubicBezTo>
                  <a:cubicBezTo>
                    <a:pt x="3849" y="2756"/>
                    <a:pt x="1991" y="1531"/>
                    <a:pt x="359" y="44"/>
                  </a:cubicBezTo>
                  <a:cubicBezTo>
                    <a:pt x="324" y="13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18;p35">
              <a:extLst>
                <a:ext uri="{FF2B5EF4-FFF2-40B4-BE49-F238E27FC236}">
                  <a16:creationId xmlns:a16="http://schemas.microsoft.com/office/drawing/2014/main" id="{E17F8403-D76B-4B84-B3CB-E21807BA13B4}"/>
                </a:ext>
              </a:extLst>
            </p:cNvPr>
            <p:cNvSpPr/>
            <p:nvPr/>
          </p:nvSpPr>
          <p:spPr>
            <a:xfrm>
              <a:off x="2419325" y="823875"/>
              <a:ext cx="176375" cy="26550"/>
            </a:xfrm>
            <a:custGeom>
              <a:avLst/>
              <a:gdLst/>
              <a:ahLst/>
              <a:cxnLst/>
              <a:rect l="l" t="t" r="r" b="b"/>
              <a:pathLst>
                <a:path w="7055" h="1062" extrusionOk="0">
                  <a:moveTo>
                    <a:pt x="241" y="1"/>
                  </a:moveTo>
                  <a:cubicBezTo>
                    <a:pt x="68" y="1"/>
                    <a:pt x="1" y="276"/>
                    <a:pt x="193" y="329"/>
                  </a:cubicBezTo>
                  <a:cubicBezTo>
                    <a:pt x="2006" y="814"/>
                    <a:pt x="3873" y="1061"/>
                    <a:pt x="5747" y="1061"/>
                  </a:cubicBezTo>
                  <a:cubicBezTo>
                    <a:pt x="6108" y="1061"/>
                    <a:pt x="6469" y="1052"/>
                    <a:pt x="6830" y="1034"/>
                  </a:cubicBezTo>
                  <a:cubicBezTo>
                    <a:pt x="7039" y="1021"/>
                    <a:pt x="7054" y="699"/>
                    <a:pt x="6851" y="699"/>
                  </a:cubicBezTo>
                  <a:cubicBezTo>
                    <a:pt x="6847" y="699"/>
                    <a:pt x="6844" y="699"/>
                    <a:pt x="6840" y="700"/>
                  </a:cubicBezTo>
                  <a:cubicBezTo>
                    <a:pt x="6479" y="718"/>
                    <a:pt x="6118" y="728"/>
                    <a:pt x="5757" y="728"/>
                  </a:cubicBezTo>
                  <a:cubicBezTo>
                    <a:pt x="3911" y="728"/>
                    <a:pt x="2072" y="485"/>
                    <a:pt x="287" y="7"/>
                  </a:cubicBezTo>
                  <a:cubicBezTo>
                    <a:pt x="271" y="3"/>
                    <a:pt x="255" y="1"/>
                    <a:pt x="241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19;p35">
              <a:extLst>
                <a:ext uri="{FF2B5EF4-FFF2-40B4-BE49-F238E27FC236}">
                  <a16:creationId xmlns:a16="http://schemas.microsoft.com/office/drawing/2014/main" id="{5C6DE638-70A9-4EFF-A217-F5FEBA1278D0}"/>
                </a:ext>
              </a:extLst>
            </p:cNvPr>
            <p:cNvSpPr/>
            <p:nvPr/>
          </p:nvSpPr>
          <p:spPr>
            <a:xfrm>
              <a:off x="2409850" y="889025"/>
              <a:ext cx="174050" cy="38625"/>
            </a:xfrm>
            <a:custGeom>
              <a:avLst/>
              <a:gdLst/>
              <a:ahLst/>
              <a:cxnLst/>
              <a:rect l="l" t="t" r="r" b="b"/>
              <a:pathLst>
                <a:path w="6962" h="1545" extrusionOk="0">
                  <a:moveTo>
                    <a:pt x="6753" y="1"/>
                  </a:moveTo>
                  <a:cubicBezTo>
                    <a:pt x="6736" y="1"/>
                    <a:pt x="6717" y="4"/>
                    <a:pt x="6697" y="11"/>
                  </a:cubicBezTo>
                  <a:cubicBezTo>
                    <a:pt x="4611" y="748"/>
                    <a:pt x="2424" y="1151"/>
                    <a:pt x="215" y="1211"/>
                  </a:cubicBezTo>
                  <a:cubicBezTo>
                    <a:pt x="4" y="1216"/>
                    <a:pt x="0" y="1545"/>
                    <a:pt x="211" y="1545"/>
                  </a:cubicBezTo>
                  <a:cubicBezTo>
                    <a:pt x="212" y="1545"/>
                    <a:pt x="214" y="1545"/>
                    <a:pt x="215" y="1545"/>
                  </a:cubicBezTo>
                  <a:cubicBezTo>
                    <a:pt x="2454" y="1488"/>
                    <a:pt x="4668" y="1080"/>
                    <a:pt x="6781" y="335"/>
                  </a:cubicBezTo>
                  <a:cubicBezTo>
                    <a:pt x="6961" y="270"/>
                    <a:pt x="6913" y="1"/>
                    <a:pt x="6753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0;p35">
              <a:extLst>
                <a:ext uri="{FF2B5EF4-FFF2-40B4-BE49-F238E27FC236}">
                  <a16:creationId xmlns:a16="http://schemas.microsoft.com/office/drawing/2014/main" id="{318D56AF-DF3F-457A-ADF8-EB0C474374D9}"/>
                </a:ext>
              </a:extLst>
            </p:cNvPr>
            <p:cNvSpPr/>
            <p:nvPr/>
          </p:nvSpPr>
          <p:spPr>
            <a:xfrm>
              <a:off x="2912100" y="716750"/>
              <a:ext cx="150850" cy="99375"/>
            </a:xfrm>
            <a:custGeom>
              <a:avLst/>
              <a:gdLst/>
              <a:ahLst/>
              <a:cxnLst/>
              <a:rect l="l" t="t" r="r" b="b"/>
              <a:pathLst>
                <a:path w="6034" h="3975" extrusionOk="0">
                  <a:moveTo>
                    <a:pt x="5784" y="0"/>
                  </a:moveTo>
                  <a:cubicBezTo>
                    <a:pt x="5747" y="0"/>
                    <a:pt x="5709" y="13"/>
                    <a:pt x="5675" y="44"/>
                  </a:cubicBezTo>
                  <a:cubicBezTo>
                    <a:pt x="4042" y="1531"/>
                    <a:pt x="2184" y="2756"/>
                    <a:pt x="171" y="3666"/>
                  </a:cubicBezTo>
                  <a:cubicBezTo>
                    <a:pt x="1" y="3744"/>
                    <a:pt x="102" y="3975"/>
                    <a:pt x="260" y="3975"/>
                  </a:cubicBezTo>
                  <a:cubicBezTo>
                    <a:pt x="284" y="3975"/>
                    <a:pt x="309" y="3970"/>
                    <a:pt x="334" y="3958"/>
                  </a:cubicBezTo>
                  <a:cubicBezTo>
                    <a:pt x="2372" y="3033"/>
                    <a:pt x="4252" y="1793"/>
                    <a:pt x="5907" y="284"/>
                  </a:cubicBezTo>
                  <a:cubicBezTo>
                    <a:pt x="6033" y="172"/>
                    <a:pt x="5916" y="0"/>
                    <a:pt x="5784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21;p35">
              <a:extLst>
                <a:ext uri="{FF2B5EF4-FFF2-40B4-BE49-F238E27FC236}">
                  <a16:creationId xmlns:a16="http://schemas.microsoft.com/office/drawing/2014/main" id="{955EC907-866A-4EC1-8E70-1258634CF136}"/>
                </a:ext>
              </a:extLst>
            </p:cNvPr>
            <p:cNvSpPr/>
            <p:nvPr/>
          </p:nvSpPr>
          <p:spPr>
            <a:xfrm>
              <a:off x="2929100" y="823875"/>
              <a:ext cx="176425" cy="26550"/>
            </a:xfrm>
            <a:custGeom>
              <a:avLst/>
              <a:gdLst/>
              <a:ahLst/>
              <a:cxnLst/>
              <a:rect l="l" t="t" r="r" b="b"/>
              <a:pathLst>
                <a:path w="7057" h="1062" extrusionOk="0">
                  <a:moveTo>
                    <a:pt x="6815" y="1"/>
                  </a:moveTo>
                  <a:cubicBezTo>
                    <a:pt x="6800" y="1"/>
                    <a:pt x="6785" y="3"/>
                    <a:pt x="6769" y="7"/>
                  </a:cubicBezTo>
                  <a:cubicBezTo>
                    <a:pt x="4983" y="485"/>
                    <a:pt x="3144" y="728"/>
                    <a:pt x="1298" y="728"/>
                  </a:cubicBezTo>
                  <a:cubicBezTo>
                    <a:pt x="938" y="728"/>
                    <a:pt x="576" y="718"/>
                    <a:pt x="215" y="700"/>
                  </a:cubicBezTo>
                  <a:cubicBezTo>
                    <a:pt x="212" y="699"/>
                    <a:pt x="208" y="699"/>
                    <a:pt x="204" y="699"/>
                  </a:cubicBezTo>
                  <a:cubicBezTo>
                    <a:pt x="1" y="699"/>
                    <a:pt x="19" y="1021"/>
                    <a:pt x="228" y="1034"/>
                  </a:cubicBezTo>
                  <a:cubicBezTo>
                    <a:pt x="588" y="1052"/>
                    <a:pt x="949" y="1061"/>
                    <a:pt x="1310" y="1061"/>
                  </a:cubicBezTo>
                  <a:cubicBezTo>
                    <a:pt x="3183" y="1061"/>
                    <a:pt x="5052" y="814"/>
                    <a:pt x="6865" y="329"/>
                  </a:cubicBezTo>
                  <a:cubicBezTo>
                    <a:pt x="7057" y="276"/>
                    <a:pt x="6990" y="1"/>
                    <a:pt x="6815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22;p35">
              <a:extLst>
                <a:ext uri="{FF2B5EF4-FFF2-40B4-BE49-F238E27FC236}">
                  <a16:creationId xmlns:a16="http://schemas.microsoft.com/office/drawing/2014/main" id="{48250962-D2E3-4737-8070-1ED79935B927}"/>
                </a:ext>
              </a:extLst>
            </p:cNvPr>
            <p:cNvSpPr/>
            <p:nvPr/>
          </p:nvSpPr>
          <p:spPr>
            <a:xfrm>
              <a:off x="2940900" y="889025"/>
              <a:ext cx="174125" cy="38625"/>
            </a:xfrm>
            <a:custGeom>
              <a:avLst/>
              <a:gdLst/>
              <a:ahLst/>
              <a:cxnLst/>
              <a:rect l="l" t="t" r="r" b="b"/>
              <a:pathLst>
                <a:path w="6965" h="1545" extrusionOk="0">
                  <a:moveTo>
                    <a:pt x="212" y="1"/>
                  </a:moveTo>
                  <a:cubicBezTo>
                    <a:pt x="51" y="1"/>
                    <a:pt x="1" y="270"/>
                    <a:pt x="184" y="335"/>
                  </a:cubicBezTo>
                  <a:cubicBezTo>
                    <a:pt x="2294" y="1080"/>
                    <a:pt x="4508" y="1488"/>
                    <a:pt x="6747" y="1545"/>
                  </a:cubicBezTo>
                  <a:cubicBezTo>
                    <a:pt x="6748" y="1545"/>
                    <a:pt x="6750" y="1545"/>
                    <a:pt x="6752" y="1545"/>
                  </a:cubicBezTo>
                  <a:cubicBezTo>
                    <a:pt x="6964" y="1545"/>
                    <a:pt x="6960" y="1216"/>
                    <a:pt x="6747" y="1211"/>
                  </a:cubicBezTo>
                  <a:cubicBezTo>
                    <a:pt x="4538" y="1151"/>
                    <a:pt x="2351" y="748"/>
                    <a:pt x="268" y="11"/>
                  </a:cubicBezTo>
                  <a:cubicBezTo>
                    <a:pt x="248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23;p35">
              <a:extLst>
                <a:ext uri="{FF2B5EF4-FFF2-40B4-BE49-F238E27FC236}">
                  <a16:creationId xmlns:a16="http://schemas.microsoft.com/office/drawing/2014/main" id="{33B8932D-AA1E-441F-BD29-C6D875B3D736}"/>
                </a:ext>
              </a:extLst>
            </p:cNvPr>
            <p:cNvSpPr/>
            <p:nvPr/>
          </p:nvSpPr>
          <p:spPr>
            <a:xfrm>
              <a:off x="2713300" y="983575"/>
              <a:ext cx="132075" cy="103650"/>
            </a:xfrm>
            <a:custGeom>
              <a:avLst/>
              <a:gdLst/>
              <a:ahLst/>
              <a:cxnLst/>
              <a:rect l="l" t="t" r="r" b="b"/>
              <a:pathLst>
                <a:path w="5283" h="4146" extrusionOk="0">
                  <a:moveTo>
                    <a:pt x="2190" y="1"/>
                  </a:moveTo>
                  <a:cubicBezTo>
                    <a:pt x="0" y="1"/>
                    <a:pt x="129" y="3754"/>
                    <a:pt x="2235" y="4123"/>
                  </a:cubicBezTo>
                  <a:cubicBezTo>
                    <a:pt x="2321" y="4138"/>
                    <a:pt x="2405" y="4145"/>
                    <a:pt x="2487" y="4145"/>
                  </a:cubicBezTo>
                  <a:cubicBezTo>
                    <a:pt x="4431" y="4145"/>
                    <a:pt x="5283" y="70"/>
                    <a:pt x="2235" y="1"/>
                  </a:cubicBezTo>
                  <a:cubicBezTo>
                    <a:pt x="2220" y="1"/>
                    <a:pt x="2205" y="1"/>
                    <a:pt x="2190" y="1"/>
                  </a:cubicBezTo>
                  <a:close/>
                </a:path>
              </a:pathLst>
            </a:custGeom>
            <a:solidFill>
              <a:srgbClr val="EAA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24;p35">
              <a:extLst>
                <a:ext uri="{FF2B5EF4-FFF2-40B4-BE49-F238E27FC236}">
                  <a16:creationId xmlns:a16="http://schemas.microsoft.com/office/drawing/2014/main" id="{0B7136F6-8E57-4F89-BEAA-B0778A5EFAC7}"/>
                </a:ext>
              </a:extLst>
            </p:cNvPr>
            <p:cNvSpPr/>
            <p:nvPr/>
          </p:nvSpPr>
          <p:spPr>
            <a:xfrm>
              <a:off x="2053475" y="1075525"/>
              <a:ext cx="540750" cy="432900"/>
            </a:xfrm>
            <a:custGeom>
              <a:avLst/>
              <a:gdLst/>
              <a:ahLst/>
              <a:cxnLst/>
              <a:rect l="l" t="t" r="r" b="b"/>
              <a:pathLst>
                <a:path w="21630" h="17316" extrusionOk="0">
                  <a:moveTo>
                    <a:pt x="11889" y="1"/>
                  </a:moveTo>
                  <a:cubicBezTo>
                    <a:pt x="8935" y="1"/>
                    <a:pt x="5191" y="439"/>
                    <a:pt x="3474" y="2436"/>
                  </a:cubicBezTo>
                  <a:cubicBezTo>
                    <a:pt x="939" y="5383"/>
                    <a:pt x="1" y="9897"/>
                    <a:pt x="33" y="14551"/>
                  </a:cubicBezTo>
                  <a:cubicBezTo>
                    <a:pt x="1057" y="16545"/>
                    <a:pt x="2819" y="17316"/>
                    <a:pt x="4468" y="17316"/>
                  </a:cubicBezTo>
                  <a:cubicBezTo>
                    <a:pt x="6219" y="17316"/>
                    <a:pt x="7843" y="16448"/>
                    <a:pt x="8323" y="15253"/>
                  </a:cubicBezTo>
                  <a:cubicBezTo>
                    <a:pt x="10015" y="11048"/>
                    <a:pt x="12427" y="8589"/>
                    <a:pt x="16392" y="6622"/>
                  </a:cubicBezTo>
                  <a:cubicBezTo>
                    <a:pt x="21630" y="4024"/>
                    <a:pt x="16026" y="269"/>
                    <a:pt x="16026" y="269"/>
                  </a:cubicBezTo>
                  <a:cubicBezTo>
                    <a:pt x="16021" y="267"/>
                    <a:pt x="16017" y="266"/>
                    <a:pt x="16013" y="266"/>
                  </a:cubicBezTo>
                  <a:cubicBezTo>
                    <a:pt x="16011" y="266"/>
                    <a:pt x="16009" y="266"/>
                    <a:pt x="16007" y="267"/>
                  </a:cubicBezTo>
                  <a:cubicBezTo>
                    <a:pt x="15797" y="236"/>
                    <a:pt x="14055" y="1"/>
                    <a:pt x="11889" y="1"/>
                  </a:cubicBezTo>
                  <a:close/>
                </a:path>
              </a:pathLst>
            </a:custGeom>
            <a:solidFill>
              <a:srgbClr val="B36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1683;p46">
            <a:extLst>
              <a:ext uri="{FF2B5EF4-FFF2-40B4-BE49-F238E27FC236}">
                <a16:creationId xmlns:a16="http://schemas.microsoft.com/office/drawing/2014/main" id="{C15A36FE-E4C5-4722-82CC-E28CD3842CBF}"/>
              </a:ext>
            </a:extLst>
          </p:cNvPr>
          <p:cNvGrpSpPr/>
          <p:nvPr/>
        </p:nvGrpSpPr>
        <p:grpSpPr>
          <a:xfrm flipH="1">
            <a:off x="9683241" y="4091781"/>
            <a:ext cx="1848626" cy="2341819"/>
            <a:chOff x="4651925" y="992975"/>
            <a:chExt cx="1189975" cy="1507350"/>
          </a:xfrm>
        </p:grpSpPr>
        <p:sp>
          <p:nvSpPr>
            <p:cNvPr id="322" name="Google Shape;1684;p46">
              <a:extLst>
                <a:ext uri="{FF2B5EF4-FFF2-40B4-BE49-F238E27FC236}">
                  <a16:creationId xmlns:a16="http://schemas.microsoft.com/office/drawing/2014/main" id="{CB72F02B-5124-4FB6-9289-E53BE044AA95}"/>
                </a:ext>
              </a:extLst>
            </p:cNvPr>
            <p:cNvSpPr/>
            <p:nvPr/>
          </p:nvSpPr>
          <p:spPr>
            <a:xfrm>
              <a:off x="5195875" y="2427825"/>
              <a:ext cx="77575" cy="9225"/>
            </a:xfrm>
            <a:custGeom>
              <a:avLst/>
              <a:gdLst/>
              <a:ahLst/>
              <a:cxnLst/>
              <a:rect l="l" t="t" r="r" b="b"/>
              <a:pathLst>
                <a:path w="3103" h="369" extrusionOk="0">
                  <a:moveTo>
                    <a:pt x="939" y="1"/>
                  </a:moveTo>
                  <a:lnTo>
                    <a:pt x="450" y="42"/>
                  </a:lnTo>
                  <a:lnTo>
                    <a:pt x="123" y="123"/>
                  </a:lnTo>
                  <a:lnTo>
                    <a:pt x="41" y="164"/>
                  </a:lnTo>
                  <a:lnTo>
                    <a:pt x="1" y="164"/>
                  </a:lnTo>
                  <a:lnTo>
                    <a:pt x="41" y="205"/>
                  </a:lnTo>
                  <a:lnTo>
                    <a:pt x="123" y="246"/>
                  </a:lnTo>
                  <a:lnTo>
                    <a:pt x="450" y="327"/>
                  </a:lnTo>
                  <a:lnTo>
                    <a:pt x="939" y="368"/>
                  </a:lnTo>
                  <a:lnTo>
                    <a:pt x="2164" y="368"/>
                  </a:lnTo>
                  <a:lnTo>
                    <a:pt x="2654" y="327"/>
                  </a:lnTo>
                  <a:lnTo>
                    <a:pt x="2980" y="246"/>
                  </a:lnTo>
                  <a:lnTo>
                    <a:pt x="3062" y="205"/>
                  </a:lnTo>
                  <a:lnTo>
                    <a:pt x="3103" y="164"/>
                  </a:lnTo>
                  <a:lnTo>
                    <a:pt x="3062" y="164"/>
                  </a:lnTo>
                  <a:lnTo>
                    <a:pt x="2980" y="123"/>
                  </a:lnTo>
                  <a:lnTo>
                    <a:pt x="2654" y="42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85;p46">
              <a:extLst>
                <a:ext uri="{FF2B5EF4-FFF2-40B4-BE49-F238E27FC236}">
                  <a16:creationId xmlns:a16="http://schemas.microsoft.com/office/drawing/2014/main" id="{B9596765-8C14-4889-AE1C-11C36311C70B}"/>
                </a:ext>
              </a:extLst>
            </p:cNvPr>
            <p:cNvSpPr/>
            <p:nvPr/>
          </p:nvSpPr>
          <p:spPr>
            <a:xfrm>
              <a:off x="5629600" y="2368650"/>
              <a:ext cx="77600" cy="9200"/>
            </a:xfrm>
            <a:custGeom>
              <a:avLst/>
              <a:gdLst/>
              <a:ahLst/>
              <a:cxnLst/>
              <a:rect l="l" t="t" r="r" b="b"/>
              <a:pathLst>
                <a:path w="3104" h="368" extrusionOk="0">
                  <a:moveTo>
                    <a:pt x="940" y="0"/>
                  </a:moveTo>
                  <a:lnTo>
                    <a:pt x="450" y="41"/>
                  </a:lnTo>
                  <a:lnTo>
                    <a:pt x="123" y="82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04"/>
                  </a:lnTo>
                  <a:lnTo>
                    <a:pt x="123" y="245"/>
                  </a:lnTo>
                  <a:lnTo>
                    <a:pt x="450" y="286"/>
                  </a:lnTo>
                  <a:lnTo>
                    <a:pt x="940" y="327"/>
                  </a:lnTo>
                  <a:lnTo>
                    <a:pt x="1552" y="367"/>
                  </a:lnTo>
                  <a:lnTo>
                    <a:pt x="2123" y="327"/>
                  </a:lnTo>
                  <a:lnTo>
                    <a:pt x="2613" y="286"/>
                  </a:lnTo>
                  <a:lnTo>
                    <a:pt x="2981" y="245"/>
                  </a:lnTo>
                  <a:lnTo>
                    <a:pt x="3062" y="204"/>
                  </a:lnTo>
                  <a:lnTo>
                    <a:pt x="3103" y="163"/>
                  </a:lnTo>
                  <a:lnTo>
                    <a:pt x="3062" y="123"/>
                  </a:lnTo>
                  <a:lnTo>
                    <a:pt x="2981" y="82"/>
                  </a:lnTo>
                  <a:lnTo>
                    <a:pt x="2613" y="41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86;p46">
              <a:extLst>
                <a:ext uri="{FF2B5EF4-FFF2-40B4-BE49-F238E27FC236}">
                  <a16:creationId xmlns:a16="http://schemas.microsoft.com/office/drawing/2014/main" id="{13D3050F-6856-4237-97B2-5B774141D91A}"/>
                </a:ext>
              </a:extLst>
            </p:cNvPr>
            <p:cNvSpPr/>
            <p:nvPr/>
          </p:nvSpPr>
          <p:spPr>
            <a:xfrm>
              <a:off x="4766225" y="2372725"/>
              <a:ext cx="77600" cy="9200"/>
            </a:xfrm>
            <a:custGeom>
              <a:avLst/>
              <a:gdLst/>
              <a:ahLst/>
              <a:cxnLst/>
              <a:rect l="l" t="t" r="r" b="b"/>
              <a:pathLst>
                <a:path w="3104" h="368" extrusionOk="0">
                  <a:moveTo>
                    <a:pt x="1552" y="0"/>
                  </a:moveTo>
                  <a:lnTo>
                    <a:pt x="940" y="41"/>
                  </a:lnTo>
                  <a:lnTo>
                    <a:pt x="450" y="82"/>
                  </a:lnTo>
                  <a:lnTo>
                    <a:pt x="123" y="123"/>
                  </a:lnTo>
                  <a:lnTo>
                    <a:pt x="1" y="164"/>
                  </a:lnTo>
                  <a:lnTo>
                    <a:pt x="1" y="204"/>
                  </a:lnTo>
                  <a:lnTo>
                    <a:pt x="1" y="245"/>
                  </a:lnTo>
                  <a:lnTo>
                    <a:pt x="123" y="245"/>
                  </a:lnTo>
                  <a:lnTo>
                    <a:pt x="450" y="327"/>
                  </a:lnTo>
                  <a:lnTo>
                    <a:pt x="940" y="368"/>
                  </a:lnTo>
                  <a:lnTo>
                    <a:pt x="2123" y="368"/>
                  </a:lnTo>
                  <a:lnTo>
                    <a:pt x="2654" y="327"/>
                  </a:lnTo>
                  <a:lnTo>
                    <a:pt x="2981" y="245"/>
                  </a:lnTo>
                  <a:lnTo>
                    <a:pt x="3062" y="245"/>
                  </a:lnTo>
                  <a:lnTo>
                    <a:pt x="3103" y="204"/>
                  </a:lnTo>
                  <a:lnTo>
                    <a:pt x="3062" y="164"/>
                  </a:lnTo>
                  <a:lnTo>
                    <a:pt x="2981" y="123"/>
                  </a:lnTo>
                  <a:lnTo>
                    <a:pt x="2654" y="82"/>
                  </a:lnTo>
                  <a:lnTo>
                    <a:pt x="2123" y="41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87;p46">
              <a:extLst>
                <a:ext uri="{FF2B5EF4-FFF2-40B4-BE49-F238E27FC236}">
                  <a16:creationId xmlns:a16="http://schemas.microsoft.com/office/drawing/2014/main" id="{210CAA30-3059-4153-B08D-504A5DB59B8B}"/>
                </a:ext>
              </a:extLst>
            </p:cNvPr>
            <p:cNvSpPr/>
            <p:nvPr/>
          </p:nvSpPr>
          <p:spPr>
            <a:xfrm>
              <a:off x="5245875" y="2249250"/>
              <a:ext cx="230675" cy="220450"/>
            </a:xfrm>
            <a:custGeom>
              <a:avLst/>
              <a:gdLst/>
              <a:ahLst/>
              <a:cxnLst/>
              <a:rect l="l" t="t" r="r" b="b"/>
              <a:pathLst>
                <a:path w="9227" h="8818" extrusionOk="0">
                  <a:moveTo>
                    <a:pt x="5389" y="0"/>
                  </a:moveTo>
                  <a:lnTo>
                    <a:pt x="5144" y="41"/>
                  </a:lnTo>
                  <a:lnTo>
                    <a:pt x="4654" y="204"/>
                  </a:lnTo>
                  <a:lnTo>
                    <a:pt x="4205" y="449"/>
                  </a:lnTo>
                  <a:lnTo>
                    <a:pt x="3756" y="694"/>
                  </a:lnTo>
                  <a:lnTo>
                    <a:pt x="3389" y="1021"/>
                  </a:lnTo>
                  <a:lnTo>
                    <a:pt x="2777" y="1510"/>
                  </a:lnTo>
                  <a:lnTo>
                    <a:pt x="2246" y="2082"/>
                  </a:lnTo>
                  <a:lnTo>
                    <a:pt x="1715" y="2653"/>
                  </a:lnTo>
                  <a:lnTo>
                    <a:pt x="1266" y="3307"/>
                  </a:lnTo>
                  <a:lnTo>
                    <a:pt x="1021" y="3674"/>
                  </a:lnTo>
                  <a:lnTo>
                    <a:pt x="776" y="4123"/>
                  </a:lnTo>
                  <a:lnTo>
                    <a:pt x="531" y="4613"/>
                  </a:lnTo>
                  <a:lnTo>
                    <a:pt x="327" y="5184"/>
                  </a:lnTo>
                  <a:lnTo>
                    <a:pt x="164" y="5756"/>
                  </a:lnTo>
                  <a:lnTo>
                    <a:pt x="42" y="6327"/>
                  </a:lnTo>
                  <a:lnTo>
                    <a:pt x="1" y="6858"/>
                  </a:lnTo>
                  <a:lnTo>
                    <a:pt x="42" y="7103"/>
                  </a:lnTo>
                  <a:lnTo>
                    <a:pt x="82" y="7348"/>
                  </a:lnTo>
                  <a:lnTo>
                    <a:pt x="246" y="7715"/>
                  </a:lnTo>
                  <a:lnTo>
                    <a:pt x="327" y="7838"/>
                  </a:lnTo>
                  <a:lnTo>
                    <a:pt x="450" y="8001"/>
                  </a:lnTo>
                  <a:lnTo>
                    <a:pt x="613" y="8123"/>
                  </a:lnTo>
                  <a:lnTo>
                    <a:pt x="776" y="8205"/>
                  </a:lnTo>
                  <a:lnTo>
                    <a:pt x="980" y="8287"/>
                  </a:lnTo>
                  <a:lnTo>
                    <a:pt x="1185" y="8368"/>
                  </a:lnTo>
                  <a:lnTo>
                    <a:pt x="1838" y="8491"/>
                  </a:lnTo>
                  <a:lnTo>
                    <a:pt x="2491" y="8613"/>
                  </a:lnTo>
                  <a:lnTo>
                    <a:pt x="3185" y="8695"/>
                  </a:lnTo>
                  <a:lnTo>
                    <a:pt x="3838" y="8736"/>
                  </a:lnTo>
                  <a:lnTo>
                    <a:pt x="5226" y="8817"/>
                  </a:lnTo>
                  <a:lnTo>
                    <a:pt x="9104" y="8817"/>
                  </a:lnTo>
                  <a:lnTo>
                    <a:pt x="9186" y="8736"/>
                  </a:lnTo>
                  <a:lnTo>
                    <a:pt x="9226" y="8654"/>
                  </a:lnTo>
                  <a:lnTo>
                    <a:pt x="9226" y="8491"/>
                  </a:lnTo>
                  <a:lnTo>
                    <a:pt x="9104" y="7756"/>
                  </a:lnTo>
                  <a:lnTo>
                    <a:pt x="9022" y="7389"/>
                  </a:lnTo>
                  <a:lnTo>
                    <a:pt x="8900" y="7021"/>
                  </a:lnTo>
                  <a:lnTo>
                    <a:pt x="8737" y="6654"/>
                  </a:lnTo>
                  <a:lnTo>
                    <a:pt x="8573" y="6327"/>
                  </a:lnTo>
                  <a:lnTo>
                    <a:pt x="8328" y="6042"/>
                  </a:lnTo>
                  <a:lnTo>
                    <a:pt x="8043" y="5837"/>
                  </a:lnTo>
                  <a:lnTo>
                    <a:pt x="7716" y="5593"/>
                  </a:lnTo>
                  <a:lnTo>
                    <a:pt x="7553" y="5429"/>
                  </a:lnTo>
                  <a:lnTo>
                    <a:pt x="7471" y="5266"/>
                  </a:lnTo>
                  <a:lnTo>
                    <a:pt x="7430" y="5103"/>
                  </a:lnTo>
                  <a:lnTo>
                    <a:pt x="7471" y="4899"/>
                  </a:lnTo>
                  <a:lnTo>
                    <a:pt x="7471" y="4613"/>
                  </a:lnTo>
                  <a:lnTo>
                    <a:pt x="7594" y="3225"/>
                  </a:lnTo>
                  <a:lnTo>
                    <a:pt x="7634" y="2490"/>
                  </a:lnTo>
                  <a:lnTo>
                    <a:pt x="7634" y="2123"/>
                  </a:lnTo>
                  <a:lnTo>
                    <a:pt x="7594" y="1755"/>
                  </a:lnTo>
                  <a:lnTo>
                    <a:pt x="7512" y="1429"/>
                  </a:lnTo>
                  <a:lnTo>
                    <a:pt x="7430" y="1061"/>
                  </a:lnTo>
                  <a:lnTo>
                    <a:pt x="7267" y="776"/>
                  </a:lnTo>
                  <a:lnTo>
                    <a:pt x="7022" y="490"/>
                  </a:lnTo>
                  <a:lnTo>
                    <a:pt x="6818" y="327"/>
                  </a:lnTo>
                  <a:lnTo>
                    <a:pt x="6614" y="204"/>
                  </a:lnTo>
                  <a:lnTo>
                    <a:pt x="6410" y="122"/>
                  </a:lnTo>
                  <a:lnTo>
                    <a:pt x="6165" y="41"/>
                  </a:lnTo>
                  <a:lnTo>
                    <a:pt x="5879" y="0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88;p46">
              <a:extLst>
                <a:ext uri="{FF2B5EF4-FFF2-40B4-BE49-F238E27FC236}">
                  <a16:creationId xmlns:a16="http://schemas.microsoft.com/office/drawing/2014/main" id="{235C062D-6686-4D18-999D-DA9A6B677CDA}"/>
                </a:ext>
              </a:extLst>
            </p:cNvPr>
            <p:cNvSpPr/>
            <p:nvPr/>
          </p:nvSpPr>
          <p:spPr>
            <a:xfrm>
              <a:off x="5247925" y="2364550"/>
              <a:ext cx="228625" cy="105150"/>
            </a:xfrm>
            <a:custGeom>
              <a:avLst/>
              <a:gdLst/>
              <a:ahLst/>
              <a:cxnLst/>
              <a:rect l="l" t="t" r="r" b="b"/>
              <a:pathLst>
                <a:path w="9145" h="4206" extrusionOk="0">
                  <a:moveTo>
                    <a:pt x="7389" y="1"/>
                  </a:moveTo>
                  <a:lnTo>
                    <a:pt x="6940" y="287"/>
                  </a:lnTo>
                  <a:lnTo>
                    <a:pt x="6409" y="613"/>
                  </a:lnTo>
                  <a:lnTo>
                    <a:pt x="6164" y="776"/>
                  </a:lnTo>
                  <a:lnTo>
                    <a:pt x="5879" y="858"/>
                  </a:lnTo>
                  <a:lnTo>
                    <a:pt x="5552" y="899"/>
                  </a:lnTo>
                  <a:lnTo>
                    <a:pt x="5266" y="899"/>
                  </a:lnTo>
                  <a:lnTo>
                    <a:pt x="4613" y="817"/>
                  </a:lnTo>
                  <a:lnTo>
                    <a:pt x="4042" y="817"/>
                  </a:lnTo>
                  <a:lnTo>
                    <a:pt x="3470" y="899"/>
                  </a:lnTo>
                  <a:lnTo>
                    <a:pt x="2899" y="1103"/>
                  </a:lnTo>
                  <a:lnTo>
                    <a:pt x="2613" y="1225"/>
                  </a:lnTo>
                  <a:lnTo>
                    <a:pt x="2368" y="1389"/>
                  </a:lnTo>
                  <a:lnTo>
                    <a:pt x="1592" y="1185"/>
                  </a:lnTo>
                  <a:lnTo>
                    <a:pt x="1143" y="1470"/>
                  </a:lnTo>
                  <a:lnTo>
                    <a:pt x="694" y="1838"/>
                  </a:lnTo>
                  <a:lnTo>
                    <a:pt x="327" y="2246"/>
                  </a:lnTo>
                  <a:lnTo>
                    <a:pt x="164" y="2491"/>
                  </a:lnTo>
                  <a:lnTo>
                    <a:pt x="0" y="2736"/>
                  </a:lnTo>
                  <a:lnTo>
                    <a:pt x="164" y="3103"/>
                  </a:lnTo>
                  <a:lnTo>
                    <a:pt x="245" y="3226"/>
                  </a:lnTo>
                  <a:lnTo>
                    <a:pt x="368" y="3389"/>
                  </a:lnTo>
                  <a:lnTo>
                    <a:pt x="531" y="3511"/>
                  </a:lnTo>
                  <a:lnTo>
                    <a:pt x="694" y="3593"/>
                  </a:lnTo>
                  <a:lnTo>
                    <a:pt x="898" y="3675"/>
                  </a:lnTo>
                  <a:lnTo>
                    <a:pt x="1103" y="3756"/>
                  </a:lnTo>
                  <a:lnTo>
                    <a:pt x="1756" y="3879"/>
                  </a:lnTo>
                  <a:lnTo>
                    <a:pt x="2409" y="4001"/>
                  </a:lnTo>
                  <a:lnTo>
                    <a:pt x="3103" y="4083"/>
                  </a:lnTo>
                  <a:lnTo>
                    <a:pt x="3756" y="4124"/>
                  </a:lnTo>
                  <a:lnTo>
                    <a:pt x="5144" y="4205"/>
                  </a:lnTo>
                  <a:lnTo>
                    <a:pt x="9022" y="4205"/>
                  </a:lnTo>
                  <a:lnTo>
                    <a:pt x="9104" y="4124"/>
                  </a:lnTo>
                  <a:lnTo>
                    <a:pt x="9144" y="4042"/>
                  </a:lnTo>
                  <a:lnTo>
                    <a:pt x="9144" y="3879"/>
                  </a:lnTo>
                  <a:lnTo>
                    <a:pt x="9022" y="3144"/>
                  </a:lnTo>
                  <a:lnTo>
                    <a:pt x="8940" y="2777"/>
                  </a:lnTo>
                  <a:lnTo>
                    <a:pt x="8818" y="2409"/>
                  </a:lnTo>
                  <a:lnTo>
                    <a:pt x="8655" y="2042"/>
                  </a:lnTo>
                  <a:lnTo>
                    <a:pt x="8491" y="1715"/>
                  </a:lnTo>
                  <a:lnTo>
                    <a:pt x="8246" y="1430"/>
                  </a:lnTo>
                  <a:lnTo>
                    <a:pt x="7961" y="1225"/>
                  </a:lnTo>
                  <a:lnTo>
                    <a:pt x="7634" y="981"/>
                  </a:lnTo>
                  <a:lnTo>
                    <a:pt x="7471" y="817"/>
                  </a:lnTo>
                  <a:lnTo>
                    <a:pt x="7389" y="654"/>
                  </a:lnTo>
                  <a:lnTo>
                    <a:pt x="7348" y="491"/>
                  </a:lnTo>
                  <a:lnTo>
                    <a:pt x="7389" y="287"/>
                  </a:lnTo>
                  <a:lnTo>
                    <a:pt x="7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89;p46">
              <a:extLst>
                <a:ext uri="{FF2B5EF4-FFF2-40B4-BE49-F238E27FC236}">
                  <a16:creationId xmlns:a16="http://schemas.microsoft.com/office/drawing/2014/main" id="{8C6DF0DD-338E-4CF6-A6A5-7CA45EACC6F0}"/>
                </a:ext>
              </a:extLst>
            </p:cNvPr>
            <p:cNvSpPr/>
            <p:nvPr/>
          </p:nvSpPr>
          <p:spPr>
            <a:xfrm>
              <a:off x="5399975" y="2430900"/>
              <a:ext cx="14325" cy="38800"/>
            </a:xfrm>
            <a:custGeom>
              <a:avLst/>
              <a:gdLst/>
              <a:ahLst/>
              <a:cxnLst/>
              <a:rect l="l" t="t" r="r" b="b"/>
              <a:pathLst>
                <a:path w="573" h="1552" extrusionOk="0">
                  <a:moveTo>
                    <a:pt x="1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246" y="817"/>
                  </a:lnTo>
                  <a:lnTo>
                    <a:pt x="450" y="1551"/>
                  </a:lnTo>
                  <a:lnTo>
                    <a:pt x="572" y="1551"/>
                  </a:lnTo>
                  <a:lnTo>
                    <a:pt x="368" y="776"/>
                  </a:lnTo>
                  <a:lnTo>
                    <a:pt x="8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90;p46">
              <a:extLst>
                <a:ext uri="{FF2B5EF4-FFF2-40B4-BE49-F238E27FC236}">
                  <a16:creationId xmlns:a16="http://schemas.microsoft.com/office/drawing/2014/main" id="{98473D48-86C9-4400-AD72-F2D0031A4F1B}"/>
                </a:ext>
              </a:extLst>
            </p:cNvPr>
            <p:cNvSpPr/>
            <p:nvPr/>
          </p:nvSpPr>
          <p:spPr>
            <a:xfrm>
              <a:off x="5437750" y="2427825"/>
              <a:ext cx="18375" cy="41875"/>
            </a:xfrm>
            <a:custGeom>
              <a:avLst/>
              <a:gdLst/>
              <a:ahLst/>
              <a:cxnLst/>
              <a:rect l="l" t="t" r="r" b="b"/>
              <a:pathLst>
                <a:path w="735" h="1675" extrusionOk="0">
                  <a:moveTo>
                    <a:pt x="0" y="1"/>
                  </a:moveTo>
                  <a:lnTo>
                    <a:pt x="0" y="42"/>
                  </a:lnTo>
                  <a:lnTo>
                    <a:pt x="0" y="82"/>
                  </a:lnTo>
                  <a:lnTo>
                    <a:pt x="368" y="858"/>
                  </a:lnTo>
                  <a:lnTo>
                    <a:pt x="613" y="1674"/>
                  </a:lnTo>
                  <a:lnTo>
                    <a:pt x="735" y="1674"/>
                  </a:lnTo>
                  <a:lnTo>
                    <a:pt x="613" y="1266"/>
                  </a:lnTo>
                  <a:lnTo>
                    <a:pt x="449" y="817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91;p46">
              <a:extLst>
                <a:ext uri="{FF2B5EF4-FFF2-40B4-BE49-F238E27FC236}">
                  <a16:creationId xmlns:a16="http://schemas.microsoft.com/office/drawing/2014/main" id="{29060200-0139-4EA0-89A5-BDB8A1A1243C}"/>
                </a:ext>
              </a:extLst>
            </p:cNvPr>
            <p:cNvSpPr/>
            <p:nvPr/>
          </p:nvSpPr>
          <p:spPr>
            <a:xfrm>
              <a:off x="4651925" y="992975"/>
              <a:ext cx="1189975" cy="1506325"/>
            </a:xfrm>
            <a:custGeom>
              <a:avLst/>
              <a:gdLst/>
              <a:ahLst/>
              <a:cxnLst/>
              <a:rect l="l" t="t" r="r" b="b"/>
              <a:pathLst>
                <a:path w="47599" h="60253" extrusionOk="0">
                  <a:moveTo>
                    <a:pt x="9839" y="0"/>
                  </a:moveTo>
                  <a:lnTo>
                    <a:pt x="9635" y="41"/>
                  </a:lnTo>
                  <a:lnTo>
                    <a:pt x="9430" y="122"/>
                  </a:lnTo>
                  <a:lnTo>
                    <a:pt x="9267" y="204"/>
                  </a:lnTo>
                  <a:lnTo>
                    <a:pt x="9104" y="367"/>
                  </a:lnTo>
                  <a:lnTo>
                    <a:pt x="8981" y="531"/>
                  </a:lnTo>
                  <a:lnTo>
                    <a:pt x="8900" y="735"/>
                  </a:lnTo>
                  <a:lnTo>
                    <a:pt x="8655" y="1633"/>
                  </a:lnTo>
                  <a:lnTo>
                    <a:pt x="8532" y="2164"/>
                  </a:lnTo>
                  <a:lnTo>
                    <a:pt x="8410" y="2776"/>
                  </a:lnTo>
                  <a:lnTo>
                    <a:pt x="8369" y="3102"/>
                  </a:lnTo>
                  <a:lnTo>
                    <a:pt x="8328" y="3266"/>
                  </a:lnTo>
                  <a:lnTo>
                    <a:pt x="8287" y="3511"/>
                  </a:lnTo>
                  <a:lnTo>
                    <a:pt x="8206" y="4245"/>
                  </a:lnTo>
                  <a:lnTo>
                    <a:pt x="8206" y="4490"/>
                  </a:lnTo>
                  <a:lnTo>
                    <a:pt x="8165" y="5184"/>
                  </a:lnTo>
                  <a:lnTo>
                    <a:pt x="8165" y="5878"/>
                  </a:lnTo>
                  <a:lnTo>
                    <a:pt x="8165" y="6613"/>
                  </a:lnTo>
                  <a:lnTo>
                    <a:pt x="8247" y="7389"/>
                  </a:lnTo>
                  <a:lnTo>
                    <a:pt x="8247" y="7674"/>
                  </a:lnTo>
                  <a:lnTo>
                    <a:pt x="8287" y="7919"/>
                  </a:lnTo>
                  <a:lnTo>
                    <a:pt x="8328" y="8205"/>
                  </a:lnTo>
                  <a:lnTo>
                    <a:pt x="8328" y="8287"/>
                  </a:lnTo>
                  <a:lnTo>
                    <a:pt x="8410" y="8695"/>
                  </a:lnTo>
                  <a:lnTo>
                    <a:pt x="8451" y="8899"/>
                  </a:lnTo>
                  <a:lnTo>
                    <a:pt x="8492" y="9226"/>
                  </a:lnTo>
                  <a:lnTo>
                    <a:pt x="8736" y="10287"/>
                  </a:lnTo>
                  <a:lnTo>
                    <a:pt x="9022" y="11389"/>
                  </a:lnTo>
                  <a:lnTo>
                    <a:pt x="9430" y="12573"/>
                  </a:lnTo>
                  <a:lnTo>
                    <a:pt x="9920" y="13757"/>
                  </a:lnTo>
                  <a:lnTo>
                    <a:pt x="10084" y="14124"/>
                  </a:lnTo>
                  <a:lnTo>
                    <a:pt x="10492" y="15022"/>
                  </a:lnTo>
                  <a:lnTo>
                    <a:pt x="10982" y="15920"/>
                  </a:lnTo>
                  <a:lnTo>
                    <a:pt x="11186" y="16247"/>
                  </a:lnTo>
                  <a:lnTo>
                    <a:pt x="10982" y="17716"/>
                  </a:lnTo>
                  <a:lnTo>
                    <a:pt x="10410" y="21227"/>
                  </a:lnTo>
                  <a:lnTo>
                    <a:pt x="9839" y="24452"/>
                  </a:lnTo>
                  <a:lnTo>
                    <a:pt x="9512" y="26003"/>
                  </a:lnTo>
                  <a:lnTo>
                    <a:pt x="9186" y="27432"/>
                  </a:lnTo>
                  <a:lnTo>
                    <a:pt x="8900" y="28371"/>
                  </a:lnTo>
                  <a:lnTo>
                    <a:pt x="8655" y="29146"/>
                  </a:lnTo>
                  <a:lnTo>
                    <a:pt x="8410" y="29759"/>
                  </a:lnTo>
                  <a:lnTo>
                    <a:pt x="8287" y="29963"/>
                  </a:lnTo>
                  <a:lnTo>
                    <a:pt x="8165" y="30126"/>
                  </a:lnTo>
                  <a:lnTo>
                    <a:pt x="7349" y="31024"/>
                  </a:lnTo>
                  <a:lnTo>
                    <a:pt x="6083" y="32412"/>
                  </a:lnTo>
                  <a:lnTo>
                    <a:pt x="5348" y="33310"/>
                  </a:lnTo>
                  <a:lnTo>
                    <a:pt x="4573" y="34290"/>
                  </a:lnTo>
                  <a:lnTo>
                    <a:pt x="3756" y="35351"/>
                  </a:lnTo>
                  <a:lnTo>
                    <a:pt x="2981" y="36535"/>
                  </a:lnTo>
                  <a:lnTo>
                    <a:pt x="2246" y="37760"/>
                  </a:lnTo>
                  <a:lnTo>
                    <a:pt x="1878" y="38413"/>
                  </a:lnTo>
                  <a:lnTo>
                    <a:pt x="1552" y="39066"/>
                  </a:lnTo>
                  <a:lnTo>
                    <a:pt x="1225" y="39719"/>
                  </a:lnTo>
                  <a:lnTo>
                    <a:pt x="980" y="40413"/>
                  </a:lnTo>
                  <a:lnTo>
                    <a:pt x="695" y="41107"/>
                  </a:lnTo>
                  <a:lnTo>
                    <a:pt x="491" y="41801"/>
                  </a:lnTo>
                  <a:lnTo>
                    <a:pt x="327" y="42495"/>
                  </a:lnTo>
                  <a:lnTo>
                    <a:pt x="164" y="43189"/>
                  </a:lnTo>
                  <a:lnTo>
                    <a:pt x="82" y="43924"/>
                  </a:lnTo>
                  <a:lnTo>
                    <a:pt x="1" y="44618"/>
                  </a:lnTo>
                  <a:lnTo>
                    <a:pt x="1" y="45352"/>
                  </a:lnTo>
                  <a:lnTo>
                    <a:pt x="42" y="46087"/>
                  </a:lnTo>
                  <a:lnTo>
                    <a:pt x="164" y="46781"/>
                  </a:lnTo>
                  <a:lnTo>
                    <a:pt x="327" y="47516"/>
                  </a:lnTo>
                  <a:lnTo>
                    <a:pt x="735" y="48904"/>
                  </a:lnTo>
                  <a:lnTo>
                    <a:pt x="1225" y="50169"/>
                  </a:lnTo>
                  <a:lnTo>
                    <a:pt x="1756" y="51353"/>
                  </a:lnTo>
                  <a:lnTo>
                    <a:pt x="2328" y="52415"/>
                  </a:lnTo>
                  <a:lnTo>
                    <a:pt x="2899" y="53435"/>
                  </a:lnTo>
                  <a:lnTo>
                    <a:pt x="3511" y="54292"/>
                  </a:lnTo>
                  <a:lnTo>
                    <a:pt x="4124" y="55109"/>
                  </a:lnTo>
                  <a:lnTo>
                    <a:pt x="4695" y="55803"/>
                  </a:lnTo>
                  <a:lnTo>
                    <a:pt x="5267" y="56415"/>
                  </a:lnTo>
                  <a:lnTo>
                    <a:pt x="5797" y="56946"/>
                  </a:lnTo>
                  <a:lnTo>
                    <a:pt x="6287" y="57395"/>
                  </a:lnTo>
                  <a:lnTo>
                    <a:pt x="6695" y="57762"/>
                  </a:lnTo>
                  <a:lnTo>
                    <a:pt x="7308" y="58252"/>
                  </a:lnTo>
                  <a:lnTo>
                    <a:pt x="7512" y="58374"/>
                  </a:lnTo>
                  <a:lnTo>
                    <a:pt x="7267" y="58415"/>
                  </a:lnTo>
                  <a:lnTo>
                    <a:pt x="6695" y="58538"/>
                  </a:lnTo>
                  <a:lnTo>
                    <a:pt x="6328" y="58660"/>
                  </a:lnTo>
                  <a:lnTo>
                    <a:pt x="5920" y="58823"/>
                  </a:lnTo>
                  <a:lnTo>
                    <a:pt x="5552" y="59028"/>
                  </a:lnTo>
                  <a:lnTo>
                    <a:pt x="5226" y="59313"/>
                  </a:lnTo>
                  <a:lnTo>
                    <a:pt x="5226" y="59354"/>
                  </a:lnTo>
                  <a:lnTo>
                    <a:pt x="5226" y="59395"/>
                  </a:lnTo>
                  <a:lnTo>
                    <a:pt x="5307" y="59477"/>
                  </a:lnTo>
                  <a:lnTo>
                    <a:pt x="5512" y="59558"/>
                  </a:lnTo>
                  <a:lnTo>
                    <a:pt x="5797" y="59599"/>
                  </a:lnTo>
                  <a:lnTo>
                    <a:pt x="6614" y="59722"/>
                  </a:lnTo>
                  <a:lnTo>
                    <a:pt x="7716" y="59844"/>
                  </a:lnTo>
                  <a:lnTo>
                    <a:pt x="9063" y="59926"/>
                  </a:lnTo>
                  <a:lnTo>
                    <a:pt x="10573" y="60007"/>
                  </a:lnTo>
                  <a:lnTo>
                    <a:pt x="13839" y="60130"/>
                  </a:lnTo>
                  <a:lnTo>
                    <a:pt x="18860" y="60211"/>
                  </a:lnTo>
                  <a:lnTo>
                    <a:pt x="21228" y="60252"/>
                  </a:lnTo>
                  <a:lnTo>
                    <a:pt x="21514" y="60130"/>
                  </a:lnTo>
                  <a:lnTo>
                    <a:pt x="22085" y="59885"/>
                  </a:lnTo>
                  <a:lnTo>
                    <a:pt x="23024" y="59395"/>
                  </a:lnTo>
                  <a:lnTo>
                    <a:pt x="23840" y="58905"/>
                  </a:lnTo>
                  <a:lnTo>
                    <a:pt x="24779" y="58293"/>
                  </a:lnTo>
                  <a:lnTo>
                    <a:pt x="25759" y="57558"/>
                  </a:lnTo>
                  <a:lnTo>
                    <a:pt x="26861" y="56742"/>
                  </a:lnTo>
                  <a:lnTo>
                    <a:pt x="27963" y="55844"/>
                  </a:lnTo>
                  <a:lnTo>
                    <a:pt x="29066" y="54823"/>
                  </a:lnTo>
                  <a:lnTo>
                    <a:pt x="30168" y="53680"/>
                  </a:lnTo>
                  <a:lnTo>
                    <a:pt x="30698" y="53109"/>
                  </a:lnTo>
                  <a:lnTo>
                    <a:pt x="31229" y="52496"/>
                  </a:lnTo>
                  <a:lnTo>
                    <a:pt x="31637" y="52006"/>
                  </a:lnTo>
                  <a:lnTo>
                    <a:pt x="31678" y="51925"/>
                  </a:lnTo>
                  <a:lnTo>
                    <a:pt x="31923" y="53802"/>
                  </a:lnTo>
                  <a:lnTo>
                    <a:pt x="32127" y="55027"/>
                  </a:lnTo>
                  <a:lnTo>
                    <a:pt x="32331" y="56293"/>
                  </a:lnTo>
                  <a:lnTo>
                    <a:pt x="32576" y="57476"/>
                  </a:lnTo>
                  <a:lnTo>
                    <a:pt x="32862" y="58456"/>
                  </a:lnTo>
                  <a:lnTo>
                    <a:pt x="32984" y="58864"/>
                  </a:lnTo>
                  <a:lnTo>
                    <a:pt x="33148" y="59150"/>
                  </a:lnTo>
                  <a:lnTo>
                    <a:pt x="33311" y="59354"/>
                  </a:lnTo>
                  <a:lnTo>
                    <a:pt x="33393" y="59395"/>
                  </a:lnTo>
                  <a:lnTo>
                    <a:pt x="33474" y="59436"/>
                  </a:lnTo>
                  <a:lnTo>
                    <a:pt x="35025" y="59558"/>
                  </a:lnTo>
                  <a:lnTo>
                    <a:pt x="36250" y="59681"/>
                  </a:lnTo>
                  <a:lnTo>
                    <a:pt x="37556" y="59722"/>
                  </a:lnTo>
                  <a:lnTo>
                    <a:pt x="38863" y="59762"/>
                  </a:lnTo>
                  <a:lnTo>
                    <a:pt x="40006" y="59722"/>
                  </a:lnTo>
                  <a:lnTo>
                    <a:pt x="40536" y="59681"/>
                  </a:lnTo>
                  <a:lnTo>
                    <a:pt x="40945" y="59640"/>
                  </a:lnTo>
                  <a:lnTo>
                    <a:pt x="41271" y="59558"/>
                  </a:lnTo>
                  <a:lnTo>
                    <a:pt x="41475" y="59436"/>
                  </a:lnTo>
                  <a:lnTo>
                    <a:pt x="41557" y="59313"/>
                  </a:lnTo>
                  <a:lnTo>
                    <a:pt x="41639" y="59109"/>
                  </a:lnTo>
                  <a:lnTo>
                    <a:pt x="41802" y="58415"/>
                  </a:lnTo>
                  <a:lnTo>
                    <a:pt x="42047" y="57395"/>
                  </a:lnTo>
                  <a:lnTo>
                    <a:pt x="42251" y="56129"/>
                  </a:lnTo>
                  <a:lnTo>
                    <a:pt x="42496" y="54619"/>
                  </a:lnTo>
                  <a:lnTo>
                    <a:pt x="42700" y="52904"/>
                  </a:lnTo>
                  <a:lnTo>
                    <a:pt x="42945" y="51067"/>
                  </a:lnTo>
                  <a:lnTo>
                    <a:pt x="43149" y="49108"/>
                  </a:lnTo>
                  <a:lnTo>
                    <a:pt x="43312" y="47108"/>
                  </a:lnTo>
                  <a:lnTo>
                    <a:pt x="43476" y="45108"/>
                  </a:lnTo>
                  <a:lnTo>
                    <a:pt x="43598" y="43107"/>
                  </a:lnTo>
                  <a:lnTo>
                    <a:pt x="43680" y="41230"/>
                  </a:lnTo>
                  <a:lnTo>
                    <a:pt x="43761" y="39433"/>
                  </a:lnTo>
                  <a:lnTo>
                    <a:pt x="43720" y="37801"/>
                  </a:lnTo>
                  <a:lnTo>
                    <a:pt x="43680" y="36413"/>
                  </a:lnTo>
                  <a:lnTo>
                    <a:pt x="43598" y="35800"/>
                  </a:lnTo>
                  <a:lnTo>
                    <a:pt x="43516" y="35229"/>
                  </a:lnTo>
                  <a:lnTo>
                    <a:pt x="43394" y="34412"/>
                  </a:lnTo>
                  <a:lnTo>
                    <a:pt x="43271" y="33473"/>
                  </a:lnTo>
                  <a:lnTo>
                    <a:pt x="43108" y="31432"/>
                  </a:lnTo>
                  <a:lnTo>
                    <a:pt x="42945" y="29228"/>
                  </a:lnTo>
                  <a:lnTo>
                    <a:pt x="42822" y="26901"/>
                  </a:lnTo>
                  <a:lnTo>
                    <a:pt x="42700" y="23513"/>
                  </a:lnTo>
                  <a:lnTo>
                    <a:pt x="42700" y="22697"/>
                  </a:lnTo>
                  <a:lnTo>
                    <a:pt x="42618" y="18819"/>
                  </a:lnTo>
                  <a:lnTo>
                    <a:pt x="42618" y="17267"/>
                  </a:lnTo>
                  <a:lnTo>
                    <a:pt x="42741" y="16941"/>
                  </a:lnTo>
                  <a:lnTo>
                    <a:pt x="42822" y="16778"/>
                  </a:lnTo>
                  <a:lnTo>
                    <a:pt x="42945" y="16533"/>
                  </a:lnTo>
                  <a:lnTo>
                    <a:pt x="43067" y="16247"/>
                  </a:lnTo>
                  <a:lnTo>
                    <a:pt x="43720" y="14736"/>
                  </a:lnTo>
                  <a:lnTo>
                    <a:pt x="44537" y="12736"/>
                  </a:lnTo>
                  <a:lnTo>
                    <a:pt x="44659" y="12450"/>
                  </a:lnTo>
                  <a:lnTo>
                    <a:pt x="44904" y="11797"/>
                  </a:lnTo>
                  <a:lnTo>
                    <a:pt x="45108" y="11307"/>
                  </a:lnTo>
                  <a:lnTo>
                    <a:pt x="45312" y="10818"/>
                  </a:lnTo>
                  <a:lnTo>
                    <a:pt x="45598" y="10001"/>
                  </a:lnTo>
                  <a:lnTo>
                    <a:pt x="46129" y="8409"/>
                  </a:lnTo>
                  <a:lnTo>
                    <a:pt x="46660" y="6817"/>
                  </a:lnTo>
                  <a:lnTo>
                    <a:pt x="47068" y="5266"/>
                  </a:lnTo>
                  <a:lnTo>
                    <a:pt x="47394" y="3796"/>
                  </a:lnTo>
                  <a:lnTo>
                    <a:pt x="47476" y="3429"/>
                  </a:lnTo>
                  <a:lnTo>
                    <a:pt x="47476" y="3347"/>
                  </a:lnTo>
                  <a:lnTo>
                    <a:pt x="47598" y="2613"/>
                  </a:lnTo>
                  <a:lnTo>
                    <a:pt x="47598" y="2408"/>
                  </a:lnTo>
                  <a:lnTo>
                    <a:pt x="47598" y="2245"/>
                  </a:lnTo>
                  <a:lnTo>
                    <a:pt x="47517" y="2123"/>
                  </a:lnTo>
                  <a:lnTo>
                    <a:pt x="47476" y="1959"/>
                  </a:lnTo>
                  <a:lnTo>
                    <a:pt x="47354" y="1878"/>
                  </a:lnTo>
                  <a:lnTo>
                    <a:pt x="47272" y="1755"/>
                  </a:lnTo>
                  <a:lnTo>
                    <a:pt x="47109" y="1674"/>
                  </a:lnTo>
                  <a:lnTo>
                    <a:pt x="46986" y="1633"/>
                  </a:lnTo>
                  <a:lnTo>
                    <a:pt x="46782" y="1633"/>
                  </a:lnTo>
                  <a:lnTo>
                    <a:pt x="46251" y="1674"/>
                  </a:lnTo>
                  <a:lnTo>
                    <a:pt x="45312" y="1796"/>
                  </a:lnTo>
                  <a:lnTo>
                    <a:pt x="45068" y="1878"/>
                  </a:lnTo>
                  <a:lnTo>
                    <a:pt x="44904" y="1919"/>
                  </a:lnTo>
                  <a:lnTo>
                    <a:pt x="44659" y="1959"/>
                  </a:lnTo>
                  <a:lnTo>
                    <a:pt x="43802" y="2204"/>
                  </a:lnTo>
                  <a:lnTo>
                    <a:pt x="42822" y="2572"/>
                  </a:lnTo>
                  <a:lnTo>
                    <a:pt x="41843" y="3062"/>
                  </a:lnTo>
                  <a:lnTo>
                    <a:pt x="41312" y="3347"/>
                  </a:lnTo>
                  <a:lnTo>
                    <a:pt x="40781" y="3674"/>
                  </a:lnTo>
                  <a:lnTo>
                    <a:pt x="40373" y="3919"/>
                  </a:lnTo>
                  <a:lnTo>
                    <a:pt x="40128" y="4123"/>
                  </a:lnTo>
                  <a:lnTo>
                    <a:pt x="39761" y="4368"/>
                  </a:lnTo>
                  <a:lnTo>
                    <a:pt x="39393" y="4654"/>
                  </a:lnTo>
                  <a:lnTo>
                    <a:pt x="39026" y="4939"/>
                  </a:lnTo>
                  <a:lnTo>
                    <a:pt x="38454" y="5429"/>
                  </a:lnTo>
                  <a:lnTo>
                    <a:pt x="37842" y="6001"/>
                  </a:lnTo>
                  <a:lnTo>
                    <a:pt x="37271" y="6613"/>
                  </a:lnTo>
                  <a:lnTo>
                    <a:pt x="36658" y="7266"/>
                  </a:lnTo>
                  <a:lnTo>
                    <a:pt x="35352" y="6980"/>
                  </a:lnTo>
                  <a:lnTo>
                    <a:pt x="33882" y="6736"/>
                  </a:lnTo>
                  <a:lnTo>
                    <a:pt x="32086" y="6491"/>
                  </a:lnTo>
                  <a:lnTo>
                    <a:pt x="31147" y="6409"/>
                  </a:lnTo>
                  <a:lnTo>
                    <a:pt x="29637" y="6327"/>
                  </a:lnTo>
                  <a:lnTo>
                    <a:pt x="28861" y="6286"/>
                  </a:lnTo>
                  <a:lnTo>
                    <a:pt x="28086" y="6286"/>
                  </a:lnTo>
                  <a:lnTo>
                    <a:pt x="26535" y="6368"/>
                  </a:lnTo>
                  <a:lnTo>
                    <a:pt x="25310" y="6491"/>
                  </a:lnTo>
                  <a:lnTo>
                    <a:pt x="24208" y="6613"/>
                  </a:lnTo>
                  <a:lnTo>
                    <a:pt x="23187" y="6776"/>
                  </a:lnTo>
                  <a:lnTo>
                    <a:pt x="22330" y="6899"/>
                  </a:lnTo>
                  <a:lnTo>
                    <a:pt x="21105" y="7144"/>
                  </a:lnTo>
                  <a:lnTo>
                    <a:pt x="20656" y="7266"/>
                  </a:lnTo>
                  <a:lnTo>
                    <a:pt x="19962" y="6695"/>
                  </a:lnTo>
                  <a:lnTo>
                    <a:pt x="19717" y="6450"/>
                  </a:lnTo>
                  <a:lnTo>
                    <a:pt x="19677" y="6409"/>
                  </a:lnTo>
                  <a:lnTo>
                    <a:pt x="19513" y="6327"/>
                  </a:lnTo>
                  <a:lnTo>
                    <a:pt x="18452" y="5429"/>
                  </a:lnTo>
                  <a:lnTo>
                    <a:pt x="17105" y="4409"/>
                  </a:lnTo>
                  <a:lnTo>
                    <a:pt x="16901" y="4245"/>
                  </a:lnTo>
                  <a:lnTo>
                    <a:pt x="15962" y="3551"/>
                  </a:lnTo>
                  <a:lnTo>
                    <a:pt x="15513" y="3184"/>
                  </a:lnTo>
                  <a:lnTo>
                    <a:pt x="14043" y="2164"/>
                  </a:lnTo>
                  <a:lnTo>
                    <a:pt x="13104" y="1551"/>
                  </a:lnTo>
                  <a:lnTo>
                    <a:pt x="12859" y="1388"/>
                  </a:lnTo>
                  <a:lnTo>
                    <a:pt x="11921" y="816"/>
                  </a:lnTo>
                  <a:lnTo>
                    <a:pt x="11512" y="612"/>
                  </a:lnTo>
                  <a:lnTo>
                    <a:pt x="11104" y="408"/>
                  </a:lnTo>
                  <a:lnTo>
                    <a:pt x="10900" y="327"/>
                  </a:lnTo>
                  <a:lnTo>
                    <a:pt x="10329" y="82"/>
                  </a:lnTo>
                  <a:lnTo>
                    <a:pt x="10247" y="41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92;p46">
              <a:extLst>
                <a:ext uri="{FF2B5EF4-FFF2-40B4-BE49-F238E27FC236}">
                  <a16:creationId xmlns:a16="http://schemas.microsoft.com/office/drawing/2014/main" id="{DB22FF4B-1F5A-47F4-AD80-14902A0FC801}"/>
                </a:ext>
              </a:extLst>
            </p:cNvPr>
            <p:cNvSpPr/>
            <p:nvPr/>
          </p:nvSpPr>
          <p:spPr>
            <a:xfrm>
              <a:off x="4651925" y="1678750"/>
              <a:ext cx="601125" cy="820550"/>
            </a:xfrm>
            <a:custGeom>
              <a:avLst/>
              <a:gdLst/>
              <a:ahLst/>
              <a:cxnLst/>
              <a:rect l="l" t="t" r="r" b="b"/>
              <a:pathLst>
                <a:path w="24045" h="32822" extrusionOk="0">
                  <a:moveTo>
                    <a:pt x="9186" y="1"/>
                  </a:moveTo>
                  <a:lnTo>
                    <a:pt x="8900" y="940"/>
                  </a:lnTo>
                  <a:lnTo>
                    <a:pt x="8655" y="1715"/>
                  </a:lnTo>
                  <a:lnTo>
                    <a:pt x="8410" y="2328"/>
                  </a:lnTo>
                  <a:lnTo>
                    <a:pt x="8287" y="2532"/>
                  </a:lnTo>
                  <a:lnTo>
                    <a:pt x="8165" y="2695"/>
                  </a:lnTo>
                  <a:lnTo>
                    <a:pt x="7349" y="3593"/>
                  </a:lnTo>
                  <a:lnTo>
                    <a:pt x="6083" y="4981"/>
                  </a:lnTo>
                  <a:lnTo>
                    <a:pt x="5348" y="5879"/>
                  </a:lnTo>
                  <a:lnTo>
                    <a:pt x="4573" y="6859"/>
                  </a:lnTo>
                  <a:lnTo>
                    <a:pt x="3756" y="7920"/>
                  </a:lnTo>
                  <a:lnTo>
                    <a:pt x="2981" y="9104"/>
                  </a:lnTo>
                  <a:lnTo>
                    <a:pt x="2246" y="10329"/>
                  </a:lnTo>
                  <a:lnTo>
                    <a:pt x="1878" y="10982"/>
                  </a:lnTo>
                  <a:lnTo>
                    <a:pt x="1552" y="11635"/>
                  </a:lnTo>
                  <a:lnTo>
                    <a:pt x="1225" y="12288"/>
                  </a:lnTo>
                  <a:lnTo>
                    <a:pt x="980" y="12982"/>
                  </a:lnTo>
                  <a:lnTo>
                    <a:pt x="695" y="13676"/>
                  </a:lnTo>
                  <a:lnTo>
                    <a:pt x="491" y="14370"/>
                  </a:lnTo>
                  <a:lnTo>
                    <a:pt x="327" y="15064"/>
                  </a:lnTo>
                  <a:lnTo>
                    <a:pt x="164" y="15758"/>
                  </a:lnTo>
                  <a:lnTo>
                    <a:pt x="82" y="16493"/>
                  </a:lnTo>
                  <a:lnTo>
                    <a:pt x="1" y="17187"/>
                  </a:lnTo>
                  <a:lnTo>
                    <a:pt x="1" y="17921"/>
                  </a:lnTo>
                  <a:lnTo>
                    <a:pt x="42" y="18656"/>
                  </a:lnTo>
                  <a:lnTo>
                    <a:pt x="164" y="19350"/>
                  </a:lnTo>
                  <a:lnTo>
                    <a:pt x="327" y="20085"/>
                  </a:lnTo>
                  <a:lnTo>
                    <a:pt x="654" y="21146"/>
                  </a:lnTo>
                  <a:lnTo>
                    <a:pt x="980" y="22167"/>
                  </a:lnTo>
                  <a:lnTo>
                    <a:pt x="1389" y="23106"/>
                  </a:lnTo>
                  <a:lnTo>
                    <a:pt x="1797" y="24004"/>
                  </a:lnTo>
                  <a:lnTo>
                    <a:pt x="2205" y="24820"/>
                  </a:lnTo>
                  <a:lnTo>
                    <a:pt x="2654" y="25596"/>
                  </a:lnTo>
                  <a:lnTo>
                    <a:pt x="3144" y="26331"/>
                  </a:lnTo>
                  <a:lnTo>
                    <a:pt x="3593" y="26984"/>
                  </a:lnTo>
                  <a:lnTo>
                    <a:pt x="4042" y="27596"/>
                  </a:lnTo>
                  <a:lnTo>
                    <a:pt x="4491" y="28168"/>
                  </a:lnTo>
                  <a:lnTo>
                    <a:pt x="5389" y="29106"/>
                  </a:lnTo>
                  <a:lnTo>
                    <a:pt x="6165" y="29882"/>
                  </a:lnTo>
                  <a:lnTo>
                    <a:pt x="6777" y="30413"/>
                  </a:lnTo>
                  <a:lnTo>
                    <a:pt x="7308" y="30821"/>
                  </a:lnTo>
                  <a:lnTo>
                    <a:pt x="7512" y="30943"/>
                  </a:lnTo>
                  <a:lnTo>
                    <a:pt x="7267" y="30984"/>
                  </a:lnTo>
                  <a:lnTo>
                    <a:pt x="6695" y="31107"/>
                  </a:lnTo>
                  <a:lnTo>
                    <a:pt x="6328" y="31229"/>
                  </a:lnTo>
                  <a:lnTo>
                    <a:pt x="5920" y="31392"/>
                  </a:lnTo>
                  <a:lnTo>
                    <a:pt x="5552" y="31597"/>
                  </a:lnTo>
                  <a:lnTo>
                    <a:pt x="5226" y="31882"/>
                  </a:lnTo>
                  <a:lnTo>
                    <a:pt x="5226" y="31923"/>
                  </a:lnTo>
                  <a:lnTo>
                    <a:pt x="5226" y="31964"/>
                  </a:lnTo>
                  <a:lnTo>
                    <a:pt x="5307" y="32046"/>
                  </a:lnTo>
                  <a:lnTo>
                    <a:pt x="5512" y="32127"/>
                  </a:lnTo>
                  <a:lnTo>
                    <a:pt x="5797" y="32168"/>
                  </a:lnTo>
                  <a:lnTo>
                    <a:pt x="6614" y="32291"/>
                  </a:lnTo>
                  <a:lnTo>
                    <a:pt x="7716" y="32413"/>
                  </a:lnTo>
                  <a:lnTo>
                    <a:pt x="9063" y="32495"/>
                  </a:lnTo>
                  <a:lnTo>
                    <a:pt x="10573" y="32576"/>
                  </a:lnTo>
                  <a:lnTo>
                    <a:pt x="13839" y="32699"/>
                  </a:lnTo>
                  <a:lnTo>
                    <a:pt x="14043" y="32699"/>
                  </a:lnTo>
                  <a:lnTo>
                    <a:pt x="18901" y="32780"/>
                  </a:lnTo>
                  <a:lnTo>
                    <a:pt x="21228" y="32821"/>
                  </a:lnTo>
                  <a:lnTo>
                    <a:pt x="21514" y="32699"/>
                  </a:lnTo>
                  <a:lnTo>
                    <a:pt x="22085" y="32454"/>
                  </a:lnTo>
                  <a:lnTo>
                    <a:pt x="22085" y="32372"/>
                  </a:lnTo>
                  <a:lnTo>
                    <a:pt x="22371" y="29229"/>
                  </a:lnTo>
                  <a:lnTo>
                    <a:pt x="22657" y="26086"/>
                  </a:lnTo>
                  <a:lnTo>
                    <a:pt x="22902" y="23677"/>
                  </a:lnTo>
                  <a:lnTo>
                    <a:pt x="23187" y="21310"/>
                  </a:lnTo>
                  <a:lnTo>
                    <a:pt x="23514" y="18942"/>
                  </a:lnTo>
                  <a:lnTo>
                    <a:pt x="23840" y="16534"/>
                  </a:lnTo>
                  <a:lnTo>
                    <a:pt x="24004" y="15431"/>
                  </a:lnTo>
                  <a:lnTo>
                    <a:pt x="24045" y="14860"/>
                  </a:lnTo>
                  <a:lnTo>
                    <a:pt x="24045" y="14288"/>
                  </a:lnTo>
                  <a:lnTo>
                    <a:pt x="24004" y="13758"/>
                  </a:lnTo>
                  <a:lnTo>
                    <a:pt x="23922" y="13186"/>
                  </a:lnTo>
                  <a:lnTo>
                    <a:pt x="23759" y="12696"/>
                  </a:lnTo>
                  <a:lnTo>
                    <a:pt x="23514" y="12206"/>
                  </a:lnTo>
                  <a:lnTo>
                    <a:pt x="23351" y="11921"/>
                  </a:lnTo>
                  <a:lnTo>
                    <a:pt x="23187" y="11676"/>
                  </a:lnTo>
                  <a:lnTo>
                    <a:pt x="22738" y="11268"/>
                  </a:lnTo>
                  <a:lnTo>
                    <a:pt x="22289" y="10859"/>
                  </a:lnTo>
                  <a:lnTo>
                    <a:pt x="21799" y="10451"/>
                  </a:lnTo>
                  <a:lnTo>
                    <a:pt x="19799" y="8941"/>
                  </a:lnTo>
                  <a:lnTo>
                    <a:pt x="17799" y="7430"/>
                  </a:lnTo>
                  <a:lnTo>
                    <a:pt x="15758" y="5961"/>
                  </a:lnTo>
                  <a:lnTo>
                    <a:pt x="13676" y="4491"/>
                  </a:lnTo>
                  <a:lnTo>
                    <a:pt x="12778" y="3879"/>
                  </a:lnTo>
                  <a:lnTo>
                    <a:pt x="11921" y="3226"/>
                  </a:lnTo>
                  <a:lnTo>
                    <a:pt x="11063" y="2532"/>
                  </a:lnTo>
                  <a:lnTo>
                    <a:pt x="10655" y="2164"/>
                  </a:lnTo>
                  <a:lnTo>
                    <a:pt x="10247" y="1756"/>
                  </a:lnTo>
                  <a:lnTo>
                    <a:pt x="9961" y="1389"/>
                  </a:lnTo>
                  <a:lnTo>
                    <a:pt x="9675" y="940"/>
                  </a:lnTo>
                  <a:lnTo>
                    <a:pt x="9186" y="1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93;p46">
              <a:extLst>
                <a:ext uri="{FF2B5EF4-FFF2-40B4-BE49-F238E27FC236}">
                  <a16:creationId xmlns:a16="http://schemas.microsoft.com/office/drawing/2014/main" id="{74544E5A-286C-4A3C-8947-936FCFCB5B8E}"/>
                </a:ext>
              </a:extLst>
            </p:cNvPr>
            <p:cNvSpPr/>
            <p:nvPr/>
          </p:nvSpPr>
          <p:spPr>
            <a:xfrm>
              <a:off x="5432650" y="1665500"/>
              <a:ext cx="313325" cy="821550"/>
            </a:xfrm>
            <a:custGeom>
              <a:avLst/>
              <a:gdLst/>
              <a:ahLst/>
              <a:cxnLst/>
              <a:rect l="l" t="t" r="r" b="b"/>
              <a:pathLst>
                <a:path w="12533" h="32862" extrusionOk="0">
                  <a:moveTo>
                    <a:pt x="11593" y="0"/>
                  </a:moveTo>
                  <a:lnTo>
                    <a:pt x="11593" y="41"/>
                  </a:lnTo>
                  <a:lnTo>
                    <a:pt x="10940" y="1143"/>
                  </a:lnTo>
                  <a:lnTo>
                    <a:pt x="10287" y="2245"/>
                  </a:lnTo>
                  <a:lnTo>
                    <a:pt x="9675" y="3348"/>
                  </a:lnTo>
                  <a:lnTo>
                    <a:pt x="9103" y="4491"/>
                  </a:lnTo>
                  <a:lnTo>
                    <a:pt x="8573" y="5634"/>
                  </a:lnTo>
                  <a:lnTo>
                    <a:pt x="8042" y="6817"/>
                  </a:lnTo>
                  <a:lnTo>
                    <a:pt x="7593" y="8001"/>
                  </a:lnTo>
                  <a:lnTo>
                    <a:pt x="7144" y="9185"/>
                  </a:lnTo>
                  <a:lnTo>
                    <a:pt x="6654" y="10573"/>
                  </a:lnTo>
                  <a:lnTo>
                    <a:pt x="6164" y="11961"/>
                  </a:lnTo>
                  <a:lnTo>
                    <a:pt x="5266" y="14737"/>
                  </a:lnTo>
                  <a:lnTo>
                    <a:pt x="4450" y="17268"/>
                  </a:lnTo>
                  <a:lnTo>
                    <a:pt x="4001" y="18533"/>
                  </a:lnTo>
                  <a:lnTo>
                    <a:pt x="3511" y="19758"/>
                  </a:lnTo>
                  <a:lnTo>
                    <a:pt x="2980" y="20982"/>
                  </a:lnTo>
                  <a:lnTo>
                    <a:pt x="2368" y="22166"/>
                  </a:lnTo>
                  <a:lnTo>
                    <a:pt x="2041" y="22738"/>
                  </a:lnTo>
                  <a:lnTo>
                    <a:pt x="1674" y="23309"/>
                  </a:lnTo>
                  <a:lnTo>
                    <a:pt x="1306" y="23881"/>
                  </a:lnTo>
                  <a:lnTo>
                    <a:pt x="898" y="24411"/>
                  </a:lnTo>
                  <a:lnTo>
                    <a:pt x="449" y="24983"/>
                  </a:lnTo>
                  <a:lnTo>
                    <a:pt x="0" y="25595"/>
                  </a:lnTo>
                  <a:lnTo>
                    <a:pt x="408" y="25105"/>
                  </a:lnTo>
                  <a:lnTo>
                    <a:pt x="449" y="25024"/>
                  </a:lnTo>
                  <a:lnTo>
                    <a:pt x="612" y="26289"/>
                  </a:lnTo>
                  <a:lnTo>
                    <a:pt x="857" y="27963"/>
                  </a:lnTo>
                  <a:lnTo>
                    <a:pt x="1143" y="29555"/>
                  </a:lnTo>
                  <a:lnTo>
                    <a:pt x="1306" y="30330"/>
                  </a:lnTo>
                  <a:lnTo>
                    <a:pt x="1470" y="31024"/>
                  </a:lnTo>
                  <a:lnTo>
                    <a:pt x="1633" y="31637"/>
                  </a:lnTo>
                  <a:lnTo>
                    <a:pt x="1837" y="32086"/>
                  </a:lnTo>
                  <a:lnTo>
                    <a:pt x="1919" y="32249"/>
                  </a:lnTo>
                  <a:lnTo>
                    <a:pt x="2041" y="32412"/>
                  </a:lnTo>
                  <a:lnTo>
                    <a:pt x="2123" y="32494"/>
                  </a:lnTo>
                  <a:lnTo>
                    <a:pt x="2245" y="32535"/>
                  </a:lnTo>
                  <a:lnTo>
                    <a:pt x="3796" y="32657"/>
                  </a:lnTo>
                  <a:lnTo>
                    <a:pt x="5021" y="32780"/>
                  </a:lnTo>
                  <a:lnTo>
                    <a:pt x="6327" y="32821"/>
                  </a:lnTo>
                  <a:lnTo>
                    <a:pt x="7634" y="32861"/>
                  </a:lnTo>
                  <a:lnTo>
                    <a:pt x="8777" y="32821"/>
                  </a:lnTo>
                  <a:lnTo>
                    <a:pt x="9307" y="32780"/>
                  </a:lnTo>
                  <a:lnTo>
                    <a:pt x="9716" y="32739"/>
                  </a:lnTo>
                  <a:lnTo>
                    <a:pt x="10042" y="32657"/>
                  </a:lnTo>
                  <a:lnTo>
                    <a:pt x="10246" y="32535"/>
                  </a:lnTo>
                  <a:lnTo>
                    <a:pt x="10328" y="32412"/>
                  </a:lnTo>
                  <a:lnTo>
                    <a:pt x="10410" y="32167"/>
                  </a:lnTo>
                  <a:lnTo>
                    <a:pt x="10614" y="31392"/>
                  </a:lnTo>
                  <a:lnTo>
                    <a:pt x="10859" y="30208"/>
                  </a:lnTo>
                  <a:lnTo>
                    <a:pt x="11104" y="28779"/>
                  </a:lnTo>
                  <a:lnTo>
                    <a:pt x="11348" y="27065"/>
                  </a:lnTo>
                  <a:lnTo>
                    <a:pt x="11593" y="25146"/>
                  </a:lnTo>
                  <a:lnTo>
                    <a:pt x="11838" y="23105"/>
                  </a:lnTo>
                  <a:lnTo>
                    <a:pt x="12042" y="20942"/>
                  </a:lnTo>
                  <a:lnTo>
                    <a:pt x="12206" y="19105"/>
                  </a:lnTo>
                  <a:lnTo>
                    <a:pt x="12328" y="17268"/>
                  </a:lnTo>
                  <a:lnTo>
                    <a:pt x="12410" y="15472"/>
                  </a:lnTo>
                  <a:lnTo>
                    <a:pt x="12491" y="13716"/>
                  </a:lnTo>
                  <a:lnTo>
                    <a:pt x="12532" y="12124"/>
                  </a:lnTo>
                  <a:lnTo>
                    <a:pt x="12491" y="10655"/>
                  </a:lnTo>
                  <a:lnTo>
                    <a:pt x="12410" y="9389"/>
                  </a:lnTo>
                  <a:lnTo>
                    <a:pt x="12287" y="8328"/>
                  </a:lnTo>
                  <a:lnTo>
                    <a:pt x="12165" y="7511"/>
                  </a:lnTo>
                  <a:lnTo>
                    <a:pt x="12042" y="6572"/>
                  </a:lnTo>
                  <a:lnTo>
                    <a:pt x="11879" y="4531"/>
                  </a:lnTo>
                  <a:lnTo>
                    <a:pt x="11716" y="2327"/>
                  </a:lnTo>
                  <a:lnTo>
                    <a:pt x="11593" y="0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94;p46">
              <a:extLst>
                <a:ext uri="{FF2B5EF4-FFF2-40B4-BE49-F238E27FC236}">
                  <a16:creationId xmlns:a16="http://schemas.microsoft.com/office/drawing/2014/main" id="{B0F1C507-BC60-4E09-9035-EAF9527B91D1}"/>
                </a:ext>
              </a:extLst>
            </p:cNvPr>
            <p:cNvSpPr/>
            <p:nvPr/>
          </p:nvSpPr>
          <p:spPr>
            <a:xfrm>
              <a:off x="4856025" y="992975"/>
              <a:ext cx="460300" cy="607225"/>
            </a:xfrm>
            <a:custGeom>
              <a:avLst/>
              <a:gdLst/>
              <a:ahLst/>
              <a:cxnLst/>
              <a:rect l="l" t="t" r="r" b="b"/>
              <a:pathLst>
                <a:path w="18412" h="24289" extrusionOk="0">
                  <a:moveTo>
                    <a:pt x="1675" y="0"/>
                  </a:moveTo>
                  <a:lnTo>
                    <a:pt x="1471" y="41"/>
                  </a:lnTo>
                  <a:lnTo>
                    <a:pt x="1266" y="122"/>
                  </a:lnTo>
                  <a:lnTo>
                    <a:pt x="1103" y="204"/>
                  </a:lnTo>
                  <a:lnTo>
                    <a:pt x="940" y="367"/>
                  </a:lnTo>
                  <a:lnTo>
                    <a:pt x="817" y="531"/>
                  </a:lnTo>
                  <a:lnTo>
                    <a:pt x="736" y="735"/>
                  </a:lnTo>
                  <a:lnTo>
                    <a:pt x="491" y="1633"/>
                  </a:lnTo>
                  <a:lnTo>
                    <a:pt x="368" y="2164"/>
                  </a:lnTo>
                  <a:lnTo>
                    <a:pt x="246" y="2776"/>
                  </a:lnTo>
                  <a:lnTo>
                    <a:pt x="205" y="3102"/>
                  </a:lnTo>
                  <a:lnTo>
                    <a:pt x="164" y="3266"/>
                  </a:lnTo>
                  <a:lnTo>
                    <a:pt x="123" y="3511"/>
                  </a:lnTo>
                  <a:lnTo>
                    <a:pt x="42" y="4245"/>
                  </a:lnTo>
                  <a:lnTo>
                    <a:pt x="42" y="4490"/>
                  </a:lnTo>
                  <a:lnTo>
                    <a:pt x="1" y="5184"/>
                  </a:lnTo>
                  <a:lnTo>
                    <a:pt x="1" y="5878"/>
                  </a:lnTo>
                  <a:lnTo>
                    <a:pt x="1" y="6613"/>
                  </a:lnTo>
                  <a:lnTo>
                    <a:pt x="83" y="7389"/>
                  </a:lnTo>
                  <a:lnTo>
                    <a:pt x="83" y="7674"/>
                  </a:lnTo>
                  <a:lnTo>
                    <a:pt x="123" y="7919"/>
                  </a:lnTo>
                  <a:lnTo>
                    <a:pt x="164" y="8205"/>
                  </a:lnTo>
                  <a:lnTo>
                    <a:pt x="164" y="8287"/>
                  </a:lnTo>
                  <a:lnTo>
                    <a:pt x="246" y="8695"/>
                  </a:lnTo>
                  <a:lnTo>
                    <a:pt x="287" y="8899"/>
                  </a:lnTo>
                  <a:lnTo>
                    <a:pt x="328" y="9226"/>
                  </a:lnTo>
                  <a:lnTo>
                    <a:pt x="572" y="10287"/>
                  </a:lnTo>
                  <a:lnTo>
                    <a:pt x="858" y="11389"/>
                  </a:lnTo>
                  <a:lnTo>
                    <a:pt x="1266" y="12573"/>
                  </a:lnTo>
                  <a:lnTo>
                    <a:pt x="1756" y="13757"/>
                  </a:lnTo>
                  <a:lnTo>
                    <a:pt x="1920" y="14124"/>
                  </a:lnTo>
                  <a:lnTo>
                    <a:pt x="2328" y="15022"/>
                  </a:lnTo>
                  <a:lnTo>
                    <a:pt x="2818" y="15920"/>
                  </a:lnTo>
                  <a:lnTo>
                    <a:pt x="3022" y="16247"/>
                  </a:lnTo>
                  <a:lnTo>
                    <a:pt x="2818" y="17716"/>
                  </a:lnTo>
                  <a:lnTo>
                    <a:pt x="2246" y="21227"/>
                  </a:lnTo>
                  <a:lnTo>
                    <a:pt x="2858" y="21023"/>
                  </a:lnTo>
                  <a:lnTo>
                    <a:pt x="3512" y="20901"/>
                  </a:lnTo>
                  <a:lnTo>
                    <a:pt x="3797" y="20860"/>
                  </a:lnTo>
                  <a:lnTo>
                    <a:pt x="4124" y="20819"/>
                  </a:lnTo>
                  <a:lnTo>
                    <a:pt x="4410" y="20860"/>
                  </a:lnTo>
                  <a:lnTo>
                    <a:pt x="4736" y="20941"/>
                  </a:lnTo>
                  <a:lnTo>
                    <a:pt x="4940" y="21023"/>
                  </a:lnTo>
                  <a:lnTo>
                    <a:pt x="5144" y="21145"/>
                  </a:lnTo>
                  <a:lnTo>
                    <a:pt x="5553" y="21431"/>
                  </a:lnTo>
                  <a:lnTo>
                    <a:pt x="6287" y="22125"/>
                  </a:lnTo>
                  <a:lnTo>
                    <a:pt x="6981" y="22656"/>
                  </a:lnTo>
                  <a:lnTo>
                    <a:pt x="7675" y="23146"/>
                  </a:lnTo>
                  <a:lnTo>
                    <a:pt x="8451" y="23554"/>
                  </a:lnTo>
                  <a:lnTo>
                    <a:pt x="9267" y="23880"/>
                  </a:lnTo>
                  <a:lnTo>
                    <a:pt x="10084" y="24125"/>
                  </a:lnTo>
                  <a:lnTo>
                    <a:pt x="10492" y="24207"/>
                  </a:lnTo>
                  <a:lnTo>
                    <a:pt x="10941" y="24248"/>
                  </a:lnTo>
                  <a:lnTo>
                    <a:pt x="11349" y="24289"/>
                  </a:lnTo>
                  <a:lnTo>
                    <a:pt x="11798" y="24289"/>
                  </a:lnTo>
                  <a:lnTo>
                    <a:pt x="12207" y="24248"/>
                  </a:lnTo>
                  <a:lnTo>
                    <a:pt x="12656" y="24207"/>
                  </a:lnTo>
                  <a:lnTo>
                    <a:pt x="13064" y="24125"/>
                  </a:lnTo>
                  <a:lnTo>
                    <a:pt x="13472" y="24044"/>
                  </a:lnTo>
                  <a:lnTo>
                    <a:pt x="13880" y="23921"/>
                  </a:lnTo>
                  <a:lnTo>
                    <a:pt x="14288" y="23758"/>
                  </a:lnTo>
                  <a:lnTo>
                    <a:pt x="14697" y="23554"/>
                  </a:lnTo>
                  <a:lnTo>
                    <a:pt x="15064" y="23350"/>
                  </a:lnTo>
                  <a:lnTo>
                    <a:pt x="15431" y="23105"/>
                  </a:lnTo>
                  <a:lnTo>
                    <a:pt x="15758" y="22860"/>
                  </a:lnTo>
                  <a:lnTo>
                    <a:pt x="16085" y="22574"/>
                  </a:lnTo>
                  <a:lnTo>
                    <a:pt x="16411" y="22248"/>
                  </a:lnTo>
                  <a:lnTo>
                    <a:pt x="16697" y="21921"/>
                  </a:lnTo>
                  <a:lnTo>
                    <a:pt x="16942" y="21594"/>
                  </a:lnTo>
                  <a:lnTo>
                    <a:pt x="17187" y="21227"/>
                  </a:lnTo>
                  <a:lnTo>
                    <a:pt x="17391" y="20860"/>
                  </a:lnTo>
                  <a:lnTo>
                    <a:pt x="17554" y="20451"/>
                  </a:lnTo>
                  <a:lnTo>
                    <a:pt x="17717" y="20043"/>
                  </a:lnTo>
                  <a:lnTo>
                    <a:pt x="17922" y="19308"/>
                  </a:lnTo>
                  <a:lnTo>
                    <a:pt x="18003" y="18574"/>
                  </a:lnTo>
                  <a:lnTo>
                    <a:pt x="18044" y="17798"/>
                  </a:lnTo>
                  <a:lnTo>
                    <a:pt x="18085" y="17022"/>
                  </a:lnTo>
                  <a:lnTo>
                    <a:pt x="18371" y="7797"/>
                  </a:lnTo>
                  <a:lnTo>
                    <a:pt x="18411" y="7103"/>
                  </a:lnTo>
                  <a:lnTo>
                    <a:pt x="18371" y="6368"/>
                  </a:lnTo>
                  <a:lnTo>
                    <a:pt x="17146" y="6491"/>
                  </a:lnTo>
                  <a:lnTo>
                    <a:pt x="16044" y="6613"/>
                  </a:lnTo>
                  <a:lnTo>
                    <a:pt x="15023" y="6776"/>
                  </a:lnTo>
                  <a:lnTo>
                    <a:pt x="14166" y="6899"/>
                  </a:lnTo>
                  <a:lnTo>
                    <a:pt x="12941" y="7144"/>
                  </a:lnTo>
                  <a:lnTo>
                    <a:pt x="12492" y="7266"/>
                  </a:lnTo>
                  <a:lnTo>
                    <a:pt x="11798" y="6695"/>
                  </a:lnTo>
                  <a:lnTo>
                    <a:pt x="11553" y="6450"/>
                  </a:lnTo>
                  <a:lnTo>
                    <a:pt x="11513" y="6409"/>
                  </a:lnTo>
                  <a:lnTo>
                    <a:pt x="11349" y="6327"/>
                  </a:lnTo>
                  <a:lnTo>
                    <a:pt x="10288" y="5429"/>
                  </a:lnTo>
                  <a:lnTo>
                    <a:pt x="8941" y="4409"/>
                  </a:lnTo>
                  <a:lnTo>
                    <a:pt x="8737" y="4245"/>
                  </a:lnTo>
                  <a:lnTo>
                    <a:pt x="7798" y="3551"/>
                  </a:lnTo>
                  <a:lnTo>
                    <a:pt x="7349" y="3184"/>
                  </a:lnTo>
                  <a:lnTo>
                    <a:pt x="5879" y="2164"/>
                  </a:lnTo>
                  <a:lnTo>
                    <a:pt x="4940" y="1551"/>
                  </a:lnTo>
                  <a:lnTo>
                    <a:pt x="4695" y="1388"/>
                  </a:lnTo>
                  <a:lnTo>
                    <a:pt x="3757" y="816"/>
                  </a:lnTo>
                  <a:lnTo>
                    <a:pt x="3348" y="612"/>
                  </a:lnTo>
                  <a:lnTo>
                    <a:pt x="2940" y="408"/>
                  </a:lnTo>
                  <a:lnTo>
                    <a:pt x="2736" y="327"/>
                  </a:lnTo>
                  <a:lnTo>
                    <a:pt x="2165" y="82"/>
                  </a:lnTo>
                  <a:lnTo>
                    <a:pt x="2124" y="41"/>
                  </a:lnTo>
                  <a:lnTo>
                    <a:pt x="2083" y="41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95;p46">
              <a:extLst>
                <a:ext uri="{FF2B5EF4-FFF2-40B4-BE49-F238E27FC236}">
                  <a16:creationId xmlns:a16="http://schemas.microsoft.com/office/drawing/2014/main" id="{DF2303A8-DEBD-4174-BA3C-6F553725AF7C}"/>
                </a:ext>
              </a:extLst>
            </p:cNvPr>
            <p:cNvSpPr/>
            <p:nvPr/>
          </p:nvSpPr>
          <p:spPr>
            <a:xfrm>
              <a:off x="5454075" y="1033775"/>
              <a:ext cx="387825" cy="532750"/>
            </a:xfrm>
            <a:custGeom>
              <a:avLst/>
              <a:gdLst/>
              <a:ahLst/>
              <a:cxnLst/>
              <a:rect l="l" t="t" r="r" b="b"/>
              <a:pathLst>
                <a:path w="15513" h="21310" extrusionOk="0">
                  <a:moveTo>
                    <a:pt x="14696" y="1"/>
                  </a:moveTo>
                  <a:lnTo>
                    <a:pt x="14165" y="42"/>
                  </a:lnTo>
                  <a:lnTo>
                    <a:pt x="13226" y="164"/>
                  </a:lnTo>
                  <a:lnTo>
                    <a:pt x="12982" y="246"/>
                  </a:lnTo>
                  <a:lnTo>
                    <a:pt x="12818" y="287"/>
                  </a:lnTo>
                  <a:lnTo>
                    <a:pt x="12573" y="327"/>
                  </a:lnTo>
                  <a:lnTo>
                    <a:pt x="11716" y="572"/>
                  </a:lnTo>
                  <a:lnTo>
                    <a:pt x="10736" y="940"/>
                  </a:lnTo>
                  <a:lnTo>
                    <a:pt x="9757" y="1430"/>
                  </a:lnTo>
                  <a:lnTo>
                    <a:pt x="9226" y="1715"/>
                  </a:lnTo>
                  <a:lnTo>
                    <a:pt x="8695" y="2042"/>
                  </a:lnTo>
                  <a:lnTo>
                    <a:pt x="8287" y="2287"/>
                  </a:lnTo>
                  <a:lnTo>
                    <a:pt x="8042" y="2491"/>
                  </a:lnTo>
                  <a:lnTo>
                    <a:pt x="7675" y="2736"/>
                  </a:lnTo>
                  <a:lnTo>
                    <a:pt x="7307" y="3022"/>
                  </a:lnTo>
                  <a:lnTo>
                    <a:pt x="6940" y="3307"/>
                  </a:lnTo>
                  <a:lnTo>
                    <a:pt x="6368" y="3797"/>
                  </a:lnTo>
                  <a:lnTo>
                    <a:pt x="5756" y="4369"/>
                  </a:lnTo>
                  <a:lnTo>
                    <a:pt x="5185" y="4981"/>
                  </a:lnTo>
                  <a:lnTo>
                    <a:pt x="4572" y="5634"/>
                  </a:lnTo>
                  <a:lnTo>
                    <a:pt x="3266" y="5348"/>
                  </a:lnTo>
                  <a:lnTo>
                    <a:pt x="1796" y="5104"/>
                  </a:lnTo>
                  <a:lnTo>
                    <a:pt x="0" y="4859"/>
                  </a:lnTo>
                  <a:lnTo>
                    <a:pt x="82" y="6165"/>
                  </a:lnTo>
                  <a:lnTo>
                    <a:pt x="245" y="7471"/>
                  </a:lnTo>
                  <a:lnTo>
                    <a:pt x="613" y="10084"/>
                  </a:lnTo>
                  <a:lnTo>
                    <a:pt x="1103" y="13227"/>
                  </a:lnTo>
                  <a:lnTo>
                    <a:pt x="1715" y="16370"/>
                  </a:lnTo>
                  <a:lnTo>
                    <a:pt x="1878" y="17227"/>
                  </a:lnTo>
                  <a:lnTo>
                    <a:pt x="2123" y="18003"/>
                  </a:lnTo>
                  <a:lnTo>
                    <a:pt x="2286" y="18411"/>
                  </a:lnTo>
                  <a:lnTo>
                    <a:pt x="2450" y="18779"/>
                  </a:lnTo>
                  <a:lnTo>
                    <a:pt x="2695" y="19105"/>
                  </a:lnTo>
                  <a:lnTo>
                    <a:pt x="2939" y="19432"/>
                  </a:lnTo>
                  <a:lnTo>
                    <a:pt x="3266" y="19718"/>
                  </a:lnTo>
                  <a:lnTo>
                    <a:pt x="3593" y="19962"/>
                  </a:lnTo>
                  <a:lnTo>
                    <a:pt x="3960" y="20167"/>
                  </a:lnTo>
                  <a:lnTo>
                    <a:pt x="4327" y="20330"/>
                  </a:lnTo>
                  <a:lnTo>
                    <a:pt x="4736" y="20493"/>
                  </a:lnTo>
                  <a:lnTo>
                    <a:pt x="5144" y="20616"/>
                  </a:lnTo>
                  <a:lnTo>
                    <a:pt x="5960" y="20820"/>
                  </a:lnTo>
                  <a:lnTo>
                    <a:pt x="6940" y="21065"/>
                  </a:lnTo>
                  <a:lnTo>
                    <a:pt x="7961" y="21228"/>
                  </a:lnTo>
                  <a:lnTo>
                    <a:pt x="8450" y="21269"/>
                  </a:lnTo>
                  <a:lnTo>
                    <a:pt x="8981" y="21310"/>
                  </a:lnTo>
                  <a:lnTo>
                    <a:pt x="9471" y="21269"/>
                  </a:lnTo>
                  <a:lnTo>
                    <a:pt x="10002" y="21228"/>
                  </a:lnTo>
                  <a:lnTo>
                    <a:pt x="10614" y="21065"/>
                  </a:lnTo>
                  <a:lnTo>
                    <a:pt x="10532" y="17187"/>
                  </a:lnTo>
                  <a:lnTo>
                    <a:pt x="10532" y="15635"/>
                  </a:lnTo>
                  <a:lnTo>
                    <a:pt x="10655" y="15309"/>
                  </a:lnTo>
                  <a:lnTo>
                    <a:pt x="10736" y="15146"/>
                  </a:lnTo>
                  <a:lnTo>
                    <a:pt x="10859" y="14901"/>
                  </a:lnTo>
                  <a:lnTo>
                    <a:pt x="10981" y="14615"/>
                  </a:lnTo>
                  <a:lnTo>
                    <a:pt x="11634" y="13104"/>
                  </a:lnTo>
                  <a:lnTo>
                    <a:pt x="12451" y="11104"/>
                  </a:lnTo>
                  <a:lnTo>
                    <a:pt x="12573" y="10818"/>
                  </a:lnTo>
                  <a:lnTo>
                    <a:pt x="12818" y="10165"/>
                  </a:lnTo>
                  <a:lnTo>
                    <a:pt x="13022" y="9675"/>
                  </a:lnTo>
                  <a:lnTo>
                    <a:pt x="13226" y="9186"/>
                  </a:lnTo>
                  <a:lnTo>
                    <a:pt x="13512" y="8369"/>
                  </a:lnTo>
                  <a:lnTo>
                    <a:pt x="14043" y="6777"/>
                  </a:lnTo>
                  <a:lnTo>
                    <a:pt x="14574" y="5185"/>
                  </a:lnTo>
                  <a:lnTo>
                    <a:pt x="14982" y="3634"/>
                  </a:lnTo>
                  <a:lnTo>
                    <a:pt x="15308" y="2164"/>
                  </a:lnTo>
                  <a:lnTo>
                    <a:pt x="15390" y="1797"/>
                  </a:lnTo>
                  <a:lnTo>
                    <a:pt x="15390" y="1715"/>
                  </a:lnTo>
                  <a:lnTo>
                    <a:pt x="15512" y="981"/>
                  </a:lnTo>
                  <a:lnTo>
                    <a:pt x="15512" y="858"/>
                  </a:lnTo>
                  <a:lnTo>
                    <a:pt x="15512" y="776"/>
                  </a:lnTo>
                  <a:lnTo>
                    <a:pt x="15512" y="613"/>
                  </a:lnTo>
                  <a:lnTo>
                    <a:pt x="15431" y="491"/>
                  </a:lnTo>
                  <a:lnTo>
                    <a:pt x="15390" y="327"/>
                  </a:lnTo>
                  <a:lnTo>
                    <a:pt x="15268" y="246"/>
                  </a:lnTo>
                  <a:lnTo>
                    <a:pt x="15186" y="123"/>
                  </a:lnTo>
                  <a:lnTo>
                    <a:pt x="15023" y="42"/>
                  </a:lnTo>
                  <a:lnTo>
                    <a:pt x="14900" y="1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96;p46">
              <a:extLst>
                <a:ext uri="{FF2B5EF4-FFF2-40B4-BE49-F238E27FC236}">
                  <a16:creationId xmlns:a16="http://schemas.microsoft.com/office/drawing/2014/main" id="{658C2D59-FDED-429C-9DC1-CE6D532759BF}"/>
                </a:ext>
              </a:extLst>
            </p:cNvPr>
            <p:cNvSpPr/>
            <p:nvPr/>
          </p:nvSpPr>
          <p:spPr>
            <a:xfrm>
              <a:off x="4962175" y="2312500"/>
              <a:ext cx="265350" cy="186800"/>
            </a:xfrm>
            <a:custGeom>
              <a:avLst/>
              <a:gdLst/>
              <a:ahLst/>
              <a:cxnLst/>
              <a:rect l="l" t="t" r="r" b="b"/>
              <a:pathLst>
                <a:path w="10614" h="7472" extrusionOk="0">
                  <a:moveTo>
                    <a:pt x="9838" y="1"/>
                  </a:moveTo>
                  <a:lnTo>
                    <a:pt x="9593" y="42"/>
                  </a:lnTo>
                  <a:lnTo>
                    <a:pt x="9308" y="83"/>
                  </a:lnTo>
                  <a:lnTo>
                    <a:pt x="9022" y="205"/>
                  </a:lnTo>
                  <a:lnTo>
                    <a:pt x="8532" y="491"/>
                  </a:lnTo>
                  <a:lnTo>
                    <a:pt x="8042" y="817"/>
                  </a:lnTo>
                  <a:lnTo>
                    <a:pt x="7593" y="1226"/>
                  </a:lnTo>
                  <a:lnTo>
                    <a:pt x="7144" y="1593"/>
                  </a:lnTo>
                  <a:lnTo>
                    <a:pt x="6654" y="1960"/>
                  </a:lnTo>
                  <a:lnTo>
                    <a:pt x="6164" y="2246"/>
                  </a:lnTo>
                  <a:lnTo>
                    <a:pt x="5879" y="2409"/>
                  </a:lnTo>
                  <a:lnTo>
                    <a:pt x="5634" y="2491"/>
                  </a:lnTo>
                  <a:lnTo>
                    <a:pt x="5307" y="2573"/>
                  </a:lnTo>
                  <a:lnTo>
                    <a:pt x="5021" y="2613"/>
                  </a:lnTo>
                  <a:lnTo>
                    <a:pt x="4695" y="2613"/>
                  </a:lnTo>
                  <a:lnTo>
                    <a:pt x="4368" y="2573"/>
                  </a:lnTo>
                  <a:lnTo>
                    <a:pt x="4083" y="2532"/>
                  </a:lnTo>
                  <a:lnTo>
                    <a:pt x="3756" y="2409"/>
                  </a:lnTo>
                  <a:lnTo>
                    <a:pt x="3470" y="2287"/>
                  </a:lnTo>
                  <a:lnTo>
                    <a:pt x="3225" y="2124"/>
                  </a:lnTo>
                  <a:lnTo>
                    <a:pt x="2940" y="1879"/>
                  </a:lnTo>
                  <a:lnTo>
                    <a:pt x="2572" y="1511"/>
                  </a:lnTo>
                  <a:lnTo>
                    <a:pt x="2164" y="1144"/>
                  </a:lnTo>
                  <a:lnTo>
                    <a:pt x="1715" y="777"/>
                  </a:lnTo>
                  <a:lnTo>
                    <a:pt x="1511" y="613"/>
                  </a:lnTo>
                  <a:lnTo>
                    <a:pt x="1266" y="491"/>
                  </a:lnTo>
                  <a:lnTo>
                    <a:pt x="1062" y="409"/>
                  </a:lnTo>
                  <a:lnTo>
                    <a:pt x="858" y="368"/>
                  </a:lnTo>
                  <a:lnTo>
                    <a:pt x="654" y="409"/>
                  </a:lnTo>
                  <a:lnTo>
                    <a:pt x="449" y="491"/>
                  </a:lnTo>
                  <a:lnTo>
                    <a:pt x="286" y="613"/>
                  </a:lnTo>
                  <a:lnTo>
                    <a:pt x="123" y="858"/>
                  </a:lnTo>
                  <a:lnTo>
                    <a:pt x="41" y="1062"/>
                  </a:lnTo>
                  <a:lnTo>
                    <a:pt x="0" y="1307"/>
                  </a:lnTo>
                  <a:lnTo>
                    <a:pt x="0" y="1552"/>
                  </a:lnTo>
                  <a:lnTo>
                    <a:pt x="41" y="1838"/>
                  </a:lnTo>
                  <a:lnTo>
                    <a:pt x="123" y="2450"/>
                  </a:lnTo>
                  <a:lnTo>
                    <a:pt x="327" y="3063"/>
                  </a:lnTo>
                  <a:lnTo>
                    <a:pt x="531" y="3675"/>
                  </a:lnTo>
                  <a:lnTo>
                    <a:pt x="776" y="4287"/>
                  </a:lnTo>
                  <a:lnTo>
                    <a:pt x="1184" y="5226"/>
                  </a:lnTo>
                  <a:lnTo>
                    <a:pt x="1388" y="5757"/>
                  </a:lnTo>
                  <a:lnTo>
                    <a:pt x="1470" y="6002"/>
                  </a:lnTo>
                  <a:lnTo>
                    <a:pt x="1511" y="6287"/>
                  </a:lnTo>
                  <a:lnTo>
                    <a:pt x="1470" y="6696"/>
                  </a:lnTo>
                  <a:lnTo>
                    <a:pt x="1429" y="7104"/>
                  </a:lnTo>
                  <a:lnTo>
                    <a:pt x="1429" y="7349"/>
                  </a:lnTo>
                  <a:lnTo>
                    <a:pt x="6450" y="7430"/>
                  </a:lnTo>
                  <a:lnTo>
                    <a:pt x="8818" y="7471"/>
                  </a:lnTo>
                  <a:lnTo>
                    <a:pt x="9104" y="7349"/>
                  </a:lnTo>
                  <a:lnTo>
                    <a:pt x="9675" y="7104"/>
                  </a:lnTo>
                  <a:lnTo>
                    <a:pt x="10614" y="6614"/>
                  </a:lnTo>
                  <a:lnTo>
                    <a:pt x="10614" y="5838"/>
                  </a:lnTo>
                  <a:lnTo>
                    <a:pt x="10573" y="4573"/>
                  </a:lnTo>
                  <a:lnTo>
                    <a:pt x="10492" y="3267"/>
                  </a:lnTo>
                  <a:lnTo>
                    <a:pt x="10369" y="2001"/>
                  </a:lnTo>
                  <a:lnTo>
                    <a:pt x="10247" y="736"/>
                  </a:lnTo>
                  <a:lnTo>
                    <a:pt x="10206" y="450"/>
                  </a:lnTo>
                  <a:lnTo>
                    <a:pt x="10165" y="246"/>
                  </a:lnTo>
                  <a:lnTo>
                    <a:pt x="10124" y="164"/>
                  </a:lnTo>
                  <a:lnTo>
                    <a:pt x="10083" y="83"/>
                  </a:lnTo>
                  <a:lnTo>
                    <a:pt x="9961" y="42"/>
                  </a:lnTo>
                  <a:lnTo>
                    <a:pt x="9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97;p46">
              <a:extLst>
                <a:ext uri="{FF2B5EF4-FFF2-40B4-BE49-F238E27FC236}">
                  <a16:creationId xmlns:a16="http://schemas.microsoft.com/office/drawing/2014/main" id="{C08274EC-4071-4487-AD9A-9178F8B7BC46}"/>
                </a:ext>
              </a:extLst>
            </p:cNvPr>
            <p:cNvSpPr/>
            <p:nvPr/>
          </p:nvSpPr>
          <p:spPr>
            <a:xfrm>
              <a:off x="4782550" y="2419675"/>
              <a:ext cx="220475" cy="76550"/>
            </a:xfrm>
            <a:custGeom>
              <a:avLst/>
              <a:gdLst/>
              <a:ahLst/>
              <a:cxnLst/>
              <a:rect l="l" t="t" r="r" b="b"/>
              <a:pathLst>
                <a:path w="8819" h="3062" extrusionOk="0">
                  <a:moveTo>
                    <a:pt x="3634" y="0"/>
                  </a:moveTo>
                  <a:lnTo>
                    <a:pt x="3348" y="123"/>
                  </a:lnTo>
                  <a:lnTo>
                    <a:pt x="2613" y="368"/>
                  </a:lnTo>
                  <a:lnTo>
                    <a:pt x="1552" y="776"/>
                  </a:lnTo>
                  <a:lnTo>
                    <a:pt x="2083" y="1184"/>
                  </a:lnTo>
                  <a:lnTo>
                    <a:pt x="2287" y="1306"/>
                  </a:lnTo>
                  <a:lnTo>
                    <a:pt x="2042" y="1347"/>
                  </a:lnTo>
                  <a:lnTo>
                    <a:pt x="1470" y="1470"/>
                  </a:lnTo>
                  <a:lnTo>
                    <a:pt x="1103" y="1592"/>
                  </a:lnTo>
                  <a:lnTo>
                    <a:pt x="695" y="1755"/>
                  </a:lnTo>
                  <a:lnTo>
                    <a:pt x="327" y="1960"/>
                  </a:lnTo>
                  <a:lnTo>
                    <a:pt x="1" y="2245"/>
                  </a:lnTo>
                  <a:lnTo>
                    <a:pt x="1" y="2286"/>
                  </a:lnTo>
                  <a:lnTo>
                    <a:pt x="1" y="2327"/>
                  </a:lnTo>
                  <a:lnTo>
                    <a:pt x="82" y="2409"/>
                  </a:lnTo>
                  <a:lnTo>
                    <a:pt x="287" y="2490"/>
                  </a:lnTo>
                  <a:lnTo>
                    <a:pt x="572" y="2531"/>
                  </a:lnTo>
                  <a:lnTo>
                    <a:pt x="1389" y="2654"/>
                  </a:lnTo>
                  <a:lnTo>
                    <a:pt x="2491" y="2776"/>
                  </a:lnTo>
                  <a:lnTo>
                    <a:pt x="3838" y="2858"/>
                  </a:lnTo>
                  <a:lnTo>
                    <a:pt x="5348" y="2939"/>
                  </a:lnTo>
                  <a:lnTo>
                    <a:pt x="8614" y="3062"/>
                  </a:lnTo>
                  <a:lnTo>
                    <a:pt x="8818" y="3062"/>
                  </a:lnTo>
                  <a:lnTo>
                    <a:pt x="8737" y="2694"/>
                  </a:lnTo>
                  <a:lnTo>
                    <a:pt x="8655" y="2327"/>
                  </a:lnTo>
                  <a:lnTo>
                    <a:pt x="8492" y="2000"/>
                  </a:lnTo>
                  <a:lnTo>
                    <a:pt x="8328" y="1674"/>
                  </a:lnTo>
                  <a:lnTo>
                    <a:pt x="8083" y="1388"/>
                  </a:lnTo>
                  <a:lnTo>
                    <a:pt x="7839" y="1143"/>
                  </a:lnTo>
                  <a:lnTo>
                    <a:pt x="7553" y="939"/>
                  </a:lnTo>
                  <a:lnTo>
                    <a:pt x="7267" y="735"/>
                  </a:lnTo>
                  <a:lnTo>
                    <a:pt x="6900" y="572"/>
                  </a:lnTo>
                  <a:lnTo>
                    <a:pt x="6491" y="490"/>
                  </a:lnTo>
                  <a:lnTo>
                    <a:pt x="6083" y="449"/>
                  </a:lnTo>
                  <a:lnTo>
                    <a:pt x="5675" y="449"/>
                  </a:lnTo>
                  <a:lnTo>
                    <a:pt x="5267" y="531"/>
                  </a:lnTo>
                  <a:lnTo>
                    <a:pt x="4859" y="653"/>
                  </a:lnTo>
                  <a:lnTo>
                    <a:pt x="4491" y="857"/>
                  </a:lnTo>
                  <a:lnTo>
                    <a:pt x="4165" y="1102"/>
                  </a:lnTo>
                  <a:lnTo>
                    <a:pt x="4165" y="1102"/>
                  </a:lnTo>
                  <a:lnTo>
                    <a:pt x="4246" y="776"/>
                  </a:lnTo>
                  <a:lnTo>
                    <a:pt x="4246" y="490"/>
                  </a:lnTo>
                  <a:lnTo>
                    <a:pt x="4205" y="327"/>
                  </a:lnTo>
                  <a:lnTo>
                    <a:pt x="4165" y="204"/>
                  </a:lnTo>
                  <a:lnTo>
                    <a:pt x="4083" y="123"/>
                  </a:lnTo>
                  <a:lnTo>
                    <a:pt x="3961" y="41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98;p46">
              <a:extLst>
                <a:ext uri="{FF2B5EF4-FFF2-40B4-BE49-F238E27FC236}">
                  <a16:creationId xmlns:a16="http://schemas.microsoft.com/office/drawing/2014/main" id="{9B52494F-3E28-4FF0-B931-7F47520CDBB1}"/>
                </a:ext>
              </a:extLst>
            </p:cNvPr>
            <p:cNvSpPr/>
            <p:nvPr/>
          </p:nvSpPr>
          <p:spPr>
            <a:xfrm>
              <a:off x="5454075" y="2189025"/>
              <a:ext cx="279650" cy="298025"/>
            </a:xfrm>
            <a:custGeom>
              <a:avLst/>
              <a:gdLst/>
              <a:ahLst/>
              <a:cxnLst/>
              <a:rect l="l" t="t" r="r" b="b"/>
              <a:pathLst>
                <a:path w="11186" h="11921" extrusionOk="0">
                  <a:moveTo>
                    <a:pt x="11185" y="1"/>
                  </a:moveTo>
                  <a:lnTo>
                    <a:pt x="10940" y="123"/>
                  </a:lnTo>
                  <a:lnTo>
                    <a:pt x="10696" y="327"/>
                  </a:lnTo>
                  <a:lnTo>
                    <a:pt x="10491" y="490"/>
                  </a:lnTo>
                  <a:lnTo>
                    <a:pt x="10328" y="735"/>
                  </a:lnTo>
                  <a:lnTo>
                    <a:pt x="9879" y="1388"/>
                  </a:lnTo>
                  <a:lnTo>
                    <a:pt x="9471" y="2123"/>
                  </a:lnTo>
                  <a:lnTo>
                    <a:pt x="9063" y="2858"/>
                  </a:lnTo>
                  <a:lnTo>
                    <a:pt x="8818" y="3185"/>
                  </a:lnTo>
                  <a:lnTo>
                    <a:pt x="8573" y="3511"/>
                  </a:lnTo>
                  <a:lnTo>
                    <a:pt x="8287" y="3879"/>
                  </a:lnTo>
                  <a:lnTo>
                    <a:pt x="7961" y="4164"/>
                  </a:lnTo>
                  <a:lnTo>
                    <a:pt x="7634" y="4450"/>
                  </a:lnTo>
                  <a:lnTo>
                    <a:pt x="7267" y="4736"/>
                  </a:lnTo>
                  <a:lnTo>
                    <a:pt x="6858" y="4940"/>
                  </a:lnTo>
                  <a:lnTo>
                    <a:pt x="6450" y="5144"/>
                  </a:lnTo>
                  <a:lnTo>
                    <a:pt x="6042" y="5307"/>
                  </a:lnTo>
                  <a:lnTo>
                    <a:pt x="5593" y="5430"/>
                  </a:lnTo>
                  <a:lnTo>
                    <a:pt x="4981" y="5511"/>
                  </a:lnTo>
                  <a:lnTo>
                    <a:pt x="4327" y="5593"/>
                  </a:lnTo>
                  <a:lnTo>
                    <a:pt x="3062" y="5675"/>
                  </a:lnTo>
                  <a:lnTo>
                    <a:pt x="2450" y="5797"/>
                  </a:lnTo>
                  <a:lnTo>
                    <a:pt x="1837" y="5920"/>
                  </a:lnTo>
                  <a:lnTo>
                    <a:pt x="1552" y="6042"/>
                  </a:lnTo>
                  <a:lnTo>
                    <a:pt x="1266" y="6165"/>
                  </a:lnTo>
                  <a:lnTo>
                    <a:pt x="1021" y="6328"/>
                  </a:lnTo>
                  <a:lnTo>
                    <a:pt x="776" y="6491"/>
                  </a:lnTo>
                  <a:lnTo>
                    <a:pt x="409" y="6777"/>
                  </a:lnTo>
                  <a:lnTo>
                    <a:pt x="0" y="7022"/>
                  </a:lnTo>
                  <a:lnTo>
                    <a:pt x="286" y="8614"/>
                  </a:lnTo>
                  <a:lnTo>
                    <a:pt x="449" y="9389"/>
                  </a:lnTo>
                  <a:lnTo>
                    <a:pt x="613" y="10083"/>
                  </a:lnTo>
                  <a:lnTo>
                    <a:pt x="776" y="10696"/>
                  </a:lnTo>
                  <a:lnTo>
                    <a:pt x="980" y="11145"/>
                  </a:lnTo>
                  <a:lnTo>
                    <a:pt x="1062" y="11308"/>
                  </a:lnTo>
                  <a:lnTo>
                    <a:pt x="1184" y="11471"/>
                  </a:lnTo>
                  <a:lnTo>
                    <a:pt x="1266" y="11553"/>
                  </a:lnTo>
                  <a:lnTo>
                    <a:pt x="1388" y="11594"/>
                  </a:lnTo>
                  <a:lnTo>
                    <a:pt x="2409" y="11675"/>
                  </a:lnTo>
                  <a:lnTo>
                    <a:pt x="4082" y="11798"/>
                  </a:lnTo>
                  <a:lnTo>
                    <a:pt x="6042" y="11920"/>
                  </a:lnTo>
                  <a:lnTo>
                    <a:pt x="9675" y="11920"/>
                  </a:lnTo>
                  <a:lnTo>
                    <a:pt x="9797" y="11880"/>
                  </a:lnTo>
                  <a:lnTo>
                    <a:pt x="9920" y="11798"/>
                  </a:lnTo>
                  <a:lnTo>
                    <a:pt x="10042" y="11716"/>
                  </a:lnTo>
                  <a:lnTo>
                    <a:pt x="10124" y="11635"/>
                  </a:lnTo>
                  <a:lnTo>
                    <a:pt x="10206" y="11512"/>
                  </a:lnTo>
                  <a:lnTo>
                    <a:pt x="10247" y="11390"/>
                  </a:lnTo>
                  <a:lnTo>
                    <a:pt x="10247" y="11226"/>
                  </a:lnTo>
                  <a:lnTo>
                    <a:pt x="10247" y="10492"/>
                  </a:lnTo>
                  <a:lnTo>
                    <a:pt x="10206" y="9675"/>
                  </a:lnTo>
                  <a:lnTo>
                    <a:pt x="10206" y="9104"/>
                  </a:lnTo>
                  <a:lnTo>
                    <a:pt x="10247" y="8246"/>
                  </a:lnTo>
                  <a:lnTo>
                    <a:pt x="10491" y="6205"/>
                  </a:lnTo>
                  <a:lnTo>
                    <a:pt x="10736" y="4042"/>
                  </a:lnTo>
                  <a:lnTo>
                    <a:pt x="10981" y="2082"/>
                  </a:lnTo>
                  <a:lnTo>
                    <a:pt x="11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99;p46">
              <a:extLst>
                <a:ext uri="{FF2B5EF4-FFF2-40B4-BE49-F238E27FC236}">
                  <a16:creationId xmlns:a16="http://schemas.microsoft.com/office/drawing/2014/main" id="{F779BE70-2D0A-4BB6-A8B5-BE1E696B8DCF}"/>
                </a:ext>
              </a:extLst>
            </p:cNvPr>
            <p:cNvSpPr/>
            <p:nvPr/>
          </p:nvSpPr>
          <p:spPr>
            <a:xfrm>
              <a:off x="5292825" y="1503225"/>
              <a:ext cx="211275" cy="140850"/>
            </a:xfrm>
            <a:custGeom>
              <a:avLst/>
              <a:gdLst/>
              <a:ahLst/>
              <a:cxnLst/>
              <a:rect l="l" t="t" r="r" b="b"/>
              <a:pathLst>
                <a:path w="8451" h="5634" extrusionOk="0">
                  <a:moveTo>
                    <a:pt x="3348" y="1"/>
                  </a:moveTo>
                  <a:lnTo>
                    <a:pt x="2695" y="41"/>
                  </a:lnTo>
                  <a:lnTo>
                    <a:pt x="2042" y="123"/>
                  </a:lnTo>
                  <a:lnTo>
                    <a:pt x="1470" y="205"/>
                  </a:lnTo>
                  <a:lnTo>
                    <a:pt x="980" y="327"/>
                  </a:lnTo>
                  <a:lnTo>
                    <a:pt x="531" y="450"/>
                  </a:lnTo>
                  <a:lnTo>
                    <a:pt x="245" y="613"/>
                  </a:lnTo>
                  <a:lnTo>
                    <a:pt x="123" y="735"/>
                  </a:lnTo>
                  <a:lnTo>
                    <a:pt x="41" y="858"/>
                  </a:lnTo>
                  <a:lnTo>
                    <a:pt x="1" y="940"/>
                  </a:lnTo>
                  <a:lnTo>
                    <a:pt x="1" y="1103"/>
                  </a:lnTo>
                  <a:lnTo>
                    <a:pt x="82" y="1266"/>
                  </a:lnTo>
                  <a:lnTo>
                    <a:pt x="205" y="1429"/>
                  </a:lnTo>
                  <a:lnTo>
                    <a:pt x="939" y="2409"/>
                  </a:lnTo>
                  <a:lnTo>
                    <a:pt x="1715" y="3348"/>
                  </a:lnTo>
                  <a:lnTo>
                    <a:pt x="2531" y="4246"/>
                  </a:lnTo>
                  <a:lnTo>
                    <a:pt x="3389" y="5103"/>
                  </a:lnTo>
                  <a:lnTo>
                    <a:pt x="3756" y="5389"/>
                  </a:lnTo>
                  <a:lnTo>
                    <a:pt x="3960" y="5512"/>
                  </a:lnTo>
                  <a:lnTo>
                    <a:pt x="4164" y="5593"/>
                  </a:lnTo>
                  <a:lnTo>
                    <a:pt x="4368" y="5634"/>
                  </a:lnTo>
                  <a:lnTo>
                    <a:pt x="4573" y="5634"/>
                  </a:lnTo>
                  <a:lnTo>
                    <a:pt x="4777" y="5593"/>
                  </a:lnTo>
                  <a:lnTo>
                    <a:pt x="4940" y="5512"/>
                  </a:lnTo>
                  <a:lnTo>
                    <a:pt x="5307" y="5307"/>
                  </a:lnTo>
                  <a:lnTo>
                    <a:pt x="5634" y="4981"/>
                  </a:lnTo>
                  <a:lnTo>
                    <a:pt x="5920" y="4654"/>
                  </a:lnTo>
                  <a:lnTo>
                    <a:pt x="6205" y="4287"/>
                  </a:lnTo>
                  <a:lnTo>
                    <a:pt x="6654" y="3634"/>
                  </a:lnTo>
                  <a:lnTo>
                    <a:pt x="7185" y="2817"/>
                  </a:lnTo>
                  <a:lnTo>
                    <a:pt x="7716" y="1960"/>
                  </a:lnTo>
                  <a:lnTo>
                    <a:pt x="8165" y="1307"/>
                  </a:lnTo>
                  <a:lnTo>
                    <a:pt x="8369" y="899"/>
                  </a:lnTo>
                  <a:lnTo>
                    <a:pt x="8451" y="735"/>
                  </a:lnTo>
                  <a:lnTo>
                    <a:pt x="8451" y="531"/>
                  </a:lnTo>
                  <a:lnTo>
                    <a:pt x="8410" y="409"/>
                  </a:lnTo>
                  <a:lnTo>
                    <a:pt x="8369" y="327"/>
                  </a:lnTo>
                  <a:lnTo>
                    <a:pt x="8246" y="246"/>
                  </a:lnTo>
                  <a:lnTo>
                    <a:pt x="8165" y="164"/>
                  </a:lnTo>
                  <a:lnTo>
                    <a:pt x="8002" y="123"/>
                  </a:lnTo>
                  <a:lnTo>
                    <a:pt x="7838" y="123"/>
                  </a:lnTo>
                  <a:lnTo>
                    <a:pt x="7512" y="82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00;p46">
              <a:extLst>
                <a:ext uri="{FF2B5EF4-FFF2-40B4-BE49-F238E27FC236}">
                  <a16:creationId xmlns:a16="http://schemas.microsoft.com/office/drawing/2014/main" id="{9B4D92CA-EE03-48F7-AF98-6AF530C09276}"/>
                </a:ext>
              </a:extLst>
            </p:cNvPr>
            <p:cNvSpPr/>
            <p:nvPr/>
          </p:nvSpPr>
          <p:spPr>
            <a:xfrm>
              <a:off x="5398950" y="1634875"/>
              <a:ext cx="7175" cy="46975"/>
            </a:xfrm>
            <a:custGeom>
              <a:avLst/>
              <a:gdLst/>
              <a:ahLst/>
              <a:cxnLst/>
              <a:rect l="l" t="t" r="r" b="b"/>
              <a:pathLst>
                <a:path w="287" h="1879" extrusionOk="0">
                  <a:moveTo>
                    <a:pt x="164" y="1"/>
                  </a:moveTo>
                  <a:lnTo>
                    <a:pt x="42" y="82"/>
                  </a:lnTo>
                  <a:lnTo>
                    <a:pt x="1" y="164"/>
                  </a:lnTo>
                  <a:lnTo>
                    <a:pt x="1" y="1756"/>
                  </a:lnTo>
                  <a:lnTo>
                    <a:pt x="42" y="1838"/>
                  </a:lnTo>
                  <a:lnTo>
                    <a:pt x="164" y="1878"/>
                  </a:lnTo>
                  <a:lnTo>
                    <a:pt x="246" y="1838"/>
                  </a:lnTo>
                  <a:lnTo>
                    <a:pt x="287" y="1756"/>
                  </a:lnTo>
                  <a:lnTo>
                    <a:pt x="287" y="164"/>
                  </a:lnTo>
                  <a:lnTo>
                    <a:pt x="246" y="8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01;p46">
              <a:extLst>
                <a:ext uri="{FF2B5EF4-FFF2-40B4-BE49-F238E27FC236}">
                  <a16:creationId xmlns:a16="http://schemas.microsoft.com/office/drawing/2014/main" id="{66319B3A-B1C9-4C05-ADA3-AD68D670C92E}"/>
                </a:ext>
              </a:extLst>
            </p:cNvPr>
            <p:cNvSpPr/>
            <p:nvPr/>
          </p:nvSpPr>
          <p:spPr>
            <a:xfrm>
              <a:off x="5333650" y="1658350"/>
              <a:ext cx="72475" cy="37775"/>
            </a:xfrm>
            <a:custGeom>
              <a:avLst/>
              <a:gdLst/>
              <a:ahLst/>
              <a:cxnLst/>
              <a:rect l="l" t="t" r="r" b="b"/>
              <a:pathLst>
                <a:path w="2899" h="1511" extrusionOk="0">
                  <a:moveTo>
                    <a:pt x="123" y="0"/>
                  </a:moveTo>
                  <a:lnTo>
                    <a:pt x="41" y="41"/>
                  </a:lnTo>
                  <a:lnTo>
                    <a:pt x="0" y="123"/>
                  </a:lnTo>
                  <a:lnTo>
                    <a:pt x="0" y="286"/>
                  </a:lnTo>
                  <a:lnTo>
                    <a:pt x="0" y="450"/>
                  </a:lnTo>
                  <a:lnTo>
                    <a:pt x="123" y="735"/>
                  </a:lnTo>
                  <a:lnTo>
                    <a:pt x="327" y="980"/>
                  </a:lnTo>
                  <a:lnTo>
                    <a:pt x="572" y="1225"/>
                  </a:lnTo>
                  <a:lnTo>
                    <a:pt x="817" y="1348"/>
                  </a:lnTo>
                  <a:lnTo>
                    <a:pt x="1103" y="1429"/>
                  </a:lnTo>
                  <a:lnTo>
                    <a:pt x="1388" y="1511"/>
                  </a:lnTo>
                  <a:lnTo>
                    <a:pt x="1878" y="1511"/>
                  </a:lnTo>
                  <a:lnTo>
                    <a:pt x="2205" y="1470"/>
                  </a:lnTo>
                  <a:lnTo>
                    <a:pt x="2491" y="1348"/>
                  </a:lnTo>
                  <a:lnTo>
                    <a:pt x="2654" y="1266"/>
                  </a:lnTo>
                  <a:lnTo>
                    <a:pt x="2776" y="1143"/>
                  </a:lnTo>
                  <a:lnTo>
                    <a:pt x="2858" y="980"/>
                  </a:lnTo>
                  <a:lnTo>
                    <a:pt x="2899" y="858"/>
                  </a:lnTo>
                  <a:lnTo>
                    <a:pt x="2899" y="735"/>
                  </a:lnTo>
                  <a:lnTo>
                    <a:pt x="2817" y="694"/>
                  </a:lnTo>
                  <a:lnTo>
                    <a:pt x="2695" y="694"/>
                  </a:lnTo>
                  <a:lnTo>
                    <a:pt x="2613" y="817"/>
                  </a:lnTo>
                  <a:lnTo>
                    <a:pt x="2613" y="899"/>
                  </a:lnTo>
                  <a:lnTo>
                    <a:pt x="2531" y="980"/>
                  </a:lnTo>
                  <a:lnTo>
                    <a:pt x="2368" y="1103"/>
                  </a:lnTo>
                  <a:lnTo>
                    <a:pt x="2123" y="1184"/>
                  </a:lnTo>
                  <a:lnTo>
                    <a:pt x="1837" y="1225"/>
                  </a:lnTo>
                  <a:lnTo>
                    <a:pt x="1552" y="1225"/>
                  </a:lnTo>
                  <a:lnTo>
                    <a:pt x="1225" y="1184"/>
                  </a:lnTo>
                  <a:lnTo>
                    <a:pt x="980" y="1103"/>
                  </a:lnTo>
                  <a:lnTo>
                    <a:pt x="735" y="980"/>
                  </a:lnTo>
                  <a:lnTo>
                    <a:pt x="531" y="817"/>
                  </a:lnTo>
                  <a:lnTo>
                    <a:pt x="368" y="613"/>
                  </a:lnTo>
                  <a:lnTo>
                    <a:pt x="286" y="409"/>
                  </a:lnTo>
                  <a:lnTo>
                    <a:pt x="286" y="164"/>
                  </a:lnTo>
                  <a:lnTo>
                    <a:pt x="245" y="8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02;p46">
              <a:extLst>
                <a:ext uri="{FF2B5EF4-FFF2-40B4-BE49-F238E27FC236}">
                  <a16:creationId xmlns:a16="http://schemas.microsoft.com/office/drawing/2014/main" id="{CCAD9236-FE6C-44CB-AF52-BAEC9258D061}"/>
                </a:ext>
              </a:extLst>
            </p:cNvPr>
            <p:cNvSpPr/>
            <p:nvPr/>
          </p:nvSpPr>
          <p:spPr>
            <a:xfrm>
              <a:off x="5399975" y="1655300"/>
              <a:ext cx="63300" cy="37775"/>
            </a:xfrm>
            <a:custGeom>
              <a:avLst/>
              <a:gdLst/>
              <a:ahLst/>
              <a:cxnLst/>
              <a:rect l="l" t="t" r="r" b="b"/>
              <a:pathLst>
                <a:path w="2532" h="1511" extrusionOk="0">
                  <a:moveTo>
                    <a:pt x="2368" y="0"/>
                  </a:moveTo>
                  <a:lnTo>
                    <a:pt x="2287" y="41"/>
                  </a:lnTo>
                  <a:lnTo>
                    <a:pt x="2246" y="163"/>
                  </a:lnTo>
                  <a:lnTo>
                    <a:pt x="2246" y="367"/>
                  </a:lnTo>
                  <a:lnTo>
                    <a:pt x="2164" y="612"/>
                  </a:lnTo>
                  <a:lnTo>
                    <a:pt x="2042" y="816"/>
                  </a:lnTo>
                  <a:lnTo>
                    <a:pt x="1879" y="980"/>
                  </a:lnTo>
                  <a:lnTo>
                    <a:pt x="1674" y="1102"/>
                  </a:lnTo>
                  <a:lnTo>
                    <a:pt x="1430" y="1184"/>
                  </a:lnTo>
                  <a:lnTo>
                    <a:pt x="1185" y="1225"/>
                  </a:lnTo>
                  <a:lnTo>
                    <a:pt x="940" y="1225"/>
                  </a:lnTo>
                  <a:lnTo>
                    <a:pt x="695" y="1184"/>
                  </a:lnTo>
                  <a:lnTo>
                    <a:pt x="491" y="1102"/>
                  </a:lnTo>
                  <a:lnTo>
                    <a:pt x="327" y="980"/>
                  </a:lnTo>
                  <a:lnTo>
                    <a:pt x="246" y="776"/>
                  </a:lnTo>
                  <a:lnTo>
                    <a:pt x="205" y="694"/>
                  </a:lnTo>
                  <a:lnTo>
                    <a:pt x="82" y="694"/>
                  </a:lnTo>
                  <a:lnTo>
                    <a:pt x="1" y="735"/>
                  </a:lnTo>
                  <a:lnTo>
                    <a:pt x="1" y="816"/>
                  </a:lnTo>
                  <a:lnTo>
                    <a:pt x="42" y="980"/>
                  </a:lnTo>
                  <a:lnTo>
                    <a:pt x="82" y="1102"/>
                  </a:lnTo>
                  <a:lnTo>
                    <a:pt x="205" y="1225"/>
                  </a:lnTo>
                  <a:lnTo>
                    <a:pt x="327" y="1347"/>
                  </a:lnTo>
                  <a:lnTo>
                    <a:pt x="613" y="1429"/>
                  </a:lnTo>
                  <a:lnTo>
                    <a:pt x="899" y="1510"/>
                  </a:lnTo>
                  <a:lnTo>
                    <a:pt x="1062" y="1510"/>
                  </a:lnTo>
                  <a:lnTo>
                    <a:pt x="1307" y="1470"/>
                  </a:lnTo>
                  <a:lnTo>
                    <a:pt x="1593" y="1429"/>
                  </a:lnTo>
                  <a:lnTo>
                    <a:pt x="1838" y="1347"/>
                  </a:lnTo>
                  <a:lnTo>
                    <a:pt x="2042" y="1184"/>
                  </a:lnTo>
                  <a:lnTo>
                    <a:pt x="2246" y="980"/>
                  </a:lnTo>
                  <a:lnTo>
                    <a:pt x="2450" y="735"/>
                  </a:lnTo>
                  <a:lnTo>
                    <a:pt x="2532" y="408"/>
                  </a:lnTo>
                  <a:lnTo>
                    <a:pt x="2532" y="122"/>
                  </a:lnTo>
                  <a:lnTo>
                    <a:pt x="2491" y="41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03;p46">
              <a:extLst>
                <a:ext uri="{FF2B5EF4-FFF2-40B4-BE49-F238E27FC236}">
                  <a16:creationId xmlns:a16="http://schemas.microsoft.com/office/drawing/2014/main" id="{96282854-1A5B-4622-A68D-84279D6FF03A}"/>
                </a:ext>
              </a:extLst>
            </p:cNvPr>
            <p:cNvSpPr/>
            <p:nvPr/>
          </p:nvSpPr>
          <p:spPr>
            <a:xfrm>
              <a:off x="5170350" y="1390975"/>
              <a:ext cx="73525" cy="75550"/>
            </a:xfrm>
            <a:custGeom>
              <a:avLst/>
              <a:gdLst/>
              <a:ahLst/>
              <a:cxnLst/>
              <a:rect l="l" t="t" r="r" b="b"/>
              <a:pathLst>
                <a:path w="2941" h="3022" extrusionOk="0">
                  <a:moveTo>
                    <a:pt x="1471" y="0"/>
                  </a:moveTo>
                  <a:lnTo>
                    <a:pt x="1185" y="41"/>
                  </a:lnTo>
                  <a:lnTo>
                    <a:pt x="899" y="123"/>
                  </a:lnTo>
                  <a:lnTo>
                    <a:pt x="654" y="245"/>
                  </a:lnTo>
                  <a:lnTo>
                    <a:pt x="409" y="449"/>
                  </a:lnTo>
                  <a:lnTo>
                    <a:pt x="246" y="653"/>
                  </a:lnTo>
                  <a:lnTo>
                    <a:pt x="83" y="939"/>
                  </a:lnTo>
                  <a:lnTo>
                    <a:pt x="1" y="1225"/>
                  </a:lnTo>
                  <a:lnTo>
                    <a:pt x="1" y="1511"/>
                  </a:lnTo>
                  <a:lnTo>
                    <a:pt x="1" y="1796"/>
                  </a:lnTo>
                  <a:lnTo>
                    <a:pt x="83" y="2082"/>
                  </a:lnTo>
                  <a:lnTo>
                    <a:pt x="246" y="2327"/>
                  </a:lnTo>
                  <a:lnTo>
                    <a:pt x="409" y="2572"/>
                  </a:lnTo>
                  <a:lnTo>
                    <a:pt x="654" y="2735"/>
                  </a:lnTo>
                  <a:lnTo>
                    <a:pt x="899" y="2899"/>
                  </a:lnTo>
                  <a:lnTo>
                    <a:pt x="1185" y="2980"/>
                  </a:lnTo>
                  <a:lnTo>
                    <a:pt x="1471" y="3021"/>
                  </a:lnTo>
                  <a:lnTo>
                    <a:pt x="1756" y="2980"/>
                  </a:lnTo>
                  <a:lnTo>
                    <a:pt x="2042" y="2899"/>
                  </a:lnTo>
                  <a:lnTo>
                    <a:pt x="2287" y="2735"/>
                  </a:lnTo>
                  <a:lnTo>
                    <a:pt x="2491" y="2572"/>
                  </a:lnTo>
                  <a:lnTo>
                    <a:pt x="2695" y="2327"/>
                  </a:lnTo>
                  <a:lnTo>
                    <a:pt x="2818" y="2082"/>
                  </a:lnTo>
                  <a:lnTo>
                    <a:pt x="2899" y="1796"/>
                  </a:lnTo>
                  <a:lnTo>
                    <a:pt x="2940" y="1511"/>
                  </a:lnTo>
                  <a:lnTo>
                    <a:pt x="2899" y="1225"/>
                  </a:lnTo>
                  <a:lnTo>
                    <a:pt x="2818" y="939"/>
                  </a:lnTo>
                  <a:lnTo>
                    <a:pt x="2695" y="653"/>
                  </a:lnTo>
                  <a:lnTo>
                    <a:pt x="2491" y="449"/>
                  </a:lnTo>
                  <a:lnTo>
                    <a:pt x="2287" y="245"/>
                  </a:lnTo>
                  <a:lnTo>
                    <a:pt x="2042" y="123"/>
                  </a:lnTo>
                  <a:lnTo>
                    <a:pt x="1756" y="41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04;p46">
              <a:extLst>
                <a:ext uri="{FF2B5EF4-FFF2-40B4-BE49-F238E27FC236}">
                  <a16:creationId xmlns:a16="http://schemas.microsoft.com/office/drawing/2014/main" id="{1F6E5AE4-0D10-48A6-BB49-C093B2F4A512}"/>
                </a:ext>
              </a:extLst>
            </p:cNvPr>
            <p:cNvSpPr/>
            <p:nvPr/>
          </p:nvSpPr>
          <p:spPr>
            <a:xfrm>
              <a:off x="5514275" y="1398125"/>
              <a:ext cx="67375" cy="68400"/>
            </a:xfrm>
            <a:custGeom>
              <a:avLst/>
              <a:gdLst/>
              <a:ahLst/>
              <a:cxnLst/>
              <a:rect l="l" t="t" r="r" b="b"/>
              <a:pathLst>
                <a:path w="2695" h="2736" extrusionOk="0">
                  <a:moveTo>
                    <a:pt x="1348" y="0"/>
                  </a:moveTo>
                  <a:lnTo>
                    <a:pt x="1062" y="41"/>
                  </a:lnTo>
                  <a:lnTo>
                    <a:pt x="817" y="82"/>
                  </a:lnTo>
                  <a:lnTo>
                    <a:pt x="572" y="245"/>
                  </a:lnTo>
                  <a:lnTo>
                    <a:pt x="368" y="408"/>
                  </a:lnTo>
                  <a:lnTo>
                    <a:pt x="205" y="612"/>
                  </a:lnTo>
                  <a:lnTo>
                    <a:pt x="82" y="816"/>
                  </a:lnTo>
                  <a:lnTo>
                    <a:pt x="42" y="1102"/>
                  </a:lnTo>
                  <a:lnTo>
                    <a:pt x="1" y="1347"/>
                  </a:lnTo>
                  <a:lnTo>
                    <a:pt x="42" y="1633"/>
                  </a:lnTo>
                  <a:lnTo>
                    <a:pt x="82" y="1878"/>
                  </a:lnTo>
                  <a:lnTo>
                    <a:pt x="205" y="2123"/>
                  </a:lnTo>
                  <a:lnTo>
                    <a:pt x="368" y="2327"/>
                  </a:lnTo>
                  <a:lnTo>
                    <a:pt x="572" y="2490"/>
                  </a:lnTo>
                  <a:lnTo>
                    <a:pt x="817" y="2613"/>
                  </a:lnTo>
                  <a:lnTo>
                    <a:pt x="1062" y="2694"/>
                  </a:lnTo>
                  <a:lnTo>
                    <a:pt x="1348" y="2735"/>
                  </a:lnTo>
                  <a:lnTo>
                    <a:pt x="1593" y="2694"/>
                  </a:lnTo>
                  <a:lnTo>
                    <a:pt x="1879" y="2613"/>
                  </a:lnTo>
                  <a:lnTo>
                    <a:pt x="2083" y="2490"/>
                  </a:lnTo>
                  <a:lnTo>
                    <a:pt x="2287" y="2327"/>
                  </a:lnTo>
                  <a:lnTo>
                    <a:pt x="2450" y="2123"/>
                  </a:lnTo>
                  <a:lnTo>
                    <a:pt x="2573" y="1878"/>
                  </a:lnTo>
                  <a:lnTo>
                    <a:pt x="2654" y="1633"/>
                  </a:lnTo>
                  <a:lnTo>
                    <a:pt x="2695" y="1347"/>
                  </a:lnTo>
                  <a:lnTo>
                    <a:pt x="2654" y="1102"/>
                  </a:lnTo>
                  <a:lnTo>
                    <a:pt x="2573" y="816"/>
                  </a:lnTo>
                  <a:lnTo>
                    <a:pt x="2450" y="612"/>
                  </a:lnTo>
                  <a:lnTo>
                    <a:pt x="2287" y="408"/>
                  </a:lnTo>
                  <a:lnTo>
                    <a:pt x="2083" y="245"/>
                  </a:lnTo>
                  <a:lnTo>
                    <a:pt x="1879" y="82"/>
                  </a:lnTo>
                  <a:lnTo>
                    <a:pt x="1593" y="41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05;p46">
              <a:extLst>
                <a:ext uri="{FF2B5EF4-FFF2-40B4-BE49-F238E27FC236}">
                  <a16:creationId xmlns:a16="http://schemas.microsoft.com/office/drawing/2014/main" id="{C3297D9C-ED6E-41BA-9600-06BDE9B388A1}"/>
                </a:ext>
              </a:extLst>
            </p:cNvPr>
            <p:cNvSpPr/>
            <p:nvPr/>
          </p:nvSpPr>
          <p:spPr>
            <a:xfrm>
              <a:off x="5016250" y="1437925"/>
              <a:ext cx="118425" cy="120425"/>
            </a:xfrm>
            <a:custGeom>
              <a:avLst/>
              <a:gdLst/>
              <a:ahLst/>
              <a:cxnLst/>
              <a:rect l="l" t="t" r="r" b="b"/>
              <a:pathLst>
                <a:path w="4737" h="4817" extrusionOk="0">
                  <a:moveTo>
                    <a:pt x="2369" y="0"/>
                  </a:moveTo>
                  <a:lnTo>
                    <a:pt x="2124" y="41"/>
                  </a:lnTo>
                  <a:lnTo>
                    <a:pt x="1920" y="41"/>
                  </a:lnTo>
                  <a:lnTo>
                    <a:pt x="1471" y="204"/>
                  </a:lnTo>
                  <a:lnTo>
                    <a:pt x="1062" y="408"/>
                  </a:lnTo>
                  <a:lnTo>
                    <a:pt x="695" y="735"/>
                  </a:lnTo>
                  <a:lnTo>
                    <a:pt x="409" y="1061"/>
                  </a:lnTo>
                  <a:lnTo>
                    <a:pt x="205" y="1470"/>
                  </a:lnTo>
                  <a:lnTo>
                    <a:pt x="42" y="1919"/>
                  </a:lnTo>
                  <a:lnTo>
                    <a:pt x="1" y="2164"/>
                  </a:lnTo>
                  <a:lnTo>
                    <a:pt x="1" y="2409"/>
                  </a:lnTo>
                  <a:lnTo>
                    <a:pt x="1" y="2653"/>
                  </a:lnTo>
                  <a:lnTo>
                    <a:pt x="42" y="2898"/>
                  </a:lnTo>
                  <a:lnTo>
                    <a:pt x="205" y="3347"/>
                  </a:lnTo>
                  <a:lnTo>
                    <a:pt x="409" y="3756"/>
                  </a:lnTo>
                  <a:lnTo>
                    <a:pt x="695" y="4123"/>
                  </a:lnTo>
                  <a:lnTo>
                    <a:pt x="1062" y="4409"/>
                  </a:lnTo>
                  <a:lnTo>
                    <a:pt x="1471" y="4654"/>
                  </a:lnTo>
                  <a:lnTo>
                    <a:pt x="1920" y="4776"/>
                  </a:lnTo>
                  <a:lnTo>
                    <a:pt x="2124" y="4817"/>
                  </a:lnTo>
                  <a:lnTo>
                    <a:pt x="2614" y="4817"/>
                  </a:lnTo>
                  <a:lnTo>
                    <a:pt x="2858" y="4776"/>
                  </a:lnTo>
                  <a:lnTo>
                    <a:pt x="3307" y="4654"/>
                  </a:lnTo>
                  <a:lnTo>
                    <a:pt x="3716" y="4409"/>
                  </a:lnTo>
                  <a:lnTo>
                    <a:pt x="4042" y="4123"/>
                  </a:lnTo>
                  <a:lnTo>
                    <a:pt x="4328" y="3756"/>
                  </a:lnTo>
                  <a:lnTo>
                    <a:pt x="4573" y="3347"/>
                  </a:lnTo>
                  <a:lnTo>
                    <a:pt x="4695" y="2898"/>
                  </a:lnTo>
                  <a:lnTo>
                    <a:pt x="4736" y="2653"/>
                  </a:lnTo>
                  <a:lnTo>
                    <a:pt x="4736" y="2409"/>
                  </a:lnTo>
                  <a:lnTo>
                    <a:pt x="4736" y="2164"/>
                  </a:lnTo>
                  <a:lnTo>
                    <a:pt x="4695" y="1919"/>
                  </a:lnTo>
                  <a:lnTo>
                    <a:pt x="4573" y="1470"/>
                  </a:lnTo>
                  <a:lnTo>
                    <a:pt x="4328" y="1061"/>
                  </a:lnTo>
                  <a:lnTo>
                    <a:pt x="4042" y="735"/>
                  </a:lnTo>
                  <a:lnTo>
                    <a:pt x="3716" y="408"/>
                  </a:lnTo>
                  <a:lnTo>
                    <a:pt x="3307" y="204"/>
                  </a:lnTo>
                  <a:lnTo>
                    <a:pt x="2858" y="41"/>
                  </a:lnTo>
                  <a:lnTo>
                    <a:pt x="2614" y="41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06;p46">
              <a:extLst>
                <a:ext uri="{FF2B5EF4-FFF2-40B4-BE49-F238E27FC236}">
                  <a16:creationId xmlns:a16="http://schemas.microsoft.com/office/drawing/2014/main" id="{756AA3DB-F421-49D3-807D-8E9FC7143A0B}"/>
                </a:ext>
              </a:extLst>
            </p:cNvPr>
            <p:cNvSpPr/>
            <p:nvPr/>
          </p:nvSpPr>
          <p:spPr>
            <a:xfrm>
              <a:off x="5595925" y="1464450"/>
              <a:ext cx="115350" cy="116375"/>
            </a:xfrm>
            <a:custGeom>
              <a:avLst/>
              <a:gdLst/>
              <a:ahLst/>
              <a:cxnLst/>
              <a:rect l="l" t="t" r="r" b="b"/>
              <a:pathLst>
                <a:path w="4614" h="4655" extrusionOk="0">
                  <a:moveTo>
                    <a:pt x="2287" y="0"/>
                  </a:moveTo>
                  <a:lnTo>
                    <a:pt x="1837" y="41"/>
                  </a:lnTo>
                  <a:lnTo>
                    <a:pt x="1429" y="205"/>
                  </a:lnTo>
                  <a:lnTo>
                    <a:pt x="1021" y="409"/>
                  </a:lnTo>
                  <a:lnTo>
                    <a:pt x="694" y="694"/>
                  </a:lnTo>
                  <a:lnTo>
                    <a:pt x="409" y="1021"/>
                  </a:lnTo>
                  <a:lnTo>
                    <a:pt x="205" y="1429"/>
                  </a:lnTo>
                  <a:lnTo>
                    <a:pt x="41" y="1878"/>
                  </a:lnTo>
                  <a:lnTo>
                    <a:pt x="1" y="2327"/>
                  </a:lnTo>
                  <a:lnTo>
                    <a:pt x="41" y="2776"/>
                  </a:lnTo>
                  <a:lnTo>
                    <a:pt x="205" y="3225"/>
                  </a:lnTo>
                  <a:lnTo>
                    <a:pt x="409" y="3634"/>
                  </a:lnTo>
                  <a:lnTo>
                    <a:pt x="694" y="3960"/>
                  </a:lnTo>
                  <a:lnTo>
                    <a:pt x="1021" y="4246"/>
                  </a:lnTo>
                  <a:lnTo>
                    <a:pt x="1429" y="4450"/>
                  </a:lnTo>
                  <a:lnTo>
                    <a:pt x="1837" y="4613"/>
                  </a:lnTo>
                  <a:lnTo>
                    <a:pt x="2287" y="4654"/>
                  </a:lnTo>
                  <a:lnTo>
                    <a:pt x="2776" y="4613"/>
                  </a:lnTo>
                  <a:lnTo>
                    <a:pt x="3185" y="4450"/>
                  </a:lnTo>
                  <a:lnTo>
                    <a:pt x="3593" y="4246"/>
                  </a:lnTo>
                  <a:lnTo>
                    <a:pt x="3919" y="3960"/>
                  </a:lnTo>
                  <a:lnTo>
                    <a:pt x="4205" y="3634"/>
                  </a:lnTo>
                  <a:lnTo>
                    <a:pt x="4409" y="3225"/>
                  </a:lnTo>
                  <a:lnTo>
                    <a:pt x="4532" y="2776"/>
                  </a:lnTo>
                  <a:lnTo>
                    <a:pt x="4613" y="2327"/>
                  </a:lnTo>
                  <a:lnTo>
                    <a:pt x="4532" y="1878"/>
                  </a:lnTo>
                  <a:lnTo>
                    <a:pt x="4409" y="1429"/>
                  </a:lnTo>
                  <a:lnTo>
                    <a:pt x="4205" y="1021"/>
                  </a:lnTo>
                  <a:lnTo>
                    <a:pt x="3919" y="694"/>
                  </a:lnTo>
                  <a:lnTo>
                    <a:pt x="3593" y="409"/>
                  </a:lnTo>
                  <a:lnTo>
                    <a:pt x="3185" y="205"/>
                  </a:lnTo>
                  <a:lnTo>
                    <a:pt x="2776" y="41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07;p46">
              <a:extLst>
                <a:ext uri="{FF2B5EF4-FFF2-40B4-BE49-F238E27FC236}">
                  <a16:creationId xmlns:a16="http://schemas.microsoft.com/office/drawing/2014/main" id="{311DF1C9-B274-44FB-BE84-38FB9C06FDC5}"/>
                </a:ext>
              </a:extLst>
            </p:cNvPr>
            <p:cNvSpPr/>
            <p:nvPr/>
          </p:nvSpPr>
          <p:spPr>
            <a:xfrm>
              <a:off x="4856025" y="1059300"/>
              <a:ext cx="228625" cy="331700"/>
            </a:xfrm>
            <a:custGeom>
              <a:avLst/>
              <a:gdLst/>
              <a:ahLst/>
              <a:cxnLst/>
              <a:rect l="l" t="t" r="r" b="b"/>
              <a:pathLst>
                <a:path w="9145" h="13268" extrusionOk="0">
                  <a:moveTo>
                    <a:pt x="654" y="0"/>
                  </a:moveTo>
                  <a:lnTo>
                    <a:pt x="450" y="41"/>
                  </a:lnTo>
                  <a:lnTo>
                    <a:pt x="246" y="123"/>
                  </a:lnTo>
                  <a:lnTo>
                    <a:pt x="83" y="1307"/>
                  </a:lnTo>
                  <a:lnTo>
                    <a:pt x="42" y="1960"/>
                  </a:lnTo>
                  <a:lnTo>
                    <a:pt x="1" y="2613"/>
                  </a:lnTo>
                  <a:lnTo>
                    <a:pt x="1" y="3348"/>
                  </a:lnTo>
                  <a:lnTo>
                    <a:pt x="42" y="4083"/>
                  </a:lnTo>
                  <a:lnTo>
                    <a:pt x="83" y="4899"/>
                  </a:lnTo>
                  <a:lnTo>
                    <a:pt x="205" y="5715"/>
                  </a:lnTo>
                  <a:lnTo>
                    <a:pt x="328" y="6573"/>
                  </a:lnTo>
                  <a:lnTo>
                    <a:pt x="532" y="7471"/>
                  </a:lnTo>
                  <a:lnTo>
                    <a:pt x="777" y="8369"/>
                  </a:lnTo>
                  <a:lnTo>
                    <a:pt x="1062" y="9308"/>
                  </a:lnTo>
                  <a:lnTo>
                    <a:pt x="1389" y="10247"/>
                  </a:lnTo>
                  <a:lnTo>
                    <a:pt x="1797" y="11226"/>
                  </a:lnTo>
                  <a:lnTo>
                    <a:pt x="2287" y="12247"/>
                  </a:lnTo>
                  <a:lnTo>
                    <a:pt x="2818" y="13267"/>
                  </a:lnTo>
                  <a:lnTo>
                    <a:pt x="3797" y="12614"/>
                  </a:lnTo>
                  <a:lnTo>
                    <a:pt x="5226" y="11594"/>
                  </a:lnTo>
                  <a:lnTo>
                    <a:pt x="6614" y="10573"/>
                  </a:lnTo>
                  <a:lnTo>
                    <a:pt x="7267" y="10042"/>
                  </a:lnTo>
                  <a:lnTo>
                    <a:pt x="7920" y="9471"/>
                  </a:lnTo>
                  <a:lnTo>
                    <a:pt x="8533" y="8859"/>
                  </a:lnTo>
                  <a:lnTo>
                    <a:pt x="9104" y="8205"/>
                  </a:lnTo>
                  <a:lnTo>
                    <a:pt x="7471" y="8083"/>
                  </a:lnTo>
                  <a:lnTo>
                    <a:pt x="7186" y="8042"/>
                  </a:lnTo>
                  <a:lnTo>
                    <a:pt x="7063" y="8001"/>
                  </a:lnTo>
                  <a:lnTo>
                    <a:pt x="6941" y="7920"/>
                  </a:lnTo>
                  <a:lnTo>
                    <a:pt x="6818" y="7756"/>
                  </a:lnTo>
                  <a:lnTo>
                    <a:pt x="6777" y="7593"/>
                  </a:lnTo>
                  <a:lnTo>
                    <a:pt x="6777" y="7389"/>
                  </a:lnTo>
                  <a:lnTo>
                    <a:pt x="6818" y="7185"/>
                  </a:lnTo>
                  <a:lnTo>
                    <a:pt x="6900" y="7022"/>
                  </a:lnTo>
                  <a:lnTo>
                    <a:pt x="7022" y="6858"/>
                  </a:lnTo>
                  <a:lnTo>
                    <a:pt x="7349" y="6613"/>
                  </a:lnTo>
                  <a:lnTo>
                    <a:pt x="7757" y="6287"/>
                  </a:lnTo>
                  <a:lnTo>
                    <a:pt x="8206" y="6001"/>
                  </a:lnTo>
                  <a:lnTo>
                    <a:pt x="8655" y="5756"/>
                  </a:lnTo>
                  <a:lnTo>
                    <a:pt x="9145" y="5552"/>
                  </a:lnTo>
                  <a:lnTo>
                    <a:pt x="6859" y="5348"/>
                  </a:lnTo>
                  <a:lnTo>
                    <a:pt x="6655" y="5307"/>
                  </a:lnTo>
                  <a:lnTo>
                    <a:pt x="6492" y="5266"/>
                  </a:lnTo>
                  <a:lnTo>
                    <a:pt x="6369" y="5185"/>
                  </a:lnTo>
                  <a:lnTo>
                    <a:pt x="6287" y="5021"/>
                  </a:lnTo>
                  <a:lnTo>
                    <a:pt x="6247" y="4940"/>
                  </a:lnTo>
                  <a:lnTo>
                    <a:pt x="6287" y="4817"/>
                  </a:lnTo>
                  <a:lnTo>
                    <a:pt x="6410" y="4695"/>
                  </a:lnTo>
                  <a:lnTo>
                    <a:pt x="6573" y="4532"/>
                  </a:lnTo>
                  <a:lnTo>
                    <a:pt x="6737" y="4450"/>
                  </a:lnTo>
                  <a:lnTo>
                    <a:pt x="7635" y="4123"/>
                  </a:lnTo>
                  <a:lnTo>
                    <a:pt x="8533" y="3838"/>
                  </a:lnTo>
                  <a:lnTo>
                    <a:pt x="7961" y="3348"/>
                  </a:lnTo>
                  <a:lnTo>
                    <a:pt x="7349" y="2858"/>
                  </a:lnTo>
                  <a:lnTo>
                    <a:pt x="6737" y="2450"/>
                  </a:lnTo>
                  <a:lnTo>
                    <a:pt x="6083" y="2041"/>
                  </a:lnTo>
                  <a:lnTo>
                    <a:pt x="5553" y="1797"/>
                  </a:lnTo>
                  <a:lnTo>
                    <a:pt x="5022" y="1592"/>
                  </a:lnTo>
                  <a:lnTo>
                    <a:pt x="3961" y="1143"/>
                  </a:lnTo>
                  <a:lnTo>
                    <a:pt x="3144" y="776"/>
                  </a:lnTo>
                  <a:lnTo>
                    <a:pt x="2654" y="572"/>
                  </a:lnTo>
                  <a:lnTo>
                    <a:pt x="2165" y="327"/>
                  </a:lnTo>
                  <a:lnTo>
                    <a:pt x="1634" y="164"/>
                  </a:lnTo>
                  <a:lnTo>
                    <a:pt x="1103" y="41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08;p46">
              <a:extLst>
                <a:ext uri="{FF2B5EF4-FFF2-40B4-BE49-F238E27FC236}">
                  <a16:creationId xmlns:a16="http://schemas.microsoft.com/office/drawing/2014/main" id="{F63B0627-5D11-4B40-9B54-32354B7A9EBF}"/>
                </a:ext>
              </a:extLst>
            </p:cNvPr>
            <p:cNvSpPr/>
            <p:nvPr/>
          </p:nvSpPr>
          <p:spPr>
            <a:xfrm>
              <a:off x="5623475" y="1076650"/>
              <a:ext cx="215350" cy="339850"/>
            </a:xfrm>
            <a:custGeom>
              <a:avLst/>
              <a:gdLst/>
              <a:ahLst/>
              <a:cxnLst/>
              <a:rect l="l" t="t" r="r" b="b"/>
              <a:pathLst>
                <a:path w="8614" h="13594" extrusionOk="0">
                  <a:moveTo>
                    <a:pt x="8614" y="0"/>
                  </a:moveTo>
                  <a:lnTo>
                    <a:pt x="8124" y="164"/>
                  </a:lnTo>
                  <a:lnTo>
                    <a:pt x="7634" y="368"/>
                  </a:lnTo>
                  <a:lnTo>
                    <a:pt x="6695" y="817"/>
                  </a:lnTo>
                  <a:lnTo>
                    <a:pt x="5757" y="1347"/>
                  </a:lnTo>
                  <a:lnTo>
                    <a:pt x="4899" y="1878"/>
                  </a:lnTo>
                  <a:lnTo>
                    <a:pt x="3920" y="2450"/>
                  </a:lnTo>
                  <a:lnTo>
                    <a:pt x="2981" y="3103"/>
                  </a:lnTo>
                  <a:lnTo>
                    <a:pt x="2083" y="3756"/>
                  </a:lnTo>
                  <a:lnTo>
                    <a:pt x="1185" y="4491"/>
                  </a:lnTo>
                  <a:lnTo>
                    <a:pt x="1062" y="4613"/>
                  </a:lnTo>
                  <a:lnTo>
                    <a:pt x="940" y="4736"/>
                  </a:lnTo>
                  <a:lnTo>
                    <a:pt x="899" y="4858"/>
                  </a:lnTo>
                  <a:lnTo>
                    <a:pt x="899" y="5021"/>
                  </a:lnTo>
                  <a:lnTo>
                    <a:pt x="980" y="5144"/>
                  </a:lnTo>
                  <a:lnTo>
                    <a:pt x="1103" y="5225"/>
                  </a:lnTo>
                  <a:lnTo>
                    <a:pt x="1266" y="5225"/>
                  </a:lnTo>
                  <a:lnTo>
                    <a:pt x="1429" y="5266"/>
                  </a:lnTo>
                  <a:lnTo>
                    <a:pt x="2572" y="5266"/>
                  </a:lnTo>
                  <a:lnTo>
                    <a:pt x="1919" y="5797"/>
                  </a:lnTo>
                  <a:lnTo>
                    <a:pt x="1307" y="6328"/>
                  </a:lnTo>
                  <a:lnTo>
                    <a:pt x="735" y="6858"/>
                  </a:lnTo>
                  <a:lnTo>
                    <a:pt x="205" y="7471"/>
                  </a:lnTo>
                  <a:lnTo>
                    <a:pt x="82" y="7634"/>
                  </a:lnTo>
                  <a:lnTo>
                    <a:pt x="1" y="7797"/>
                  </a:lnTo>
                  <a:lnTo>
                    <a:pt x="1" y="8001"/>
                  </a:lnTo>
                  <a:lnTo>
                    <a:pt x="1" y="8083"/>
                  </a:lnTo>
                  <a:lnTo>
                    <a:pt x="42" y="8124"/>
                  </a:lnTo>
                  <a:lnTo>
                    <a:pt x="164" y="8205"/>
                  </a:lnTo>
                  <a:lnTo>
                    <a:pt x="246" y="8246"/>
                  </a:lnTo>
                  <a:lnTo>
                    <a:pt x="491" y="8246"/>
                  </a:lnTo>
                  <a:lnTo>
                    <a:pt x="1144" y="8205"/>
                  </a:lnTo>
                  <a:lnTo>
                    <a:pt x="1797" y="8042"/>
                  </a:lnTo>
                  <a:lnTo>
                    <a:pt x="1470" y="8328"/>
                  </a:lnTo>
                  <a:lnTo>
                    <a:pt x="1144" y="8614"/>
                  </a:lnTo>
                  <a:lnTo>
                    <a:pt x="899" y="8940"/>
                  </a:lnTo>
                  <a:lnTo>
                    <a:pt x="695" y="9348"/>
                  </a:lnTo>
                  <a:lnTo>
                    <a:pt x="1225" y="9634"/>
                  </a:lnTo>
                  <a:lnTo>
                    <a:pt x="1674" y="10002"/>
                  </a:lnTo>
                  <a:lnTo>
                    <a:pt x="2083" y="10451"/>
                  </a:lnTo>
                  <a:lnTo>
                    <a:pt x="2450" y="10940"/>
                  </a:lnTo>
                  <a:lnTo>
                    <a:pt x="2817" y="11471"/>
                  </a:lnTo>
                  <a:lnTo>
                    <a:pt x="3103" y="12002"/>
                  </a:lnTo>
                  <a:lnTo>
                    <a:pt x="3634" y="13104"/>
                  </a:lnTo>
                  <a:lnTo>
                    <a:pt x="3756" y="13349"/>
                  </a:lnTo>
                  <a:lnTo>
                    <a:pt x="3879" y="13594"/>
                  </a:lnTo>
                  <a:lnTo>
                    <a:pt x="4818" y="11430"/>
                  </a:lnTo>
                  <a:lnTo>
                    <a:pt x="5512" y="9838"/>
                  </a:lnTo>
                  <a:lnTo>
                    <a:pt x="6246" y="7960"/>
                  </a:lnTo>
                  <a:lnTo>
                    <a:pt x="6981" y="5919"/>
                  </a:lnTo>
                  <a:lnTo>
                    <a:pt x="7675" y="3878"/>
                  </a:lnTo>
                  <a:lnTo>
                    <a:pt x="7961" y="2858"/>
                  </a:lnTo>
                  <a:lnTo>
                    <a:pt x="8247" y="1878"/>
                  </a:lnTo>
                  <a:lnTo>
                    <a:pt x="8451" y="898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09;p46">
              <a:extLst>
                <a:ext uri="{FF2B5EF4-FFF2-40B4-BE49-F238E27FC236}">
                  <a16:creationId xmlns:a16="http://schemas.microsoft.com/office/drawing/2014/main" id="{2E66733E-7D41-40C5-ACA9-877D0F364C51}"/>
                </a:ext>
              </a:extLst>
            </p:cNvPr>
            <p:cNvSpPr/>
            <p:nvPr/>
          </p:nvSpPr>
          <p:spPr>
            <a:xfrm>
              <a:off x="4859100" y="1569575"/>
              <a:ext cx="894000" cy="547025"/>
            </a:xfrm>
            <a:custGeom>
              <a:avLst/>
              <a:gdLst/>
              <a:ahLst/>
              <a:cxnLst/>
              <a:rect l="l" t="t" r="r" b="b"/>
              <a:pathLst>
                <a:path w="35760" h="21881" extrusionOk="0">
                  <a:moveTo>
                    <a:pt x="1307" y="0"/>
                  </a:moveTo>
                  <a:lnTo>
                    <a:pt x="1184" y="82"/>
                  </a:lnTo>
                  <a:lnTo>
                    <a:pt x="1103" y="163"/>
                  </a:lnTo>
                  <a:lnTo>
                    <a:pt x="1021" y="245"/>
                  </a:lnTo>
                  <a:lnTo>
                    <a:pt x="980" y="367"/>
                  </a:lnTo>
                  <a:lnTo>
                    <a:pt x="899" y="612"/>
                  </a:lnTo>
                  <a:lnTo>
                    <a:pt x="899" y="898"/>
                  </a:lnTo>
                  <a:lnTo>
                    <a:pt x="980" y="1306"/>
                  </a:lnTo>
                  <a:lnTo>
                    <a:pt x="1103" y="1755"/>
                  </a:lnTo>
                  <a:lnTo>
                    <a:pt x="1266" y="2164"/>
                  </a:lnTo>
                  <a:lnTo>
                    <a:pt x="1470" y="2531"/>
                  </a:lnTo>
                  <a:lnTo>
                    <a:pt x="1348" y="2408"/>
                  </a:lnTo>
                  <a:lnTo>
                    <a:pt x="1225" y="2327"/>
                  </a:lnTo>
                  <a:lnTo>
                    <a:pt x="1103" y="2286"/>
                  </a:lnTo>
                  <a:lnTo>
                    <a:pt x="858" y="2286"/>
                  </a:lnTo>
                  <a:lnTo>
                    <a:pt x="735" y="2327"/>
                  </a:lnTo>
                  <a:lnTo>
                    <a:pt x="490" y="2449"/>
                  </a:lnTo>
                  <a:lnTo>
                    <a:pt x="286" y="2653"/>
                  </a:lnTo>
                  <a:lnTo>
                    <a:pt x="123" y="2898"/>
                  </a:lnTo>
                  <a:lnTo>
                    <a:pt x="0" y="3184"/>
                  </a:lnTo>
                  <a:lnTo>
                    <a:pt x="0" y="3429"/>
                  </a:lnTo>
                  <a:lnTo>
                    <a:pt x="41" y="3715"/>
                  </a:lnTo>
                  <a:lnTo>
                    <a:pt x="164" y="3960"/>
                  </a:lnTo>
                  <a:lnTo>
                    <a:pt x="327" y="4205"/>
                  </a:lnTo>
                  <a:lnTo>
                    <a:pt x="531" y="4450"/>
                  </a:lnTo>
                  <a:lnTo>
                    <a:pt x="939" y="4939"/>
                  </a:lnTo>
                  <a:lnTo>
                    <a:pt x="1266" y="5348"/>
                  </a:lnTo>
                  <a:lnTo>
                    <a:pt x="1756" y="6123"/>
                  </a:lnTo>
                  <a:lnTo>
                    <a:pt x="2164" y="6899"/>
                  </a:lnTo>
                  <a:lnTo>
                    <a:pt x="2654" y="7634"/>
                  </a:lnTo>
                  <a:lnTo>
                    <a:pt x="2899" y="8001"/>
                  </a:lnTo>
                  <a:lnTo>
                    <a:pt x="3185" y="8328"/>
                  </a:lnTo>
                  <a:lnTo>
                    <a:pt x="3838" y="9022"/>
                  </a:lnTo>
                  <a:lnTo>
                    <a:pt x="4532" y="9675"/>
                  </a:lnTo>
                  <a:lnTo>
                    <a:pt x="5266" y="10287"/>
                  </a:lnTo>
                  <a:lnTo>
                    <a:pt x="6001" y="10899"/>
                  </a:lnTo>
                  <a:lnTo>
                    <a:pt x="7063" y="11716"/>
                  </a:lnTo>
                  <a:lnTo>
                    <a:pt x="8124" y="12532"/>
                  </a:lnTo>
                  <a:lnTo>
                    <a:pt x="9185" y="13267"/>
                  </a:lnTo>
                  <a:lnTo>
                    <a:pt x="10328" y="14002"/>
                  </a:lnTo>
                  <a:lnTo>
                    <a:pt x="11104" y="14451"/>
                  </a:lnTo>
                  <a:lnTo>
                    <a:pt x="11920" y="14900"/>
                  </a:lnTo>
                  <a:lnTo>
                    <a:pt x="13553" y="15757"/>
                  </a:lnTo>
                  <a:lnTo>
                    <a:pt x="15227" y="16573"/>
                  </a:lnTo>
                  <a:lnTo>
                    <a:pt x="16860" y="17431"/>
                  </a:lnTo>
                  <a:lnTo>
                    <a:pt x="17676" y="17880"/>
                  </a:lnTo>
                  <a:lnTo>
                    <a:pt x="18452" y="18370"/>
                  </a:lnTo>
                  <a:lnTo>
                    <a:pt x="19227" y="18859"/>
                  </a:lnTo>
                  <a:lnTo>
                    <a:pt x="19962" y="19390"/>
                  </a:lnTo>
                  <a:lnTo>
                    <a:pt x="20656" y="19921"/>
                  </a:lnTo>
                  <a:lnTo>
                    <a:pt x="21309" y="20533"/>
                  </a:lnTo>
                  <a:lnTo>
                    <a:pt x="21962" y="21186"/>
                  </a:lnTo>
                  <a:lnTo>
                    <a:pt x="22534" y="21880"/>
                  </a:lnTo>
                  <a:lnTo>
                    <a:pt x="23309" y="21350"/>
                  </a:lnTo>
                  <a:lnTo>
                    <a:pt x="24085" y="20737"/>
                  </a:lnTo>
                  <a:lnTo>
                    <a:pt x="24820" y="20166"/>
                  </a:lnTo>
                  <a:lnTo>
                    <a:pt x="25555" y="19513"/>
                  </a:lnTo>
                  <a:lnTo>
                    <a:pt x="26249" y="18859"/>
                  </a:lnTo>
                  <a:lnTo>
                    <a:pt x="26943" y="18206"/>
                  </a:lnTo>
                  <a:lnTo>
                    <a:pt x="27596" y="17512"/>
                  </a:lnTo>
                  <a:lnTo>
                    <a:pt x="28249" y="16778"/>
                  </a:lnTo>
                  <a:lnTo>
                    <a:pt x="28861" y="16043"/>
                  </a:lnTo>
                  <a:lnTo>
                    <a:pt x="29433" y="15308"/>
                  </a:lnTo>
                  <a:lnTo>
                    <a:pt x="30004" y="14532"/>
                  </a:lnTo>
                  <a:lnTo>
                    <a:pt x="30535" y="13716"/>
                  </a:lnTo>
                  <a:lnTo>
                    <a:pt x="31066" y="12900"/>
                  </a:lnTo>
                  <a:lnTo>
                    <a:pt x="31555" y="12083"/>
                  </a:lnTo>
                  <a:lnTo>
                    <a:pt x="32004" y="11226"/>
                  </a:lnTo>
                  <a:lnTo>
                    <a:pt x="32453" y="10369"/>
                  </a:lnTo>
                  <a:lnTo>
                    <a:pt x="32984" y="9185"/>
                  </a:lnTo>
                  <a:lnTo>
                    <a:pt x="33596" y="7960"/>
                  </a:lnTo>
                  <a:lnTo>
                    <a:pt x="33923" y="7389"/>
                  </a:lnTo>
                  <a:lnTo>
                    <a:pt x="34250" y="6817"/>
                  </a:lnTo>
                  <a:lnTo>
                    <a:pt x="34658" y="6287"/>
                  </a:lnTo>
                  <a:lnTo>
                    <a:pt x="35066" y="5797"/>
                  </a:lnTo>
                  <a:lnTo>
                    <a:pt x="35311" y="5552"/>
                  </a:lnTo>
                  <a:lnTo>
                    <a:pt x="35515" y="5266"/>
                  </a:lnTo>
                  <a:lnTo>
                    <a:pt x="35678" y="4980"/>
                  </a:lnTo>
                  <a:lnTo>
                    <a:pt x="35719" y="4817"/>
                  </a:lnTo>
                  <a:lnTo>
                    <a:pt x="35760" y="4654"/>
                  </a:lnTo>
                  <a:lnTo>
                    <a:pt x="35719" y="4490"/>
                  </a:lnTo>
                  <a:lnTo>
                    <a:pt x="35638" y="4368"/>
                  </a:lnTo>
                  <a:lnTo>
                    <a:pt x="35515" y="4245"/>
                  </a:lnTo>
                  <a:lnTo>
                    <a:pt x="35352" y="4164"/>
                  </a:lnTo>
                  <a:lnTo>
                    <a:pt x="35189" y="4123"/>
                  </a:lnTo>
                  <a:lnTo>
                    <a:pt x="35066" y="4164"/>
                  </a:lnTo>
                  <a:lnTo>
                    <a:pt x="34944" y="4205"/>
                  </a:lnTo>
                  <a:lnTo>
                    <a:pt x="34862" y="4327"/>
                  </a:lnTo>
                  <a:lnTo>
                    <a:pt x="34984" y="3960"/>
                  </a:lnTo>
                  <a:lnTo>
                    <a:pt x="35025" y="3592"/>
                  </a:lnTo>
                  <a:lnTo>
                    <a:pt x="35025" y="3225"/>
                  </a:lnTo>
                  <a:lnTo>
                    <a:pt x="34944" y="2858"/>
                  </a:lnTo>
                  <a:lnTo>
                    <a:pt x="34658" y="3062"/>
                  </a:lnTo>
                  <a:lnTo>
                    <a:pt x="34372" y="3266"/>
                  </a:lnTo>
                  <a:lnTo>
                    <a:pt x="33841" y="3756"/>
                  </a:lnTo>
                  <a:lnTo>
                    <a:pt x="33352" y="4245"/>
                  </a:lnTo>
                  <a:lnTo>
                    <a:pt x="32780" y="4735"/>
                  </a:lnTo>
                  <a:lnTo>
                    <a:pt x="32290" y="5103"/>
                  </a:lnTo>
                  <a:lnTo>
                    <a:pt x="31760" y="5388"/>
                  </a:lnTo>
                  <a:lnTo>
                    <a:pt x="31188" y="5674"/>
                  </a:lnTo>
                  <a:lnTo>
                    <a:pt x="30576" y="5878"/>
                  </a:lnTo>
                  <a:lnTo>
                    <a:pt x="29188" y="6409"/>
                  </a:lnTo>
                  <a:lnTo>
                    <a:pt x="27759" y="6858"/>
                  </a:lnTo>
                  <a:lnTo>
                    <a:pt x="26289" y="7185"/>
                  </a:lnTo>
                  <a:lnTo>
                    <a:pt x="24820" y="7470"/>
                  </a:lnTo>
                  <a:lnTo>
                    <a:pt x="23350" y="7674"/>
                  </a:lnTo>
                  <a:lnTo>
                    <a:pt x="21840" y="7797"/>
                  </a:lnTo>
                  <a:lnTo>
                    <a:pt x="20370" y="7838"/>
                  </a:lnTo>
                  <a:lnTo>
                    <a:pt x="18860" y="7797"/>
                  </a:lnTo>
                  <a:lnTo>
                    <a:pt x="17350" y="7715"/>
                  </a:lnTo>
                  <a:lnTo>
                    <a:pt x="15880" y="7511"/>
                  </a:lnTo>
                  <a:lnTo>
                    <a:pt x="14410" y="7266"/>
                  </a:lnTo>
                  <a:lnTo>
                    <a:pt x="12941" y="6940"/>
                  </a:lnTo>
                  <a:lnTo>
                    <a:pt x="11512" y="6531"/>
                  </a:lnTo>
                  <a:lnTo>
                    <a:pt x="10083" y="6042"/>
                  </a:lnTo>
                  <a:lnTo>
                    <a:pt x="8695" y="5470"/>
                  </a:lnTo>
                  <a:lnTo>
                    <a:pt x="7348" y="4858"/>
                  </a:lnTo>
                  <a:lnTo>
                    <a:pt x="6573" y="4450"/>
                  </a:lnTo>
                  <a:lnTo>
                    <a:pt x="5838" y="4041"/>
                  </a:lnTo>
                  <a:lnTo>
                    <a:pt x="5144" y="3592"/>
                  </a:lnTo>
                  <a:lnTo>
                    <a:pt x="4450" y="3102"/>
                  </a:lnTo>
                  <a:lnTo>
                    <a:pt x="3838" y="2572"/>
                  </a:lnTo>
                  <a:lnTo>
                    <a:pt x="3225" y="1959"/>
                  </a:lnTo>
                  <a:lnTo>
                    <a:pt x="2695" y="1347"/>
                  </a:lnTo>
                  <a:lnTo>
                    <a:pt x="2205" y="653"/>
                  </a:lnTo>
                  <a:lnTo>
                    <a:pt x="2042" y="408"/>
                  </a:lnTo>
                  <a:lnTo>
                    <a:pt x="1797" y="163"/>
                  </a:lnTo>
                  <a:lnTo>
                    <a:pt x="1674" y="82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10;p46">
              <a:extLst>
                <a:ext uri="{FF2B5EF4-FFF2-40B4-BE49-F238E27FC236}">
                  <a16:creationId xmlns:a16="http://schemas.microsoft.com/office/drawing/2014/main" id="{0FAF8E58-96E8-42AE-B992-5EA9594EC8AF}"/>
                </a:ext>
              </a:extLst>
            </p:cNvPr>
            <p:cNvSpPr/>
            <p:nvPr/>
          </p:nvSpPr>
          <p:spPr>
            <a:xfrm>
              <a:off x="4889725" y="1625700"/>
              <a:ext cx="478650" cy="183725"/>
            </a:xfrm>
            <a:custGeom>
              <a:avLst/>
              <a:gdLst/>
              <a:ahLst/>
              <a:cxnLst/>
              <a:rect l="l" t="t" r="r" b="b"/>
              <a:pathLst>
                <a:path w="19146" h="7349" extrusionOk="0">
                  <a:moveTo>
                    <a:pt x="0" y="0"/>
                  </a:moveTo>
                  <a:lnTo>
                    <a:pt x="408" y="490"/>
                  </a:lnTo>
                  <a:lnTo>
                    <a:pt x="857" y="939"/>
                  </a:lnTo>
                  <a:lnTo>
                    <a:pt x="1306" y="1388"/>
                  </a:lnTo>
                  <a:lnTo>
                    <a:pt x="1796" y="1796"/>
                  </a:lnTo>
                  <a:lnTo>
                    <a:pt x="2286" y="2164"/>
                  </a:lnTo>
                  <a:lnTo>
                    <a:pt x="2817" y="2531"/>
                  </a:lnTo>
                  <a:lnTo>
                    <a:pt x="3919" y="3184"/>
                  </a:lnTo>
                  <a:lnTo>
                    <a:pt x="5062" y="3756"/>
                  </a:lnTo>
                  <a:lnTo>
                    <a:pt x="6246" y="4327"/>
                  </a:lnTo>
                  <a:lnTo>
                    <a:pt x="7430" y="4817"/>
                  </a:lnTo>
                  <a:lnTo>
                    <a:pt x="8613" y="5266"/>
                  </a:lnTo>
                  <a:lnTo>
                    <a:pt x="9920" y="5756"/>
                  </a:lnTo>
                  <a:lnTo>
                    <a:pt x="11185" y="6205"/>
                  </a:lnTo>
                  <a:lnTo>
                    <a:pt x="12491" y="6613"/>
                  </a:lnTo>
                  <a:lnTo>
                    <a:pt x="13839" y="6981"/>
                  </a:lnTo>
                  <a:lnTo>
                    <a:pt x="14492" y="7103"/>
                  </a:lnTo>
                  <a:lnTo>
                    <a:pt x="15145" y="7226"/>
                  </a:lnTo>
                  <a:lnTo>
                    <a:pt x="15798" y="7307"/>
                  </a:lnTo>
                  <a:lnTo>
                    <a:pt x="16492" y="7348"/>
                  </a:lnTo>
                  <a:lnTo>
                    <a:pt x="17798" y="7348"/>
                  </a:lnTo>
                  <a:lnTo>
                    <a:pt x="18451" y="7266"/>
                  </a:lnTo>
                  <a:lnTo>
                    <a:pt x="19145" y="7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11;p46">
              <a:extLst>
                <a:ext uri="{FF2B5EF4-FFF2-40B4-BE49-F238E27FC236}">
                  <a16:creationId xmlns:a16="http://schemas.microsoft.com/office/drawing/2014/main" id="{CB6292B0-03B6-4A9A-950E-79336CAF813E}"/>
                </a:ext>
              </a:extLst>
            </p:cNvPr>
            <p:cNvSpPr/>
            <p:nvPr/>
          </p:nvSpPr>
          <p:spPr>
            <a:xfrm>
              <a:off x="4889725" y="1625700"/>
              <a:ext cx="478650" cy="183725"/>
            </a:xfrm>
            <a:custGeom>
              <a:avLst/>
              <a:gdLst/>
              <a:ahLst/>
              <a:cxnLst/>
              <a:rect l="l" t="t" r="r" b="b"/>
              <a:pathLst>
                <a:path w="19146" h="7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08" y="490"/>
                  </a:lnTo>
                  <a:lnTo>
                    <a:pt x="857" y="939"/>
                  </a:lnTo>
                  <a:lnTo>
                    <a:pt x="1306" y="1388"/>
                  </a:lnTo>
                  <a:lnTo>
                    <a:pt x="1796" y="1796"/>
                  </a:lnTo>
                  <a:lnTo>
                    <a:pt x="2286" y="2164"/>
                  </a:lnTo>
                  <a:lnTo>
                    <a:pt x="2817" y="2531"/>
                  </a:lnTo>
                  <a:lnTo>
                    <a:pt x="3919" y="3184"/>
                  </a:lnTo>
                  <a:lnTo>
                    <a:pt x="5062" y="3756"/>
                  </a:lnTo>
                  <a:lnTo>
                    <a:pt x="6246" y="4327"/>
                  </a:lnTo>
                  <a:lnTo>
                    <a:pt x="7430" y="4817"/>
                  </a:lnTo>
                  <a:lnTo>
                    <a:pt x="8613" y="5266"/>
                  </a:lnTo>
                  <a:lnTo>
                    <a:pt x="8613" y="5266"/>
                  </a:lnTo>
                  <a:lnTo>
                    <a:pt x="9920" y="5756"/>
                  </a:lnTo>
                  <a:lnTo>
                    <a:pt x="11185" y="6205"/>
                  </a:lnTo>
                  <a:lnTo>
                    <a:pt x="12491" y="6613"/>
                  </a:lnTo>
                  <a:lnTo>
                    <a:pt x="13839" y="6981"/>
                  </a:lnTo>
                  <a:lnTo>
                    <a:pt x="14492" y="7103"/>
                  </a:lnTo>
                  <a:lnTo>
                    <a:pt x="15145" y="7226"/>
                  </a:lnTo>
                  <a:lnTo>
                    <a:pt x="15798" y="7307"/>
                  </a:lnTo>
                  <a:lnTo>
                    <a:pt x="16492" y="7348"/>
                  </a:lnTo>
                  <a:lnTo>
                    <a:pt x="17145" y="7348"/>
                  </a:lnTo>
                  <a:lnTo>
                    <a:pt x="17798" y="7348"/>
                  </a:lnTo>
                  <a:lnTo>
                    <a:pt x="18451" y="7266"/>
                  </a:lnTo>
                  <a:lnTo>
                    <a:pt x="19145" y="71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12;p46">
              <a:extLst>
                <a:ext uri="{FF2B5EF4-FFF2-40B4-BE49-F238E27FC236}">
                  <a16:creationId xmlns:a16="http://schemas.microsoft.com/office/drawing/2014/main" id="{FDA59AD7-21C7-4DC4-8F6F-0DAEDD612A68}"/>
                </a:ext>
              </a:extLst>
            </p:cNvPr>
            <p:cNvSpPr/>
            <p:nvPr/>
          </p:nvSpPr>
          <p:spPr>
            <a:xfrm>
              <a:off x="4887675" y="1623650"/>
              <a:ext cx="481725" cy="187800"/>
            </a:xfrm>
            <a:custGeom>
              <a:avLst/>
              <a:gdLst/>
              <a:ahLst/>
              <a:cxnLst/>
              <a:rect l="l" t="t" r="r" b="b"/>
              <a:pathLst>
                <a:path w="19269" h="7512" extrusionOk="0">
                  <a:moveTo>
                    <a:pt x="41" y="1"/>
                  </a:moveTo>
                  <a:lnTo>
                    <a:pt x="0" y="41"/>
                  </a:lnTo>
                  <a:lnTo>
                    <a:pt x="41" y="123"/>
                  </a:lnTo>
                  <a:lnTo>
                    <a:pt x="409" y="572"/>
                  </a:lnTo>
                  <a:lnTo>
                    <a:pt x="858" y="1021"/>
                  </a:lnTo>
                  <a:lnTo>
                    <a:pt x="1307" y="1470"/>
                  </a:lnTo>
                  <a:lnTo>
                    <a:pt x="1756" y="1878"/>
                  </a:lnTo>
                  <a:lnTo>
                    <a:pt x="2286" y="2246"/>
                  </a:lnTo>
                  <a:lnTo>
                    <a:pt x="2776" y="2613"/>
                  </a:lnTo>
                  <a:lnTo>
                    <a:pt x="3878" y="3266"/>
                  </a:lnTo>
                  <a:lnTo>
                    <a:pt x="5021" y="3879"/>
                  </a:lnTo>
                  <a:lnTo>
                    <a:pt x="6205" y="4409"/>
                  </a:lnTo>
                  <a:lnTo>
                    <a:pt x="7430" y="4940"/>
                  </a:lnTo>
                  <a:lnTo>
                    <a:pt x="8695" y="5430"/>
                  </a:lnTo>
                  <a:lnTo>
                    <a:pt x="10818" y="6205"/>
                  </a:lnTo>
                  <a:lnTo>
                    <a:pt x="11920" y="6573"/>
                  </a:lnTo>
                  <a:lnTo>
                    <a:pt x="12982" y="6899"/>
                  </a:lnTo>
                  <a:lnTo>
                    <a:pt x="14002" y="7144"/>
                  </a:lnTo>
                  <a:lnTo>
                    <a:pt x="15064" y="7348"/>
                  </a:lnTo>
                  <a:lnTo>
                    <a:pt x="16125" y="7471"/>
                  </a:lnTo>
                  <a:lnTo>
                    <a:pt x="17186" y="7512"/>
                  </a:lnTo>
                  <a:lnTo>
                    <a:pt x="18207" y="7471"/>
                  </a:lnTo>
                  <a:lnTo>
                    <a:pt x="18737" y="7389"/>
                  </a:lnTo>
                  <a:lnTo>
                    <a:pt x="19227" y="7308"/>
                  </a:lnTo>
                  <a:lnTo>
                    <a:pt x="19268" y="7308"/>
                  </a:lnTo>
                  <a:lnTo>
                    <a:pt x="19268" y="7226"/>
                  </a:lnTo>
                  <a:lnTo>
                    <a:pt x="19268" y="7185"/>
                  </a:lnTo>
                  <a:lnTo>
                    <a:pt x="19187" y="7185"/>
                  </a:lnTo>
                  <a:lnTo>
                    <a:pt x="18574" y="7267"/>
                  </a:lnTo>
                  <a:lnTo>
                    <a:pt x="17921" y="7348"/>
                  </a:lnTo>
                  <a:lnTo>
                    <a:pt x="16615" y="7348"/>
                  </a:lnTo>
                  <a:lnTo>
                    <a:pt x="15962" y="7308"/>
                  </a:lnTo>
                  <a:lnTo>
                    <a:pt x="15308" y="7226"/>
                  </a:lnTo>
                  <a:lnTo>
                    <a:pt x="14655" y="7144"/>
                  </a:lnTo>
                  <a:lnTo>
                    <a:pt x="14002" y="6981"/>
                  </a:lnTo>
                  <a:lnTo>
                    <a:pt x="12696" y="6654"/>
                  </a:lnTo>
                  <a:lnTo>
                    <a:pt x="11390" y="6246"/>
                  </a:lnTo>
                  <a:lnTo>
                    <a:pt x="10083" y="5797"/>
                  </a:lnTo>
                  <a:lnTo>
                    <a:pt x="8736" y="5307"/>
                  </a:lnTo>
                  <a:lnTo>
                    <a:pt x="7471" y="4817"/>
                  </a:lnTo>
                  <a:lnTo>
                    <a:pt x="6246" y="4287"/>
                  </a:lnTo>
                  <a:lnTo>
                    <a:pt x="5062" y="3756"/>
                  </a:lnTo>
                  <a:lnTo>
                    <a:pt x="3960" y="3144"/>
                  </a:lnTo>
                  <a:lnTo>
                    <a:pt x="2858" y="2491"/>
                  </a:lnTo>
                  <a:lnTo>
                    <a:pt x="2368" y="2123"/>
                  </a:lnTo>
                  <a:lnTo>
                    <a:pt x="1878" y="1756"/>
                  </a:lnTo>
                  <a:lnTo>
                    <a:pt x="1388" y="1348"/>
                  </a:lnTo>
                  <a:lnTo>
                    <a:pt x="939" y="939"/>
                  </a:lnTo>
                  <a:lnTo>
                    <a:pt x="531" y="490"/>
                  </a:lnTo>
                  <a:lnTo>
                    <a:pt x="123" y="4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13;p46">
              <a:extLst>
                <a:ext uri="{FF2B5EF4-FFF2-40B4-BE49-F238E27FC236}">
                  <a16:creationId xmlns:a16="http://schemas.microsoft.com/office/drawing/2014/main" id="{A608510A-8293-443C-BEFA-1AE64A51C847}"/>
                </a:ext>
              </a:extLst>
            </p:cNvPr>
            <p:cNvSpPr/>
            <p:nvPr/>
          </p:nvSpPr>
          <p:spPr>
            <a:xfrm>
              <a:off x="5529600" y="1671625"/>
              <a:ext cx="199025" cy="122475"/>
            </a:xfrm>
            <a:custGeom>
              <a:avLst/>
              <a:gdLst/>
              <a:ahLst/>
              <a:cxnLst/>
              <a:rect l="l" t="t" r="r" b="b"/>
              <a:pathLst>
                <a:path w="7961" h="4899" extrusionOk="0">
                  <a:moveTo>
                    <a:pt x="7960" y="0"/>
                  </a:moveTo>
                  <a:lnTo>
                    <a:pt x="7144" y="612"/>
                  </a:lnTo>
                  <a:lnTo>
                    <a:pt x="6287" y="1225"/>
                  </a:lnTo>
                  <a:lnTo>
                    <a:pt x="5470" y="1755"/>
                  </a:lnTo>
                  <a:lnTo>
                    <a:pt x="4613" y="2286"/>
                  </a:lnTo>
                  <a:lnTo>
                    <a:pt x="3715" y="2776"/>
                  </a:lnTo>
                  <a:lnTo>
                    <a:pt x="2817" y="3225"/>
                  </a:lnTo>
                  <a:lnTo>
                    <a:pt x="1878" y="3633"/>
                  </a:lnTo>
                  <a:lnTo>
                    <a:pt x="939" y="4001"/>
                  </a:lnTo>
                  <a:lnTo>
                    <a:pt x="612" y="4123"/>
                  </a:lnTo>
                  <a:lnTo>
                    <a:pt x="327" y="4286"/>
                  </a:lnTo>
                  <a:lnTo>
                    <a:pt x="204" y="4368"/>
                  </a:lnTo>
                  <a:lnTo>
                    <a:pt x="123" y="4491"/>
                  </a:lnTo>
                  <a:lnTo>
                    <a:pt x="41" y="4613"/>
                  </a:lnTo>
                  <a:lnTo>
                    <a:pt x="0" y="4776"/>
                  </a:lnTo>
                  <a:lnTo>
                    <a:pt x="82" y="4817"/>
                  </a:lnTo>
                  <a:lnTo>
                    <a:pt x="163" y="4858"/>
                  </a:lnTo>
                  <a:lnTo>
                    <a:pt x="408" y="4899"/>
                  </a:lnTo>
                  <a:lnTo>
                    <a:pt x="653" y="4817"/>
                  </a:lnTo>
                  <a:lnTo>
                    <a:pt x="939" y="4735"/>
                  </a:lnTo>
                  <a:lnTo>
                    <a:pt x="1511" y="4450"/>
                  </a:lnTo>
                  <a:lnTo>
                    <a:pt x="2041" y="4164"/>
                  </a:lnTo>
                  <a:lnTo>
                    <a:pt x="2858" y="3756"/>
                  </a:lnTo>
                  <a:lnTo>
                    <a:pt x="3633" y="3348"/>
                  </a:lnTo>
                  <a:lnTo>
                    <a:pt x="4450" y="2858"/>
                  </a:lnTo>
                  <a:lnTo>
                    <a:pt x="5184" y="2368"/>
                  </a:lnTo>
                  <a:lnTo>
                    <a:pt x="5919" y="1878"/>
                  </a:lnTo>
                  <a:lnTo>
                    <a:pt x="6695" y="1306"/>
                  </a:lnTo>
                  <a:lnTo>
                    <a:pt x="7062" y="980"/>
                  </a:lnTo>
                  <a:lnTo>
                    <a:pt x="7430" y="653"/>
                  </a:lnTo>
                  <a:lnTo>
                    <a:pt x="7715" y="327"/>
                  </a:lnTo>
                  <a:lnTo>
                    <a:pt x="7960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14;p46">
              <a:extLst>
                <a:ext uri="{FF2B5EF4-FFF2-40B4-BE49-F238E27FC236}">
                  <a16:creationId xmlns:a16="http://schemas.microsoft.com/office/drawing/2014/main" id="{25CAEFD7-56BD-4DAC-8B51-BDC537261AD2}"/>
                </a:ext>
              </a:extLst>
            </p:cNvPr>
            <p:cNvSpPr/>
            <p:nvPr/>
          </p:nvSpPr>
          <p:spPr>
            <a:xfrm>
              <a:off x="5527550" y="1669575"/>
              <a:ext cx="203100" cy="125550"/>
            </a:xfrm>
            <a:custGeom>
              <a:avLst/>
              <a:gdLst/>
              <a:ahLst/>
              <a:cxnLst/>
              <a:rect l="l" t="t" r="r" b="b"/>
              <a:pathLst>
                <a:path w="8124" h="5022" extrusionOk="0">
                  <a:moveTo>
                    <a:pt x="7716" y="409"/>
                  </a:moveTo>
                  <a:lnTo>
                    <a:pt x="7267" y="899"/>
                  </a:lnTo>
                  <a:lnTo>
                    <a:pt x="6695" y="1348"/>
                  </a:lnTo>
                  <a:lnTo>
                    <a:pt x="6124" y="1756"/>
                  </a:lnTo>
                  <a:lnTo>
                    <a:pt x="5552" y="2164"/>
                  </a:lnTo>
                  <a:lnTo>
                    <a:pt x="5226" y="2368"/>
                  </a:lnTo>
                  <a:lnTo>
                    <a:pt x="4491" y="2899"/>
                  </a:lnTo>
                  <a:lnTo>
                    <a:pt x="3715" y="3348"/>
                  </a:lnTo>
                  <a:lnTo>
                    <a:pt x="2899" y="3797"/>
                  </a:lnTo>
                  <a:lnTo>
                    <a:pt x="2082" y="4164"/>
                  </a:lnTo>
                  <a:lnTo>
                    <a:pt x="1593" y="4450"/>
                  </a:lnTo>
                  <a:lnTo>
                    <a:pt x="1184" y="4654"/>
                  </a:lnTo>
                  <a:lnTo>
                    <a:pt x="776" y="4817"/>
                  </a:lnTo>
                  <a:lnTo>
                    <a:pt x="613" y="4899"/>
                  </a:lnTo>
                  <a:lnTo>
                    <a:pt x="286" y="4899"/>
                  </a:lnTo>
                  <a:lnTo>
                    <a:pt x="164" y="4817"/>
                  </a:lnTo>
                  <a:lnTo>
                    <a:pt x="205" y="4695"/>
                  </a:lnTo>
                  <a:lnTo>
                    <a:pt x="245" y="4573"/>
                  </a:lnTo>
                  <a:lnTo>
                    <a:pt x="450" y="4409"/>
                  </a:lnTo>
                  <a:lnTo>
                    <a:pt x="735" y="4246"/>
                  </a:lnTo>
                  <a:lnTo>
                    <a:pt x="1021" y="4164"/>
                  </a:lnTo>
                  <a:lnTo>
                    <a:pt x="2001" y="3797"/>
                  </a:lnTo>
                  <a:lnTo>
                    <a:pt x="2899" y="3389"/>
                  </a:lnTo>
                  <a:lnTo>
                    <a:pt x="3797" y="2980"/>
                  </a:lnTo>
                  <a:lnTo>
                    <a:pt x="4654" y="2491"/>
                  </a:lnTo>
                  <a:lnTo>
                    <a:pt x="5430" y="2001"/>
                  </a:lnTo>
                  <a:lnTo>
                    <a:pt x="6246" y="1470"/>
                  </a:lnTo>
                  <a:lnTo>
                    <a:pt x="7716" y="409"/>
                  </a:lnTo>
                  <a:close/>
                  <a:moveTo>
                    <a:pt x="8042" y="1"/>
                  </a:moveTo>
                  <a:lnTo>
                    <a:pt x="8001" y="41"/>
                  </a:lnTo>
                  <a:lnTo>
                    <a:pt x="6450" y="1144"/>
                  </a:lnTo>
                  <a:lnTo>
                    <a:pt x="5634" y="1715"/>
                  </a:lnTo>
                  <a:lnTo>
                    <a:pt x="4777" y="2246"/>
                  </a:lnTo>
                  <a:lnTo>
                    <a:pt x="3919" y="2736"/>
                  </a:lnTo>
                  <a:lnTo>
                    <a:pt x="2980" y="3225"/>
                  </a:lnTo>
                  <a:lnTo>
                    <a:pt x="2001" y="3634"/>
                  </a:lnTo>
                  <a:lnTo>
                    <a:pt x="980" y="4001"/>
                  </a:lnTo>
                  <a:lnTo>
                    <a:pt x="654" y="4123"/>
                  </a:lnTo>
                  <a:lnTo>
                    <a:pt x="368" y="4328"/>
                  </a:lnTo>
                  <a:lnTo>
                    <a:pt x="245" y="4409"/>
                  </a:lnTo>
                  <a:lnTo>
                    <a:pt x="123" y="4532"/>
                  </a:lnTo>
                  <a:lnTo>
                    <a:pt x="41" y="4695"/>
                  </a:lnTo>
                  <a:lnTo>
                    <a:pt x="0" y="4817"/>
                  </a:lnTo>
                  <a:lnTo>
                    <a:pt x="41" y="4899"/>
                  </a:lnTo>
                  <a:lnTo>
                    <a:pt x="205" y="5022"/>
                  </a:lnTo>
                  <a:lnTo>
                    <a:pt x="409" y="5022"/>
                  </a:lnTo>
                  <a:lnTo>
                    <a:pt x="694" y="4981"/>
                  </a:lnTo>
                  <a:lnTo>
                    <a:pt x="1021" y="4899"/>
                  </a:lnTo>
                  <a:lnTo>
                    <a:pt x="1674" y="4573"/>
                  </a:lnTo>
                  <a:lnTo>
                    <a:pt x="2123" y="4287"/>
                  </a:lnTo>
                  <a:lnTo>
                    <a:pt x="2980" y="3919"/>
                  </a:lnTo>
                  <a:lnTo>
                    <a:pt x="3756" y="3470"/>
                  </a:lnTo>
                  <a:lnTo>
                    <a:pt x="4572" y="2980"/>
                  </a:lnTo>
                  <a:lnTo>
                    <a:pt x="5307" y="2491"/>
                  </a:lnTo>
                  <a:lnTo>
                    <a:pt x="5634" y="2287"/>
                  </a:lnTo>
                  <a:lnTo>
                    <a:pt x="6328" y="1797"/>
                  </a:lnTo>
                  <a:lnTo>
                    <a:pt x="7022" y="1266"/>
                  </a:lnTo>
                  <a:lnTo>
                    <a:pt x="7348" y="980"/>
                  </a:lnTo>
                  <a:lnTo>
                    <a:pt x="7634" y="694"/>
                  </a:lnTo>
                  <a:lnTo>
                    <a:pt x="7879" y="409"/>
                  </a:lnTo>
                  <a:lnTo>
                    <a:pt x="8083" y="123"/>
                  </a:lnTo>
                  <a:lnTo>
                    <a:pt x="8124" y="82"/>
                  </a:lnTo>
                  <a:lnTo>
                    <a:pt x="8083" y="41"/>
                  </a:lnTo>
                  <a:lnTo>
                    <a:pt x="8042" y="1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15;p46">
              <a:extLst>
                <a:ext uri="{FF2B5EF4-FFF2-40B4-BE49-F238E27FC236}">
                  <a16:creationId xmlns:a16="http://schemas.microsoft.com/office/drawing/2014/main" id="{6F3C1B59-D60D-4766-A8F6-02C8471EF767}"/>
                </a:ext>
              </a:extLst>
            </p:cNvPr>
            <p:cNvSpPr/>
            <p:nvPr/>
          </p:nvSpPr>
          <p:spPr>
            <a:xfrm>
              <a:off x="5414275" y="1718550"/>
              <a:ext cx="314350" cy="213325"/>
            </a:xfrm>
            <a:custGeom>
              <a:avLst/>
              <a:gdLst/>
              <a:ahLst/>
              <a:cxnLst/>
              <a:rect l="l" t="t" r="r" b="b"/>
              <a:pathLst>
                <a:path w="12574" h="8533" extrusionOk="0">
                  <a:moveTo>
                    <a:pt x="12573" y="1"/>
                  </a:moveTo>
                  <a:lnTo>
                    <a:pt x="11594" y="1062"/>
                  </a:lnTo>
                  <a:lnTo>
                    <a:pt x="10532" y="2124"/>
                  </a:lnTo>
                  <a:lnTo>
                    <a:pt x="10002" y="2695"/>
                  </a:lnTo>
                  <a:lnTo>
                    <a:pt x="9389" y="3226"/>
                  </a:lnTo>
                  <a:lnTo>
                    <a:pt x="8736" y="3757"/>
                  </a:lnTo>
                  <a:lnTo>
                    <a:pt x="8042" y="4287"/>
                  </a:lnTo>
                  <a:lnTo>
                    <a:pt x="7307" y="4859"/>
                  </a:lnTo>
                  <a:lnTo>
                    <a:pt x="6491" y="5389"/>
                  </a:lnTo>
                  <a:lnTo>
                    <a:pt x="5634" y="5920"/>
                  </a:lnTo>
                  <a:lnTo>
                    <a:pt x="4654" y="6451"/>
                  </a:lnTo>
                  <a:lnTo>
                    <a:pt x="3633" y="6981"/>
                  </a:lnTo>
                  <a:lnTo>
                    <a:pt x="2531" y="7512"/>
                  </a:lnTo>
                  <a:lnTo>
                    <a:pt x="1307" y="8043"/>
                  </a:lnTo>
                  <a:lnTo>
                    <a:pt x="0" y="8533"/>
                  </a:lnTo>
                  <a:lnTo>
                    <a:pt x="6450" y="7390"/>
                  </a:lnTo>
                  <a:lnTo>
                    <a:pt x="8001" y="5593"/>
                  </a:lnTo>
                  <a:lnTo>
                    <a:pt x="9593" y="3757"/>
                  </a:lnTo>
                  <a:lnTo>
                    <a:pt x="11104" y="1879"/>
                  </a:lnTo>
                  <a:lnTo>
                    <a:pt x="12573" y="1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16;p46">
              <a:extLst>
                <a:ext uri="{FF2B5EF4-FFF2-40B4-BE49-F238E27FC236}">
                  <a16:creationId xmlns:a16="http://schemas.microsoft.com/office/drawing/2014/main" id="{D20240EE-4212-47FE-8485-309E173F9DB2}"/>
                </a:ext>
              </a:extLst>
            </p:cNvPr>
            <p:cNvSpPr/>
            <p:nvPr/>
          </p:nvSpPr>
          <p:spPr>
            <a:xfrm>
              <a:off x="5414275" y="1718550"/>
              <a:ext cx="314350" cy="213325"/>
            </a:xfrm>
            <a:custGeom>
              <a:avLst/>
              <a:gdLst/>
              <a:ahLst/>
              <a:cxnLst/>
              <a:rect l="l" t="t" r="r" b="b"/>
              <a:pathLst>
                <a:path w="12574" h="8533" fill="none" extrusionOk="0">
                  <a:moveTo>
                    <a:pt x="0" y="8533"/>
                  </a:moveTo>
                  <a:lnTo>
                    <a:pt x="0" y="8533"/>
                  </a:lnTo>
                  <a:lnTo>
                    <a:pt x="1307" y="8043"/>
                  </a:lnTo>
                  <a:lnTo>
                    <a:pt x="2531" y="7512"/>
                  </a:lnTo>
                  <a:lnTo>
                    <a:pt x="3633" y="6981"/>
                  </a:lnTo>
                  <a:lnTo>
                    <a:pt x="4654" y="6451"/>
                  </a:lnTo>
                  <a:lnTo>
                    <a:pt x="5634" y="5920"/>
                  </a:lnTo>
                  <a:lnTo>
                    <a:pt x="6491" y="5389"/>
                  </a:lnTo>
                  <a:lnTo>
                    <a:pt x="7307" y="4859"/>
                  </a:lnTo>
                  <a:lnTo>
                    <a:pt x="8042" y="4287"/>
                  </a:lnTo>
                  <a:lnTo>
                    <a:pt x="8736" y="3757"/>
                  </a:lnTo>
                  <a:lnTo>
                    <a:pt x="9389" y="3226"/>
                  </a:lnTo>
                  <a:lnTo>
                    <a:pt x="10002" y="2695"/>
                  </a:lnTo>
                  <a:lnTo>
                    <a:pt x="10532" y="2124"/>
                  </a:lnTo>
                  <a:lnTo>
                    <a:pt x="11594" y="1062"/>
                  </a:lnTo>
                  <a:lnTo>
                    <a:pt x="12573" y="1"/>
                  </a:lnTo>
                  <a:lnTo>
                    <a:pt x="12573" y="1"/>
                  </a:lnTo>
                  <a:lnTo>
                    <a:pt x="11104" y="1879"/>
                  </a:lnTo>
                  <a:lnTo>
                    <a:pt x="9593" y="3757"/>
                  </a:lnTo>
                  <a:lnTo>
                    <a:pt x="8001" y="5593"/>
                  </a:lnTo>
                  <a:lnTo>
                    <a:pt x="6450" y="73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17;p46">
              <a:extLst>
                <a:ext uri="{FF2B5EF4-FFF2-40B4-BE49-F238E27FC236}">
                  <a16:creationId xmlns:a16="http://schemas.microsoft.com/office/drawing/2014/main" id="{8109A7B4-1582-4F7B-A13C-CE0352A4E9BB}"/>
                </a:ext>
              </a:extLst>
            </p:cNvPr>
            <p:cNvSpPr/>
            <p:nvPr/>
          </p:nvSpPr>
          <p:spPr>
            <a:xfrm>
              <a:off x="5412225" y="1716525"/>
              <a:ext cx="317425" cy="217400"/>
            </a:xfrm>
            <a:custGeom>
              <a:avLst/>
              <a:gdLst/>
              <a:ahLst/>
              <a:cxnLst/>
              <a:rect l="l" t="t" r="r" b="b"/>
              <a:pathLst>
                <a:path w="12697" h="8696" extrusionOk="0">
                  <a:moveTo>
                    <a:pt x="12655" y="0"/>
                  </a:moveTo>
                  <a:lnTo>
                    <a:pt x="12574" y="41"/>
                  </a:lnTo>
                  <a:lnTo>
                    <a:pt x="11635" y="1062"/>
                  </a:lnTo>
                  <a:lnTo>
                    <a:pt x="10614" y="2123"/>
                  </a:lnTo>
                  <a:lnTo>
                    <a:pt x="10084" y="2654"/>
                  </a:lnTo>
                  <a:lnTo>
                    <a:pt x="9471" y="3184"/>
                  </a:lnTo>
                  <a:lnTo>
                    <a:pt x="8818" y="3756"/>
                  </a:lnTo>
                  <a:lnTo>
                    <a:pt x="8124" y="4287"/>
                  </a:lnTo>
                  <a:lnTo>
                    <a:pt x="7389" y="4817"/>
                  </a:lnTo>
                  <a:lnTo>
                    <a:pt x="6573" y="5389"/>
                  </a:lnTo>
                  <a:lnTo>
                    <a:pt x="5716" y="5919"/>
                  </a:lnTo>
                  <a:lnTo>
                    <a:pt x="4736" y="6450"/>
                  </a:lnTo>
                  <a:lnTo>
                    <a:pt x="3715" y="6981"/>
                  </a:lnTo>
                  <a:lnTo>
                    <a:pt x="2572" y="7511"/>
                  </a:lnTo>
                  <a:lnTo>
                    <a:pt x="1389" y="8042"/>
                  </a:lnTo>
                  <a:lnTo>
                    <a:pt x="41" y="8573"/>
                  </a:lnTo>
                  <a:lnTo>
                    <a:pt x="1" y="8614"/>
                  </a:lnTo>
                  <a:lnTo>
                    <a:pt x="1" y="8654"/>
                  </a:lnTo>
                  <a:lnTo>
                    <a:pt x="41" y="8695"/>
                  </a:lnTo>
                  <a:lnTo>
                    <a:pt x="82" y="8695"/>
                  </a:lnTo>
                  <a:lnTo>
                    <a:pt x="1266" y="8246"/>
                  </a:lnTo>
                  <a:lnTo>
                    <a:pt x="2327" y="7797"/>
                  </a:lnTo>
                  <a:lnTo>
                    <a:pt x="3307" y="7348"/>
                  </a:lnTo>
                  <a:lnTo>
                    <a:pt x="4246" y="6858"/>
                  </a:lnTo>
                  <a:lnTo>
                    <a:pt x="5144" y="6409"/>
                  </a:lnTo>
                  <a:lnTo>
                    <a:pt x="5961" y="5919"/>
                  </a:lnTo>
                  <a:lnTo>
                    <a:pt x="6695" y="5470"/>
                  </a:lnTo>
                  <a:lnTo>
                    <a:pt x="7389" y="4980"/>
                  </a:lnTo>
                  <a:lnTo>
                    <a:pt x="8042" y="4531"/>
                  </a:lnTo>
                  <a:lnTo>
                    <a:pt x="8655" y="4042"/>
                  </a:lnTo>
                  <a:lnTo>
                    <a:pt x="9798" y="3103"/>
                  </a:lnTo>
                  <a:lnTo>
                    <a:pt x="10778" y="2164"/>
                  </a:lnTo>
                  <a:lnTo>
                    <a:pt x="11676" y="1266"/>
                  </a:lnTo>
                  <a:lnTo>
                    <a:pt x="11676" y="1266"/>
                  </a:lnTo>
                  <a:lnTo>
                    <a:pt x="10492" y="2735"/>
                  </a:lnTo>
                  <a:lnTo>
                    <a:pt x="9226" y="4246"/>
                  </a:lnTo>
                  <a:lnTo>
                    <a:pt x="7879" y="5797"/>
                  </a:lnTo>
                  <a:lnTo>
                    <a:pt x="6450" y="7430"/>
                  </a:lnTo>
                  <a:lnTo>
                    <a:pt x="6450" y="7471"/>
                  </a:lnTo>
                  <a:lnTo>
                    <a:pt x="6450" y="7552"/>
                  </a:lnTo>
                  <a:lnTo>
                    <a:pt x="6532" y="7552"/>
                  </a:lnTo>
                  <a:lnTo>
                    <a:pt x="6573" y="7511"/>
                  </a:lnTo>
                  <a:lnTo>
                    <a:pt x="8287" y="5552"/>
                  </a:lnTo>
                  <a:lnTo>
                    <a:pt x="9879" y="3674"/>
                  </a:lnTo>
                  <a:lnTo>
                    <a:pt x="11349" y="1878"/>
                  </a:lnTo>
                  <a:lnTo>
                    <a:pt x="12696" y="123"/>
                  </a:lnTo>
                  <a:lnTo>
                    <a:pt x="12696" y="82"/>
                  </a:lnTo>
                  <a:lnTo>
                    <a:pt x="12696" y="41"/>
                  </a:lnTo>
                  <a:lnTo>
                    <a:pt x="12655" y="0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18;p46">
              <a:extLst>
                <a:ext uri="{FF2B5EF4-FFF2-40B4-BE49-F238E27FC236}">
                  <a16:creationId xmlns:a16="http://schemas.microsoft.com/office/drawing/2014/main" id="{77DA56F3-1512-407B-B5D5-47CF378DF955}"/>
                </a:ext>
              </a:extLst>
            </p:cNvPr>
            <p:cNvSpPr/>
            <p:nvPr/>
          </p:nvSpPr>
          <p:spPr>
            <a:xfrm>
              <a:off x="4874400" y="1678750"/>
              <a:ext cx="294975" cy="187825"/>
            </a:xfrm>
            <a:custGeom>
              <a:avLst/>
              <a:gdLst/>
              <a:ahLst/>
              <a:cxnLst/>
              <a:rect l="l" t="t" r="r" b="b"/>
              <a:pathLst>
                <a:path w="11799" h="7513" extrusionOk="0">
                  <a:moveTo>
                    <a:pt x="1" y="1"/>
                  </a:moveTo>
                  <a:lnTo>
                    <a:pt x="572" y="695"/>
                  </a:lnTo>
                  <a:lnTo>
                    <a:pt x="1185" y="1348"/>
                  </a:lnTo>
                  <a:lnTo>
                    <a:pt x="1797" y="1960"/>
                  </a:lnTo>
                  <a:lnTo>
                    <a:pt x="2450" y="2573"/>
                  </a:lnTo>
                  <a:lnTo>
                    <a:pt x="3103" y="3144"/>
                  </a:lnTo>
                  <a:lnTo>
                    <a:pt x="3838" y="3716"/>
                  </a:lnTo>
                  <a:lnTo>
                    <a:pt x="4532" y="4246"/>
                  </a:lnTo>
                  <a:lnTo>
                    <a:pt x="5267" y="4736"/>
                  </a:lnTo>
                  <a:lnTo>
                    <a:pt x="6042" y="5185"/>
                  </a:lnTo>
                  <a:lnTo>
                    <a:pt x="6818" y="5634"/>
                  </a:lnTo>
                  <a:lnTo>
                    <a:pt x="7594" y="6002"/>
                  </a:lnTo>
                  <a:lnTo>
                    <a:pt x="8410" y="6369"/>
                  </a:lnTo>
                  <a:lnTo>
                    <a:pt x="9226" y="6696"/>
                  </a:lnTo>
                  <a:lnTo>
                    <a:pt x="10084" y="7022"/>
                  </a:lnTo>
                  <a:lnTo>
                    <a:pt x="10941" y="7267"/>
                  </a:lnTo>
                  <a:lnTo>
                    <a:pt x="11798" y="7512"/>
                  </a:lnTo>
                  <a:lnTo>
                    <a:pt x="11798" y="7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19;p46">
              <a:extLst>
                <a:ext uri="{FF2B5EF4-FFF2-40B4-BE49-F238E27FC236}">
                  <a16:creationId xmlns:a16="http://schemas.microsoft.com/office/drawing/2014/main" id="{5F1F697D-1303-4672-AE4F-39CED876C76E}"/>
                </a:ext>
              </a:extLst>
            </p:cNvPr>
            <p:cNvSpPr/>
            <p:nvPr/>
          </p:nvSpPr>
          <p:spPr>
            <a:xfrm>
              <a:off x="4874400" y="1678750"/>
              <a:ext cx="294975" cy="187825"/>
            </a:xfrm>
            <a:custGeom>
              <a:avLst/>
              <a:gdLst/>
              <a:ahLst/>
              <a:cxnLst/>
              <a:rect l="l" t="t" r="r" b="b"/>
              <a:pathLst>
                <a:path w="11799" h="75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72" y="695"/>
                  </a:lnTo>
                  <a:lnTo>
                    <a:pt x="1185" y="1348"/>
                  </a:lnTo>
                  <a:lnTo>
                    <a:pt x="1797" y="1960"/>
                  </a:lnTo>
                  <a:lnTo>
                    <a:pt x="2450" y="2573"/>
                  </a:lnTo>
                  <a:lnTo>
                    <a:pt x="3103" y="3144"/>
                  </a:lnTo>
                  <a:lnTo>
                    <a:pt x="3838" y="3716"/>
                  </a:lnTo>
                  <a:lnTo>
                    <a:pt x="4532" y="4246"/>
                  </a:lnTo>
                  <a:lnTo>
                    <a:pt x="5267" y="4736"/>
                  </a:lnTo>
                  <a:lnTo>
                    <a:pt x="6042" y="5185"/>
                  </a:lnTo>
                  <a:lnTo>
                    <a:pt x="6818" y="5634"/>
                  </a:lnTo>
                  <a:lnTo>
                    <a:pt x="7594" y="6002"/>
                  </a:lnTo>
                  <a:lnTo>
                    <a:pt x="8410" y="6369"/>
                  </a:lnTo>
                  <a:lnTo>
                    <a:pt x="9226" y="6696"/>
                  </a:lnTo>
                  <a:lnTo>
                    <a:pt x="10084" y="7022"/>
                  </a:lnTo>
                  <a:lnTo>
                    <a:pt x="10941" y="7267"/>
                  </a:lnTo>
                  <a:lnTo>
                    <a:pt x="11798" y="7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20;p46">
              <a:extLst>
                <a:ext uri="{FF2B5EF4-FFF2-40B4-BE49-F238E27FC236}">
                  <a16:creationId xmlns:a16="http://schemas.microsoft.com/office/drawing/2014/main" id="{07F0087B-9B4A-49BD-83FD-E7466D6784B8}"/>
                </a:ext>
              </a:extLst>
            </p:cNvPr>
            <p:cNvSpPr/>
            <p:nvPr/>
          </p:nvSpPr>
          <p:spPr>
            <a:xfrm>
              <a:off x="4872375" y="1676725"/>
              <a:ext cx="298000" cy="190850"/>
            </a:xfrm>
            <a:custGeom>
              <a:avLst/>
              <a:gdLst/>
              <a:ahLst/>
              <a:cxnLst/>
              <a:rect l="l" t="t" r="r" b="b"/>
              <a:pathLst>
                <a:path w="11920" h="7634" extrusionOk="0">
                  <a:moveTo>
                    <a:pt x="82" y="0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123"/>
                  </a:lnTo>
                  <a:lnTo>
                    <a:pt x="612" y="817"/>
                  </a:lnTo>
                  <a:lnTo>
                    <a:pt x="1184" y="1470"/>
                  </a:lnTo>
                  <a:lnTo>
                    <a:pt x="1837" y="2123"/>
                  </a:lnTo>
                  <a:lnTo>
                    <a:pt x="2490" y="2735"/>
                  </a:lnTo>
                  <a:lnTo>
                    <a:pt x="3143" y="3307"/>
                  </a:lnTo>
                  <a:lnTo>
                    <a:pt x="3878" y="3837"/>
                  </a:lnTo>
                  <a:lnTo>
                    <a:pt x="4572" y="4368"/>
                  </a:lnTo>
                  <a:lnTo>
                    <a:pt x="5307" y="4858"/>
                  </a:lnTo>
                  <a:lnTo>
                    <a:pt x="6083" y="5348"/>
                  </a:lnTo>
                  <a:lnTo>
                    <a:pt x="6858" y="5756"/>
                  </a:lnTo>
                  <a:lnTo>
                    <a:pt x="7675" y="6164"/>
                  </a:lnTo>
                  <a:lnTo>
                    <a:pt x="8491" y="6532"/>
                  </a:lnTo>
                  <a:lnTo>
                    <a:pt x="9307" y="6858"/>
                  </a:lnTo>
                  <a:lnTo>
                    <a:pt x="10124" y="7144"/>
                  </a:lnTo>
                  <a:lnTo>
                    <a:pt x="10981" y="7430"/>
                  </a:lnTo>
                  <a:lnTo>
                    <a:pt x="11838" y="7634"/>
                  </a:lnTo>
                  <a:lnTo>
                    <a:pt x="11920" y="7634"/>
                  </a:lnTo>
                  <a:lnTo>
                    <a:pt x="11920" y="7593"/>
                  </a:lnTo>
                  <a:lnTo>
                    <a:pt x="11920" y="7552"/>
                  </a:lnTo>
                  <a:lnTo>
                    <a:pt x="11879" y="7511"/>
                  </a:lnTo>
                  <a:lnTo>
                    <a:pt x="11022" y="7307"/>
                  </a:lnTo>
                  <a:lnTo>
                    <a:pt x="10165" y="7022"/>
                  </a:lnTo>
                  <a:lnTo>
                    <a:pt x="9348" y="6736"/>
                  </a:lnTo>
                  <a:lnTo>
                    <a:pt x="8532" y="6409"/>
                  </a:lnTo>
                  <a:lnTo>
                    <a:pt x="7715" y="6042"/>
                  </a:lnTo>
                  <a:lnTo>
                    <a:pt x="6940" y="5634"/>
                  </a:lnTo>
                  <a:lnTo>
                    <a:pt x="6164" y="5225"/>
                  </a:lnTo>
                  <a:lnTo>
                    <a:pt x="5389" y="4736"/>
                  </a:lnTo>
                  <a:lnTo>
                    <a:pt x="4654" y="4246"/>
                  </a:lnTo>
                  <a:lnTo>
                    <a:pt x="3960" y="3756"/>
                  </a:lnTo>
                  <a:lnTo>
                    <a:pt x="3266" y="3184"/>
                  </a:lnTo>
                  <a:lnTo>
                    <a:pt x="2572" y="2613"/>
                  </a:lnTo>
                  <a:lnTo>
                    <a:pt x="1919" y="2001"/>
                  </a:lnTo>
                  <a:lnTo>
                    <a:pt x="1306" y="1388"/>
                  </a:lnTo>
                  <a:lnTo>
                    <a:pt x="694" y="735"/>
                  </a:lnTo>
                  <a:lnTo>
                    <a:pt x="123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21;p46">
              <a:extLst>
                <a:ext uri="{FF2B5EF4-FFF2-40B4-BE49-F238E27FC236}">
                  <a16:creationId xmlns:a16="http://schemas.microsoft.com/office/drawing/2014/main" id="{38593BFA-E51B-4AF0-A79D-C4F06AE035D0}"/>
                </a:ext>
              </a:extLst>
            </p:cNvPr>
            <p:cNvSpPr/>
            <p:nvPr/>
          </p:nvSpPr>
          <p:spPr>
            <a:xfrm>
              <a:off x="4759075" y="2340075"/>
              <a:ext cx="19425" cy="23475"/>
            </a:xfrm>
            <a:custGeom>
              <a:avLst/>
              <a:gdLst/>
              <a:ahLst/>
              <a:cxnLst/>
              <a:rect l="l" t="t" r="r" b="b"/>
              <a:pathLst>
                <a:path w="777" h="939" extrusionOk="0">
                  <a:moveTo>
                    <a:pt x="164" y="0"/>
                  </a:moveTo>
                  <a:lnTo>
                    <a:pt x="42" y="41"/>
                  </a:lnTo>
                  <a:lnTo>
                    <a:pt x="1" y="123"/>
                  </a:lnTo>
                  <a:lnTo>
                    <a:pt x="1" y="286"/>
                  </a:lnTo>
                  <a:lnTo>
                    <a:pt x="42" y="449"/>
                  </a:lnTo>
                  <a:lnTo>
                    <a:pt x="164" y="653"/>
                  </a:lnTo>
                  <a:lnTo>
                    <a:pt x="328" y="776"/>
                  </a:lnTo>
                  <a:lnTo>
                    <a:pt x="450" y="898"/>
                  </a:lnTo>
                  <a:lnTo>
                    <a:pt x="613" y="939"/>
                  </a:lnTo>
                  <a:lnTo>
                    <a:pt x="695" y="898"/>
                  </a:lnTo>
                  <a:lnTo>
                    <a:pt x="777" y="776"/>
                  </a:lnTo>
                  <a:lnTo>
                    <a:pt x="777" y="653"/>
                  </a:lnTo>
                  <a:lnTo>
                    <a:pt x="695" y="490"/>
                  </a:lnTo>
                  <a:lnTo>
                    <a:pt x="613" y="286"/>
                  </a:lnTo>
                  <a:lnTo>
                    <a:pt x="450" y="123"/>
                  </a:lnTo>
                  <a:lnTo>
                    <a:pt x="287" y="4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22;p46">
              <a:extLst>
                <a:ext uri="{FF2B5EF4-FFF2-40B4-BE49-F238E27FC236}">
                  <a16:creationId xmlns:a16="http://schemas.microsoft.com/office/drawing/2014/main" id="{6DA6DBA7-C260-4031-ABF2-5AEE2F4C1012}"/>
                </a:ext>
              </a:extLst>
            </p:cNvPr>
            <p:cNvSpPr/>
            <p:nvPr/>
          </p:nvSpPr>
          <p:spPr>
            <a:xfrm>
              <a:off x="4764200" y="2312500"/>
              <a:ext cx="19400" cy="23500"/>
            </a:xfrm>
            <a:custGeom>
              <a:avLst/>
              <a:gdLst/>
              <a:ahLst/>
              <a:cxnLst/>
              <a:rect l="l" t="t" r="r" b="b"/>
              <a:pathLst>
                <a:path w="776" h="940" extrusionOk="0">
                  <a:moveTo>
                    <a:pt x="163" y="1"/>
                  </a:moveTo>
                  <a:lnTo>
                    <a:pt x="41" y="42"/>
                  </a:lnTo>
                  <a:lnTo>
                    <a:pt x="0" y="164"/>
                  </a:lnTo>
                  <a:lnTo>
                    <a:pt x="0" y="287"/>
                  </a:lnTo>
                  <a:lnTo>
                    <a:pt x="41" y="450"/>
                  </a:lnTo>
                  <a:lnTo>
                    <a:pt x="163" y="654"/>
                  </a:lnTo>
                  <a:lnTo>
                    <a:pt x="286" y="817"/>
                  </a:lnTo>
                  <a:lnTo>
                    <a:pt x="449" y="899"/>
                  </a:lnTo>
                  <a:lnTo>
                    <a:pt x="612" y="940"/>
                  </a:lnTo>
                  <a:lnTo>
                    <a:pt x="694" y="899"/>
                  </a:lnTo>
                  <a:lnTo>
                    <a:pt x="776" y="817"/>
                  </a:lnTo>
                  <a:lnTo>
                    <a:pt x="776" y="654"/>
                  </a:lnTo>
                  <a:lnTo>
                    <a:pt x="694" y="491"/>
                  </a:lnTo>
                  <a:lnTo>
                    <a:pt x="572" y="287"/>
                  </a:lnTo>
                  <a:lnTo>
                    <a:pt x="449" y="164"/>
                  </a:lnTo>
                  <a:lnTo>
                    <a:pt x="286" y="42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23;p46">
              <a:extLst>
                <a:ext uri="{FF2B5EF4-FFF2-40B4-BE49-F238E27FC236}">
                  <a16:creationId xmlns:a16="http://schemas.microsoft.com/office/drawing/2014/main" id="{256C141A-2945-4A42-9796-37D0BA49712D}"/>
                </a:ext>
              </a:extLst>
            </p:cNvPr>
            <p:cNvSpPr/>
            <p:nvPr/>
          </p:nvSpPr>
          <p:spPr>
            <a:xfrm>
              <a:off x="4785625" y="2345175"/>
              <a:ext cx="20425" cy="23500"/>
            </a:xfrm>
            <a:custGeom>
              <a:avLst/>
              <a:gdLst/>
              <a:ahLst/>
              <a:cxnLst/>
              <a:rect l="l" t="t" r="r" b="b"/>
              <a:pathLst>
                <a:path w="817" h="940" extrusionOk="0">
                  <a:moveTo>
                    <a:pt x="204" y="0"/>
                  </a:moveTo>
                  <a:lnTo>
                    <a:pt x="82" y="41"/>
                  </a:lnTo>
                  <a:lnTo>
                    <a:pt x="0" y="164"/>
                  </a:lnTo>
                  <a:lnTo>
                    <a:pt x="0" y="286"/>
                  </a:lnTo>
                  <a:lnTo>
                    <a:pt x="82" y="449"/>
                  </a:lnTo>
                  <a:lnTo>
                    <a:pt x="204" y="653"/>
                  </a:lnTo>
                  <a:lnTo>
                    <a:pt x="327" y="817"/>
                  </a:lnTo>
                  <a:lnTo>
                    <a:pt x="490" y="898"/>
                  </a:lnTo>
                  <a:lnTo>
                    <a:pt x="613" y="939"/>
                  </a:lnTo>
                  <a:lnTo>
                    <a:pt x="735" y="898"/>
                  </a:lnTo>
                  <a:lnTo>
                    <a:pt x="817" y="817"/>
                  </a:lnTo>
                  <a:lnTo>
                    <a:pt x="776" y="653"/>
                  </a:lnTo>
                  <a:lnTo>
                    <a:pt x="735" y="490"/>
                  </a:lnTo>
                  <a:lnTo>
                    <a:pt x="613" y="327"/>
                  </a:lnTo>
                  <a:lnTo>
                    <a:pt x="490" y="164"/>
                  </a:lnTo>
                  <a:lnTo>
                    <a:pt x="327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24;p46">
              <a:extLst>
                <a:ext uri="{FF2B5EF4-FFF2-40B4-BE49-F238E27FC236}">
                  <a16:creationId xmlns:a16="http://schemas.microsoft.com/office/drawing/2014/main" id="{F5F62EFB-F272-4B26-B065-B5ACE6D7986A}"/>
                </a:ext>
              </a:extLst>
            </p:cNvPr>
            <p:cNvSpPr/>
            <p:nvPr/>
          </p:nvSpPr>
          <p:spPr>
            <a:xfrm>
              <a:off x="4682550" y="2031875"/>
              <a:ext cx="8175" cy="20425"/>
            </a:xfrm>
            <a:custGeom>
              <a:avLst/>
              <a:gdLst/>
              <a:ahLst/>
              <a:cxnLst/>
              <a:rect l="l" t="t" r="r" b="b"/>
              <a:pathLst>
                <a:path w="327" h="817" extrusionOk="0">
                  <a:moveTo>
                    <a:pt x="245" y="0"/>
                  </a:moveTo>
                  <a:lnTo>
                    <a:pt x="204" y="41"/>
                  </a:lnTo>
                  <a:lnTo>
                    <a:pt x="0" y="776"/>
                  </a:lnTo>
                  <a:lnTo>
                    <a:pt x="0" y="817"/>
                  </a:lnTo>
                  <a:lnTo>
                    <a:pt x="41" y="817"/>
                  </a:lnTo>
                  <a:lnTo>
                    <a:pt x="82" y="776"/>
                  </a:lnTo>
                  <a:lnTo>
                    <a:pt x="327" y="4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25;p46">
              <a:extLst>
                <a:ext uri="{FF2B5EF4-FFF2-40B4-BE49-F238E27FC236}">
                  <a16:creationId xmlns:a16="http://schemas.microsoft.com/office/drawing/2014/main" id="{ECE6B721-99F5-486B-8AC9-CDCEF2C84C7A}"/>
                </a:ext>
              </a:extLst>
            </p:cNvPr>
            <p:cNvSpPr/>
            <p:nvPr/>
          </p:nvSpPr>
          <p:spPr>
            <a:xfrm>
              <a:off x="4697850" y="2025750"/>
              <a:ext cx="7175" cy="18375"/>
            </a:xfrm>
            <a:custGeom>
              <a:avLst/>
              <a:gdLst/>
              <a:ahLst/>
              <a:cxnLst/>
              <a:rect l="l" t="t" r="r" b="b"/>
              <a:pathLst>
                <a:path w="287" h="735" extrusionOk="0">
                  <a:moveTo>
                    <a:pt x="205" y="0"/>
                  </a:moveTo>
                  <a:lnTo>
                    <a:pt x="205" y="41"/>
                  </a:lnTo>
                  <a:lnTo>
                    <a:pt x="41" y="449"/>
                  </a:lnTo>
                  <a:lnTo>
                    <a:pt x="1" y="653"/>
                  </a:lnTo>
                  <a:lnTo>
                    <a:pt x="1" y="694"/>
                  </a:lnTo>
                  <a:lnTo>
                    <a:pt x="41" y="735"/>
                  </a:lnTo>
                  <a:lnTo>
                    <a:pt x="82" y="694"/>
                  </a:lnTo>
                  <a:lnTo>
                    <a:pt x="164" y="490"/>
                  </a:lnTo>
                  <a:lnTo>
                    <a:pt x="286" y="82"/>
                  </a:lnTo>
                  <a:lnTo>
                    <a:pt x="286" y="4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726;p46">
              <a:extLst>
                <a:ext uri="{FF2B5EF4-FFF2-40B4-BE49-F238E27FC236}">
                  <a16:creationId xmlns:a16="http://schemas.microsoft.com/office/drawing/2014/main" id="{166CCA9F-74BE-4D22-977E-8A04DD28D4D7}"/>
                </a:ext>
              </a:extLst>
            </p:cNvPr>
            <p:cNvSpPr/>
            <p:nvPr/>
          </p:nvSpPr>
          <p:spPr>
            <a:xfrm>
              <a:off x="4694800" y="2055325"/>
              <a:ext cx="5125" cy="15350"/>
            </a:xfrm>
            <a:custGeom>
              <a:avLst/>
              <a:gdLst/>
              <a:ahLst/>
              <a:cxnLst/>
              <a:rect l="l" t="t" r="r" b="b"/>
              <a:pathLst>
                <a:path w="205" h="614" extrusionOk="0">
                  <a:moveTo>
                    <a:pt x="123" y="1"/>
                  </a:moveTo>
                  <a:lnTo>
                    <a:pt x="82" y="42"/>
                  </a:lnTo>
                  <a:lnTo>
                    <a:pt x="82" y="83"/>
                  </a:lnTo>
                  <a:lnTo>
                    <a:pt x="0" y="572"/>
                  </a:lnTo>
                  <a:lnTo>
                    <a:pt x="0" y="613"/>
                  </a:lnTo>
                  <a:lnTo>
                    <a:pt x="82" y="613"/>
                  </a:lnTo>
                  <a:lnTo>
                    <a:pt x="123" y="572"/>
                  </a:lnTo>
                  <a:lnTo>
                    <a:pt x="204" y="83"/>
                  </a:lnTo>
                  <a:lnTo>
                    <a:pt x="163" y="4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727;p46">
              <a:extLst>
                <a:ext uri="{FF2B5EF4-FFF2-40B4-BE49-F238E27FC236}">
                  <a16:creationId xmlns:a16="http://schemas.microsoft.com/office/drawing/2014/main" id="{5DCD29D6-C9BA-4F8B-B172-02F4F2F9AA00}"/>
                </a:ext>
              </a:extLst>
            </p:cNvPr>
            <p:cNvSpPr/>
            <p:nvPr/>
          </p:nvSpPr>
          <p:spPr>
            <a:xfrm>
              <a:off x="5688800" y="1082775"/>
              <a:ext cx="24500" cy="14300"/>
            </a:xfrm>
            <a:custGeom>
              <a:avLst/>
              <a:gdLst/>
              <a:ahLst/>
              <a:cxnLst/>
              <a:rect l="l" t="t" r="r" b="b"/>
              <a:pathLst>
                <a:path w="980" h="572" extrusionOk="0">
                  <a:moveTo>
                    <a:pt x="898" y="0"/>
                  </a:moveTo>
                  <a:lnTo>
                    <a:pt x="653" y="41"/>
                  </a:lnTo>
                  <a:lnTo>
                    <a:pt x="408" y="164"/>
                  </a:lnTo>
                  <a:lnTo>
                    <a:pt x="204" y="286"/>
                  </a:lnTo>
                  <a:lnTo>
                    <a:pt x="0" y="490"/>
                  </a:lnTo>
                  <a:lnTo>
                    <a:pt x="0" y="531"/>
                  </a:lnTo>
                  <a:lnTo>
                    <a:pt x="41" y="572"/>
                  </a:lnTo>
                  <a:lnTo>
                    <a:pt x="82" y="531"/>
                  </a:lnTo>
                  <a:lnTo>
                    <a:pt x="245" y="368"/>
                  </a:lnTo>
                  <a:lnTo>
                    <a:pt x="449" y="245"/>
                  </a:lnTo>
                  <a:lnTo>
                    <a:pt x="694" y="164"/>
                  </a:lnTo>
                  <a:lnTo>
                    <a:pt x="898" y="123"/>
                  </a:lnTo>
                  <a:lnTo>
                    <a:pt x="939" y="82"/>
                  </a:lnTo>
                  <a:lnTo>
                    <a:pt x="980" y="41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728;p46">
              <a:extLst>
                <a:ext uri="{FF2B5EF4-FFF2-40B4-BE49-F238E27FC236}">
                  <a16:creationId xmlns:a16="http://schemas.microsoft.com/office/drawing/2014/main" id="{A395BFC5-F2F6-469E-ABF7-3618FB3CC28D}"/>
                </a:ext>
              </a:extLst>
            </p:cNvPr>
            <p:cNvSpPr/>
            <p:nvPr/>
          </p:nvSpPr>
          <p:spPr>
            <a:xfrm>
              <a:off x="5673475" y="1105225"/>
              <a:ext cx="17375" cy="14300"/>
            </a:xfrm>
            <a:custGeom>
              <a:avLst/>
              <a:gdLst/>
              <a:ahLst/>
              <a:cxnLst/>
              <a:rect l="l" t="t" r="r" b="b"/>
              <a:pathLst>
                <a:path w="695" h="572" extrusionOk="0">
                  <a:moveTo>
                    <a:pt x="695" y="0"/>
                  </a:moveTo>
                  <a:lnTo>
                    <a:pt x="654" y="41"/>
                  </a:lnTo>
                  <a:lnTo>
                    <a:pt x="287" y="204"/>
                  </a:lnTo>
                  <a:lnTo>
                    <a:pt x="1" y="449"/>
                  </a:lnTo>
                  <a:lnTo>
                    <a:pt x="1" y="490"/>
                  </a:lnTo>
                  <a:lnTo>
                    <a:pt x="1" y="531"/>
                  </a:lnTo>
                  <a:lnTo>
                    <a:pt x="42" y="572"/>
                  </a:lnTo>
                  <a:lnTo>
                    <a:pt x="83" y="531"/>
                  </a:lnTo>
                  <a:lnTo>
                    <a:pt x="368" y="286"/>
                  </a:lnTo>
                  <a:lnTo>
                    <a:pt x="695" y="123"/>
                  </a:lnTo>
                  <a:lnTo>
                    <a:pt x="695" y="82"/>
                  </a:lnTo>
                  <a:lnTo>
                    <a:pt x="695" y="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729;p46">
              <a:extLst>
                <a:ext uri="{FF2B5EF4-FFF2-40B4-BE49-F238E27FC236}">
                  <a16:creationId xmlns:a16="http://schemas.microsoft.com/office/drawing/2014/main" id="{3E28E116-E9B0-437C-AF27-F191599A5C5E}"/>
                </a:ext>
              </a:extLst>
            </p:cNvPr>
            <p:cNvSpPr/>
            <p:nvPr/>
          </p:nvSpPr>
          <p:spPr>
            <a:xfrm>
              <a:off x="5701050" y="1094000"/>
              <a:ext cx="20425" cy="9200"/>
            </a:xfrm>
            <a:custGeom>
              <a:avLst/>
              <a:gdLst/>
              <a:ahLst/>
              <a:cxnLst/>
              <a:rect l="l" t="t" r="r" b="b"/>
              <a:pathLst>
                <a:path w="817" h="368" extrusionOk="0">
                  <a:moveTo>
                    <a:pt x="735" y="0"/>
                  </a:moveTo>
                  <a:lnTo>
                    <a:pt x="368" y="82"/>
                  </a:lnTo>
                  <a:lnTo>
                    <a:pt x="41" y="245"/>
                  </a:lnTo>
                  <a:lnTo>
                    <a:pt x="0" y="286"/>
                  </a:lnTo>
                  <a:lnTo>
                    <a:pt x="41" y="327"/>
                  </a:lnTo>
                  <a:lnTo>
                    <a:pt x="82" y="368"/>
                  </a:lnTo>
                  <a:lnTo>
                    <a:pt x="123" y="327"/>
                  </a:lnTo>
                  <a:lnTo>
                    <a:pt x="408" y="204"/>
                  </a:lnTo>
                  <a:lnTo>
                    <a:pt x="776" y="123"/>
                  </a:lnTo>
                  <a:lnTo>
                    <a:pt x="817" y="82"/>
                  </a:lnTo>
                  <a:lnTo>
                    <a:pt x="817" y="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730;p46">
              <a:extLst>
                <a:ext uri="{FF2B5EF4-FFF2-40B4-BE49-F238E27FC236}">
                  <a16:creationId xmlns:a16="http://schemas.microsoft.com/office/drawing/2014/main" id="{9BF5231B-6EBC-4004-80AE-629D6603C1A0}"/>
                </a:ext>
              </a:extLst>
            </p:cNvPr>
            <p:cNvSpPr/>
            <p:nvPr/>
          </p:nvSpPr>
          <p:spPr>
            <a:xfrm>
              <a:off x="5489800" y="2235975"/>
              <a:ext cx="14300" cy="21450"/>
            </a:xfrm>
            <a:custGeom>
              <a:avLst/>
              <a:gdLst/>
              <a:ahLst/>
              <a:cxnLst/>
              <a:rect l="l" t="t" r="r" b="b"/>
              <a:pathLst>
                <a:path w="572" h="858" extrusionOk="0">
                  <a:moveTo>
                    <a:pt x="490" y="0"/>
                  </a:moveTo>
                  <a:lnTo>
                    <a:pt x="490" y="41"/>
                  </a:lnTo>
                  <a:lnTo>
                    <a:pt x="286" y="409"/>
                  </a:lnTo>
                  <a:lnTo>
                    <a:pt x="0" y="735"/>
                  </a:lnTo>
                  <a:lnTo>
                    <a:pt x="0" y="776"/>
                  </a:lnTo>
                  <a:lnTo>
                    <a:pt x="0" y="817"/>
                  </a:lnTo>
                  <a:lnTo>
                    <a:pt x="41" y="858"/>
                  </a:lnTo>
                  <a:lnTo>
                    <a:pt x="82" y="817"/>
                  </a:lnTo>
                  <a:lnTo>
                    <a:pt x="367" y="490"/>
                  </a:lnTo>
                  <a:lnTo>
                    <a:pt x="572" y="82"/>
                  </a:lnTo>
                  <a:lnTo>
                    <a:pt x="572" y="4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731;p46">
              <a:extLst>
                <a:ext uri="{FF2B5EF4-FFF2-40B4-BE49-F238E27FC236}">
                  <a16:creationId xmlns:a16="http://schemas.microsoft.com/office/drawing/2014/main" id="{15E8C50F-8E78-4E39-A0C2-A5B0022330F5}"/>
                </a:ext>
              </a:extLst>
            </p:cNvPr>
            <p:cNvSpPr/>
            <p:nvPr/>
          </p:nvSpPr>
          <p:spPr>
            <a:xfrm>
              <a:off x="5511225" y="2204325"/>
              <a:ext cx="7175" cy="17375"/>
            </a:xfrm>
            <a:custGeom>
              <a:avLst/>
              <a:gdLst/>
              <a:ahLst/>
              <a:cxnLst/>
              <a:rect l="l" t="t" r="r" b="b"/>
              <a:pathLst>
                <a:path w="287" h="695" extrusionOk="0">
                  <a:moveTo>
                    <a:pt x="204" y="1"/>
                  </a:moveTo>
                  <a:lnTo>
                    <a:pt x="204" y="42"/>
                  </a:lnTo>
                  <a:lnTo>
                    <a:pt x="0" y="613"/>
                  </a:lnTo>
                  <a:lnTo>
                    <a:pt x="0" y="654"/>
                  </a:lnTo>
                  <a:lnTo>
                    <a:pt x="41" y="695"/>
                  </a:lnTo>
                  <a:lnTo>
                    <a:pt x="82" y="654"/>
                  </a:lnTo>
                  <a:lnTo>
                    <a:pt x="286" y="83"/>
                  </a:lnTo>
                  <a:lnTo>
                    <a:pt x="286" y="4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732;p46">
              <a:extLst>
                <a:ext uri="{FF2B5EF4-FFF2-40B4-BE49-F238E27FC236}">
                  <a16:creationId xmlns:a16="http://schemas.microsoft.com/office/drawing/2014/main" id="{161F9D5D-590D-44AA-BDBB-A626059F799F}"/>
                </a:ext>
              </a:extLst>
            </p:cNvPr>
            <p:cNvSpPr/>
            <p:nvPr/>
          </p:nvSpPr>
          <p:spPr>
            <a:xfrm>
              <a:off x="5511225" y="2226775"/>
              <a:ext cx="10225" cy="17375"/>
            </a:xfrm>
            <a:custGeom>
              <a:avLst/>
              <a:gdLst/>
              <a:ahLst/>
              <a:cxnLst/>
              <a:rect l="l" t="t" r="r" b="b"/>
              <a:pathLst>
                <a:path w="409" h="695" extrusionOk="0">
                  <a:moveTo>
                    <a:pt x="327" y="1"/>
                  </a:moveTo>
                  <a:lnTo>
                    <a:pt x="286" y="42"/>
                  </a:lnTo>
                  <a:lnTo>
                    <a:pt x="164" y="287"/>
                  </a:lnTo>
                  <a:lnTo>
                    <a:pt x="0" y="613"/>
                  </a:lnTo>
                  <a:lnTo>
                    <a:pt x="0" y="654"/>
                  </a:lnTo>
                  <a:lnTo>
                    <a:pt x="41" y="695"/>
                  </a:lnTo>
                  <a:lnTo>
                    <a:pt x="82" y="695"/>
                  </a:lnTo>
                  <a:lnTo>
                    <a:pt x="123" y="654"/>
                  </a:lnTo>
                  <a:lnTo>
                    <a:pt x="286" y="328"/>
                  </a:lnTo>
                  <a:lnTo>
                    <a:pt x="409" y="83"/>
                  </a:lnTo>
                  <a:lnTo>
                    <a:pt x="409" y="42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733;p46">
              <a:extLst>
                <a:ext uri="{FF2B5EF4-FFF2-40B4-BE49-F238E27FC236}">
                  <a16:creationId xmlns:a16="http://schemas.microsoft.com/office/drawing/2014/main" id="{46A69635-1008-4424-9528-B49BF722B2B4}"/>
                </a:ext>
              </a:extLst>
            </p:cNvPr>
            <p:cNvSpPr/>
            <p:nvPr/>
          </p:nvSpPr>
          <p:spPr>
            <a:xfrm>
              <a:off x="5637775" y="2437025"/>
              <a:ext cx="7150" cy="52075"/>
            </a:xfrm>
            <a:custGeom>
              <a:avLst/>
              <a:gdLst/>
              <a:ahLst/>
              <a:cxnLst/>
              <a:rect l="l" t="t" r="r" b="b"/>
              <a:pathLst>
                <a:path w="286" h="2083" extrusionOk="0">
                  <a:moveTo>
                    <a:pt x="41" y="0"/>
                  </a:moveTo>
                  <a:lnTo>
                    <a:pt x="0" y="41"/>
                  </a:lnTo>
                  <a:lnTo>
                    <a:pt x="0" y="82"/>
                  </a:lnTo>
                  <a:lnTo>
                    <a:pt x="82" y="572"/>
                  </a:lnTo>
                  <a:lnTo>
                    <a:pt x="163" y="1061"/>
                  </a:lnTo>
                  <a:lnTo>
                    <a:pt x="123" y="1511"/>
                  </a:lnTo>
                  <a:lnTo>
                    <a:pt x="41" y="2000"/>
                  </a:lnTo>
                  <a:lnTo>
                    <a:pt x="82" y="2041"/>
                  </a:lnTo>
                  <a:lnTo>
                    <a:pt x="123" y="2082"/>
                  </a:lnTo>
                  <a:lnTo>
                    <a:pt x="163" y="2082"/>
                  </a:lnTo>
                  <a:lnTo>
                    <a:pt x="204" y="2041"/>
                  </a:lnTo>
                  <a:lnTo>
                    <a:pt x="286" y="1551"/>
                  </a:lnTo>
                  <a:lnTo>
                    <a:pt x="286" y="1021"/>
                  </a:lnTo>
                  <a:lnTo>
                    <a:pt x="245" y="531"/>
                  </a:lnTo>
                  <a:lnTo>
                    <a:pt x="123" y="8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734;p46">
              <a:extLst>
                <a:ext uri="{FF2B5EF4-FFF2-40B4-BE49-F238E27FC236}">
                  <a16:creationId xmlns:a16="http://schemas.microsoft.com/office/drawing/2014/main" id="{588EFF03-225F-471C-AE16-96FEFAFD08BB}"/>
                </a:ext>
              </a:extLst>
            </p:cNvPr>
            <p:cNvSpPr/>
            <p:nvPr/>
          </p:nvSpPr>
          <p:spPr>
            <a:xfrm>
              <a:off x="5685725" y="2436000"/>
              <a:ext cx="6150" cy="53100"/>
            </a:xfrm>
            <a:custGeom>
              <a:avLst/>
              <a:gdLst/>
              <a:ahLst/>
              <a:cxnLst/>
              <a:rect l="l" t="t" r="r" b="b"/>
              <a:pathLst>
                <a:path w="246" h="2124" extrusionOk="0">
                  <a:moveTo>
                    <a:pt x="82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123"/>
                  </a:lnTo>
                  <a:lnTo>
                    <a:pt x="42" y="490"/>
                  </a:lnTo>
                  <a:lnTo>
                    <a:pt x="42" y="817"/>
                  </a:lnTo>
                  <a:lnTo>
                    <a:pt x="123" y="1429"/>
                  </a:lnTo>
                  <a:lnTo>
                    <a:pt x="82" y="1756"/>
                  </a:lnTo>
                  <a:lnTo>
                    <a:pt x="42" y="2041"/>
                  </a:lnTo>
                  <a:lnTo>
                    <a:pt x="42" y="2082"/>
                  </a:lnTo>
                  <a:lnTo>
                    <a:pt x="82" y="2123"/>
                  </a:lnTo>
                  <a:lnTo>
                    <a:pt x="164" y="2123"/>
                  </a:lnTo>
                  <a:lnTo>
                    <a:pt x="164" y="2082"/>
                  </a:lnTo>
                  <a:lnTo>
                    <a:pt x="246" y="1756"/>
                  </a:lnTo>
                  <a:lnTo>
                    <a:pt x="246" y="1429"/>
                  </a:lnTo>
                  <a:lnTo>
                    <a:pt x="205" y="817"/>
                  </a:lnTo>
                  <a:lnTo>
                    <a:pt x="164" y="490"/>
                  </a:lnTo>
                  <a:lnTo>
                    <a:pt x="123" y="123"/>
                  </a:lnTo>
                  <a:lnTo>
                    <a:pt x="123" y="82"/>
                  </a:lnTo>
                  <a:lnTo>
                    <a:pt x="123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735;p46">
              <a:extLst>
                <a:ext uri="{FF2B5EF4-FFF2-40B4-BE49-F238E27FC236}">
                  <a16:creationId xmlns:a16="http://schemas.microsoft.com/office/drawing/2014/main" id="{A20D837F-B911-4E68-B2BB-7EF4FEE04750}"/>
                </a:ext>
              </a:extLst>
            </p:cNvPr>
            <p:cNvSpPr/>
            <p:nvPr/>
          </p:nvSpPr>
          <p:spPr>
            <a:xfrm>
              <a:off x="4836650" y="2424775"/>
              <a:ext cx="40850" cy="28600"/>
            </a:xfrm>
            <a:custGeom>
              <a:avLst/>
              <a:gdLst/>
              <a:ahLst/>
              <a:cxnLst/>
              <a:rect l="l" t="t" r="r" b="b"/>
              <a:pathLst>
                <a:path w="1634" h="1144" extrusionOk="0">
                  <a:moveTo>
                    <a:pt x="1511" y="0"/>
                  </a:moveTo>
                  <a:lnTo>
                    <a:pt x="776" y="490"/>
                  </a:lnTo>
                  <a:lnTo>
                    <a:pt x="41" y="1021"/>
                  </a:lnTo>
                  <a:lnTo>
                    <a:pt x="0" y="1102"/>
                  </a:lnTo>
                  <a:lnTo>
                    <a:pt x="41" y="1143"/>
                  </a:lnTo>
                  <a:lnTo>
                    <a:pt x="123" y="1143"/>
                  </a:lnTo>
                  <a:lnTo>
                    <a:pt x="858" y="613"/>
                  </a:lnTo>
                  <a:lnTo>
                    <a:pt x="1592" y="123"/>
                  </a:lnTo>
                  <a:lnTo>
                    <a:pt x="1633" y="82"/>
                  </a:lnTo>
                  <a:lnTo>
                    <a:pt x="1633" y="41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736;p46">
              <a:extLst>
                <a:ext uri="{FF2B5EF4-FFF2-40B4-BE49-F238E27FC236}">
                  <a16:creationId xmlns:a16="http://schemas.microsoft.com/office/drawing/2014/main" id="{86C3D272-60A9-4359-9538-E218D74E5614}"/>
                </a:ext>
              </a:extLst>
            </p:cNvPr>
            <p:cNvSpPr/>
            <p:nvPr/>
          </p:nvSpPr>
          <p:spPr>
            <a:xfrm>
              <a:off x="4816225" y="1686925"/>
              <a:ext cx="64325" cy="338850"/>
            </a:xfrm>
            <a:custGeom>
              <a:avLst/>
              <a:gdLst/>
              <a:ahLst/>
              <a:cxnLst/>
              <a:rect l="l" t="t" r="r" b="b"/>
              <a:pathLst>
                <a:path w="2573" h="13554" extrusionOk="0">
                  <a:moveTo>
                    <a:pt x="2450" y="0"/>
                  </a:moveTo>
                  <a:lnTo>
                    <a:pt x="2409" y="41"/>
                  </a:lnTo>
                  <a:lnTo>
                    <a:pt x="1838" y="2042"/>
                  </a:lnTo>
                  <a:lnTo>
                    <a:pt x="1593" y="3021"/>
                  </a:lnTo>
                  <a:lnTo>
                    <a:pt x="1389" y="3919"/>
                  </a:lnTo>
                  <a:lnTo>
                    <a:pt x="1226" y="4817"/>
                  </a:lnTo>
                  <a:lnTo>
                    <a:pt x="1062" y="5675"/>
                  </a:lnTo>
                  <a:lnTo>
                    <a:pt x="981" y="6491"/>
                  </a:lnTo>
                  <a:lnTo>
                    <a:pt x="899" y="7307"/>
                  </a:lnTo>
                  <a:lnTo>
                    <a:pt x="817" y="8450"/>
                  </a:lnTo>
                  <a:lnTo>
                    <a:pt x="777" y="9716"/>
                  </a:lnTo>
                  <a:lnTo>
                    <a:pt x="613" y="10981"/>
                  </a:lnTo>
                  <a:lnTo>
                    <a:pt x="532" y="11635"/>
                  </a:lnTo>
                  <a:lnTo>
                    <a:pt x="409" y="12247"/>
                  </a:lnTo>
                  <a:lnTo>
                    <a:pt x="205" y="12859"/>
                  </a:lnTo>
                  <a:lnTo>
                    <a:pt x="1" y="13431"/>
                  </a:lnTo>
                  <a:lnTo>
                    <a:pt x="1" y="13472"/>
                  </a:lnTo>
                  <a:lnTo>
                    <a:pt x="42" y="13512"/>
                  </a:lnTo>
                  <a:lnTo>
                    <a:pt x="42" y="13553"/>
                  </a:lnTo>
                  <a:lnTo>
                    <a:pt x="123" y="13512"/>
                  </a:lnTo>
                  <a:lnTo>
                    <a:pt x="328" y="12900"/>
                  </a:lnTo>
                  <a:lnTo>
                    <a:pt x="532" y="12288"/>
                  </a:lnTo>
                  <a:lnTo>
                    <a:pt x="654" y="11675"/>
                  </a:lnTo>
                  <a:lnTo>
                    <a:pt x="777" y="11022"/>
                  </a:lnTo>
                  <a:lnTo>
                    <a:pt x="899" y="9757"/>
                  </a:lnTo>
                  <a:lnTo>
                    <a:pt x="981" y="8450"/>
                  </a:lnTo>
                  <a:lnTo>
                    <a:pt x="1021" y="7307"/>
                  </a:lnTo>
                  <a:lnTo>
                    <a:pt x="1103" y="6532"/>
                  </a:lnTo>
                  <a:lnTo>
                    <a:pt x="1226" y="5675"/>
                  </a:lnTo>
                  <a:lnTo>
                    <a:pt x="1348" y="4858"/>
                  </a:lnTo>
                  <a:lnTo>
                    <a:pt x="1511" y="3960"/>
                  </a:lnTo>
                  <a:lnTo>
                    <a:pt x="1715" y="3062"/>
                  </a:lnTo>
                  <a:lnTo>
                    <a:pt x="1960" y="2082"/>
                  </a:lnTo>
                  <a:lnTo>
                    <a:pt x="2573" y="82"/>
                  </a:lnTo>
                  <a:lnTo>
                    <a:pt x="2573" y="4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737;p46">
              <a:extLst>
                <a:ext uri="{FF2B5EF4-FFF2-40B4-BE49-F238E27FC236}">
                  <a16:creationId xmlns:a16="http://schemas.microsoft.com/office/drawing/2014/main" id="{48B0580F-240F-4C12-9A31-67A458C471F6}"/>
                </a:ext>
              </a:extLst>
            </p:cNvPr>
            <p:cNvSpPr/>
            <p:nvPr/>
          </p:nvSpPr>
          <p:spPr>
            <a:xfrm>
              <a:off x="4807050" y="1832850"/>
              <a:ext cx="38800" cy="144950"/>
            </a:xfrm>
            <a:custGeom>
              <a:avLst/>
              <a:gdLst/>
              <a:ahLst/>
              <a:cxnLst/>
              <a:rect l="l" t="t" r="r" b="b"/>
              <a:pathLst>
                <a:path w="1552" h="5798" extrusionOk="0">
                  <a:moveTo>
                    <a:pt x="1429" y="1"/>
                  </a:moveTo>
                  <a:lnTo>
                    <a:pt x="1388" y="42"/>
                  </a:lnTo>
                  <a:lnTo>
                    <a:pt x="1144" y="1470"/>
                  </a:lnTo>
                  <a:lnTo>
                    <a:pt x="776" y="2899"/>
                  </a:lnTo>
                  <a:lnTo>
                    <a:pt x="409" y="4328"/>
                  </a:lnTo>
                  <a:lnTo>
                    <a:pt x="1" y="5716"/>
                  </a:lnTo>
                  <a:lnTo>
                    <a:pt x="1" y="5757"/>
                  </a:lnTo>
                  <a:lnTo>
                    <a:pt x="41" y="5798"/>
                  </a:lnTo>
                  <a:lnTo>
                    <a:pt x="82" y="5798"/>
                  </a:lnTo>
                  <a:lnTo>
                    <a:pt x="123" y="5757"/>
                  </a:lnTo>
                  <a:lnTo>
                    <a:pt x="531" y="4369"/>
                  </a:lnTo>
                  <a:lnTo>
                    <a:pt x="939" y="2940"/>
                  </a:lnTo>
                  <a:lnTo>
                    <a:pt x="1266" y="1511"/>
                  </a:lnTo>
                  <a:lnTo>
                    <a:pt x="1552" y="83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000000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738;p46">
              <a:extLst>
                <a:ext uri="{FF2B5EF4-FFF2-40B4-BE49-F238E27FC236}">
                  <a16:creationId xmlns:a16="http://schemas.microsoft.com/office/drawing/2014/main" id="{0F44C1AB-438A-4DC2-9E83-7B9FE651285B}"/>
                </a:ext>
              </a:extLst>
            </p:cNvPr>
            <p:cNvSpPr/>
            <p:nvPr/>
          </p:nvSpPr>
          <p:spPr>
            <a:xfrm>
              <a:off x="5022375" y="2455375"/>
              <a:ext cx="12275" cy="40850"/>
            </a:xfrm>
            <a:custGeom>
              <a:avLst/>
              <a:gdLst/>
              <a:ahLst/>
              <a:cxnLst/>
              <a:rect l="l" t="t" r="r" b="b"/>
              <a:pathLst>
                <a:path w="491" h="1634" extrusionOk="0">
                  <a:moveTo>
                    <a:pt x="409" y="1"/>
                  </a:moveTo>
                  <a:lnTo>
                    <a:pt x="368" y="42"/>
                  </a:lnTo>
                  <a:lnTo>
                    <a:pt x="164" y="368"/>
                  </a:lnTo>
                  <a:lnTo>
                    <a:pt x="42" y="777"/>
                  </a:lnTo>
                  <a:lnTo>
                    <a:pt x="1" y="1185"/>
                  </a:lnTo>
                  <a:lnTo>
                    <a:pt x="1" y="1593"/>
                  </a:lnTo>
                  <a:lnTo>
                    <a:pt x="42" y="1634"/>
                  </a:lnTo>
                  <a:lnTo>
                    <a:pt x="83" y="1634"/>
                  </a:lnTo>
                  <a:lnTo>
                    <a:pt x="123" y="1593"/>
                  </a:lnTo>
                  <a:lnTo>
                    <a:pt x="123" y="1552"/>
                  </a:lnTo>
                  <a:lnTo>
                    <a:pt x="123" y="1185"/>
                  </a:lnTo>
                  <a:lnTo>
                    <a:pt x="164" y="817"/>
                  </a:lnTo>
                  <a:lnTo>
                    <a:pt x="287" y="450"/>
                  </a:lnTo>
                  <a:lnTo>
                    <a:pt x="491" y="123"/>
                  </a:lnTo>
                  <a:lnTo>
                    <a:pt x="491" y="42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739;p46">
              <a:extLst>
                <a:ext uri="{FF2B5EF4-FFF2-40B4-BE49-F238E27FC236}">
                  <a16:creationId xmlns:a16="http://schemas.microsoft.com/office/drawing/2014/main" id="{EAE26D4B-2C24-4FEA-ABC5-257EE2B231DA}"/>
                </a:ext>
              </a:extLst>
            </p:cNvPr>
            <p:cNvSpPr/>
            <p:nvPr/>
          </p:nvSpPr>
          <p:spPr>
            <a:xfrm>
              <a:off x="5074425" y="2453350"/>
              <a:ext cx="11250" cy="46975"/>
            </a:xfrm>
            <a:custGeom>
              <a:avLst/>
              <a:gdLst/>
              <a:ahLst/>
              <a:cxnLst/>
              <a:rect l="l" t="t" r="r" b="b"/>
              <a:pathLst>
                <a:path w="450" h="1879" extrusionOk="0">
                  <a:moveTo>
                    <a:pt x="368" y="0"/>
                  </a:moveTo>
                  <a:lnTo>
                    <a:pt x="327" y="41"/>
                  </a:lnTo>
                  <a:lnTo>
                    <a:pt x="123" y="449"/>
                  </a:lnTo>
                  <a:lnTo>
                    <a:pt x="1" y="898"/>
                  </a:lnTo>
                  <a:lnTo>
                    <a:pt x="1" y="1347"/>
                  </a:lnTo>
                  <a:lnTo>
                    <a:pt x="42" y="1796"/>
                  </a:lnTo>
                  <a:lnTo>
                    <a:pt x="82" y="1837"/>
                  </a:lnTo>
                  <a:lnTo>
                    <a:pt x="123" y="1878"/>
                  </a:lnTo>
                  <a:lnTo>
                    <a:pt x="164" y="1837"/>
                  </a:lnTo>
                  <a:lnTo>
                    <a:pt x="164" y="1796"/>
                  </a:lnTo>
                  <a:lnTo>
                    <a:pt x="123" y="1347"/>
                  </a:lnTo>
                  <a:lnTo>
                    <a:pt x="164" y="939"/>
                  </a:lnTo>
                  <a:lnTo>
                    <a:pt x="246" y="490"/>
                  </a:lnTo>
                  <a:lnTo>
                    <a:pt x="450" y="123"/>
                  </a:lnTo>
                  <a:lnTo>
                    <a:pt x="450" y="82"/>
                  </a:lnTo>
                  <a:lnTo>
                    <a:pt x="409" y="4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274;p23">
            <a:extLst>
              <a:ext uri="{FF2B5EF4-FFF2-40B4-BE49-F238E27FC236}">
                <a16:creationId xmlns:a16="http://schemas.microsoft.com/office/drawing/2014/main" id="{0A2103AF-E8BD-4E20-95E6-D017D3242A54}"/>
              </a:ext>
            </a:extLst>
          </p:cNvPr>
          <p:cNvGrpSpPr/>
          <p:nvPr/>
        </p:nvGrpSpPr>
        <p:grpSpPr>
          <a:xfrm rot="3039656">
            <a:off x="7928720" y="5309656"/>
            <a:ext cx="817709" cy="695590"/>
            <a:chOff x="4318975" y="1773456"/>
            <a:chExt cx="254825" cy="207984"/>
          </a:xfrm>
        </p:grpSpPr>
        <p:sp>
          <p:nvSpPr>
            <p:cNvPr id="414" name="Google Shape;275;p23">
              <a:extLst>
                <a:ext uri="{FF2B5EF4-FFF2-40B4-BE49-F238E27FC236}">
                  <a16:creationId xmlns:a16="http://schemas.microsoft.com/office/drawing/2014/main" id="{636C9382-4947-441B-B3F3-B11EB3797710}"/>
                </a:ext>
              </a:extLst>
            </p:cNvPr>
            <p:cNvSpPr/>
            <p:nvPr/>
          </p:nvSpPr>
          <p:spPr>
            <a:xfrm>
              <a:off x="4397850" y="1791425"/>
              <a:ext cx="175950" cy="177425"/>
            </a:xfrm>
            <a:custGeom>
              <a:avLst/>
              <a:gdLst/>
              <a:ahLst/>
              <a:cxnLst/>
              <a:rect l="l" t="t" r="r" b="b"/>
              <a:pathLst>
                <a:path w="7038" h="7097" extrusionOk="0">
                  <a:moveTo>
                    <a:pt x="4501" y="0"/>
                  </a:moveTo>
                  <a:cubicBezTo>
                    <a:pt x="1953" y="0"/>
                    <a:pt x="1" y="2251"/>
                    <a:pt x="1" y="3644"/>
                  </a:cubicBezTo>
                  <a:cubicBezTo>
                    <a:pt x="1" y="5037"/>
                    <a:pt x="1846" y="7096"/>
                    <a:pt x="4394" y="7096"/>
                  </a:cubicBezTo>
                  <a:cubicBezTo>
                    <a:pt x="6930" y="7096"/>
                    <a:pt x="4835" y="5037"/>
                    <a:pt x="4835" y="3644"/>
                  </a:cubicBezTo>
                  <a:cubicBezTo>
                    <a:pt x="4835" y="2251"/>
                    <a:pt x="7037" y="0"/>
                    <a:pt x="4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76;p23">
              <a:extLst>
                <a:ext uri="{FF2B5EF4-FFF2-40B4-BE49-F238E27FC236}">
                  <a16:creationId xmlns:a16="http://schemas.microsoft.com/office/drawing/2014/main" id="{6DFB3C8E-0EE4-4EC7-850F-7D63FEA23339}"/>
                </a:ext>
              </a:extLst>
            </p:cNvPr>
            <p:cNvSpPr/>
            <p:nvPr/>
          </p:nvSpPr>
          <p:spPr>
            <a:xfrm>
              <a:off x="4371675" y="1773456"/>
              <a:ext cx="53000" cy="28300"/>
            </a:xfrm>
            <a:custGeom>
              <a:avLst/>
              <a:gdLst/>
              <a:ahLst/>
              <a:cxnLst/>
              <a:rect l="l" t="t" r="r" b="b"/>
              <a:pathLst>
                <a:path w="2120" h="1132" extrusionOk="0">
                  <a:moveTo>
                    <a:pt x="1060" y="0"/>
                  </a:moveTo>
                  <a:cubicBezTo>
                    <a:pt x="476" y="0"/>
                    <a:pt x="0" y="250"/>
                    <a:pt x="0" y="560"/>
                  </a:cubicBezTo>
                  <a:cubicBezTo>
                    <a:pt x="0" y="869"/>
                    <a:pt x="476" y="1131"/>
                    <a:pt x="1060" y="1131"/>
                  </a:cubicBezTo>
                  <a:cubicBezTo>
                    <a:pt x="1643" y="1131"/>
                    <a:pt x="2119" y="869"/>
                    <a:pt x="2119" y="560"/>
                  </a:cubicBezTo>
                  <a:cubicBezTo>
                    <a:pt x="2119" y="250"/>
                    <a:pt x="1643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77;p23">
              <a:extLst>
                <a:ext uri="{FF2B5EF4-FFF2-40B4-BE49-F238E27FC236}">
                  <a16:creationId xmlns:a16="http://schemas.microsoft.com/office/drawing/2014/main" id="{EC94B3FC-B929-40B6-A9AE-940945FA0B98}"/>
                </a:ext>
              </a:extLst>
            </p:cNvPr>
            <p:cNvSpPr/>
            <p:nvPr/>
          </p:nvSpPr>
          <p:spPr>
            <a:xfrm>
              <a:off x="4328185" y="1824950"/>
              <a:ext cx="52700" cy="28300"/>
            </a:xfrm>
            <a:custGeom>
              <a:avLst/>
              <a:gdLst/>
              <a:ahLst/>
              <a:cxnLst/>
              <a:rect l="l" t="t" r="r" b="b"/>
              <a:pathLst>
                <a:path w="2108" h="1132" extrusionOk="0">
                  <a:moveTo>
                    <a:pt x="1060" y="0"/>
                  </a:moveTo>
                  <a:cubicBezTo>
                    <a:pt x="477" y="0"/>
                    <a:pt x="0" y="250"/>
                    <a:pt x="0" y="560"/>
                  </a:cubicBezTo>
                  <a:cubicBezTo>
                    <a:pt x="0" y="869"/>
                    <a:pt x="477" y="1131"/>
                    <a:pt x="1060" y="1131"/>
                  </a:cubicBezTo>
                  <a:cubicBezTo>
                    <a:pt x="1643" y="1131"/>
                    <a:pt x="2108" y="869"/>
                    <a:pt x="2108" y="560"/>
                  </a:cubicBezTo>
                  <a:cubicBezTo>
                    <a:pt x="2108" y="250"/>
                    <a:pt x="1643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78;p23">
              <a:extLst>
                <a:ext uri="{FF2B5EF4-FFF2-40B4-BE49-F238E27FC236}">
                  <a16:creationId xmlns:a16="http://schemas.microsoft.com/office/drawing/2014/main" id="{E8C51CA4-3FA7-4F4C-88AE-7E4D294F968C}"/>
                </a:ext>
              </a:extLst>
            </p:cNvPr>
            <p:cNvSpPr/>
            <p:nvPr/>
          </p:nvSpPr>
          <p:spPr>
            <a:xfrm>
              <a:off x="4318975" y="1895676"/>
              <a:ext cx="52700" cy="28300"/>
            </a:xfrm>
            <a:custGeom>
              <a:avLst/>
              <a:gdLst/>
              <a:ahLst/>
              <a:cxnLst/>
              <a:rect l="l" t="t" r="r" b="b"/>
              <a:pathLst>
                <a:path w="2108" h="1132" extrusionOk="0">
                  <a:moveTo>
                    <a:pt x="1060" y="1"/>
                  </a:moveTo>
                  <a:cubicBezTo>
                    <a:pt x="477" y="1"/>
                    <a:pt x="0" y="262"/>
                    <a:pt x="0" y="572"/>
                  </a:cubicBezTo>
                  <a:cubicBezTo>
                    <a:pt x="0" y="882"/>
                    <a:pt x="477" y="1132"/>
                    <a:pt x="1060" y="1132"/>
                  </a:cubicBezTo>
                  <a:cubicBezTo>
                    <a:pt x="1643" y="1132"/>
                    <a:pt x="2108" y="882"/>
                    <a:pt x="2108" y="572"/>
                  </a:cubicBezTo>
                  <a:cubicBezTo>
                    <a:pt x="2108" y="262"/>
                    <a:pt x="1643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79;p23">
              <a:extLst>
                <a:ext uri="{FF2B5EF4-FFF2-40B4-BE49-F238E27FC236}">
                  <a16:creationId xmlns:a16="http://schemas.microsoft.com/office/drawing/2014/main" id="{2B5A8C24-5209-4F91-B28D-5B22484E08BE}"/>
                </a:ext>
              </a:extLst>
            </p:cNvPr>
            <p:cNvSpPr/>
            <p:nvPr/>
          </p:nvSpPr>
          <p:spPr>
            <a:xfrm>
              <a:off x="4362765" y="1953140"/>
              <a:ext cx="52700" cy="28300"/>
            </a:xfrm>
            <a:custGeom>
              <a:avLst/>
              <a:gdLst/>
              <a:ahLst/>
              <a:cxnLst/>
              <a:rect l="l" t="t" r="r" b="b"/>
              <a:pathLst>
                <a:path w="2108" h="1132" extrusionOk="0">
                  <a:moveTo>
                    <a:pt x="1060" y="1"/>
                  </a:moveTo>
                  <a:cubicBezTo>
                    <a:pt x="464" y="1"/>
                    <a:pt x="0" y="263"/>
                    <a:pt x="0" y="572"/>
                  </a:cubicBezTo>
                  <a:cubicBezTo>
                    <a:pt x="0" y="882"/>
                    <a:pt x="464" y="1132"/>
                    <a:pt x="1060" y="1132"/>
                  </a:cubicBezTo>
                  <a:cubicBezTo>
                    <a:pt x="1643" y="1132"/>
                    <a:pt x="2107" y="882"/>
                    <a:pt x="2107" y="572"/>
                  </a:cubicBezTo>
                  <a:cubicBezTo>
                    <a:pt x="2107" y="263"/>
                    <a:pt x="1643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274;p23">
            <a:extLst>
              <a:ext uri="{FF2B5EF4-FFF2-40B4-BE49-F238E27FC236}">
                <a16:creationId xmlns:a16="http://schemas.microsoft.com/office/drawing/2014/main" id="{D88014EF-C944-48AE-BD7D-CD1CCC72C6AC}"/>
              </a:ext>
            </a:extLst>
          </p:cNvPr>
          <p:cNvGrpSpPr/>
          <p:nvPr/>
        </p:nvGrpSpPr>
        <p:grpSpPr>
          <a:xfrm rot="3181707">
            <a:off x="6656837" y="4915270"/>
            <a:ext cx="709973" cy="579467"/>
            <a:chOff x="4318975" y="1773456"/>
            <a:chExt cx="254825" cy="207984"/>
          </a:xfrm>
        </p:grpSpPr>
        <p:sp>
          <p:nvSpPr>
            <p:cNvPr id="426" name="Google Shape;275;p23">
              <a:extLst>
                <a:ext uri="{FF2B5EF4-FFF2-40B4-BE49-F238E27FC236}">
                  <a16:creationId xmlns:a16="http://schemas.microsoft.com/office/drawing/2014/main" id="{1BCF1257-29DA-4B2D-9C55-A945E4FF48CC}"/>
                </a:ext>
              </a:extLst>
            </p:cNvPr>
            <p:cNvSpPr/>
            <p:nvPr/>
          </p:nvSpPr>
          <p:spPr>
            <a:xfrm>
              <a:off x="4397850" y="1791425"/>
              <a:ext cx="175950" cy="177425"/>
            </a:xfrm>
            <a:custGeom>
              <a:avLst/>
              <a:gdLst/>
              <a:ahLst/>
              <a:cxnLst/>
              <a:rect l="l" t="t" r="r" b="b"/>
              <a:pathLst>
                <a:path w="7038" h="7097" extrusionOk="0">
                  <a:moveTo>
                    <a:pt x="4501" y="0"/>
                  </a:moveTo>
                  <a:cubicBezTo>
                    <a:pt x="1953" y="0"/>
                    <a:pt x="1" y="2251"/>
                    <a:pt x="1" y="3644"/>
                  </a:cubicBezTo>
                  <a:cubicBezTo>
                    <a:pt x="1" y="5037"/>
                    <a:pt x="1846" y="7096"/>
                    <a:pt x="4394" y="7096"/>
                  </a:cubicBezTo>
                  <a:cubicBezTo>
                    <a:pt x="6930" y="7096"/>
                    <a:pt x="4835" y="5037"/>
                    <a:pt x="4835" y="3644"/>
                  </a:cubicBezTo>
                  <a:cubicBezTo>
                    <a:pt x="4835" y="2251"/>
                    <a:pt x="7037" y="0"/>
                    <a:pt x="4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76;p23">
              <a:extLst>
                <a:ext uri="{FF2B5EF4-FFF2-40B4-BE49-F238E27FC236}">
                  <a16:creationId xmlns:a16="http://schemas.microsoft.com/office/drawing/2014/main" id="{B7D42C47-2215-431E-9E04-5A41CF638290}"/>
                </a:ext>
              </a:extLst>
            </p:cNvPr>
            <p:cNvSpPr/>
            <p:nvPr/>
          </p:nvSpPr>
          <p:spPr>
            <a:xfrm>
              <a:off x="4371675" y="1773456"/>
              <a:ext cx="53000" cy="28300"/>
            </a:xfrm>
            <a:custGeom>
              <a:avLst/>
              <a:gdLst/>
              <a:ahLst/>
              <a:cxnLst/>
              <a:rect l="l" t="t" r="r" b="b"/>
              <a:pathLst>
                <a:path w="2120" h="1132" extrusionOk="0">
                  <a:moveTo>
                    <a:pt x="1060" y="0"/>
                  </a:moveTo>
                  <a:cubicBezTo>
                    <a:pt x="476" y="0"/>
                    <a:pt x="0" y="250"/>
                    <a:pt x="0" y="560"/>
                  </a:cubicBezTo>
                  <a:cubicBezTo>
                    <a:pt x="0" y="869"/>
                    <a:pt x="476" y="1131"/>
                    <a:pt x="1060" y="1131"/>
                  </a:cubicBezTo>
                  <a:cubicBezTo>
                    <a:pt x="1643" y="1131"/>
                    <a:pt x="2119" y="869"/>
                    <a:pt x="2119" y="560"/>
                  </a:cubicBezTo>
                  <a:cubicBezTo>
                    <a:pt x="2119" y="250"/>
                    <a:pt x="1643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77;p23">
              <a:extLst>
                <a:ext uri="{FF2B5EF4-FFF2-40B4-BE49-F238E27FC236}">
                  <a16:creationId xmlns:a16="http://schemas.microsoft.com/office/drawing/2014/main" id="{138CD4BF-0DEA-4011-A539-DC8A1D384E9C}"/>
                </a:ext>
              </a:extLst>
            </p:cNvPr>
            <p:cNvSpPr/>
            <p:nvPr/>
          </p:nvSpPr>
          <p:spPr>
            <a:xfrm>
              <a:off x="4328185" y="1824950"/>
              <a:ext cx="52700" cy="28300"/>
            </a:xfrm>
            <a:custGeom>
              <a:avLst/>
              <a:gdLst/>
              <a:ahLst/>
              <a:cxnLst/>
              <a:rect l="l" t="t" r="r" b="b"/>
              <a:pathLst>
                <a:path w="2108" h="1132" extrusionOk="0">
                  <a:moveTo>
                    <a:pt x="1060" y="0"/>
                  </a:moveTo>
                  <a:cubicBezTo>
                    <a:pt x="477" y="0"/>
                    <a:pt x="0" y="250"/>
                    <a:pt x="0" y="560"/>
                  </a:cubicBezTo>
                  <a:cubicBezTo>
                    <a:pt x="0" y="869"/>
                    <a:pt x="477" y="1131"/>
                    <a:pt x="1060" y="1131"/>
                  </a:cubicBezTo>
                  <a:cubicBezTo>
                    <a:pt x="1643" y="1131"/>
                    <a:pt x="2108" y="869"/>
                    <a:pt x="2108" y="560"/>
                  </a:cubicBezTo>
                  <a:cubicBezTo>
                    <a:pt x="2108" y="250"/>
                    <a:pt x="1643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78;p23">
              <a:extLst>
                <a:ext uri="{FF2B5EF4-FFF2-40B4-BE49-F238E27FC236}">
                  <a16:creationId xmlns:a16="http://schemas.microsoft.com/office/drawing/2014/main" id="{223160C0-C44D-41B5-A8B4-B29796D9EA57}"/>
                </a:ext>
              </a:extLst>
            </p:cNvPr>
            <p:cNvSpPr/>
            <p:nvPr/>
          </p:nvSpPr>
          <p:spPr>
            <a:xfrm>
              <a:off x="4318975" y="1895676"/>
              <a:ext cx="52700" cy="28300"/>
            </a:xfrm>
            <a:custGeom>
              <a:avLst/>
              <a:gdLst/>
              <a:ahLst/>
              <a:cxnLst/>
              <a:rect l="l" t="t" r="r" b="b"/>
              <a:pathLst>
                <a:path w="2108" h="1132" extrusionOk="0">
                  <a:moveTo>
                    <a:pt x="1060" y="1"/>
                  </a:moveTo>
                  <a:cubicBezTo>
                    <a:pt x="477" y="1"/>
                    <a:pt x="0" y="262"/>
                    <a:pt x="0" y="572"/>
                  </a:cubicBezTo>
                  <a:cubicBezTo>
                    <a:pt x="0" y="882"/>
                    <a:pt x="477" y="1132"/>
                    <a:pt x="1060" y="1132"/>
                  </a:cubicBezTo>
                  <a:cubicBezTo>
                    <a:pt x="1643" y="1132"/>
                    <a:pt x="2108" y="882"/>
                    <a:pt x="2108" y="572"/>
                  </a:cubicBezTo>
                  <a:cubicBezTo>
                    <a:pt x="2108" y="262"/>
                    <a:pt x="1643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79;p23">
              <a:extLst>
                <a:ext uri="{FF2B5EF4-FFF2-40B4-BE49-F238E27FC236}">
                  <a16:creationId xmlns:a16="http://schemas.microsoft.com/office/drawing/2014/main" id="{23D9DF8F-2520-48F3-864F-E1AA5F4C99E8}"/>
                </a:ext>
              </a:extLst>
            </p:cNvPr>
            <p:cNvSpPr/>
            <p:nvPr/>
          </p:nvSpPr>
          <p:spPr>
            <a:xfrm>
              <a:off x="4362765" y="1953140"/>
              <a:ext cx="52700" cy="28300"/>
            </a:xfrm>
            <a:custGeom>
              <a:avLst/>
              <a:gdLst/>
              <a:ahLst/>
              <a:cxnLst/>
              <a:rect l="l" t="t" r="r" b="b"/>
              <a:pathLst>
                <a:path w="2108" h="1132" extrusionOk="0">
                  <a:moveTo>
                    <a:pt x="1060" y="1"/>
                  </a:moveTo>
                  <a:cubicBezTo>
                    <a:pt x="464" y="1"/>
                    <a:pt x="0" y="263"/>
                    <a:pt x="0" y="572"/>
                  </a:cubicBezTo>
                  <a:cubicBezTo>
                    <a:pt x="0" y="882"/>
                    <a:pt x="464" y="1132"/>
                    <a:pt x="1060" y="1132"/>
                  </a:cubicBezTo>
                  <a:cubicBezTo>
                    <a:pt x="1643" y="1132"/>
                    <a:pt x="2107" y="882"/>
                    <a:pt x="2107" y="572"/>
                  </a:cubicBezTo>
                  <a:cubicBezTo>
                    <a:pt x="2107" y="263"/>
                    <a:pt x="1643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503653"/>
      </p:ext>
    </p:extLst>
  </p:cSld>
  <p:clrMapOvr>
    <a:masterClrMapping/>
  </p:clrMapOvr>
</p:sld>
</file>

<file path=ppt/theme/theme1.xml><?xml version="1.0" encoding="utf-8"?>
<a:theme xmlns:a="http://schemas.openxmlformats.org/drawingml/2006/main" name="Otitis Externa in Animals by Slidesgo">
  <a:themeElements>
    <a:clrScheme name="Simple Light">
      <a:dk1>
        <a:srgbClr val="271F1C"/>
      </a:dk1>
      <a:lt1>
        <a:srgbClr val="FFFFFF"/>
      </a:lt1>
      <a:dk2>
        <a:srgbClr val="3F153D"/>
      </a:dk2>
      <a:lt2>
        <a:srgbClr val="AF1743"/>
      </a:lt2>
      <a:accent1>
        <a:srgbClr val="DA1745"/>
      </a:accent1>
      <a:accent2>
        <a:srgbClr val="F9CB9C"/>
      </a:accent2>
      <a:accent3>
        <a:srgbClr val="EA8857"/>
      </a:accent3>
      <a:accent4>
        <a:srgbClr val="FFB636"/>
      </a:accent4>
      <a:accent5>
        <a:srgbClr val="AAAAC2"/>
      </a:accent5>
      <a:accent6>
        <a:srgbClr val="FFE8ED"/>
      </a:accent6>
      <a:hlink>
        <a:srgbClr val="3F15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Otitis Externa in Animals by Slidesgo</Template>
  <TotalTime>184</TotalTime>
  <Words>124</Words>
  <Application>Microsoft Office PowerPoint</Application>
  <PresentationFormat>Platekrāna</PresentationFormat>
  <Paragraphs>34</Paragraphs>
  <Slides>9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9</vt:i4>
      </vt:variant>
      <vt:variant>
        <vt:lpstr>Dizains</vt:lpstr>
      </vt:variant>
      <vt:variant>
        <vt:i4>4</vt:i4>
      </vt:variant>
      <vt:variant>
        <vt:lpstr>Slaidu virsraksti</vt:lpstr>
      </vt:variant>
      <vt:variant>
        <vt:i4>9</vt:i4>
      </vt:variant>
    </vt:vector>
  </HeadingPairs>
  <TitlesOfParts>
    <vt:vector size="22" baseType="lpstr">
      <vt:lpstr>Arial</vt:lpstr>
      <vt:lpstr>Bebas Neue</vt:lpstr>
      <vt:lpstr>Didact Gothic</vt:lpstr>
      <vt:lpstr>Englebert</vt:lpstr>
      <vt:lpstr>Fira Sans</vt:lpstr>
      <vt:lpstr>Proxima Nova</vt:lpstr>
      <vt:lpstr>PT Sans</vt:lpstr>
      <vt:lpstr>Roboto Condensed Light</vt:lpstr>
      <vt:lpstr>Spartan</vt:lpstr>
      <vt:lpstr>Otitis Externa in Animals by Slidesgo</vt:lpstr>
      <vt:lpstr>Slidesgo Final Pages</vt:lpstr>
      <vt:lpstr>Never Leave your Pets Behind MK Campaign by Slidesgo</vt:lpstr>
      <vt:lpstr>1_Slidesgo Final Pages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Kristaps Ešmits</dc:creator>
  <cp:lastModifiedBy>Kristaps Ešmits</cp:lastModifiedBy>
  <cp:revision>47</cp:revision>
  <dcterms:created xsi:type="dcterms:W3CDTF">2023-01-23T19:33:15Z</dcterms:created>
  <dcterms:modified xsi:type="dcterms:W3CDTF">2023-01-23T22:46:41Z</dcterms:modified>
</cp:coreProperties>
</file>