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67" r:id="rId4"/>
    <p:sldId id="265" r:id="rId5"/>
    <p:sldId id="268" r:id="rId6"/>
    <p:sldId id="269" r:id="rId7"/>
    <p:sldId id="270" r:id="rId8"/>
    <p:sldId id="272" r:id="rId9"/>
    <p:sldId id="271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6400" y="1977067"/>
            <a:ext cx="9599200" cy="1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6400" y="4318936"/>
            <a:ext cx="9599200" cy="5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100" y="2151"/>
            <a:ext cx="12218051" cy="6862775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9092" y="-9867"/>
            <a:ext cx="12210183" cy="6877733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68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5012273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6253340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5012257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324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2276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253343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7467" y="2265467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707467" y="3709016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707467" y="5152564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433733" y="226546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7433733" y="3709005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433733" y="515255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94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113900" y="1068676"/>
            <a:ext cx="5452400" cy="1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113900" y="2530900"/>
            <a:ext cx="5452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2922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001833" y="719333"/>
            <a:ext cx="3239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8001833" y="2020533"/>
            <a:ext cx="32392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3734800" cy="5419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4794100" y="719333"/>
            <a:ext cx="2921600" cy="310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4794100" y="3938367"/>
            <a:ext cx="6446800" cy="2200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3652" y="4496601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7142036" y="6336334"/>
            <a:ext cx="5047597" cy="517367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0301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853440"/>
            <a:ext cx="4313200" cy="1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960000" y="2802500"/>
            <a:ext cx="4313200" cy="1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</p:spTree>
    <p:extLst>
      <p:ext uri="{BB962C8B-B14F-4D97-AF65-F5344CB8AC3E}">
        <p14:creationId xmlns:p14="http://schemas.microsoft.com/office/powerpoint/2010/main" val="1165213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60000" y="7179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46333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4609884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8273435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46344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4612212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8273447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894934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732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60000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508221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960000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6508221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960000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960000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508169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508173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6291"/>
            <a:ext cx="12192001" cy="6864276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6292"/>
            <a:ext cx="6508231" cy="4876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271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4133184" y="2726839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133197" y="3650433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4133205" y="893251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4133205" y="1816861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4133195" y="4560423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4133208" y="5484017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12198725" cy="687187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70898" y="4750072"/>
            <a:ext cx="2288927" cy="174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862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8698035" cy="4932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12192000" cy="6858016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16533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10205532" y="-54035"/>
            <a:ext cx="2008101" cy="1183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3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11100051" y="5689050"/>
            <a:ext cx="10346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5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68" y="1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5737594" y="6156659"/>
            <a:ext cx="6461133" cy="706133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96233" y="3212867"/>
            <a:ext cx="5844800" cy="1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587033" y="1383133"/>
            <a:ext cx="1463200" cy="14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680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601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8394901" y="5725163"/>
            <a:ext cx="2288935" cy="11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1" y="0"/>
            <a:ext cx="5052697" cy="4792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634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6841498" y="0"/>
            <a:ext cx="5350503" cy="4792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3" y="1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02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7"/>
            <a:ext cx="12192000" cy="6857983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1" y="0"/>
            <a:ext cx="5350503" cy="4792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91207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5818684" y="720000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5818684" y="3159133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950967" y="719400"/>
            <a:ext cx="4096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5818684" y="4723100"/>
            <a:ext cx="49324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9088" y="1"/>
            <a:ext cx="12201269" cy="6871884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1" y="-15384"/>
            <a:ext cx="12191999" cy="6873367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7511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93498" y="4777004"/>
            <a:ext cx="2288927" cy="17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451" y="-1820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8184"/>
            <a:ext cx="11838469" cy="6564824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1326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1510385" y="51834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35" y="-27275"/>
            <a:ext cx="1297035" cy="6883859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7157485" y="6378800"/>
            <a:ext cx="5052697" cy="4792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4498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76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6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967" y="1465567"/>
            <a:ext cx="42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50967" y="2493200"/>
            <a:ext cx="42292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801" y="4949401"/>
            <a:ext cx="2357335" cy="180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38000" y="4072740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738000" y="2198848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2479600" y="2198848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2479600" y="4072732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3493967" y="6364633"/>
            <a:ext cx="8698035" cy="4932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8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10932365" y="15167"/>
            <a:ext cx="1564435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2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50967" y="1316717"/>
            <a:ext cx="5726400" cy="14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950967" y="2812884"/>
            <a:ext cx="5726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3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10012802" y="4671672"/>
            <a:ext cx="2288927" cy="1743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1" y="0"/>
            <a:ext cx="7783865" cy="714733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015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09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297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7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7763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346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E13F095-F8D1-4E1C-99E1-362C0CB6E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182" y="1600200"/>
            <a:ext cx="9907398" cy="2387600"/>
          </a:xfrm>
        </p:spPr>
        <p:txBody>
          <a:bodyPr>
            <a:normAutofit/>
          </a:bodyPr>
          <a:lstStyle/>
          <a:p>
            <a:r>
              <a:rPr lang="lv-LV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“Elektropreču internetveikala datu uzskaites sistēma”</a:t>
            </a:r>
            <a:endParaRPr lang="lv-LV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pakšvirsraksts 16">
            <a:extLst>
              <a:ext uri="{FF2B5EF4-FFF2-40B4-BE49-F238E27FC236}">
                <a16:creationId xmlns:a16="http://schemas.microsoft.com/office/drawing/2014/main" id="{BC907175-9CEB-4F28-943F-D3B37826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lv-LV" sz="3200" dirty="0">
                <a:latin typeface="Arial" panose="020B0604020202020204" pitchFamily="34" charset="0"/>
                <a:cs typeface="Arial" panose="020B0604020202020204" pitchFamily="34" charset="0"/>
              </a:rPr>
              <a:t>Kristaps Ešmits</a:t>
            </a:r>
          </a:p>
          <a:p>
            <a:r>
              <a:rPr lang="lv-LV" sz="32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788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irsraksts 1">
            <a:extLst>
              <a:ext uri="{FF2B5EF4-FFF2-40B4-BE49-F238E27FC236}">
                <a16:creationId xmlns:a16="http://schemas.microsoft.com/office/drawing/2014/main" id="{CFA03FEE-7991-4979-95C0-2112C0A3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>
            <a:no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Uzdevuma nostādne</a:t>
            </a:r>
            <a:endParaRPr lang="lv-LV" sz="4000" dirty="0"/>
          </a:p>
        </p:txBody>
      </p:sp>
      <p:sp>
        <p:nvSpPr>
          <p:cNvPr id="16" name="Satura vietturis 2">
            <a:extLst>
              <a:ext uri="{FF2B5EF4-FFF2-40B4-BE49-F238E27FC236}">
                <a16:creationId xmlns:a16="http://schemas.microsoft.com/office/drawing/2014/main" id="{F1629972-9570-4A47-9E4F-C8F039B74B15}"/>
              </a:ext>
            </a:extLst>
          </p:cNvPr>
          <p:cNvSpPr txBox="1">
            <a:spLocks/>
          </p:cNvSpPr>
          <p:nvPr/>
        </p:nvSpPr>
        <p:spPr>
          <a:xfrm>
            <a:off x="446142" y="3648510"/>
            <a:ext cx="2725683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lnSpc>
                <a:spcPct val="150000"/>
              </a:lnSpc>
              <a:buSzPct val="150000"/>
            </a:pPr>
            <a:r>
              <a:rPr lang="lv-LV" sz="3600" dirty="0" err="1"/>
              <a:t>Digitalizēt</a:t>
            </a:r>
            <a:endParaRPr lang="lv-LV" sz="3600" dirty="0"/>
          </a:p>
        </p:txBody>
      </p:sp>
      <p:sp>
        <p:nvSpPr>
          <p:cNvPr id="41" name="Satura vietturis 2">
            <a:extLst>
              <a:ext uri="{FF2B5EF4-FFF2-40B4-BE49-F238E27FC236}">
                <a16:creationId xmlns:a16="http://schemas.microsoft.com/office/drawing/2014/main" id="{80B49D7A-849F-4FFC-9518-6721B409058D}"/>
              </a:ext>
            </a:extLst>
          </p:cNvPr>
          <p:cNvSpPr txBox="1">
            <a:spLocks/>
          </p:cNvSpPr>
          <p:nvPr/>
        </p:nvSpPr>
        <p:spPr>
          <a:xfrm>
            <a:off x="4176288" y="1987918"/>
            <a:ext cx="3839358" cy="83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lv-LV" sz="3600" dirty="0"/>
              <a:t>Galvenie mērķi</a:t>
            </a:r>
          </a:p>
        </p:txBody>
      </p:sp>
      <p:sp>
        <p:nvSpPr>
          <p:cNvPr id="44" name="Satura vietturis 2">
            <a:extLst>
              <a:ext uri="{FF2B5EF4-FFF2-40B4-BE49-F238E27FC236}">
                <a16:creationId xmlns:a16="http://schemas.microsoft.com/office/drawing/2014/main" id="{C2C9092A-C7B6-42C6-96C4-9361336F1421}"/>
              </a:ext>
            </a:extLst>
          </p:cNvPr>
          <p:cNvSpPr txBox="1">
            <a:spLocks/>
          </p:cNvSpPr>
          <p:nvPr/>
        </p:nvSpPr>
        <p:spPr>
          <a:xfrm>
            <a:off x="4492994" y="3648510"/>
            <a:ext cx="3205946" cy="6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lnSpc>
                <a:spcPct val="150000"/>
              </a:lnSpc>
              <a:buSzPct val="150000"/>
            </a:pPr>
            <a:r>
              <a:rPr lang="lv-LV" sz="3600" dirty="0"/>
              <a:t>Automatizēt</a:t>
            </a:r>
          </a:p>
        </p:txBody>
      </p:sp>
      <p:sp>
        <p:nvSpPr>
          <p:cNvPr id="47" name="Satura vietturis 2">
            <a:extLst>
              <a:ext uri="{FF2B5EF4-FFF2-40B4-BE49-F238E27FC236}">
                <a16:creationId xmlns:a16="http://schemas.microsoft.com/office/drawing/2014/main" id="{C1603AFA-165A-454C-8320-A148FF5FEAAB}"/>
              </a:ext>
            </a:extLst>
          </p:cNvPr>
          <p:cNvSpPr txBox="1">
            <a:spLocks/>
          </p:cNvSpPr>
          <p:nvPr/>
        </p:nvSpPr>
        <p:spPr>
          <a:xfrm>
            <a:off x="9020109" y="3648510"/>
            <a:ext cx="2484801" cy="6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lnSpc>
                <a:spcPct val="150000"/>
              </a:lnSpc>
              <a:buSzPct val="150000"/>
            </a:pPr>
            <a:r>
              <a:rPr lang="lv-LV" sz="3600" dirty="0"/>
              <a:t>Vizualizēt</a:t>
            </a:r>
          </a:p>
        </p:txBody>
      </p:sp>
      <p:sp>
        <p:nvSpPr>
          <p:cNvPr id="55" name="Google Shape;355;p38">
            <a:extLst>
              <a:ext uri="{FF2B5EF4-FFF2-40B4-BE49-F238E27FC236}">
                <a16:creationId xmlns:a16="http://schemas.microsoft.com/office/drawing/2014/main" id="{E4EEB88A-13E9-4B99-9AA0-1040E944F03C}"/>
              </a:ext>
            </a:extLst>
          </p:cNvPr>
          <p:cNvSpPr/>
          <p:nvPr/>
        </p:nvSpPr>
        <p:spPr>
          <a:xfrm>
            <a:off x="5644050" y="4525785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6" name="Google Shape;362;p38">
            <a:extLst>
              <a:ext uri="{FF2B5EF4-FFF2-40B4-BE49-F238E27FC236}">
                <a16:creationId xmlns:a16="http://schemas.microsoft.com/office/drawing/2014/main" id="{55208E38-4623-4A9F-AA97-7BC18C2CFDD7}"/>
              </a:ext>
            </a:extLst>
          </p:cNvPr>
          <p:cNvGrpSpPr/>
          <p:nvPr/>
        </p:nvGrpSpPr>
        <p:grpSpPr>
          <a:xfrm>
            <a:off x="5805704" y="4687089"/>
            <a:ext cx="570108" cy="570151"/>
            <a:chOff x="4792819" y="2090612"/>
            <a:chExt cx="376762" cy="376791"/>
          </a:xfrm>
        </p:grpSpPr>
        <p:sp>
          <p:nvSpPr>
            <p:cNvPr id="57" name="Google Shape;363;p38">
              <a:extLst>
                <a:ext uri="{FF2B5EF4-FFF2-40B4-BE49-F238E27FC236}">
                  <a16:creationId xmlns:a16="http://schemas.microsoft.com/office/drawing/2014/main" id="{8C85FF90-3447-42FD-9BAC-88FA1B60C384}"/>
                </a:ext>
              </a:extLst>
            </p:cNvPr>
            <p:cNvSpPr/>
            <p:nvPr/>
          </p:nvSpPr>
          <p:spPr>
            <a:xfrm>
              <a:off x="4992193" y="2179659"/>
              <a:ext cx="66298" cy="66270"/>
            </a:xfrm>
            <a:custGeom>
              <a:avLst/>
              <a:gdLst/>
              <a:ahLst/>
              <a:cxnLst/>
              <a:rect l="l" t="t" r="r" b="b"/>
              <a:pathLst>
                <a:path w="2346" h="2345" extrusionOk="0">
                  <a:moveTo>
                    <a:pt x="1173" y="781"/>
                  </a:moveTo>
                  <a:cubicBezTo>
                    <a:pt x="1389" y="781"/>
                    <a:pt x="1564" y="956"/>
                    <a:pt x="1564" y="1172"/>
                  </a:cubicBezTo>
                  <a:cubicBezTo>
                    <a:pt x="1564" y="1388"/>
                    <a:pt x="1389" y="1563"/>
                    <a:pt x="1173" y="1563"/>
                  </a:cubicBezTo>
                  <a:cubicBezTo>
                    <a:pt x="957" y="1563"/>
                    <a:pt x="782" y="1388"/>
                    <a:pt x="782" y="1172"/>
                  </a:cubicBezTo>
                  <a:cubicBezTo>
                    <a:pt x="782" y="956"/>
                    <a:pt x="957" y="781"/>
                    <a:pt x="1173" y="781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8"/>
                    <a:pt x="527" y="2344"/>
                    <a:pt x="1173" y="2344"/>
                  </a:cubicBezTo>
                  <a:cubicBezTo>
                    <a:pt x="1819" y="2344"/>
                    <a:pt x="2345" y="1818"/>
                    <a:pt x="2345" y="1172"/>
                  </a:cubicBezTo>
                  <a:cubicBezTo>
                    <a:pt x="2345" y="526"/>
                    <a:pt x="1819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4;p38">
              <a:extLst>
                <a:ext uri="{FF2B5EF4-FFF2-40B4-BE49-F238E27FC236}">
                  <a16:creationId xmlns:a16="http://schemas.microsoft.com/office/drawing/2014/main" id="{D5FCC36B-E32C-4A40-B97C-72C9537C56D2}"/>
                </a:ext>
              </a:extLst>
            </p:cNvPr>
            <p:cNvSpPr/>
            <p:nvPr/>
          </p:nvSpPr>
          <p:spPr>
            <a:xfrm>
              <a:off x="4859767" y="2378327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1"/>
                  </a:cubicBezTo>
                  <a:cubicBezTo>
                    <a:pt x="782" y="175"/>
                    <a:pt x="607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5;p38">
              <a:extLst>
                <a:ext uri="{FF2B5EF4-FFF2-40B4-BE49-F238E27FC236}">
                  <a16:creationId xmlns:a16="http://schemas.microsoft.com/office/drawing/2014/main" id="{385ABC5C-F60C-4EB5-9B0B-C2CB704394E7}"/>
                </a:ext>
              </a:extLst>
            </p:cNvPr>
            <p:cNvSpPr/>
            <p:nvPr/>
          </p:nvSpPr>
          <p:spPr>
            <a:xfrm>
              <a:off x="4792819" y="2090612"/>
              <a:ext cx="376762" cy="376791"/>
            </a:xfrm>
            <a:custGeom>
              <a:avLst/>
              <a:gdLst/>
              <a:ahLst/>
              <a:cxnLst/>
              <a:rect l="l" t="t" r="r" b="b"/>
              <a:pathLst>
                <a:path w="13332" h="13333" extrusionOk="0">
                  <a:moveTo>
                    <a:pt x="8229" y="1589"/>
                  </a:moveTo>
                  <a:cubicBezTo>
                    <a:pt x="8444" y="1589"/>
                    <a:pt x="8619" y="1764"/>
                    <a:pt x="8619" y="1980"/>
                  </a:cubicBezTo>
                  <a:lnTo>
                    <a:pt x="8619" y="2410"/>
                  </a:lnTo>
                  <a:cubicBezTo>
                    <a:pt x="8867" y="2461"/>
                    <a:pt x="9099" y="2560"/>
                    <a:pt x="9303" y="2696"/>
                  </a:cubicBezTo>
                  <a:lnTo>
                    <a:pt x="9602" y="2398"/>
                  </a:lnTo>
                  <a:cubicBezTo>
                    <a:pt x="9680" y="2319"/>
                    <a:pt x="9785" y="2277"/>
                    <a:pt x="9890" y="2277"/>
                  </a:cubicBezTo>
                  <a:cubicBezTo>
                    <a:pt x="9974" y="2277"/>
                    <a:pt x="10058" y="2304"/>
                    <a:pt x="10128" y="2360"/>
                  </a:cubicBezTo>
                  <a:cubicBezTo>
                    <a:pt x="10313" y="2509"/>
                    <a:pt x="10323" y="2780"/>
                    <a:pt x="10162" y="2942"/>
                  </a:cubicBezTo>
                  <a:lnTo>
                    <a:pt x="9855" y="3248"/>
                  </a:lnTo>
                  <a:cubicBezTo>
                    <a:pt x="9991" y="3452"/>
                    <a:pt x="10090" y="3684"/>
                    <a:pt x="10141" y="3932"/>
                  </a:cubicBezTo>
                  <a:lnTo>
                    <a:pt x="10561" y="3932"/>
                  </a:lnTo>
                  <a:cubicBezTo>
                    <a:pt x="10762" y="3932"/>
                    <a:pt x="10939" y="4079"/>
                    <a:pt x="10959" y="4279"/>
                  </a:cubicBezTo>
                  <a:cubicBezTo>
                    <a:pt x="10985" y="4515"/>
                    <a:pt x="10802" y="4714"/>
                    <a:pt x="10571" y="4714"/>
                  </a:cubicBezTo>
                  <a:lnTo>
                    <a:pt x="10141" y="4714"/>
                  </a:lnTo>
                  <a:cubicBezTo>
                    <a:pt x="10090" y="4963"/>
                    <a:pt x="9991" y="5193"/>
                    <a:pt x="9855" y="5399"/>
                  </a:cubicBezTo>
                  <a:lnTo>
                    <a:pt x="10154" y="5696"/>
                  </a:lnTo>
                  <a:cubicBezTo>
                    <a:pt x="10296" y="5839"/>
                    <a:pt x="10316" y="6067"/>
                    <a:pt x="10191" y="6223"/>
                  </a:cubicBezTo>
                  <a:cubicBezTo>
                    <a:pt x="10112" y="6321"/>
                    <a:pt x="9998" y="6371"/>
                    <a:pt x="9885" y="6371"/>
                  </a:cubicBezTo>
                  <a:cubicBezTo>
                    <a:pt x="9785" y="6371"/>
                    <a:pt x="9685" y="6333"/>
                    <a:pt x="9609" y="6256"/>
                  </a:cubicBezTo>
                  <a:lnTo>
                    <a:pt x="9304" y="5951"/>
                  </a:lnTo>
                  <a:cubicBezTo>
                    <a:pt x="9099" y="6087"/>
                    <a:pt x="8868" y="6186"/>
                    <a:pt x="8619" y="6237"/>
                  </a:cubicBezTo>
                  <a:lnTo>
                    <a:pt x="8619" y="6657"/>
                  </a:lnTo>
                  <a:cubicBezTo>
                    <a:pt x="8619" y="6857"/>
                    <a:pt x="8472" y="7033"/>
                    <a:pt x="8272" y="7055"/>
                  </a:cubicBezTo>
                  <a:cubicBezTo>
                    <a:pt x="8258" y="7057"/>
                    <a:pt x="8243" y="7057"/>
                    <a:pt x="8229" y="7057"/>
                  </a:cubicBezTo>
                  <a:cubicBezTo>
                    <a:pt x="8014" y="7057"/>
                    <a:pt x="7837" y="6882"/>
                    <a:pt x="7837" y="6666"/>
                  </a:cubicBezTo>
                  <a:lnTo>
                    <a:pt x="7837" y="6236"/>
                  </a:lnTo>
                  <a:cubicBezTo>
                    <a:pt x="7588" y="6186"/>
                    <a:pt x="7358" y="6087"/>
                    <a:pt x="7153" y="5950"/>
                  </a:cubicBezTo>
                  <a:cubicBezTo>
                    <a:pt x="7093" y="5980"/>
                    <a:pt x="6842" y="6377"/>
                    <a:pt x="6553" y="6377"/>
                  </a:cubicBezTo>
                  <a:cubicBezTo>
                    <a:pt x="6466" y="6377"/>
                    <a:pt x="6376" y="6341"/>
                    <a:pt x="6286" y="6247"/>
                  </a:cubicBezTo>
                  <a:cubicBezTo>
                    <a:pt x="6142" y="6097"/>
                    <a:pt x="6150" y="5848"/>
                    <a:pt x="6298" y="5701"/>
                  </a:cubicBezTo>
                  <a:lnTo>
                    <a:pt x="6601" y="5399"/>
                  </a:lnTo>
                  <a:cubicBezTo>
                    <a:pt x="6465" y="5193"/>
                    <a:pt x="6365" y="4963"/>
                    <a:pt x="6315" y="4714"/>
                  </a:cubicBezTo>
                  <a:lnTo>
                    <a:pt x="5895" y="4714"/>
                  </a:lnTo>
                  <a:cubicBezTo>
                    <a:pt x="5694" y="4714"/>
                    <a:pt x="5517" y="4566"/>
                    <a:pt x="5497" y="4367"/>
                  </a:cubicBezTo>
                  <a:cubicBezTo>
                    <a:pt x="5471" y="4132"/>
                    <a:pt x="5655" y="3933"/>
                    <a:pt x="5885" y="3933"/>
                  </a:cubicBezTo>
                  <a:lnTo>
                    <a:pt x="6315" y="3933"/>
                  </a:lnTo>
                  <a:cubicBezTo>
                    <a:pt x="6366" y="3684"/>
                    <a:pt x="6465" y="3452"/>
                    <a:pt x="6601" y="3248"/>
                  </a:cubicBezTo>
                  <a:lnTo>
                    <a:pt x="6302" y="2949"/>
                  </a:lnTo>
                  <a:cubicBezTo>
                    <a:pt x="6161" y="2808"/>
                    <a:pt x="6140" y="2580"/>
                    <a:pt x="6265" y="2423"/>
                  </a:cubicBezTo>
                  <a:cubicBezTo>
                    <a:pt x="6345" y="2325"/>
                    <a:pt x="6458" y="2276"/>
                    <a:pt x="6571" y="2276"/>
                  </a:cubicBezTo>
                  <a:cubicBezTo>
                    <a:pt x="6671" y="2276"/>
                    <a:pt x="6771" y="2314"/>
                    <a:pt x="6847" y="2391"/>
                  </a:cubicBezTo>
                  <a:lnTo>
                    <a:pt x="7152" y="2696"/>
                  </a:lnTo>
                  <a:cubicBezTo>
                    <a:pt x="7358" y="2560"/>
                    <a:pt x="7588" y="2461"/>
                    <a:pt x="7837" y="2410"/>
                  </a:cubicBezTo>
                  <a:lnTo>
                    <a:pt x="7837" y="1990"/>
                  </a:lnTo>
                  <a:cubicBezTo>
                    <a:pt x="7837" y="1790"/>
                    <a:pt x="7985" y="1614"/>
                    <a:pt x="8184" y="1592"/>
                  </a:cubicBezTo>
                  <a:cubicBezTo>
                    <a:pt x="8199" y="1590"/>
                    <a:pt x="8214" y="1589"/>
                    <a:pt x="8229" y="1589"/>
                  </a:cubicBezTo>
                  <a:close/>
                  <a:moveTo>
                    <a:pt x="2760" y="9401"/>
                  </a:moveTo>
                  <a:cubicBezTo>
                    <a:pt x="3406" y="9401"/>
                    <a:pt x="3933" y="9926"/>
                    <a:pt x="3933" y="10572"/>
                  </a:cubicBezTo>
                  <a:cubicBezTo>
                    <a:pt x="3933" y="11218"/>
                    <a:pt x="3406" y="11744"/>
                    <a:pt x="2760" y="11744"/>
                  </a:cubicBezTo>
                  <a:cubicBezTo>
                    <a:pt x="2114" y="11744"/>
                    <a:pt x="1588" y="11218"/>
                    <a:pt x="1588" y="10572"/>
                  </a:cubicBezTo>
                  <a:cubicBezTo>
                    <a:pt x="1588" y="9926"/>
                    <a:pt x="2114" y="9401"/>
                    <a:pt x="2760" y="9401"/>
                  </a:cubicBezTo>
                  <a:close/>
                  <a:moveTo>
                    <a:pt x="11353" y="10963"/>
                  </a:moveTo>
                  <a:cubicBezTo>
                    <a:pt x="11569" y="10963"/>
                    <a:pt x="11744" y="11138"/>
                    <a:pt x="11744" y="11354"/>
                  </a:cubicBezTo>
                  <a:cubicBezTo>
                    <a:pt x="11744" y="11570"/>
                    <a:pt x="11569" y="11744"/>
                    <a:pt x="11353" y="11744"/>
                  </a:cubicBezTo>
                  <a:cubicBezTo>
                    <a:pt x="11137" y="11744"/>
                    <a:pt x="10962" y="11570"/>
                    <a:pt x="10962" y="11354"/>
                  </a:cubicBezTo>
                  <a:cubicBezTo>
                    <a:pt x="10962" y="11138"/>
                    <a:pt x="11137" y="10963"/>
                    <a:pt x="11353" y="10963"/>
                  </a:cubicBezTo>
                  <a:close/>
                  <a:moveTo>
                    <a:pt x="3950" y="4676"/>
                  </a:moveTo>
                  <a:cubicBezTo>
                    <a:pt x="4129" y="6880"/>
                    <a:pt x="5978" y="8620"/>
                    <a:pt x="8228" y="8620"/>
                  </a:cubicBezTo>
                  <a:cubicBezTo>
                    <a:pt x="9847" y="8620"/>
                    <a:pt x="11258" y="7720"/>
                    <a:pt x="11990" y="6395"/>
                  </a:cubicBezTo>
                  <a:lnTo>
                    <a:pt x="12375" y="9684"/>
                  </a:lnTo>
                  <a:cubicBezTo>
                    <a:pt x="12083" y="9508"/>
                    <a:pt x="11719" y="9401"/>
                    <a:pt x="11353" y="9401"/>
                  </a:cubicBezTo>
                  <a:cubicBezTo>
                    <a:pt x="10277" y="9401"/>
                    <a:pt x="9400" y="10278"/>
                    <a:pt x="9400" y="11354"/>
                  </a:cubicBezTo>
                  <a:cubicBezTo>
                    <a:pt x="9400" y="11796"/>
                    <a:pt x="9552" y="12224"/>
                    <a:pt x="9800" y="12552"/>
                  </a:cubicBezTo>
                  <a:lnTo>
                    <a:pt x="4667" y="12552"/>
                  </a:lnTo>
                  <a:cubicBezTo>
                    <a:pt x="5176" y="12055"/>
                    <a:pt x="5494" y="11338"/>
                    <a:pt x="5494" y="10572"/>
                  </a:cubicBezTo>
                  <a:cubicBezTo>
                    <a:pt x="5494" y="9066"/>
                    <a:pt x="4268" y="7838"/>
                    <a:pt x="2760" y="7838"/>
                  </a:cubicBezTo>
                  <a:cubicBezTo>
                    <a:pt x="2506" y="7838"/>
                    <a:pt x="2266" y="7885"/>
                    <a:pt x="2034" y="7949"/>
                  </a:cubicBezTo>
                  <a:lnTo>
                    <a:pt x="3950" y="4676"/>
                  </a:lnTo>
                  <a:close/>
                  <a:moveTo>
                    <a:pt x="8228" y="1"/>
                  </a:moveTo>
                  <a:cubicBezTo>
                    <a:pt x="6656" y="1"/>
                    <a:pt x="5283" y="877"/>
                    <a:pt x="4533" y="2141"/>
                  </a:cubicBezTo>
                  <a:cubicBezTo>
                    <a:pt x="4490" y="2207"/>
                    <a:pt x="389" y="9153"/>
                    <a:pt x="350" y="9260"/>
                  </a:cubicBezTo>
                  <a:cubicBezTo>
                    <a:pt x="134" y="9652"/>
                    <a:pt x="0" y="10094"/>
                    <a:pt x="0" y="10572"/>
                  </a:cubicBezTo>
                  <a:cubicBezTo>
                    <a:pt x="0" y="12080"/>
                    <a:pt x="1253" y="13332"/>
                    <a:pt x="2760" y="13332"/>
                  </a:cubicBezTo>
                  <a:lnTo>
                    <a:pt x="11353" y="13332"/>
                  </a:lnTo>
                  <a:cubicBezTo>
                    <a:pt x="12430" y="13332"/>
                    <a:pt x="13331" y="12430"/>
                    <a:pt x="13331" y="11354"/>
                  </a:cubicBezTo>
                  <a:cubicBezTo>
                    <a:pt x="13331" y="11194"/>
                    <a:pt x="12508" y="3929"/>
                    <a:pt x="12499" y="3855"/>
                  </a:cubicBezTo>
                  <a:lnTo>
                    <a:pt x="12499" y="3855"/>
                  </a:lnTo>
                  <a:cubicBezTo>
                    <a:pt x="12499" y="3852"/>
                    <a:pt x="12497" y="3850"/>
                    <a:pt x="12496" y="3847"/>
                  </a:cubicBezTo>
                  <a:cubicBezTo>
                    <a:pt x="12258" y="1701"/>
                    <a:pt x="10436" y="1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355;p38">
            <a:extLst>
              <a:ext uri="{FF2B5EF4-FFF2-40B4-BE49-F238E27FC236}">
                <a16:creationId xmlns:a16="http://schemas.microsoft.com/office/drawing/2014/main" id="{7BCB7138-C2B8-463D-99D9-BD218A593AFC}"/>
              </a:ext>
            </a:extLst>
          </p:cNvPr>
          <p:cNvSpPr/>
          <p:nvPr/>
        </p:nvSpPr>
        <p:spPr>
          <a:xfrm>
            <a:off x="9810559" y="4525785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" name="Google Shape;4874;p66">
            <a:extLst>
              <a:ext uri="{FF2B5EF4-FFF2-40B4-BE49-F238E27FC236}">
                <a16:creationId xmlns:a16="http://schemas.microsoft.com/office/drawing/2014/main" id="{FDFD034C-262D-4CB6-B1CB-09E6FC661368}"/>
              </a:ext>
            </a:extLst>
          </p:cNvPr>
          <p:cNvGrpSpPr/>
          <p:nvPr/>
        </p:nvGrpSpPr>
        <p:grpSpPr>
          <a:xfrm>
            <a:off x="9945960" y="4811598"/>
            <a:ext cx="633098" cy="332274"/>
            <a:chOff x="2084325" y="363300"/>
            <a:chExt cx="484150" cy="254100"/>
          </a:xfrm>
          <a:solidFill>
            <a:schemeClr val="tx1"/>
          </a:solidFill>
        </p:grpSpPr>
        <p:sp>
          <p:nvSpPr>
            <p:cNvPr id="61" name="Google Shape;4875;p66">
              <a:extLst>
                <a:ext uri="{FF2B5EF4-FFF2-40B4-BE49-F238E27FC236}">
                  <a16:creationId xmlns:a16="http://schemas.microsoft.com/office/drawing/2014/main" id="{DA026D6F-8AE7-46A2-9308-2A0868BA7AC7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876;p66">
              <a:extLst>
                <a:ext uri="{FF2B5EF4-FFF2-40B4-BE49-F238E27FC236}">
                  <a16:creationId xmlns:a16="http://schemas.microsoft.com/office/drawing/2014/main" id="{20F49005-90E9-4A60-B021-26C11DF2BBE5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" name="Google Shape;355;p38">
            <a:extLst>
              <a:ext uri="{FF2B5EF4-FFF2-40B4-BE49-F238E27FC236}">
                <a16:creationId xmlns:a16="http://schemas.microsoft.com/office/drawing/2014/main" id="{A9CA3330-7E13-46E1-B02C-FA6A36DFCD04}"/>
              </a:ext>
            </a:extLst>
          </p:cNvPr>
          <p:cNvSpPr/>
          <p:nvPr/>
        </p:nvSpPr>
        <p:spPr>
          <a:xfrm>
            <a:off x="1357033" y="4618040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5" name="Google Shape;5071;p66">
            <a:extLst>
              <a:ext uri="{FF2B5EF4-FFF2-40B4-BE49-F238E27FC236}">
                <a16:creationId xmlns:a16="http://schemas.microsoft.com/office/drawing/2014/main" id="{FCAAEE4C-F021-4C68-8835-CA73D431398E}"/>
              </a:ext>
            </a:extLst>
          </p:cNvPr>
          <p:cNvGrpSpPr/>
          <p:nvPr/>
        </p:nvGrpSpPr>
        <p:grpSpPr>
          <a:xfrm>
            <a:off x="1558449" y="4866157"/>
            <a:ext cx="501068" cy="469740"/>
            <a:chOff x="4456875" y="2635825"/>
            <a:chExt cx="481825" cy="451700"/>
          </a:xfrm>
          <a:solidFill>
            <a:schemeClr val="tx1"/>
          </a:solidFill>
        </p:grpSpPr>
        <p:sp>
          <p:nvSpPr>
            <p:cNvPr id="66" name="Google Shape;5072;p66">
              <a:extLst>
                <a:ext uri="{FF2B5EF4-FFF2-40B4-BE49-F238E27FC236}">
                  <a16:creationId xmlns:a16="http://schemas.microsoft.com/office/drawing/2014/main" id="{8D0A9DFF-1CD6-421F-8C94-CA556C82747C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5073;p66">
              <a:extLst>
                <a:ext uri="{FF2B5EF4-FFF2-40B4-BE49-F238E27FC236}">
                  <a16:creationId xmlns:a16="http://schemas.microsoft.com/office/drawing/2014/main" id="{581A1BA2-B635-49E0-AACE-6C881BB75432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074;p66">
              <a:extLst>
                <a:ext uri="{FF2B5EF4-FFF2-40B4-BE49-F238E27FC236}">
                  <a16:creationId xmlns:a16="http://schemas.microsoft.com/office/drawing/2014/main" id="{78F8838D-D340-4087-8456-5B42F0B76D99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075;p66">
              <a:extLst>
                <a:ext uri="{FF2B5EF4-FFF2-40B4-BE49-F238E27FC236}">
                  <a16:creationId xmlns:a16="http://schemas.microsoft.com/office/drawing/2014/main" id="{A970BCD6-2E02-4AD5-9CF0-83762A804A06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076;p66">
              <a:extLst>
                <a:ext uri="{FF2B5EF4-FFF2-40B4-BE49-F238E27FC236}">
                  <a16:creationId xmlns:a16="http://schemas.microsoft.com/office/drawing/2014/main" id="{2F98AB2F-B7E6-4FE9-AD4B-201682E05B64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5077;p66">
              <a:extLst>
                <a:ext uri="{FF2B5EF4-FFF2-40B4-BE49-F238E27FC236}">
                  <a16:creationId xmlns:a16="http://schemas.microsoft.com/office/drawing/2014/main" id="{62AF27E5-B4F9-48C0-B2B8-30114306D221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irsraksts 1">
            <a:extLst>
              <a:ext uri="{FF2B5EF4-FFF2-40B4-BE49-F238E27FC236}">
                <a16:creationId xmlns:a16="http://schemas.microsoft.com/office/drawing/2014/main" id="{D7587848-A06C-486B-9080-12FFCC2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6"/>
            <a:ext cx="10290000" cy="922803"/>
          </a:xfrm>
        </p:spPr>
        <p:txBody>
          <a:bodyPr>
            <a:norm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Izmantotās</a:t>
            </a:r>
            <a:r>
              <a:rPr lang="lv-LV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izstrādes tehnoloģijas </a:t>
            </a:r>
            <a:endParaRPr lang="lv-LV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atura vietturis 2">
            <a:extLst>
              <a:ext uri="{FF2B5EF4-FFF2-40B4-BE49-F238E27FC236}">
                <a16:creationId xmlns:a16="http://schemas.microsoft.com/office/drawing/2014/main" id="{65D460D6-8844-465D-904F-A5D5525EF09E}"/>
              </a:ext>
            </a:extLst>
          </p:cNvPr>
          <p:cNvSpPr txBox="1">
            <a:spLocks/>
          </p:cNvSpPr>
          <p:nvPr/>
        </p:nvSpPr>
        <p:spPr>
          <a:xfrm>
            <a:off x="2068536" y="1610982"/>
            <a:ext cx="419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lv-LV" sz="3200" dirty="0" err="1"/>
              <a:t>Laravel</a:t>
            </a:r>
            <a:r>
              <a:rPr lang="lv-LV" sz="3200" dirty="0"/>
              <a:t> </a:t>
            </a:r>
          </a:p>
          <a:p>
            <a:pPr marL="0" indent="0">
              <a:lnSpc>
                <a:spcPct val="200000"/>
              </a:lnSpc>
            </a:pPr>
            <a:r>
              <a:rPr lang="lv-LV" sz="3200" dirty="0"/>
              <a:t>Vue.js</a:t>
            </a:r>
          </a:p>
          <a:p>
            <a:pPr marL="0" indent="0">
              <a:lnSpc>
                <a:spcPct val="200000"/>
              </a:lnSpc>
            </a:pPr>
            <a:r>
              <a:rPr lang="lv-LV" sz="3200" dirty="0" err="1"/>
              <a:t>Bootstrap</a:t>
            </a:r>
            <a:r>
              <a:rPr lang="lv-LV" sz="3200" dirty="0"/>
              <a:t> </a:t>
            </a:r>
          </a:p>
          <a:p>
            <a:pPr marL="0" indent="0">
              <a:lnSpc>
                <a:spcPct val="200000"/>
              </a:lnSpc>
            </a:pPr>
            <a:r>
              <a:rPr lang="lv-LV" sz="3200" dirty="0" err="1"/>
              <a:t>ChartJS</a:t>
            </a:r>
            <a:endParaRPr lang="lv-LV" sz="3200" dirty="0"/>
          </a:p>
          <a:p>
            <a:pPr marL="0" indent="0">
              <a:lnSpc>
                <a:spcPct val="200000"/>
              </a:lnSpc>
            </a:pPr>
            <a:r>
              <a:rPr lang="lv-LV" sz="3200" dirty="0" err="1"/>
              <a:t>jsPDF</a:t>
            </a:r>
            <a:endParaRPr lang="lv-LV" sz="3200" dirty="0"/>
          </a:p>
        </p:txBody>
      </p:sp>
      <p:pic>
        <p:nvPicPr>
          <p:cNvPr id="13" name="Attēls 12">
            <a:extLst>
              <a:ext uri="{FF2B5EF4-FFF2-40B4-BE49-F238E27FC236}">
                <a16:creationId xmlns:a16="http://schemas.microsoft.com/office/drawing/2014/main" id="{7577A99C-40F6-47EC-B9E1-21C78423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98" y="1927241"/>
            <a:ext cx="531682" cy="531682"/>
          </a:xfrm>
          <a:prstGeom prst="rect">
            <a:avLst/>
          </a:prstGeom>
        </p:spPr>
      </p:pic>
      <p:pic>
        <p:nvPicPr>
          <p:cNvPr id="14" name="Attēls 13">
            <a:extLst>
              <a:ext uri="{FF2B5EF4-FFF2-40B4-BE49-F238E27FC236}">
                <a16:creationId xmlns:a16="http://schemas.microsoft.com/office/drawing/2014/main" id="{911EF98C-0AFB-4C11-BABD-2EFC713F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64" y="2822299"/>
            <a:ext cx="465116" cy="471705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5693B8BA-546E-417F-84D6-B3C06EE90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40" y="2841419"/>
            <a:ext cx="544275" cy="471705"/>
          </a:xfrm>
          <a:prstGeom prst="rect">
            <a:avLst/>
          </a:prstGeom>
        </p:spPr>
      </p:pic>
      <p:pic>
        <p:nvPicPr>
          <p:cNvPr id="16" name="Attēls 15">
            <a:extLst>
              <a:ext uri="{FF2B5EF4-FFF2-40B4-BE49-F238E27FC236}">
                <a16:creationId xmlns:a16="http://schemas.microsoft.com/office/drawing/2014/main" id="{BB8D80C8-AC74-48B1-AD89-FBF15377E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93" y="1958643"/>
            <a:ext cx="453563" cy="471705"/>
          </a:xfrm>
          <a:prstGeom prst="rect">
            <a:avLst/>
          </a:prstGeom>
        </p:spPr>
      </p:pic>
      <p:pic>
        <p:nvPicPr>
          <p:cNvPr id="17" name="Attēls 16">
            <a:extLst>
              <a:ext uri="{FF2B5EF4-FFF2-40B4-BE49-F238E27FC236}">
                <a16:creationId xmlns:a16="http://schemas.microsoft.com/office/drawing/2014/main" id="{6F36F4CA-D448-4B21-9059-A1040C7C3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73" y="3625455"/>
            <a:ext cx="591944" cy="471705"/>
          </a:xfrm>
          <a:prstGeom prst="rect">
            <a:avLst/>
          </a:prstGeom>
        </p:spPr>
      </p:pic>
      <p:pic>
        <p:nvPicPr>
          <p:cNvPr id="18" name="Attēls 17">
            <a:extLst>
              <a:ext uri="{FF2B5EF4-FFF2-40B4-BE49-F238E27FC236}">
                <a16:creationId xmlns:a16="http://schemas.microsoft.com/office/drawing/2014/main" id="{80F921C0-FA22-4738-B185-4A2FF84A1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24" y="4409491"/>
            <a:ext cx="656241" cy="656241"/>
          </a:xfrm>
          <a:prstGeom prst="rect">
            <a:avLst/>
          </a:prstGeom>
        </p:spPr>
      </p:pic>
      <p:pic>
        <p:nvPicPr>
          <p:cNvPr id="19" name="Attēls 18">
            <a:extLst>
              <a:ext uri="{FF2B5EF4-FFF2-40B4-BE49-F238E27FC236}">
                <a16:creationId xmlns:a16="http://schemas.microsoft.com/office/drawing/2014/main" id="{36989050-3C5A-4489-AC42-4D2C8BDCB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01" y="3563996"/>
            <a:ext cx="647043" cy="647043"/>
          </a:xfrm>
          <a:prstGeom prst="rect">
            <a:avLst/>
          </a:prstGeom>
        </p:spPr>
      </p:pic>
      <p:pic>
        <p:nvPicPr>
          <p:cNvPr id="20" name="Attēls 19">
            <a:extLst>
              <a:ext uri="{FF2B5EF4-FFF2-40B4-BE49-F238E27FC236}">
                <a16:creationId xmlns:a16="http://schemas.microsoft.com/office/drawing/2014/main" id="{3E12ED3C-24E1-43BF-AECE-41D0A9B89F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80" y="4473541"/>
            <a:ext cx="647044" cy="647044"/>
          </a:xfrm>
          <a:prstGeom prst="rect">
            <a:avLst/>
          </a:prstGeom>
        </p:spPr>
      </p:pic>
      <p:sp>
        <p:nvSpPr>
          <p:cNvPr id="21" name="Satura vietturis 2">
            <a:extLst>
              <a:ext uri="{FF2B5EF4-FFF2-40B4-BE49-F238E27FC236}">
                <a16:creationId xmlns:a16="http://schemas.microsoft.com/office/drawing/2014/main" id="{8FB7A99F-EC23-458F-8A67-7F497705FFA0}"/>
              </a:ext>
            </a:extLst>
          </p:cNvPr>
          <p:cNvSpPr txBox="1">
            <a:spLocks/>
          </p:cNvSpPr>
          <p:nvPr/>
        </p:nvSpPr>
        <p:spPr>
          <a:xfrm>
            <a:off x="7033024" y="1705689"/>
            <a:ext cx="466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lv-LV" sz="3200" dirty="0" err="1"/>
              <a:t>Visual</a:t>
            </a:r>
            <a:r>
              <a:rPr lang="lv-LV" sz="3200" dirty="0"/>
              <a:t> </a:t>
            </a:r>
            <a:r>
              <a:rPr lang="lv-LV" sz="3200" dirty="0" err="1"/>
              <a:t>Studo</a:t>
            </a:r>
            <a:r>
              <a:rPr lang="lv-LV" sz="3200" dirty="0"/>
              <a:t> </a:t>
            </a:r>
            <a:r>
              <a:rPr lang="lv-LV" sz="3200" dirty="0" err="1"/>
              <a:t>code</a:t>
            </a:r>
            <a:endParaRPr lang="lv-LV" sz="3200" dirty="0"/>
          </a:p>
          <a:p>
            <a:pPr marL="0" indent="0">
              <a:lnSpc>
                <a:spcPct val="150000"/>
              </a:lnSpc>
              <a:buNone/>
            </a:pPr>
            <a:r>
              <a:rPr lang="lv-LV" sz="3200" dirty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v-LV" sz="3200" dirty="0" err="1"/>
              <a:t>MySQL</a:t>
            </a:r>
            <a:endParaRPr lang="lv-LV" sz="3200" dirty="0"/>
          </a:p>
          <a:p>
            <a:pPr marL="0" indent="0">
              <a:lnSpc>
                <a:spcPct val="150000"/>
              </a:lnSpc>
              <a:buNone/>
            </a:pPr>
            <a:r>
              <a:rPr lang="lv-LV" sz="3200" dirty="0" err="1"/>
              <a:t>Git</a:t>
            </a:r>
            <a:endParaRPr lang="lv-LV" sz="3200" dirty="0"/>
          </a:p>
        </p:txBody>
      </p:sp>
      <p:pic>
        <p:nvPicPr>
          <p:cNvPr id="22" name="Grafika 21">
            <a:extLst>
              <a:ext uri="{FF2B5EF4-FFF2-40B4-BE49-F238E27FC236}">
                <a16:creationId xmlns:a16="http://schemas.microsoft.com/office/drawing/2014/main" id="{182871A1-8BF1-46E7-AC54-AAEC535B48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8088" y="5320086"/>
            <a:ext cx="431574" cy="5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9F48D81-BFDD-421B-B879-2E589CB6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5827" y="916322"/>
            <a:ext cx="5899812" cy="1862355"/>
          </a:xfrm>
        </p:spPr>
        <p:txBody>
          <a:bodyPr>
            <a:noAutofit/>
          </a:bodyPr>
          <a:lstStyle/>
          <a:p>
            <a:pPr algn="ctr"/>
            <a:r>
              <a:rPr lang="lv-LV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Funkcionālās dekompozīcijas diagramma </a:t>
            </a:r>
            <a:endParaRPr lang="lv-LV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F07D5A62-0DEA-49A9-8F6F-0C2697B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83" y="-12405"/>
            <a:ext cx="6154141" cy="68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DDD43C9-EA6C-4FCE-8839-7AB5BC8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971" y="593367"/>
            <a:ext cx="4512996" cy="763600"/>
          </a:xfrm>
        </p:spPr>
        <p:txBody>
          <a:bodyPr>
            <a:no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 diagramma </a:t>
            </a:r>
            <a:endParaRPr lang="lv-LV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6A7EBD96-7F35-453C-9AD7-50A48CFB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66" y="478367"/>
            <a:ext cx="8967830" cy="63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730209C-B46E-4D51-A4F9-06BFA2B8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>
            <a:no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Datu plūsmu diagramma </a:t>
            </a:r>
            <a:endParaRPr lang="lv-LV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CE42094-405A-45FA-83BF-C6B285AB11CC}"/>
              </a:ext>
            </a:extLst>
          </p:cNvPr>
          <p:cNvSpPr txBox="1">
            <a:spLocks/>
          </p:cNvSpPr>
          <p:nvPr/>
        </p:nvSpPr>
        <p:spPr>
          <a:xfrm>
            <a:off x="1381001" y="1512686"/>
            <a:ext cx="9429925" cy="7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lv-LV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Preču rediģēšanas datu plūsmu diagramma</a:t>
            </a:r>
            <a:endParaRPr lang="lv-LV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24D35B06-9689-438A-892B-22D4C1A2D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14" y="2152615"/>
            <a:ext cx="9281501" cy="44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irsraksts 1">
            <a:extLst>
              <a:ext uri="{FF2B5EF4-FFF2-40B4-BE49-F238E27FC236}">
                <a16:creationId xmlns:a16="http://schemas.microsoft.com/office/drawing/2014/main" id="{80F3694D-BC73-4043-96C1-902A487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>
            <a:no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Tabulu saišu shēma</a:t>
            </a:r>
            <a:endParaRPr lang="lv-LV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Attēls 18">
            <a:extLst>
              <a:ext uri="{FF2B5EF4-FFF2-40B4-BE49-F238E27FC236}">
                <a16:creationId xmlns:a16="http://schemas.microsoft.com/office/drawing/2014/main" id="{2DF7C477-05B2-4785-B9AD-7E708158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6" y="291517"/>
            <a:ext cx="11123802" cy="62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62EE946-FDA6-4286-B25C-63F6617E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>
            <a:noAutofit/>
          </a:bodyPr>
          <a:lstStyle/>
          <a:p>
            <a:r>
              <a:rPr lang="lv-LV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Programmas galvenā loga attēls</a:t>
            </a:r>
            <a:endParaRPr lang="lv-LV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FBD82-7C44-4476-96D8-76F8D058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38" y="1480792"/>
            <a:ext cx="10218258" cy="51011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irsraksts 1">
            <a:extLst>
              <a:ext uri="{FF2B5EF4-FFF2-40B4-BE49-F238E27FC236}">
                <a16:creationId xmlns:a16="http://schemas.microsoft.com/office/drawing/2014/main" id="{90C4D247-25E9-4492-B662-9576ADE4C39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6933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lv-LV" sz="8000" dirty="0"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38895925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263</TotalTime>
  <Words>57</Words>
  <Application>Microsoft Office PowerPoint</Application>
  <PresentationFormat>Platekrāna</PresentationFormat>
  <Paragraphs>25</Paragraphs>
  <Slides>9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6</vt:i4>
      </vt:variant>
      <vt:variant>
        <vt:lpstr>Dizains</vt:lpstr>
      </vt:variant>
      <vt:variant>
        <vt:i4>2</vt:i4>
      </vt:variant>
      <vt:variant>
        <vt:lpstr>Slaidu virsraksti</vt:lpstr>
      </vt:variant>
      <vt:variant>
        <vt:i4>9</vt:i4>
      </vt:variant>
    </vt:vector>
  </HeadingPairs>
  <TitlesOfParts>
    <vt:vector size="17" baseType="lpstr">
      <vt:lpstr>Arial</vt:lpstr>
      <vt:lpstr>Nunito Light</vt:lpstr>
      <vt:lpstr>Poppins</vt:lpstr>
      <vt:lpstr>Proxima Nova</vt:lpstr>
      <vt:lpstr>Proxima Nova Semibold</vt:lpstr>
      <vt:lpstr>PT Sans</vt:lpstr>
      <vt:lpstr>Industrial Preliminary Project by Slidesgo</vt:lpstr>
      <vt:lpstr>Slidesgo Final Pages</vt:lpstr>
      <vt:lpstr>“Elektropreču internetveikala datu uzskaites sistēma”</vt:lpstr>
      <vt:lpstr>Uzdevuma nostādne</vt:lpstr>
      <vt:lpstr>Izmantotās izstrādes tehnoloģijas </vt:lpstr>
      <vt:lpstr>Funkcionālās dekompozīcijas diagramma </vt:lpstr>
      <vt:lpstr>ER diagramma </vt:lpstr>
      <vt:lpstr>Datu plūsmu diagramma </vt:lpstr>
      <vt:lpstr>Tabulu saišu shēma</vt:lpstr>
      <vt:lpstr>Programmas galvenā loga attēls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Kristaps Ešmits</dc:creator>
  <cp:lastModifiedBy>Kristaps Ešmits</cp:lastModifiedBy>
  <cp:revision>65</cp:revision>
  <dcterms:created xsi:type="dcterms:W3CDTF">2024-06-12T17:41:55Z</dcterms:created>
  <dcterms:modified xsi:type="dcterms:W3CDTF">2024-06-12T22:05:20Z</dcterms:modified>
</cp:coreProperties>
</file>