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Bree Serif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nDY7OG9Gp6gGqeRhayrxSVX+/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RobotoLight-italic.fntdata"/><Relationship Id="rId22" Type="http://schemas.openxmlformats.org/officeDocument/2006/relationships/font" Target="fonts/BreeSerif-regular.fntdata"/><Relationship Id="rId21" Type="http://schemas.openxmlformats.org/officeDocument/2006/relationships/font" Target="fonts/RobotoLight-boldItalic.fntdata"/><Relationship Id="rId23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RobotoLight-bold.fntdata"/><Relationship Id="rId18" Type="http://schemas.openxmlformats.org/officeDocument/2006/relationships/font" Target="fonts/Robot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f63ca500a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2f63ca500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fcc3c21c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2fcc3c21c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f667ebf7a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2f667ebf7a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f667ebf7a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2f667ebf7a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3"/>
          <p:cNvSpPr/>
          <p:nvPr/>
        </p:nvSpPr>
        <p:spPr>
          <a:xfrm>
            <a:off x="-75150" y="-73950"/>
            <a:ext cx="9294300" cy="5291400"/>
          </a:xfrm>
          <a:prstGeom prst="rect">
            <a:avLst/>
          </a:prstGeom>
          <a:solidFill>
            <a:schemeClr val="accent4">
              <a:alpha val="309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3"/>
          <p:cNvSpPr/>
          <p:nvPr/>
        </p:nvSpPr>
        <p:spPr>
          <a:xfrm>
            <a:off x="1119725" y="-892500"/>
            <a:ext cx="6928500" cy="69285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3"/>
          <p:cNvSpPr txBox="1"/>
          <p:nvPr>
            <p:ph type="ctrTitle"/>
          </p:nvPr>
        </p:nvSpPr>
        <p:spPr>
          <a:xfrm>
            <a:off x="1943850" y="1477650"/>
            <a:ext cx="52563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Google Shape;12;p93"/>
          <p:cNvSpPr txBox="1"/>
          <p:nvPr>
            <p:ph idx="1" type="subTitle"/>
          </p:nvPr>
        </p:nvSpPr>
        <p:spPr>
          <a:xfrm>
            <a:off x="1904239" y="2428950"/>
            <a:ext cx="533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 ">
  <p:cSld name="BIG_NUMBER_1_1">
    <p:bg>
      <p:bgPr>
        <a:solidFill>
          <a:schemeClr val="accent4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9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9"/>
          <p:cNvSpPr txBox="1"/>
          <p:nvPr>
            <p:ph type="title"/>
          </p:nvPr>
        </p:nvSpPr>
        <p:spPr>
          <a:xfrm>
            <a:off x="1049200" y="1958475"/>
            <a:ext cx="1652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3" name="Google Shape;93;p99"/>
          <p:cNvSpPr txBox="1"/>
          <p:nvPr>
            <p:ph idx="1" type="subTitle"/>
          </p:nvPr>
        </p:nvSpPr>
        <p:spPr>
          <a:xfrm>
            <a:off x="1049200" y="2392425"/>
            <a:ext cx="352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Google Shape;94;p99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IG_NUMBER_1_1_1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0"/>
          <p:cNvSpPr/>
          <p:nvPr/>
        </p:nvSpPr>
        <p:spPr>
          <a:xfrm>
            <a:off x="-2128537" y="-62329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00"/>
          <p:cNvSpPr/>
          <p:nvPr/>
        </p:nvSpPr>
        <p:spPr>
          <a:xfrm>
            <a:off x="425113" y="27528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00"/>
          <p:cNvSpPr txBox="1"/>
          <p:nvPr>
            <p:ph type="title"/>
          </p:nvPr>
        </p:nvSpPr>
        <p:spPr>
          <a:xfrm>
            <a:off x="2596050" y="1848925"/>
            <a:ext cx="39519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00"/>
          <p:cNvSpPr txBox="1"/>
          <p:nvPr>
            <p:ph idx="1" type="subTitle"/>
          </p:nvPr>
        </p:nvSpPr>
        <p:spPr>
          <a:xfrm>
            <a:off x="2810550" y="2392425"/>
            <a:ext cx="35229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0" name="Google Shape;100;p100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4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3"/>
          <p:cNvSpPr txBox="1"/>
          <p:nvPr>
            <p:ph type="title"/>
          </p:nvPr>
        </p:nvSpPr>
        <p:spPr>
          <a:xfrm>
            <a:off x="5622459" y="3663900"/>
            <a:ext cx="2687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03"/>
          <p:cNvSpPr txBox="1"/>
          <p:nvPr>
            <p:ph idx="1" type="subTitle"/>
          </p:nvPr>
        </p:nvSpPr>
        <p:spPr>
          <a:xfrm>
            <a:off x="5549025" y="2018775"/>
            <a:ext cx="27606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04" name="Google Shape;104;p103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4"/>
          <p:cNvSpPr/>
          <p:nvPr/>
        </p:nvSpPr>
        <p:spPr>
          <a:xfrm>
            <a:off x="3919575" y="-14321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4"/>
          <p:cNvSpPr txBox="1"/>
          <p:nvPr>
            <p:ph type="title"/>
          </p:nvPr>
        </p:nvSpPr>
        <p:spPr>
          <a:xfrm>
            <a:off x="6262700" y="2498375"/>
            <a:ext cx="2170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08" name="Google Shape;108;p104"/>
          <p:cNvSpPr txBox="1"/>
          <p:nvPr>
            <p:ph idx="1" type="subTitle"/>
          </p:nvPr>
        </p:nvSpPr>
        <p:spPr>
          <a:xfrm>
            <a:off x="6262700" y="3103858"/>
            <a:ext cx="20721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09" name="Google Shape;109;p104"/>
          <p:cNvSpPr txBox="1"/>
          <p:nvPr>
            <p:ph idx="2" type="title"/>
          </p:nvPr>
        </p:nvSpPr>
        <p:spPr>
          <a:xfrm>
            <a:off x="6348735" y="1682425"/>
            <a:ext cx="1364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5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05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05"/>
          <p:cNvSpPr txBox="1"/>
          <p:nvPr>
            <p:ph type="title"/>
          </p:nvPr>
        </p:nvSpPr>
        <p:spPr>
          <a:xfrm>
            <a:off x="711725" y="2742775"/>
            <a:ext cx="3173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14" name="Google Shape;114;p105"/>
          <p:cNvSpPr txBox="1"/>
          <p:nvPr>
            <p:ph idx="1" type="subTitle"/>
          </p:nvPr>
        </p:nvSpPr>
        <p:spPr>
          <a:xfrm>
            <a:off x="711725" y="3044650"/>
            <a:ext cx="2995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15" name="Google Shape;115;p105"/>
          <p:cNvSpPr txBox="1"/>
          <p:nvPr>
            <p:ph idx="2" type="title"/>
          </p:nvPr>
        </p:nvSpPr>
        <p:spPr>
          <a:xfrm>
            <a:off x="800950" y="1871500"/>
            <a:ext cx="1364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6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06"/>
          <p:cNvSpPr txBox="1"/>
          <p:nvPr>
            <p:ph type="title"/>
          </p:nvPr>
        </p:nvSpPr>
        <p:spPr>
          <a:xfrm>
            <a:off x="2985150" y="3960225"/>
            <a:ext cx="3173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19" name="Google Shape;119;p106"/>
          <p:cNvSpPr txBox="1"/>
          <p:nvPr>
            <p:ph idx="1" type="subTitle"/>
          </p:nvPr>
        </p:nvSpPr>
        <p:spPr>
          <a:xfrm>
            <a:off x="3074250" y="4262100"/>
            <a:ext cx="2995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20" name="Google Shape;120;p106"/>
          <p:cNvSpPr txBox="1"/>
          <p:nvPr>
            <p:ph idx="2" type="title"/>
          </p:nvPr>
        </p:nvSpPr>
        <p:spPr>
          <a:xfrm>
            <a:off x="3889800" y="2979400"/>
            <a:ext cx="1364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7"/>
          <p:cNvSpPr/>
          <p:nvPr/>
        </p:nvSpPr>
        <p:spPr>
          <a:xfrm>
            <a:off x="3303750" y="-139500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7"/>
          <p:cNvSpPr txBox="1"/>
          <p:nvPr>
            <p:ph type="title"/>
          </p:nvPr>
        </p:nvSpPr>
        <p:spPr>
          <a:xfrm>
            <a:off x="997512" y="3651400"/>
            <a:ext cx="1823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4" name="Google Shape;124;p107"/>
          <p:cNvSpPr txBox="1"/>
          <p:nvPr>
            <p:ph idx="1" type="subTitle"/>
          </p:nvPr>
        </p:nvSpPr>
        <p:spPr>
          <a:xfrm>
            <a:off x="950075" y="4085342"/>
            <a:ext cx="191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5" name="Google Shape;125;p107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6" name="Google Shape;126;p107"/>
          <p:cNvSpPr txBox="1"/>
          <p:nvPr>
            <p:ph idx="3" type="title"/>
          </p:nvPr>
        </p:nvSpPr>
        <p:spPr>
          <a:xfrm>
            <a:off x="3303762" y="3651400"/>
            <a:ext cx="1823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7" name="Google Shape;127;p107"/>
          <p:cNvSpPr txBox="1"/>
          <p:nvPr>
            <p:ph idx="4" type="subTitle"/>
          </p:nvPr>
        </p:nvSpPr>
        <p:spPr>
          <a:xfrm>
            <a:off x="3256325" y="4085342"/>
            <a:ext cx="191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107"/>
          <p:cNvSpPr txBox="1"/>
          <p:nvPr>
            <p:ph idx="5" type="title"/>
          </p:nvPr>
        </p:nvSpPr>
        <p:spPr>
          <a:xfrm>
            <a:off x="5610012" y="3651400"/>
            <a:ext cx="1823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9" name="Google Shape;129;p107"/>
          <p:cNvSpPr txBox="1"/>
          <p:nvPr>
            <p:ph idx="6" type="subTitle"/>
          </p:nvPr>
        </p:nvSpPr>
        <p:spPr>
          <a:xfrm>
            <a:off x="5562575" y="4085342"/>
            <a:ext cx="191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8"/>
          <p:cNvSpPr/>
          <p:nvPr/>
        </p:nvSpPr>
        <p:spPr>
          <a:xfrm>
            <a:off x="-2128537" y="-62329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08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3" name="Google Shape;133;p108"/>
          <p:cNvSpPr/>
          <p:nvPr/>
        </p:nvSpPr>
        <p:spPr>
          <a:xfrm>
            <a:off x="425113" y="27528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8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9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6" name="Google Shape;136;p109"/>
          <p:cNvSpPr/>
          <p:nvPr/>
        </p:nvSpPr>
        <p:spPr>
          <a:xfrm>
            <a:off x="-1829687" y="162975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9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0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0"/>
          <p:cNvSpPr txBox="1"/>
          <p:nvPr>
            <p:ph type="title"/>
          </p:nvPr>
        </p:nvSpPr>
        <p:spPr>
          <a:xfrm>
            <a:off x="1193239" y="23792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0" name="Google Shape;140;p110"/>
          <p:cNvSpPr txBox="1"/>
          <p:nvPr>
            <p:ph idx="1" type="subTitle"/>
          </p:nvPr>
        </p:nvSpPr>
        <p:spPr>
          <a:xfrm>
            <a:off x="1152650" y="28131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1" name="Google Shape;141;p110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2" name="Google Shape;142;p110"/>
          <p:cNvSpPr txBox="1"/>
          <p:nvPr>
            <p:ph idx="3" type="title"/>
          </p:nvPr>
        </p:nvSpPr>
        <p:spPr>
          <a:xfrm>
            <a:off x="3471391" y="23792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3" name="Google Shape;143;p110"/>
          <p:cNvSpPr txBox="1"/>
          <p:nvPr>
            <p:ph idx="4" type="subTitle"/>
          </p:nvPr>
        </p:nvSpPr>
        <p:spPr>
          <a:xfrm>
            <a:off x="3430802" y="28131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110"/>
          <p:cNvSpPr txBox="1"/>
          <p:nvPr>
            <p:ph idx="5" type="title"/>
          </p:nvPr>
        </p:nvSpPr>
        <p:spPr>
          <a:xfrm>
            <a:off x="5749543" y="23792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5" name="Google Shape;145;p110"/>
          <p:cNvSpPr txBox="1"/>
          <p:nvPr>
            <p:ph idx="6" type="subTitle"/>
          </p:nvPr>
        </p:nvSpPr>
        <p:spPr>
          <a:xfrm>
            <a:off x="5708953" y="28131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5"/>
          <p:cNvSpPr/>
          <p:nvPr/>
        </p:nvSpPr>
        <p:spPr>
          <a:xfrm>
            <a:off x="-1751250" y="-892500"/>
            <a:ext cx="6928500" cy="69285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95"/>
          <p:cNvSpPr txBox="1"/>
          <p:nvPr>
            <p:ph type="title"/>
          </p:nvPr>
        </p:nvSpPr>
        <p:spPr>
          <a:xfrm>
            <a:off x="2146500" y="108315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" name="Google Shape;16;p95"/>
          <p:cNvSpPr txBox="1"/>
          <p:nvPr>
            <p:ph idx="2" type="title"/>
          </p:nvPr>
        </p:nvSpPr>
        <p:spPr>
          <a:xfrm>
            <a:off x="1252050" y="164815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95"/>
          <p:cNvSpPr txBox="1"/>
          <p:nvPr>
            <p:ph idx="1" type="subTitle"/>
          </p:nvPr>
        </p:nvSpPr>
        <p:spPr>
          <a:xfrm>
            <a:off x="1375194" y="2005875"/>
            <a:ext cx="252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Google Shape;18;p95"/>
          <p:cNvSpPr txBox="1"/>
          <p:nvPr>
            <p:ph idx="3" type="title"/>
          </p:nvPr>
        </p:nvSpPr>
        <p:spPr>
          <a:xfrm>
            <a:off x="5403000" y="108315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" name="Google Shape;19;p95"/>
          <p:cNvSpPr txBox="1"/>
          <p:nvPr>
            <p:ph idx="4" type="title"/>
          </p:nvPr>
        </p:nvSpPr>
        <p:spPr>
          <a:xfrm>
            <a:off x="4508550" y="164815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95"/>
          <p:cNvSpPr txBox="1"/>
          <p:nvPr>
            <p:ph idx="5" type="subTitle"/>
          </p:nvPr>
        </p:nvSpPr>
        <p:spPr>
          <a:xfrm>
            <a:off x="4631694" y="2005875"/>
            <a:ext cx="252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" name="Google Shape;21;p95"/>
          <p:cNvSpPr txBox="1"/>
          <p:nvPr>
            <p:ph idx="6" type="title"/>
          </p:nvPr>
        </p:nvSpPr>
        <p:spPr>
          <a:xfrm>
            <a:off x="2146500" y="29157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" name="Google Shape;22;p95"/>
          <p:cNvSpPr txBox="1"/>
          <p:nvPr>
            <p:ph idx="7" type="title"/>
          </p:nvPr>
        </p:nvSpPr>
        <p:spPr>
          <a:xfrm>
            <a:off x="1252050" y="348070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95"/>
          <p:cNvSpPr txBox="1"/>
          <p:nvPr>
            <p:ph idx="8" type="subTitle"/>
          </p:nvPr>
        </p:nvSpPr>
        <p:spPr>
          <a:xfrm>
            <a:off x="1375194" y="3838425"/>
            <a:ext cx="252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95"/>
          <p:cNvSpPr txBox="1"/>
          <p:nvPr>
            <p:ph idx="9" type="title"/>
          </p:nvPr>
        </p:nvSpPr>
        <p:spPr>
          <a:xfrm>
            <a:off x="5403000" y="29157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95"/>
          <p:cNvSpPr txBox="1"/>
          <p:nvPr>
            <p:ph idx="13" type="title"/>
          </p:nvPr>
        </p:nvSpPr>
        <p:spPr>
          <a:xfrm>
            <a:off x="4508550" y="348070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95"/>
          <p:cNvSpPr txBox="1"/>
          <p:nvPr>
            <p:ph idx="14" type="subTitle"/>
          </p:nvPr>
        </p:nvSpPr>
        <p:spPr>
          <a:xfrm>
            <a:off x="4631694" y="3838425"/>
            <a:ext cx="252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95"/>
          <p:cNvSpPr txBox="1"/>
          <p:nvPr>
            <p:ph idx="15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1_3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2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2"/>
          <p:cNvSpPr txBox="1"/>
          <p:nvPr>
            <p:ph type="title"/>
          </p:nvPr>
        </p:nvSpPr>
        <p:spPr>
          <a:xfrm>
            <a:off x="2440300" y="1514725"/>
            <a:ext cx="891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9" name="Google Shape;149;p112"/>
          <p:cNvSpPr txBox="1"/>
          <p:nvPr>
            <p:ph idx="1" type="subTitle"/>
          </p:nvPr>
        </p:nvSpPr>
        <p:spPr>
          <a:xfrm>
            <a:off x="1777457" y="17571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112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1" name="Google Shape;151;p112"/>
          <p:cNvSpPr txBox="1"/>
          <p:nvPr>
            <p:ph idx="3" type="title"/>
          </p:nvPr>
        </p:nvSpPr>
        <p:spPr>
          <a:xfrm>
            <a:off x="5812374" y="1514725"/>
            <a:ext cx="891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2" name="Google Shape;152;p112"/>
          <p:cNvSpPr txBox="1"/>
          <p:nvPr>
            <p:ph idx="4" type="subTitle"/>
          </p:nvPr>
        </p:nvSpPr>
        <p:spPr>
          <a:xfrm>
            <a:off x="5149543" y="17571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112"/>
          <p:cNvSpPr txBox="1"/>
          <p:nvPr>
            <p:ph idx="5" type="title"/>
          </p:nvPr>
        </p:nvSpPr>
        <p:spPr>
          <a:xfrm>
            <a:off x="2440300" y="3568045"/>
            <a:ext cx="891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4" name="Google Shape;154;p112"/>
          <p:cNvSpPr txBox="1"/>
          <p:nvPr>
            <p:ph idx="6" type="subTitle"/>
          </p:nvPr>
        </p:nvSpPr>
        <p:spPr>
          <a:xfrm>
            <a:off x="1777457" y="3813400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112"/>
          <p:cNvSpPr txBox="1"/>
          <p:nvPr>
            <p:ph idx="7" type="title"/>
          </p:nvPr>
        </p:nvSpPr>
        <p:spPr>
          <a:xfrm>
            <a:off x="5812372" y="3568045"/>
            <a:ext cx="891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6" name="Google Shape;156;p112"/>
          <p:cNvSpPr txBox="1"/>
          <p:nvPr>
            <p:ph idx="8" type="subTitle"/>
          </p:nvPr>
        </p:nvSpPr>
        <p:spPr>
          <a:xfrm>
            <a:off x="5149543" y="3813400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3"/>
          <p:cNvSpPr/>
          <p:nvPr/>
        </p:nvSpPr>
        <p:spPr>
          <a:xfrm>
            <a:off x="-4283225" y="4580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3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113"/>
          <p:cNvSpPr/>
          <p:nvPr/>
        </p:nvSpPr>
        <p:spPr>
          <a:xfrm>
            <a:off x="1100875" y="432900"/>
            <a:ext cx="2001300" cy="4277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3"/>
          <p:cNvSpPr/>
          <p:nvPr/>
        </p:nvSpPr>
        <p:spPr>
          <a:xfrm>
            <a:off x="5405275" y="432913"/>
            <a:ext cx="2001300" cy="4277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3"/>
          <p:cNvSpPr/>
          <p:nvPr/>
        </p:nvSpPr>
        <p:spPr>
          <a:xfrm>
            <a:off x="2661925" y="1065178"/>
            <a:ext cx="2241600" cy="94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3"/>
          <p:cNvSpPr/>
          <p:nvPr/>
        </p:nvSpPr>
        <p:spPr>
          <a:xfrm>
            <a:off x="3587500" y="3141086"/>
            <a:ext cx="2241600" cy="94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4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114"/>
          <p:cNvSpPr/>
          <p:nvPr/>
        </p:nvSpPr>
        <p:spPr>
          <a:xfrm>
            <a:off x="841663" y="-700025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5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9" name="Google Shape;169;p115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5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3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6"/>
          <p:cNvSpPr/>
          <p:nvPr/>
        </p:nvSpPr>
        <p:spPr>
          <a:xfrm>
            <a:off x="300450" y="-339960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6"/>
          <p:cNvSpPr txBox="1"/>
          <p:nvPr>
            <p:ph type="title"/>
          </p:nvPr>
        </p:nvSpPr>
        <p:spPr>
          <a:xfrm>
            <a:off x="1184189" y="34321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116"/>
          <p:cNvSpPr txBox="1"/>
          <p:nvPr>
            <p:ph idx="1" type="subTitle"/>
          </p:nvPr>
        </p:nvSpPr>
        <p:spPr>
          <a:xfrm>
            <a:off x="1143600" y="38660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Google Shape;175;p116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6" name="Google Shape;176;p116"/>
          <p:cNvSpPr txBox="1"/>
          <p:nvPr>
            <p:ph idx="3" type="title"/>
          </p:nvPr>
        </p:nvSpPr>
        <p:spPr>
          <a:xfrm>
            <a:off x="3462341" y="34321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7" name="Google Shape;177;p116"/>
          <p:cNvSpPr txBox="1"/>
          <p:nvPr>
            <p:ph idx="4" type="subTitle"/>
          </p:nvPr>
        </p:nvSpPr>
        <p:spPr>
          <a:xfrm>
            <a:off x="3421752" y="38660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8" name="Google Shape;178;p116"/>
          <p:cNvSpPr txBox="1"/>
          <p:nvPr>
            <p:ph idx="5" type="title"/>
          </p:nvPr>
        </p:nvSpPr>
        <p:spPr>
          <a:xfrm>
            <a:off x="5740493" y="34321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9" name="Google Shape;179;p116"/>
          <p:cNvSpPr txBox="1"/>
          <p:nvPr>
            <p:ph idx="6" type="subTitle"/>
          </p:nvPr>
        </p:nvSpPr>
        <p:spPr>
          <a:xfrm>
            <a:off x="5699903" y="38660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0" name="Google Shape;180;p116"/>
          <p:cNvSpPr txBox="1"/>
          <p:nvPr>
            <p:ph idx="7" type="title"/>
          </p:nvPr>
        </p:nvSpPr>
        <p:spPr>
          <a:xfrm>
            <a:off x="1184189" y="147545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116"/>
          <p:cNvSpPr txBox="1"/>
          <p:nvPr>
            <p:ph idx="8" type="subTitle"/>
          </p:nvPr>
        </p:nvSpPr>
        <p:spPr>
          <a:xfrm>
            <a:off x="1143600" y="19093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16"/>
          <p:cNvSpPr txBox="1"/>
          <p:nvPr>
            <p:ph idx="9" type="title"/>
          </p:nvPr>
        </p:nvSpPr>
        <p:spPr>
          <a:xfrm>
            <a:off x="3462341" y="147545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3" name="Google Shape;183;p116"/>
          <p:cNvSpPr txBox="1"/>
          <p:nvPr>
            <p:ph idx="13" type="subTitle"/>
          </p:nvPr>
        </p:nvSpPr>
        <p:spPr>
          <a:xfrm>
            <a:off x="3421752" y="19093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16"/>
          <p:cNvSpPr txBox="1"/>
          <p:nvPr>
            <p:ph idx="14" type="title"/>
          </p:nvPr>
        </p:nvSpPr>
        <p:spPr>
          <a:xfrm>
            <a:off x="5740493" y="147545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5" name="Google Shape;185;p116"/>
          <p:cNvSpPr txBox="1"/>
          <p:nvPr>
            <p:ph idx="15" type="subTitle"/>
          </p:nvPr>
        </p:nvSpPr>
        <p:spPr>
          <a:xfrm>
            <a:off x="5699903" y="19093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4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7"/>
          <p:cNvSpPr/>
          <p:nvPr/>
        </p:nvSpPr>
        <p:spPr>
          <a:xfrm>
            <a:off x="300450" y="-339960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7"/>
          <p:cNvSpPr txBox="1"/>
          <p:nvPr>
            <p:ph type="title"/>
          </p:nvPr>
        </p:nvSpPr>
        <p:spPr>
          <a:xfrm>
            <a:off x="1759450" y="2089807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9" name="Google Shape;189;p117"/>
          <p:cNvSpPr txBox="1"/>
          <p:nvPr>
            <p:ph idx="1" type="subTitle"/>
          </p:nvPr>
        </p:nvSpPr>
        <p:spPr>
          <a:xfrm>
            <a:off x="1678450" y="2523755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0" name="Google Shape;190;p117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1" name="Google Shape;191;p117"/>
          <p:cNvSpPr txBox="1"/>
          <p:nvPr>
            <p:ph idx="3" type="title"/>
          </p:nvPr>
        </p:nvSpPr>
        <p:spPr>
          <a:xfrm>
            <a:off x="5823950" y="3439720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2" name="Google Shape;192;p117"/>
          <p:cNvSpPr txBox="1"/>
          <p:nvPr>
            <p:ph idx="4" type="subTitle"/>
          </p:nvPr>
        </p:nvSpPr>
        <p:spPr>
          <a:xfrm>
            <a:off x="5823950" y="3873668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3" name="Google Shape;193;p117"/>
          <p:cNvSpPr txBox="1"/>
          <p:nvPr>
            <p:ph idx="5" type="title"/>
          </p:nvPr>
        </p:nvSpPr>
        <p:spPr>
          <a:xfrm>
            <a:off x="5823950" y="2089807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4" name="Google Shape;194;p117"/>
          <p:cNvSpPr txBox="1"/>
          <p:nvPr>
            <p:ph idx="6" type="subTitle"/>
          </p:nvPr>
        </p:nvSpPr>
        <p:spPr>
          <a:xfrm>
            <a:off x="5823950" y="2523755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5" name="Google Shape;195;p117"/>
          <p:cNvSpPr txBox="1"/>
          <p:nvPr>
            <p:ph idx="7" type="title"/>
          </p:nvPr>
        </p:nvSpPr>
        <p:spPr>
          <a:xfrm>
            <a:off x="1759450" y="739732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6" name="Google Shape;196;p117"/>
          <p:cNvSpPr txBox="1"/>
          <p:nvPr>
            <p:ph idx="8" type="subTitle"/>
          </p:nvPr>
        </p:nvSpPr>
        <p:spPr>
          <a:xfrm>
            <a:off x="1678450" y="1173843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7" name="Google Shape;197;p117"/>
          <p:cNvSpPr txBox="1"/>
          <p:nvPr>
            <p:ph idx="9" type="title"/>
          </p:nvPr>
        </p:nvSpPr>
        <p:spPr>
          <a:xfrm>
            <a:off x="1759450" y="3439720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8" name="Google Shape;198;p117"/>
          <p:cNvSpPr txBox="1"/>
          <p:nvPr>
            <p:ph idx="13" type="subTitle"/>
          </p:nvPr>
        </p:nvSpPr>
        <p:spPr>
          <a:xfrm>
            <a:off x="1678450" y="3873668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117"/>
          <p:cNvSpPr txBox="1"/>
          <p:nvPr>
            <p:ph idx="14" type="title"/>
          </p:nvPr>
        </p:nvSpPr>
        <p:spPr>
          <a:xfrm>
            <a:off x="5823950" y="739732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0" name="Google Shape;200;p117"/>
          <p:cNvSpPr txBox="1"/>
          <p:nvPr>
            <p:ph idx="15" type="subTitle"/>
          </p:nvPr>
        </p:nvSpPr>
        <p:spPr>
          <a:xfrm>
            <a:off x="5823950" y="1173843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5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8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18"/>
          <p:cNvSpPr txBox="1"/>
          <p:nvPr>
            <p:ph type="title"/>
          </p:nvPr>
        </p:nvSpPr>
        <p:spPr>
          <a:xfrm>
            <a:off x="3771450" y="1681888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4" name="Google Shape;204;p118"/>
          <p:cNvSpPr txBox="1"/>
          <p:nvPr>
            <p:ph idx="1" type="subTitle"/>
          </p:nvPr>
        </p:nvSpPr>
        <p:spPr>
          <a:xfrm>
            <a:off x="3730950" y="2115837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5" name="Google Shape;205;p118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6" name="Google Shape;206;p118"/>
          <p:cNvSpPr txBox="1"/>
          <p:nvPr>
            <p:ph idx="3" type="title"/>
          </p:nvPr>
        </p:nvSpPr>
        <p:spPr>
          <a:xfrm>
            <a:off x="5029100" y="3467113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7" name="Google Shape;207;p118"/>
          <p:cNvSpPr txBox="1"/>
          <p:nvPr>
            <p:ph idx="4" type="subTitle"/>
          </p:nvPr>
        </p:nvSpPr>
        <p:spPr>
          <a:xfrm>
            <a:off x="4988600" y="3901062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8" name="Google Shape;208;p118"/>
          <p:cNvSpPr txBox="1"/>
          <p:nvPr>
            <p:ph idx="5" type="title"/>
          </p:nvPr>
        </p:nvSpPr>
        <p:spPr>
          <a:xfrm>
            <a:off x="1718950" y="1681888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9" name="Google Shape;209;p118"/>
          <p:cNvSpPr txBox="1"/>
          <p:nvPr>
            <p:ph idx="6" type="subTitle"/>
          </p:nvPr>
        </p:nvSpPr>
        <p:spPr>
          <a:xfrm>
            <a:off x="1678450" y="2115999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118"/>
          <p:cNvSpPr txBox="1"/>
          <p:nvPr>
            <p:ph idx="7" type="title"/>
          </p:nvPr>
        </p:nvSpPr>
        <p:spPr>
          <a:xfrm>
            <a:off x="2554300" y="3467101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1" name="Google Shape;211;p118"/>
          <p:cNvSpPr txBox="1"/>
          <p:nvPr>
            <p:ph idx="8" type="subTitle"/>
          </p:nvPr>
        </p:nvSpPr>
        <p:spPr>
          <a:xfrm>
            <a:off x="2513800" y="3901049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2" name="Google Shape;212;p118"/>
          <p:cNvSpPr txBox="1"/>
          <p:nvPr>
            <p:ph idx="9" type="title"/>
          </p:nvPr>
        </p:nvSpPr>
        <p:spPr>
          <a:xfrm>
            <a:off x="5864450" y="1681888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3" name="Google Shape;213;p118"/>
          <p:cNvSpPr txBox="1"/>
          <p:nvPr>
            <p:ph idx="13" type="subTitle"/>
          </p:nvPr>
        </p:nvSpPr>
        <p:spPr>
          <a:xfrm>
            <a:off x="5823950" y="2115999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9"/>
          <p:cNvSpPr/>
          <p:nvPr/>
        </p:nvSpPr>
        <p:spPr>
          <a:xfrm>
            <a:off x="4841350" y="761825"/>
            <a:ext cx="2295900" cy="2341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9"/>
          <p:cNvSpPr/>
          <p:nvPr/>
        </p:nvSpPr>
        <p:spPr>
          <a:xfrm>
            <a:off x="1386350" y="761825"/>
            <a:ext cx="2295900" cy="2341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19"/>
          <p:cNvSpPr/>
          <p:nvPr/>
        </p:nvSpPr>
        <p:spPr>
          <a:xfrm>
            <a:off x="2043950" y="2981775"/>
            <a:ext cx="980700" cy="27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19"/>
          <p:cNvSpPr/>
          <p:nvPr/>
        </p:nvSpPr>
        <p:spPr>
          <a:xfrm>
            <a:off x="5498950" y="2981775"/>
            <a:ext cx="980700" cy="27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9"/>
          <p:cNvSpPr/>
          <p:nvPr/>
        </p:nvSpPr>
        <p:spPr>
          <a:xfrm>
            <a:off x="5585350" y="-32536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9"/>
          <p:cNvSpPr txBox="1"/>
          <p:nvPr>
            <p:ph type="title"/>
          </p:nvPr>
        </p:nvSpPr>
        <p:spPr>
          <a:xfrm>
            <a:off x="1349149" y="2911450"/>
            <a:ext cx="2370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1" name="Google Shape;221;p119"/>
          <p:cNvSpPr txBox="1"/>
          <p:nvPr>
            <p:ph idx="1" type="subTitle"/>
          </p:nvPr>
        </p:nvSpPr>
        <p:spPr>
          <a:xfrm>
            <a:off x="1029638" y="3345400"/>
            <a:ext cx="300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119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3" name="Google Shape;223;p119"/>
          <p:cNvSpPr txBox="1"/>
          <p:nvPr>
            <p:ph idx="3" type="title"/>
          </p:nvPr>
        </p:nvSpPr>
        <p:spPr>
          <a:xfrm>
            <a:off x="4804152" y="2911450"/>
            <a:ext cx="2370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4" name="Google Shape;224;p119"/>
          <p:cNvSpPr txBox="1"/>
          <p:nvPr>
            <p:ph idx="4" type="subTitle"/>
          </p:nvPr>
        </p:nvSpPr>
        <p:spPr>
          <a:xfrm>
            <a:off x="4484662" y="3345400"/>
            <a:ext cx="300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6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0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0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0"/>
          <p:cNvSpPr/>
          <p:nvPr/>
        </p:nvSpPr>
        <p:spPr>
          <a:xfrm>
            <a:off x="2043950" y="2981775"/>
            <a:ext cx="980700" cy="27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0"/>
          <p:cNvSpPr/>
          <p:nvPr/>
        </p:nvSpPr>
        <p:spPr>
          <a:xfrm>
            <a:off x="5498950" y="2981775"/>
            <a:ext cx="980700" cy="27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0"/>
          <p:cNvSpPr txBox="1"/>
          <p:nvPr>
            <p:ph type="title"/>
          </p:nvPr>
        </p:nvSpPr>
        <p:spPr>
          <a:xfrm>
            <a:off x="2252288" y="1877600"/>
            <a:ext cx="112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1" name="Google Shape;231;p120"/>
          <p:cNvSpPr txBox="1"/>
          <p:nvPr>
            <p:ph idx="1" type="subTitle"/>
          </p:nvPr>
        </p:nvSpPr>
        <p:spPr>
          <a:xfrm>
            <a:off x="3380588" y="1243650"/>
            <a:ext cx="32775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2" name="Google Shape;232;p120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3" name="Google Shape;233;p120"/>
          <p:cNvSpPr txBox="1"/>
          <p:nvPr>
            <p:ph idx="3" type="title"/>
          </p:nvPr>
        </p:nvSpPr>
        <p:spPr>
          <a:xfrm>
            <a:off x="5714250" y="3611925"/>
            <a:ext cx="112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4" name="Google Shape;234;p120"/>
          <p:cNvSpPr txBox="1"/>
          <p:nvPr>
            <p:ph idx="4" type="subTitle"/>
          </p:nvPr>
        </p:nvSpPr>
        <p:spPr>
          <a:xfrm>
            <a:off x="2301450" y="3016200"/>
            <a:ext cx="34128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1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21"/>
          <p:cNvSpPr txBox="1"/>
          <p:nvPr>
            <p:ph type="title"/>
          </p:nvPr>
        </p:nvSpPr>
        <p:spPr>
          <a:xfrm>
            <a:off x="1809000" y="2269250"/>
            <a:ext cx="2370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8" name="Google Shape;238;p121"/>
          <p:cNvSpPr txBox="1"/>
          <p:nvPr>
            <p:ph idx="1" type="subTitle"/>
          </p:nvPr>
        </p:nvSpPr>
        <p:spPr>
          <a:xfrm>
            <a:off x="852088" y="2719663"/>
            <a:ext cx="3327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9" name="Google Shape;239;p121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0" name="Google Shape;240;p121"/>
          <p:cNvSpPr txBox="1"/>
          <p:nvPr>
            <p:ph idx="3" type="title"/>
          </p:nvPr>
        </p:nvSpPr>
        <p:spPr>
          <a:xfrm>
            <a:off x="4794825" y="2269250"/>
            <a:ext cx="2370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1" name="Google Shape;241;p121"/>
          <p:cNvSpPr txBox="1"/>
          <p:nvPr>
            <p:ph idx="4" type="subTitle"/>
          </p:nvPr>
        </p:nvSpPr>
        <p:spPr>
          <a:xfrm>
            <a:off x="4794811" y="2719663"/>
            <a:ext cx="3327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8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98"/>
          <p:cNvSpPr txBox="1"/>
          <p:nvPr>
            <p:ph type="title"/>
          </p:nvPr>
        </p:nvSpPr>
        <p:spPr>
          <a:xfrm>
            <a:off x="4638800" y="1958475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98"/>
          <p:cNvSpPr txBox="1"/>
          <p:nvPr>
            <p:ph idx="1" type="subTitle"/>
          </p:nvPr>
        </p:nvSpPr>
        <p:spPr>
          <a:xfrm>
            <a:off x="4638800" y="2392413"/>
            <a:ext cx="2918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98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7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2"/>
          <p:cNvSpPr/>
          <p:nvPr/>
        </p:nvSpPr>
        <p:spPr>
          <a:xfrm>
            <a:off x="-3595512" y="-32536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22"/>
          <p:cNvSpPr txBox="1"/>
          <p:nvPr>
            <p:ph type="title"/>
          </p:nvPr>
        </p:nvSpPr>
        <p:spPr>
          <a:xfrm>
            <a:off x="844175" y="3170850"/>
            <a:ext cx="164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5" name="Google Shape;245;p122"/>
          <p:cNvSpPr txBox="1"/>
          <p:nvPr>
            <p:ph idx="1" type="subTitle"/>
          </p:nvPr>
        </p:nvSpPr>
        <p:spPr>
          <a:xfrm>
            <a:off x="844175" y="36047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6" name="Google Shape;246;p122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7" name="Google Shape;247;p122"/>
          <p:cNvSpPr txBox="1"/>
          <p:nvPr>
            <p:ph idx="3" type="title"/>
          </p:nvPr>
        </p:nvSpPr>
        <p:spPr>
          <a:xfrm>
            <a:off x="2566592" y="2637450"/>
            <a:ext cx="164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8" name="Google Shape;248;p122"/>
          <p:cNvSpPr txBox="1"/>
          <p:nvPr>
            <p:ph idx="4" type="subTitle"/>
          </p:nvPr>
        </p:nvSpPr>
        <p:spPr>
          <a:xfrm>
            <a:off x="2566592" y="30713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9" name="Google Shape;249;p122"/>
          <p:cNvSpPr txBox="1"/>
          <p:nvPr>
            <p:ph idx="5" type="title"/>
          </p:nvPr>
        </p:nvSpPr>
        <p:spPr>
          <a:xfrm>
            <a:off x="4289010" y="3170850"/>
            <a:ext cx="164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0" name="Google Shape;250;p122"/>
          <p:cNvSpPr txBox="1"/>
          <p:nvPr>
            <p:ph idx="6" type="subTitle"/>
          </p:nvPr>
        </p:nvSpPr>
        <p:spPr>
          <a:xfrm>
            <a:off x="4289010" y="36047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1" name="Google Shape;251;p122"/>
          <p:cNvSpPr txBox="1"/>
          <p:nvPr>
            <p:ph idx="7" type="title"/>
          </p:nvPr>
        </p:nvSpPr>
        <p:spPr>
          <a:xfrm>
            <a:off x="6011427" y="2637450"/>
            <a:ext cx="164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2" name="Google Shape;252;p122"/>
          <p:cNvSpPr txBox="1"/>
          <p:nvPr>
            <p:ph idx="8" type="subTitle"/>
          </p:nvPr>
        </p:nvSpPr>
        <p:spPr>
          <a:xfrm>
            <a:off x="6011427" y="30713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8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3"/>
          <p:cNvSpPr/>
          <p:nvPr/>
        </p:nvSpPr>
        <p:spPr>
          <a:xfrm>
            <a:off x="-3595512" y="-32536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3"/>
          <p:cNvSpPr txBox="1"/>
          <p:nvPr>
            <p:ph type="title"/>
          </p:nvPr>
        </p:nvSpPr>
        <p:spPr>
          <a:xfrm>
            <a:off x="2528500" y="1229083"/>
            <a:ext cx="164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6" name="Google Shape;256;p123"/>
          <p:cNvSpPr txBox="1"/>
          <p:nvPr>
            <p:ph idx="1" type="subTitle"/>
          </p:nvPr>
        </p:nvSpPr>
        <p:spPr>
          <a:xfrm>
            <a:off x="2528512" y="1663025"/>
            <a:ext cx="195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123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8" name="Google Shape;258;p123"/>
          <p:cNvSpPr txBox="1"/>
          <p:nvPr>
            <p:ph idx="3" type="title"/>
          </p:nvPr>
        </p:nvSpPr>
        <p:spPr>
          <a:xfrm>
            <a:off x="2528500" y="3263333"/>
            <a:ext cx="164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9" name="Google Shape;259;p123"/>
          <p:cNvSpPr txBox="1"/>
          <p:nvPr>
            <p:ph idx="4" type="subTitle"/>
          </p:nvPr>
        </p:nvSpPr>
        <p:spPr>
          <a:xfrm>
            <a:off x="2528512" y="3697275"/>
            <a:ext cx="195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0" name="Google Shape;260;p123"/>
          <p:cNvSpPr txBox="1"/>
          <p:nvPr>
            <p:ph idx="5" type="title"/>
          </p:nvPr>
        </p:nvSpPr>
        <p:spPr>
          <a:xfrm>
            <a:off x="4986687" y="1229083"/>
            <a:ext cx="164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1" name="Google Shape;261;p123"/>
          <p:cNvSpPr txBox="1"/>
          <p:nvPr>
            <p:ph idx="6" type="subTitle"/>
          </p:nvPr>
        </p:nvSpPr>
        <p:spPr>
          <a:xfrm>
            <a:off x="4673187" y="1663025"/>
            <a:ext cx="195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2" name="Google Shape;262;p123"/>
          <p:cNvSpPr txBox="1"/>
          <p:nvPr>
            <p:ph idx="7" type="title"/>
          </p:nvPr>
        </p:nvSpPr>
        <p:spPr>
          <a:xfrm>
            <a:off x="4986687" y="3263333"/>
            <a:ext cx="164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3" name="Google Shape;263;p123"/>
          <p:cNvSpPr txBox="1"/>
          <p:nvPr>
            <p:ph idx="8" type="subTitle"/>
          </p:nvPr>
        </p:nvSpPr>
        <p:spPr>
          <a:xfrm>
            <a:off x="4673187" y="3697275"/>
            <a:ext cx="195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19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4"/>
          <p:cNvSpPr/>
          <p:nvPr/>
        </p:nvSpPr>
        <p:spPr>
          <a:xfrm>
            <a:off x="-3595512" y="-32536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24"/>
          <p:cNvSpPr txBox="1"/>
          <p:nvPr>
            <p:ph type="title"/>
          </p:nvPr>
        </p:nvSpPr>
        <p:spPr>
          <a:xfrm>
            <a:off x="933525" y="1296950"/>
            <a:ext cx="126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7" name="Google Shape;267;p124"/>
          <p:cNvSpPr txBox="1"/>
          <p:nvPr>
            <p:ph idx="1" type="subTitle"/>
          </p:nvPr>
        </p:nvSpPr>
        <p:spPr>
          <a:xfrm>
            <a:off x="2202225" y="1127638"/>
            <a:ext cx="3123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8" name="Google Shape;268;p124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9" name="Google Shape;269;p124"/>
          <p:cNvSpPr txBox="1"/>
          <p:nvPr>
            <p:ph idx="3" type="title"/>
          </p:nvPr>
        </p:nvSpPr>
        <p:spPr>
          <a:xfrm>
            <a:off x="6862738" y="2278650"/>
            <a:ext cx="126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0" name="Google Shape;270;p124"/>
          <p:cNvSpPr txBox="1"/>
          <p:nvPr>
            <p:ph idx="4" type="subTitle"/>
          </p:nvPr>
        </p:nvSpPr>
        <p:spPr>
          <a:xfrm>
            <a:off x="3739150" y="2097854"/>
            <a:ext cx="3123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124"/>
          <p:cNvSpPr txBox="1"/>
          <p:nvPr>
            <p:ph idx="5" type="title"/>
          </p:nvPr>
        </p:nvSpPr>
        <p:spPr>
          <a:xfrm>
            <a:off x="933525" y="3240750"/>
            <a:ext cx="126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2" name="Google Shape;272;p124"/>
          <p:cNvSpPr txBox="1"/>
          <p:nvPr>
            <p:ph idx="6" type="subTitle"/>
          </p:nvPr>
        </p:nvSpPr>
        <p:spPr>
          <a:xfrm>
            <a:off x="2202225" y="3068071"/>
            <a:ext cx="3123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3" name="Google Shape;273;p124"/>
          <p:cNvSpPr txBox="1"/>
          <p:nvPr>
            <p:ph idx="7" type="title"/>
          </p:nvPr>
        </p:nvSpPr>
        <p:spPr>
          <a:xfrm>
            <a:off x="6862738" y="4213350"/>
            <a:ext cx="126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4" name="Google Shape;274;p124"/>
          <p:cNvSpPr txBox="1"/>
          <p:nvPr>
            <p:ph idx="8" type="subTitle"/>
          </p:nvPr>
        </p:nvSpPr>
        <p:spPr>
          <a:xfrm>
            <a:off x="3739150" y="4038288"/>
            <a:ext cx="3123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0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p125"/>
          <p:cNvCxnSpPr/>
          <p:nvPr/>
        </p:nvCxnSpPr>
        <p:spPr>
          <a:xfrm>
            <a:off x="797850" y="1550267"/>
            <a:ext cx="6923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125"/>
          <p:cNvCxnSpPr/>
          <p:nvPr/>
        </p:nvCxnSpPr>
        <p:spPr>
          <a:xfrm>
            <a:off x="797850" y="3428669"/>
            <a:ext cx="6923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125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25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0" name="Google Shape;280;p125"/>
          <p:cNvSpPr txBox="1"/>
          <p:nvPr>
            <p:ph idx="2" type="title"/>
          </p:nvPr>
        </p:nvSpPr>
        <p:spPr>
          <a:xfrm>
            <a:off x="2946000" y="1094775"/>
            <a:ext cx="2627100" cy="88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1" name="Google Shape;281;p125"/>
          <p:cNvSpPr txBox="1"/>
          <p:nvPr>
            <p:ph idx="3" type="title"/>
          </p:nvPr>
        </p:nvSpPr>
        <p:spPr>
          <a:xfrm>
            <a:off x="1286775" y="3096175"/>
            <a:ext cx="2409600" cy="62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2" name="Google Shape;282;p125"/>
          <p:cNvSpPr txBox="1"/>
          <p:nvPr>
            <p:ph idx="4" type="title"/>
          </p:nvPr>
        </p:nvSpPr>
        <p:spPr>
          <a:xfrm>
            <a:off x="4822700" y="3096175"/>
            <a:ext cx="2409600" cy="62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3" name="Google Shape;283;p125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25"/>
          <p:cNvSpPr txBox="1"/>
          <p:nvPr>
            <p:ph idx="1" type="subTitle"/>
          </p:nvPr>
        </p:nvSpPr>
        <p:spPr>
          <a:xfrm>
            <a:off x="2865300" y="1986775"/>
            <a:ext cx="2788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5" name="Google Shape;285;p125"/>
          <p:cNvSpPr txBox="1"/>
          <p:nvPr>
            <p:ph idx="5" type="subTitle"/>
          </p:nvPr>
        </p:nvSpPr>
        <p:spPr>
          <a:xfrm>
            <a:off x="1097325" y="3757807"/>
            <a:ext cx="2788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6" name="Google Shape;286;p125"/>
          <p:cNvSpPr txBox="1"/>
          <p:nvPr>
            <p:ph idx="6" type="subTitle"/>
          </p:nvPr>
        </p:nvSpPr>
        <p:spPr>
          <a:xfrm>
            <a:off x="4633250" y="3757807"/>
            <a:ext cx="2788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6"/>
          <p:cNvSpPr/>
          <p:nvPr/>
        </p:nvSpPr>
        <p:spPr>
          <a:xfrm>
            <a:off x="300450" y="-339960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26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0" name="Google Shape;290;p126"/>
          <p:cNvSpPr txBox="1"/>
          <p:nvPr>
            <p:ph idx="2" type="title"/>
          </p:nvPr>
        </p:nvSpPr>
        <p:spPr>
          <a:xfrm>
            <a:off x="892591" y="2057175"/>
            <a:ext cx="2210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1" name="Google Shape;291;p126"/>
          <p:cNvSpPr txBox="1"/>
          <p:nvPr>
            <p:ph idx="3" type="title"/>
          </p:nvPr>
        </p:nvSpPr>
        <p:spPr>
          <a:xfrm>
            <a:off x="3466650" y="2057175"/>
            <a:ext cx="2210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2" name="Google Shape;292;p126"/>
          <p:cNvSpPr txBox="1"/>
          <p:nvPr>
            <p:ph idx="4" type="title"/>
          </p:nvPr>
        </p:nvSpPr>
        <p:spPr>
          <a:xfrm>
            <a:off x="6040709" y="2057175"/>
            <a:ext cx="2210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3" name="Google Shape;293;p126"/>
          <p:cNvSpPr txBox="1"/>
          <p:nvPr>
            <p:ph idx="1" type="subTitle"/>
          </p:nvPr>
        </p:nvSpPr>
        <p:spPr>
          <a:xfrm>
            <a:off x="948991" y="2805075"/>
            <a:ext cx="2097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4" name="Google Shape;294;p126"/>
          <p:cNvSpPr txBox="1"/>
          <p:nvPr>
            <p:ph idx="5" type="subTitle"/>
          </p:nvPr>
        </p:nvSpPr>
        <p:spPr>
          <a:xfrm>
            <a:off x="3523050" y="2805075"/>
            <a:ext cx="2097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5" name="Google Shape;295;p126"/>
          <p:cNvSpPr txBox="1"/>
          <p:nvPr>
            <p:ph idx="6" type="subTitle"/>
          </p:nvPr>
        </p:nvSpPr>
        <p:spPr>
          <a:xfrm>
            <a:off x="6097109" y="2805075"/>
            <a:ext cx="2097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2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7"/>
          <p:cNvSpPr/>
          <p:nvPr/>
        </p:nvSpPr>
        <p:spPr>
          <a:xfrm>
            <a:off x="-2128537" y="-62329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27"/>
          <p:cNvSpPr/>
          <p:nvPr/>
        </p:nvSpPr>
        <p:spPr>
          <a:xfrm>
            <a:off x="425113" y="27528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7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0" name="Google Shape;300;p127"/>
          <p:cNvSpPr txBox="1"/>
          <p:nvPr>
            <p:ph idx="2" type="title"/>
          </p:nvPr>
        </p:nvSpPr>
        <p:spPr>
          <a:xfrm>
            <a:off x="3258450" y="982722"/>
            <a:ext cx="26271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1" name="Google Shape;301;p127"/>
          <p:cNvSpPr txBox="1"/>
          <p:nvPr>
            <p:ph idx="3" type="title"/>
          </p:nvPr>
        </p:nvSpPr>
        <p:spPr>
          <a:xfrm>
            <a:off x="3258650" y="2722747"/>
            <a:ext cx="26271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2" name="Google Shape;302;p127"/>
          <p:cNvSpPr txBox="1"/>
          <p:nvPr>
            <p:ph idx="1" type="subTitle"/>
          </p:nvPr>
        </p:nvSpPr>
        <p:spPr>
          <a:xfrm>
            <a:off x="3177750" y="1874725"/>
            <a:ext cx="27885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3" name="Google Shape;303;p127"/>
          <p:cNvSpPr txBox="1"/>
          <p:nvPr>
            <p:ph idx="4" type="subTitle"/>
          </p:nvPr>
        </p:nvSpPr>
        <p:spPr>
          <a:xfrm>
            <a:off x="3177750" y="3640274"/>
            <a:ext cx="27885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8"/>
          <p:cNvSpPr txBox="1"/>
          <p:nvPr>
            <p:ph type="ctrTitle"/>
          </p:nvPr>
        </p:nvSpPr>
        <p:spPr>
          <a:xfrm flipH="1">
            <a:off x="810975" y="712525"/>
            <a:ext cx="2758500" cy="14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06" name="Google Shape;306;p128"/>
          <p:cNvSpPr/>
          <p:nvPr/>
        </p:nvSpPr>
        <p:spPr>
          <a:xfrm>
            <a:off x="-42750" y="-38100"/>
            <a:ext cx="9229500" cy="5219700"/>
          </a:xfrm>
          <a:prstGeom prst="rect">
            <a:avLst/>
          </a:prstGeom>
          <a:solidFill>
            <a:schemeClr val="accent4">
              <a:alpha val="1294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3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9"/>
          <p:cNvSpPr txBox="1"/>
          <p:nvPr>
            <p:ph type="ctrTitle"/>
          </p:nvPr>
        </p:nvSpPr>
        <p:spPr>
          <a:xfrm flipH="1">
            <a:off x="663000" y="1123325"/>
            <a:ext cx="28884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09" name="Google Shape;309;p129"/>
          <p:cNvSpPr/>
          <p:nvPr/>
        </p:nvSpPr>
        <p:spPr>
          <a:xfrm>
            <a:off x="-42750" y="-38100"/>
            <a:ext cx="9229500" cy="5219700"/>
          </a:xfrm>
          <a:prstGeom prst="rect">
            <a:avLst/>
          </a:prstGeom>
          <a:solidFill>
            <a:schemeClr val="accent4">
              <a:alpha val="1294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24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0"/>
          <p:cNvSpPr txBox="1"/>
          <p:nvPr>
            <p:ph type="ctrTitle"/>
          </p:nvPr>
        </p:nvSpPr>
        <p:spPr>
          <a:xfrm flipH="1">
            <a:off x="1967550" y="2095375"/>
            <a:ext cx="52089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12" name="Google Shape;312;p130"/>
          <p:cNvSpPr/>
          <p:nvPr/>
        </p:nvSpPr>
        <p:spPr>
          <a:xfrm>
            <a:off x="-42750" y="-38100"/>
            <a:ext cx="9229500" cy="5219700"/>
          </a:xfrm>
          <a:prstGeom prst="rect">
            <a:avLst/>
          </a:prstGeom>
          <a:solidFill>
            <a:schemeClr val="accent4">
              <a:alpha val="1294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5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1"/>
          <p:cNvSpPr/>
          <p:nvPr/>
        </p:nvSpPr>
        <p:spPr>
          <a:xfrm>
            <a:off x="833063" y="-248400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31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6" name="Google Shape;316;p131"/>
          <p:cNvSpPr txBox="1"/>
          <p:nvPr>
            <p:ph idx="2" type="title"/>
          </p:nvPr>
        </p:nvSpPr>
        <p:spPr>
          <a:xfrm>
            <a:off x="4571050" y="1018050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7" name="Google Shape;317;p131"/>
          <p:cNvSpPr txBox="1"/>
          <p:nvPr>
            <p:ph idx="1" type="subTitle"/>
          </p:nvPr>
        </p:nvSpPr>
        <p:spPr>
          <a:xfrm>
            <a:off x="4571050" y="1375799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8" name="Google Shape;318;p131"/>
          <p:cNvSpPr txBox="1"/>
          <p:nvPr>
            <p:ph idx="3" type="title"/>
          </p:nvPr>
        </p:nvSpPr>
        <p:spPr>
          <a:xfrm>
            <a:off x="4571050" y="2159450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9" name="Google Shape;319;p131"/>
          <p:cNvSpPr txBox="1"/>
          <p:nvPr>
            <p:ph idx="4" type="subTitle"/>
          </p:nvPr>
        </p:nvSpPr>
        <p:spPr>
          <a:xfrm>
            <a:off x="4571050" y="2497124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0" name="Google Shape;320;p131"/>
          <p:cNvSpPr txBox="1"/>
          <p:nvPr>
            <p:ph idx="5" type="title"/>
          </p:nvPr>
        </p:nvSpPr>
        <p:spPr>
          <a:xfrm>
            <a:off x="4571050" y="3260701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1" name="Google Shape;321;p131"/>
          <p:cNvSpPr txBox="1"/>
          <p:nvPr>
            <p:ph idx="6" type="subTitle"/>
          </p:nvPr>
        </p:nvSpPr>
        <p:spPr>
          <a:xfrm>
            <a:off x="4571050" y="3618450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1"/>
          <p:cNvSpPr txBox="1"/>
          <p:nvPr>
            <p:ph type="title"/>
          </p:nvPr>
        </p:nvSpPr>
        <p:spPr>
          <a:xfrm>
            <a:off x="1065800" y="3327429"/>
            <a:ext cx="2773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Roboto"/>
              <a:buNone/>
              <a:defRPr sz="11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101"/>
          <p:cNvSpPr txBox="1"/>
          <p:nvPr>
            <p:ph idx="1" type="subTitle"/>
          </p:nvPr>
        </p:nvSpPr>
        <p:spPr>
          <a:xfrm>
            <a:off x="928700" y="1673257"/>
            <a:ext cx="29109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26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2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32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5" name="Google Shape;325;p132"/>
          <p:cNvSpPr txBox="1"/>
          <p:nvPr>
            <p:ph idx="2" type="title"/>
          </p:nvPr>
        </p:nvSpPr>
        <p:spPr>
          <a:xfrm>
            <a:off x="1618625" y="671350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6" name="Google Shape;326;p132"/>
          <p:cNvSpPr txBox="1"/>
          <p:nvPr>
            <p:ph idx="1" type="subTitle"/>
          </p:nvPr>
        </p:nvSpPr>
        <p:spPr>
          <a:xfrm>
            <a:off x="1618625" y="1029099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7" name="Google Shape;327;p132"/>
          <p:cNvSpPr txBox="1"/>
          <p:nvPr>
            <p:ph idx="3" type="title"/>
          </p:nvPr>
        </p:nvSpPr>
        <p:spPr>
          <a:xfrm>
            <a:off x="4861375" y="691425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8" name="Google Shape;328;p132"/>
          <p:cNvSpPr txBox="1"/>
          <p:nvPr>
            <p:ph idx="4" type="subTitle"/>
          </p:nvPr>
        </p:nvSpPr>
        <p:spPr>
          <a:xfrm>
            <a:off x="4861375" y="1029099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9" name="Google Shape;329;p132"/>
          <p:cNvSpPr txBox="1"/>
          <p:nvPr>
            <p:ph idx="5" type="title"/>
          </p:nvPr>
        </p:nvSpPr>
        <p:spPr>
          <a:xfrm>
            <a:off x="1618625" y="3682451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0" name="Google Shape;330;p132"/>
          <p:cNvSpPr txBox="1"/>
          <p:nvPr>
            <p:ph idx="6" type="subTitle"/>
          </p:nvPr>
        </p:nvSpPr>
        <p:spPr>
          <a:xfrm>
            <a:off x="1618625" y="4040200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1" name="Google Shape;331;p132"/>
          <p:cNvSpPr txBox="1"/>
          <p:nvPr>
            <p:ph idx="7" type="title"/>
          </p:nvPr>
        </p:nvSpPr>
        <p:spPr>
          <a:xfrm>
            <a:off x="4861375" y="3682451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2" name="Google Shape;332;p132"/>
          <p:cNvSpPr txBox="1"/>
          <p:nvPr>
            <p:ph idx="8" type="subTitle"/>
          </p:nvPr>
        </p:nvSpPr>
        <p:spPr>
          <a:xfrm>
            <a:off x="4861375" y="4040200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3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33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33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7" name="Google Shape;337;p133"/>
          <p:cNvSpPr txBox="1"/>
          <p:nvPr>
            <p:ph idx="2" type="title"/>
          </p:nvPr>
        </p:nvSpPr>
        <p:spPr>
          <a:xfrm>
            <a:off x="1574525" y="930425"/>
            <a:ext cx="940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8" name="Google Shape;338;p133"/>
          <p:cNvSpPr txBox="1"/>
          <p:nvPr>
            <p:ph idx="1" type="subTitle"/>
          </p:nvPr>
        </p:nvSpPr>
        <p:spPr>
          <a:xfrm>
            <a:off x="1574525" y="1288175"/>
            <a:ext cx="23418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9" name="Google Shape;339;p133"/>
          <p:cNvSpPr txBox="1"/>
          <p:nvPr>
            <p:ph idx="3" type="title"/>
          </p:nvPr>
        </p:nvSpPr>
        <p:spPr>
          <a:xfrm>
            <a:off x="3794950" y="2139387"/>
            <a:ext cx="940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0" name="Google Shape;340;p133"/>
          <p:cNvSpPr txBox="1"/>
          <p:nvPr>
            <p:ph idx="4" type="subTitle"/>
          </p:nvPr>
        </p:nvSpPr>
        <p:spPr>
          <a:xfrm>
            <a:off x="3798850" y="2497263"/>
            <a:ext cx="23418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1" name="Google Shape;341;p133"/>
          <p:cNvSpPr txBox="1"/>
          <p:nvPr>
            <p:ph idx="5" type="title"/>
          </p:nvPr>
        </p:nvSpPr>
        <p:spPr>
          <a:xfrm>
            <a:off x="5886425" y="3353825"/>
            <a:ext cx="940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2" name="Google Shape;342;p133"/>
          <p:cNvSpPr txBox="1"/>
          <p:nvPr>
            <p:ph idx="6" type="subTitle"/>
          </p:nvPr>
        </p:nvSpPr>
        <p:spPr>
          <a:xfrm>
            <a:off x="5886425" y="3711575"/>
            <a:ext cx="23418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4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34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6" name="Google Shape;346;p134"/>
          <p:cNvSpPr txBox="1"/>
          <p:nvPr>
            <p:ph idx="1" type="body"/>
          </p:nvPr>
        </p:nvSpPr>
        <p:spPr>
          <a:xfrm>
            <a:off x="4154625" y="1724850"/>
            <a:ext cx="3336900" cy="16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28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5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35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0" name="Google Shape;350;p135"/>
          <p:cNvSpPr txBox="1"/>
          <p:nvPr>
            <p:ph idx="1" type="body"/>
          </p:nvPr>
        </p:nvSpPr>
        <p:spPr>
          <a:xfrm>
            <a:off x="711725" y="3696825"/>
            <a:ext cx="7414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29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6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36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4" name="Google Shape;354;p136"/>
          <p:cNvSpPr txBox="1"/>
          <p:nvPr>
            <p:ph idx="1" type="body"/>
          </p:nvPr>
        </p:nvSpPr>
        <p:spPr>
          <a:xfrm>
            <a:off x="854675" y="1817975"/>
            <a:ext cx="30675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0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7"/>
          <p:cNvSpPr/>
          <p:nvPr/>
        </p:nvSpPr>
        <p:spPr>
          <a:xfrm>
            <a:off x="425113" y="27528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37"/>
          <p:cNvSpPr txBox="1"/>
          <p:nvPr>
            <p:ph idx="1" type="subTitle"/>
          </p:nvPr>
        </p:nvSpPr>
        <p:spPr>
          <a:xfrm>
            <a:off x="1779033" y="3660351"/>
            <a:ext cx="2595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358" name="Google Shape;358;p137"/>
          <p:cNvSpPr txBox="1"/>
          <p:nvPr/>
        </p:nvSpPr>
        <p:spPr>
          <a:xfrm>
            <a:off x="4772734" y="3660351"/>
            <a:ext cx="27186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i="0" lang="en" sz="9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i="0" lang="en" sz="9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i="0" lang="en" sz="9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137"/>
          <p:cNvSpPr txBox="1"/>
          <p:nvPr>
            <p:ph type="title"/>
          </p:nvPr>
        </p:nvSpPr>
        <p:spPr>
          <a:xfrm>
            <a:off x="3212700" y="2176598"/>
            <a:ext cx="2718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8"/>
          <p:cNvSpPr/>
          <p:nvPr/>
        </p:nvSpPr>
        <p:spPr>
          <a:xfrm>
            <a:off x="-3532850" y="928925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38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3" name="Google Shape;363;p138"/>
          <p:cNvSpPr txBox="1"/>
          <p:nvPr>
            <p:ph idx="1" type="body"/>
          </p:nvPr>
        </p:nvSpPr>
        <p:spPr>
          <a:xfrm>
            <a:off x="1228275" y="1169250"/>
            <a:ext cx="2975700" cy="3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4" name="Google Shape;364;p138"/>
          <p:cNvSpPr txBox="1"/>
          <p:nvPr>
            <p:ph idx="2" type="body"/>
          </p:nvPr>
        </p:nvSpPr>
        <p:spPr>
          <a:xfrm>
            <a:off x="4360050" y="1104000"/>
            <a:ext cx="3758100" cy="3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0" name="Google Shape;370;p1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1" name="Google Shape;371;p1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4" name="Google Shape;374;p1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1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11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1"/>
          <p:cNvSpPr txBox="1"/>
          <p:nvPr>
            <p:ph type="title"/>
          </p:nvPr>
        </p:nvSpPr>
        <p:spPr>
          <a:xfrm>
            <a:off x="794850" y="2011550"/>
            <a:ext cx="891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0" name="Google Shape;40;p111"/>
          <p:cNvSpPr txBox="1"/>
          <p:nvPr>
            <p:ph idx="1" type="subTitle"/>
          </p:nvPr>
        </p:nvSpPr>
        <p:spPr>
          <a:xfrm>
            <a:off x="1917500" y="16406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111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Google Shape;42;p111"/>
          <p:cNvSpPr txBox="1"/>
          <p:nvPr>
            <p:ph idx="3" type="title"/>
          </p:nvPr>
        </p:nvSpPr>
        <p:spPr>
          <a:xfrm>
            <a:off x="4654438" y="1969175"/>
            <a:ext cx="891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111"/>
          <p:cNvSpPr txBox="1"/>
          <p:nvPr>
            <p:ph idx="4" type="subTitle"/>
          </p:nvPr>
        </p:nvSpPr>
        <p:spPr>
          <a:xfrm>
            <a:off x="5777087" y="16406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111"/>
          <p:cNvSpPr txBox="1"/>
          <p:nvPr>
            <p:ph idx="5" type="title"/>
          </p:nvPr>
        </p:nvSpPr>
        <p:spPr>
          <a:xfrm>
            <a:off x="794850" y="3591988"/>
            <a:ext cx="891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111"/>
          <p:cNvSpPr txBox="1"/>
          <p:nvPr>
            <p:ph idx="6" type="subTitle"/>
          </p:nvPr>
        </p:nvSpPr>
        <p:spPr>
          <a:xfrm>
            <a:off x="1917500" y="3242250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111"/>
          <p:cNvSpPr txBox="1"/>
          <p:nvPr>
            <p:ph idx="7" type="title"/>
          </p:nvPr>
        </p:nvSpPr>
        <p:spPr>
          <a:xfrm>
            <a:off x="4654438" y="3591988"/>
            <a:ext cx="891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7" name="Google Shape;47;p111"/>
          <p:cNvSpPr txBox="1"/>
          <p:nvPr>
            <p:ph idx="8" type="subTitle"/>
          </p:nvPr>
        </p:nvSpPr>
        <p:spPr>
          <a:xfrm>
            <a:off x="5777087" y="3242250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2"/>
          <p:cNvSpPr txBox="1"/>
          <p:nvPr>
            <p:ph type="title"/>
          </p:nvPr>
        </p:nvSpPr>
        <p:spPr>
          <a:xfrm>
            <a:off x="1649984" y="1905550"/>
            <a:ext cx="2687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" name="Google Shape;50;p102"/>
          <p:cNvSpPr txBox="1"/>
          <p:nvPr>
            <p:ph idx="1" type="subTitle"/>
          </p:nvPr>
        </p:nvSpPr>
        <p:spPr>
          <a:xfrm>
            <a:off x="1649975" y="1166100"/>
            <a:ext cx="5844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51" name="Google Shape;51;p102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4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94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" name="Google Shape;55;p94"/>
          <p:cNvSpPr txBox="1"/>
          <p:nvPr>
            <p:ph idx="1" type="body"/>
          </p:nvPr>
        </p:nvSpPr>
        <p:spPr>
          <a:xfrm>
            <a:off x="711725" y="856200"/>
            <a:ext cx="7437900" cy="3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"/>
              <a:buChar char="●"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IG_NUMBER_1_2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6"/>
          <p:cNvSpPr txBox="1"/>
          <p:nvPr>
            <p:ph type="title"/>
          </p:nvPr>
        </p:nvSpPr>
        <p:spPr>
          <a:xfrm>
            <a:off x="1015925" y="2029075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96"/>
          <p:cNvSpPr txBox="1"/>
          <p:nvPr>
            <p:ph idx="2" type="title"/>
          </p:nvPr>
        </p:nvSpPr>
        <p:spPr>
          <a:xfrm>
            <a:off x="1877675" y="1923325"/>
            <a:ext cx="27738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96"/>
          <p:cNvSpPr txBox="1"/>
          <p:nvPr>
            <p:ph idx="1" type="subTitle"/>
          </p:nvPr>
        </p:nvSpPr>
        <p:spPr>
          <a:xfrm>
            <a:off x="1877675" y="2187268"/>
            <a:ext cx="2527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Google Shape;60;p96"/>
          <p:cNvSpPr txBox="1"/>
          <p:nvPr>
            <p:ph idx="3" type="title"/>
          </p:nvPr>
        </p:nvSpPr>
        <p:spPr>
          <a:xfrm>
            <a:off x="4465325" y="2029075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" name="Google Shape;61;p96"/>
          <p:cNvSpPr txBox="1"/>
          <p:nvPr>
            <p:ph idx="4" type="title"/>
          </p:nvPr>
        </p:nvSpPr>
        <p:spPr>
          <a:xfrm>
            <a:off x="5354275" y="1923325"/>
            <a:ext cx="27738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96"/>
          <p:cNvSpPr txBox="1"/>
          <p:nvPr>
            <p:ph idx="5" type="subTitle"/>
          </p:nvPr>
        </p:nvSpPr>
        <p:spPr>
          <a:xfrm>
            <a:off x="5354275" y="2166450"/>
            <a:ext cx="2527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96"/>
          <p:cNvSpPr txBox="1"/>
          <p:nvPr>
            <p:ph idx="6" type="title"/>
          </p:nvPr>
        </p:nvSpPr>
        <p:spPr>
          <a:xfrm>
            <a:off x="1015925" y="3048625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4" name="Google Shape;64;p96"/>
          <p:cNvSpPr txBox="1"/>
          <p:nvPr>
            <p:ph idx="7" type="title"/>
          </p:nvPr>
        </p:nvSpPr>
        <p:spPr>
          <a:xfrm>
            <a:off x="1846175" y="2922094"/>
            <a:ext cx="2773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6"/>
          <p:cNvSpPr txBox="1"/>
          <p:nvPr>
            <p:ph idx="8" type="subTitle"/>
          </p:nvPr>
        </p:nvSpPr>
        <p:spPr>
          <a:xfrm>
            <a:off x="1846175" y="3192657"/>
            <a:ext cx="2527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96"/>
          <p:cNvSpPr txBox="1"/>
          <p:nvPr>
            <p:ph idx="9" type="title"/>
          </p:nvPr>
        </p:nvSpPr>
        <p:spPr>
          <a:xfrm>
            <a:off x="4465325" y="3048625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" name="Google Shape;67;p96"/>
          <p:cNvSpPr txBox="1"/>
          <p:nvPr>
            <p:ph idx="13" type="title"/>
          </p:nvPr>
        </p:nvSpPr>
        <p:spPr>
          <a:xfrm>
            <a:off x="5354275" y="2922094"/>
            <a:ext cx="2773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96"/>
          <p:cNvSpPr txBox="1"/>
          <p:nvPr>
            <p:ph idx="14" type="subTitle"/>
          </p:nvPr>
        </p:nvSpPr>
        <p:spPr>
          <a:xfrm>
            <a:off x="5354275" y="3192657"/>
            <a:ext cx="2527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96"/>
          <p:cNvSpPr txBox="1"/>
          <p:nvPr>
            <p:ph idx="15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0" name="Google Shape;70;p96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6"/>
          <p:cNvSpPr txBox="1"/>
          <p:nvPr>
            <p:ph idx="16" type="title"/>
          </p:nvPr>
        </p:nvSpPr>
        <p:spPr>
          <a:xfrm>
            <a:off x="1015925" y="40582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2" name="Google Shape;72;p96"/>
          <p:cNvSpPr txBox="1"/>
          <p:nvPr>
            <p:ph idx="17" type="title"/>
          </p:nvPr>
        </p:nvSpPr>
        <p:spPr>
          <a:xfrm>
            <a:off x="1846175" y="3931669"/>
            <a:ext cx="2773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96"/>
          <p:cNvSpPr txBox="1"/>
          <p:nvPr>
            <p:ph idx="18" type="subTitle"/>
          </p:nvPr>
        </p:nvSpPr>
        <p:spPr>
          <a:xfrm>
            <a:off x="1846175" y="4202232"/>
            <a:ext cx="2527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96"/>
          <p:cNvSpPr txBox="1"/>
          <p:nvPr>
            <p:ph idx="19" type="title"/>
          </p:nvPr>
        </p:nvSpPr>
        <p:spPr>
          <a:xfrm>
            <a:off x="4465325" y="40582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" name="Google Shape;75;p96"/>
          <p:cNvSpPr txBox="1"/>
          <p:nvPr>
            <p:ph idx="20" type="title"/>
          </p:nvPr>
        </p:nvSpPr>
        <p:spPr>
          <a:xfrm>
            <a:off x="5354275" y="3931669"/>
            <a:ext cx="2773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96"/>
          <p:cNvSpPr txBox="1"/>
          <p:nvPr>
            <p:ph idx="21" type="subTitle"/>
          </p:nvPr>
        </p:nvSpPr>
        <p:spPr>
          <a:xfrm>
            <a:off x="5354275" y="4202232"/>
            <a:ext cx="2527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BIG_NUMBER_1_2_1">
    <p:bg>
      <p:bgPr>
        <a:solidFill>
          <a:schemeClr val="accent4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7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7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7"/>
          <p:cNvSpPr txBox="1"/>
          <p:nvPr>
            <p:ph type="title"/>
          </p:nvPr>
        </p:nvSpPr>
        <p:spPr>
          <a:xfrm>
            <a:off x="5945538" y="1059575"/>
            <a:ext cx="601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1" name="Google Shape;81;p97"/>
          <p:cNvSpPr txBox="1"/>
          <p:nvPr>
            <p:ph idx="2" type="title"/>
          </p:nvPr>
        </p:nvSpPr>
        <p:spPr>
          <a:xfrm>
            <a:off x="3062125" y="1007452"/>
            <a:ext cx="2773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7"/>
          <p:cNvSpPr txBox="1"/>
          <p:nvPr>
            <p:ph idx="1" type="subTitle"/>
          </p:nvPr>
        </p:nvSpPr>
        <p:spPr>
          <a:xfrm>
            <a:off x="2517025" y="1213250"/>
            <a:ext cx="3318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97"/>
          <p:cNvSpPr txBox="1"/>
          <p:nvPr>
            <p:ph idx="3" type="title"/>
          </p:nvPr>
        </p:nvSpPr>
        <p:spPr>
          <a:xfrm>
            <a:off x="5945550" y="2371200"/>
            <a:ext cx="601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4" name="Google Shape;84;p97"/>
          <p:cNvSpPr txBox="1"/>
          <p:nvPr>
            <p:ph idx="4" type="title"/>
          </p:nvPr>
        </p:nvSpPr>
        <p:spPr>
          <a:xfrm>
            <a:off x="3062125" y="3635075"/>
            <a:ext cx="2773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97"/>
          <p:cNvSpPr txBox="1"/>
          <p:nvPr>
            <p:ph idx="5" type="subTitle"/>
          </p:nvPr>
        </p:nvSpPr>
        <p:spPr>
          <a:xfrm>
            <a:off x="2517025" y="3840925"/>
            <a:ext cx="3318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97"/>
          <p:cNvSpPr txBox="1"/>
          <p:nvPr>
            <p:ph idx="6" type="title"/>
          </p:nvPr>
        </p:nvSpPr>
        <p:spPr>
          <a:xfrm>
            <a:off x="5945550" y="3682825"/>
            <a:ext cx="601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97"/>
          <p:cNvSpPr txBox="1"/>
          <p:nvPr>
            <p:ph idx="7" type="title"/>
          </p:nvPr>
        </p:nvSpPr>
        <p:spPr>
          <a:xfrm>
            <a:off x="3062125" y="2321264"/>
            <a:ext cx="2773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97"/>
          <p:cNvSpPr txBox="1"/>
          <p:nvPr>
            <p:ph idx="8" type="subTitle"/>
          </p:nvPr>
        </p:nvSpPr>
        <p:spPr>
          <a:xfrm>
            <a:off x="2517025" y="2527088"/>
            <a:ext cx="3318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9" name="Google Shape;89;p97"/>
          <p:cNvSpPr txBox="1"/>
          <p:nvPr>
            <p:ph idx="9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1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5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"/>
          <p:cNvSpPr txBox="1"/>
          <p:nvPr>
            <p:ph type="ctrTitle"/>
          </p:nvPr>
        </p:nvSpPr>
        <p:spPr>
          <a:xfrm>
            <a:off x="2367249" y="1239125"/>
            <a:ext cx="4658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Vocational Insight</a:t>
            </a:r>
            <a:endParaRPr/>
          </a:p>
        </p:txBody>
      </p:sp>
      <p:sp>
        <p:nvSpPr>
          <p:cNvPr id="381" name="Google Shape;381;p1"/>
          <p:cNvSpPr txBox="1"/>
          <p:nvPr>
            <p:ph idx="1" type="subTitle"/>
          </p:nvPr>
        </p:nvSpPr>
        <p:spPr>
          <a:xfrm>
            <a:off x="2399500" y="1758700"/>
            <a:ext cx="45936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solidFill>
                  <a:schemeClr val="lt1"/>
                </a:solidFill>
              </a:rPr>
              <a:t>Descubre tu vocación, construye tu futuro</a:t>
            </a:r>
            <a:endParaRPr sz="1300"/>
          </a:p>
        </p:txBody>
      </p:sp>
      <p:pic>
        <p:nvPicPr>
          <p:cNvPr id="382" name="Google Shape;38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037" y="1086725"/>
            <a:ext cx="995125" cy="8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Google Shape;387;g2f63ca500a3_0_37"/>
          <p:cNvCxnSpPr/>
          <p:nvPr/>
        </p:nvCxnSpPr>
        <p:spPr>
          <a:xfrm flipH="1">
            <a:off x="8544750" y="1275250"/>
            <a:ext cx="12000" cy="3933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8" name="Google Shape;388;g2f63ca500a3_0_37"/>
          <p:cNvSpPr txBox="1"/>
          <p:nvPr>
            <p:ph idx="15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Integrantes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9" name="Google Shape;389;g2f63ca500a3_0_37"/>
          <p:cNvSpPr txBox="1"/>
          <p:nvPr>
            <p:ph idx="4294967295" type="body"/>
          </p:nvPr>
        </p:nvSpPr>
        <p:spPr>
          <a:xfrm>
            <a:off x="2332650" y="311800"/>
            <a:ext cx="3869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Nuestro equipo</a:t>
            </a:r>
            <a:endParaRPr sz="30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390" name="Google Shape;390;g2f63ca500a3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100" y="1213450"/>
            <a:ext cx="2215499" cy="241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2f63ca500a3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3325" y="1140775"/>
            <a:ext cx="2215501" cy="248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2f63ca500a3_0_37"/>
          <p:cNvSpPr txBox="1"/>
          <p:nvPr/>
        </p:nvSpPr>
        <p:spPr>
          <a:xfrm>
            <a:off x="601500" y="3774300"/>
            <a:ext cx="2132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Kristel Mercurino</a:t>
            </a:r>
            <a:endParaRPr b="0" i="0" sz="1500" u="none" cap="none" strike="noStrike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Backend Developer</a:t>
            </a:r>
            <a:endParaRPr b="0" i="0" sz="1200" u="none" cap="none" strike="noStrike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Scrum Master </a:t>
            </a:r>
            <a:endParaRPr b="0" i="0" sz="1200" u="none" cap="none" strike="noStrike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Data Engineer </a:t>
            </a:r>
            <a:endParaRPr b="0" i="0" sz="1200" u="none" cap="none" strike="noStrike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93" name="Google Shape;393;g2f63ca500a3_0_37"/>
          <p:cNvSpPr txBox="1"/>
          <p:nvPr/>
        </p:nvSpPr>
        <p:spPr>
          <a:xfrm>
            <a:off x="3084025" y="3774300"/>
            <a:ext cx="2414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Luciano Elgueda</a:t>
            </a:r>
            <a:endParaRPr b="0" i="0" sz="1500" u="none" cap="none" strike="noStrike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Full Stack Developer</a:t>
            </a:r>
            <a:endParaRPr b="0" i="0" sz="1200" u="none" cap="none" strike="noStrike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94" name="Google Shape;394;g2f63ca500a3_0_37"/>
          <p:cNvSpPr txBox="1"/>
          <p:nvPr/>
        </p:nvSpPr>
        <p:spPr>
          <a:xfrm>
            <a:off x="5853075" y="3760825"/>
            <a:ext cx="2414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Daniel Canales</a:t>
            </a:r>
            <a:endParaRPr b="0" i="0" sz="1500" u="none" cap="none" strike="noStrike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Full Stack Developer</a:t>
            </a:r>
            <a:endParaRPr b="0" i="0" sz="1200" u="none" cap="none" strike="noStrike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395" name="Google Shape;395;g2f63ca500a3_0_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2325" y="1137250"/>
            <a:ext cx="2215500" cy="248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0" name="Google Shape;400;g2fcc3c21c98_0_0"/>
          <p:cNvCxnSpPr/>
          <p:nvPr/>
        </p:nvCxnSpPr>
        <p:spPr>
          <a:xfrm flipH="1">
            <a:off x="8544700" y="863600"/>
            <a:ext cx="2400" cy="434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1" name="Google Shape;401;g2fcc3c21c98_0_0"/>
          <p:cNvSpPr/>
          <p:nvPr/>
        </p:nvSpPr>
        <p:spPr>
          <a:xfrm>
            <a:off x="2332650" y="977400"/>
            <a:ext cx="612600" cy="612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2fcc3c21c98_0_0"/>
          <p:cNvSpPr/>
          <p:nvPr/>
        </p:nvSpPr>
        <p:spPr>
          <a:xfrm>
            <a:off x="5589150" y="977400"/>
            <a:ext cx="612600" cy="612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2fcc3c21c98_0_0"/>
          <p:cNvSpPr/>
          <p:nvPr/>
        </p:nvSpPr>
        <p:spPr>
          <a:xfrm>
            <a:off x="5589150" y="2809950"/>
            <a:ext cx="612600" cy="612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fcc3c21c98_0_0"/>
          <p:cNvSpPr/>
          <p:nvPr/>
        </p:nvSpPr>
        <p:spPr>
          <a:xfrm>
            <a:off x="2332650" y="2798475"/>
            <a:ext cx="612600" cy="612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2fcc3c21c98_0_0"/>
          <p:cNvSpPr txBox="1"/>
          <p:nvPr>
            <p:ph type="title"/>
          </p:nvPr>
        </p:nvSpPr>
        <p:spPr>
          <a:xfrm>
            <a:off x="2146500" y="108315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6" name="Google Shape;406;g2fcc3c21c98_0_0"/>
          <p:cNvSpPr txBox="1"/>
          <p:nvPr>
            <p:ph idx="2" type="title"/>
          </p:nvPr>
        </p:nvSpPr>
        <p:spPr>
          <a:xfrm>
            <a:off x="1252050" y="164815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Contexto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07" name="Google Shape;407;g2fcc3c21c98_0_0"/>
          <p:cNvSpPr txBox="1"/>
          <p:nvPr>
            <p:ph idx="3" type="title"/>
          </p:nvPr>
        </p:nvSpPr>
        <p:spPr>
          <a:xfrm>
            <a:off x="5403000" y="108315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8" name="Google Shape;408;g2fcc3c21c98_0_0"/>
          <p:cNvSpPr txBox="1"/>
          <p:nvPr>
            <p:ph idx="4" type="title"/>
          </p:nvPr>
        </p:nvSpPr>
        <p:spPr>
          <a:xfrm>
            <a:off x="4508550" y="164815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Problemática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09" name="Google Shape;409;g2fcc3c21c98_0_0"/>
          <p:cNvSpPr txBox="1"/>
          <p:nvPr>
            <p:ph idx="6" type="title"/>
          </p:nvPr>
        </p:nvSpPr>
        <p:spPr>
          <a:xfrm>
            <a:off x="2146500" y="29157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0" name="Google Shape;410;g2fcc3c21c98_0_0"/>
          <p:cNvSpPr txBox="1"/>
          <p:nvPr>
            <p:ph idx="7" type="title"/>
          </p:nvPr>
        </p:nvSpPr>
        <p:spPr>
          <a:xfrm>
            <a:off x="1252050" y="348070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Solución</a:t>
            </a:r>
            <a:endParaRPr/>
          </a:p>
        </p:txBody>
      </p:sp>
      <p:sp>
        <p:nvSpPr>
          <p:cNvPr id="411" name="Google Shape;411;g2fcc3c21c98_0_0"/>
          <p:cNvSpPr txBox="1"/>
          <p:nvPr>
            <p:ph idx="9" type="title"/>
          </p:nvPr>
        </p:nvSpPr>
        <p:spPr>
          <a:xfrm>
            <a:off x="5403000" y="29157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2" name="Google Shape;412;g2fcc3c21c98_0_0"/>
          <p:cNvSpPr txBox="1"/>
          <p:nvPr>
            <p:ph idx="13" type="title"/>
          </p:nvPr>
        </p:nvSpPr>
        <p:spPr>
          <a:xfrm>
            <a:off x="4508550" y="348070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413" name="Google Shape;413;g2fcc3c21c98_0_0"/>
          <p:cNvSpPr txBox="1"/>
          <p:nvPr>
            <p:ph idx="15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Índice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4" name="Google Shape;414;g2fcc3c21c98_0_0"/>
          <p:cNvSpPr txBox="1"/>
          <p:nvPr>
            <p:ph idx="4294967295" type="body"/>
          </p:nvPr>
        </p:nvSpPr>
        <p:spPr>
          <a:xfrm>
            <a:off x="2332650" y="311800"/>
            <a:ext cx="3869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Índice</a:t>
            </a:r>
            <a:endParaRPr sz="30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"/>
          <p:cNvSpPr txBox="1"/>
          <p:nvPr>
            <p:ph type="title"/>
          </p:nvPr>
        </p:nvSpPr>
        <p:spPr>
          <a:xfrm>
            <a:off x="4673050" y="531425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Contexto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0" name="Google Shape;420;p6"/>
          <p:cNvSpPr txBox="1"/>
          <p:nvPr>
            <p:ph idx="1" type="subTitle"/>
          </p:nvPr>
        </p:nvSpPr>
        <p:spPr>
          <a:xfrm>
            <a:off x="4118550" y="1294750"/>
            <a:ext cx="3979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ree Serif"/>
              <a:buChar char="●"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En Chile, muchos estudiantes enfrentan dificultades al elegir una carrera profesional debido a la falta de orientación personalizada y datos actualizados sobre el mercado laboral. Esto genera decisiones basadas en información limitada o desactualizada, afectando su futuro profesional.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Contexto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22" name="Google Shape;422;p6"/>
          <p:cNvCxnSpPr/>
          <p:nvPr/>
        </p:nvCxnSpPr>
        <p:spPr>
          <a:xfrm flipH="1">
            <a:off x="8544650" y="1113375"/>
            <a:ext cx="17400" cy="4095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3" name="Google Shape;4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531425"/>
            <a:ext cx="3813749" cy="38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f667ebf7a0_0_51"/>
          <p:cNvSpPr txBox="1"/>
          <p:nvPr>
            <p:ph type="title"/>
          </p:nvPr>
        </p:nvSpPr>
        <p:spPr>
          <a:xfrm>
            <a:off x="4673050" y="531425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Problemática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9" name="Google Shape;429;g2f667ebf7a0_0_51"/>
          <p:cNvSpPr txBox="1"/>
          <p:nvPr>
            <p:ph idx="1" type="subTitle"/>
          </p:nvPr>
        </p:nvSpPr>
        <p:spPr>
          <a:xfrm>
            <a:off x="4118550" y="1294750"/>
            <a:ext cx="3979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Los estudiantes enfrentan dificultades para elegir una carrera debido a la falta de </a:t>
            </a:r>
            <a:r>
              <a:rPr b="1" lang="en" sz="1500">
                <a:latin typeface="Bree Serif"/>
                <a:ea typeface="Bree Serif"/>
                <a:cs typeface="Bree Serif"/>
                <a:sym typeface="Bree Serif"/>
              </a:rPr>
              <a:t>orientación vocacional personalizada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.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Existe un </a:t>
            </a:r>
            <a:r>
              <a:rPr b="1" lang="en" sz="1500">
                <a:latin typeface="Bree Serif"/>
                <a:ea typeface="Bree Serif"/>
                <a:cs typeface="Bree Serif"/>
                <a:sym typeface="Bree Serif"/>
              </a:rPr>
              <a:t>acceso limitado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 a información confiable sobre </a:t>
            </a:r>
            <a:r>
              <a:rPr b="1" lang="en" sz="1500">
                <a:latin typeface="Bree Serif"/>
                <a:ea typeface="Bree Serif"/>
                <a:cs typeface="Bree Serif"/>
                <a:sym typeface="Bree Serif"/>
              </a:rPr>
              <a:t>empleabilidad y salarios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, lo que complica la toma de decisiones.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Las herramientas actuales </a:t>
            </a:r>
            <a:r>
              <a:rPr b="1" lang="en" sz="1500">
                <a:latin typeface="Bree Serif"/>
                <a:ea typeface="Bree Serif"/>
                <a:cs typeface="Bree Serif"/>
                <a:sym typeface="Bree Serif"/>
              </a:rPr>
              <a:t>no ofrecen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 un enfoque integral que considere los intereses, habilidades y oportunidades laborales del estudiante.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30" name="Google Shape;430;g2f667ebf7a0_0_51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Problemática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31" name="Google Shape;431;g2f667ebf7a0_0_51"/>
          <p:cNvCxnSpPr/>
          <p:nvPr/>
        </p:nvCxnSpPr>
        <p:spPr>
          <a:xfrm flipH="1">
            <a:off x="8544475" y="1447800"/>
            <a:ext cx="20400" cy="3761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2" name="Google Shape;432;g2f667ebf7a0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93850"/>
            <a:ext cx="3785999" cy="2963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9"/>
          <p:cNvSpPr txBox="1"/>
          <p:nvPr>
            <p:ph idx="1" type="subTitle"/>
          </p:nvPr>
        </p:nvSpPr>
        <p:spPr>
          <a:xfrm>
            <a:off x="228600" y="1343925"/>
            <a:ext cx="44439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</a:rPr>
              <a:t>La solución de </a:t>
            </a:r>
            <a:r>
              <a:rPr i="1" lang="en" sz="1500">
                <a:solidFill>
                  <a:schemeClr val="lt1"/>
                </a:solidFill>
              </a:rPr>
              <a:t>Vocational Insight</a:t>
            </a:r>
            <a:r>
              <a:rPr lang="en" sz="1500">
                <a:solidFill>
                  <a:schemeClr val="lt1"/>
                </a:solidFill>
              </a:rPr>
              <a:t> consiste en una plataforma interactiva que ofrece a los estudiantes un test vocacional personalizado para identificar sus intereses, habilidades y valores. Con base en los resultados, la plataforma proporciona recomendaciones de carreras alineadas con su perfil, integrando datos actualizados sobre empleabilidad y salarios. Además, permite comparar diferentes opciones de carrera, exportar informes, suscribirse a un boletín informativo sobre tendencias laborales, y dejar feedback para mejorar la experiencia del usuario.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438" name="Google Shape;4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1675" y="413325"/>
            <a:ext cx="3078800" cy="4400875"/>
          </a:xfrm>
          <a:prstGeom prst="rect">
            <a:avLst/>
          </a:prstGeom>
          <a:solidFill>
            <a:schemeClr val="accent4">
              <a:alpha val="12941"/>
            </a:schemeClr>
          </a:solidFill>
          <a:ln>
            <a:noFill/>
          </a:ln>
        </p:spPr>
      </p:pic>
      <p:sp>
        <p:nvSpPr>
          <p:cNvPr id="439" name="Google Shape;439;p9"/>
          <p:cNvSpPr txBox="1"/>
          <p:nvPr>
            <p:ph type="title"/>
          </p:nvPr>
        </p:nvSpPr>
        <p:spPr>
          <a:xfrm>
            <a:off x="1036000" y="413325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Solución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f667ebf7a0_0_44"/>
          <p:cNvSpPr txBox="1"/>
          <p:nvPr>
            <p:ph type="title"/>
          </p:nvPr>
        </p:nvSpPr>
        <p:spPr>
          <a:xfrm>
            <a:off x="3134325" y="165700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Arquitectura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445" name="Google Shape;445;g2f667ebf7a0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75" y="783075"/>
            <a:ext cx="6349100" cy="41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4571300" y="3105825"/>
            <a:ext cx="3587400" cy="105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9"/>
          <p:cNvSpPr/>
          <p:nvPr/>
        </p:nvSpPr>
        <p:spPr>
          <a:xfrm>
            <a:off x="4571313" y="1507725"/>
            <a:ext cx="3587400" cy="105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9"/>
          <p:cNvSpPr/>
          <p:nvPr/>
        </p:nvSpPr>
        <p:spPr>
          <a:xfrm>
            <a:off x="4769788" y="1170480"/>
            <a:ext cx="660600" cy="660600"/>
          </a:xfrm>
          <a:prstGeom prst="rect">
            <a:avLst/>
          </a:prstGeom>
          <a:solidFill>
            <a:srgbClr val="2C3E5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9"/>
          <p:cNvSpPr/>
          <p:nvPr/>
        </p:nvSpPr>
        <p:spPr>
          <a:xfrm>
            <a:off x="711725" y="3105825"/>
            <a:ext cx="3587400" cy="105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9"/>
          <p:cNvSpPr/>
          <p:nvPr/>
        </p:nvSpPr>
        <p:spPr>
          <a:xfrm>
            <a:off x="711725" y="1507725"/>
            <a:ext cx="3587400" cy="105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9"/>
          <p:cNvSpPr/>
          <p:nvPr/>
        </p:nvSpPr>
        <p:spPr>
          <a:xfrm>
            <a:off x="910200" y="1183130"/>
            <a:ext cx="660600" cy="660600"/>
          </a:xfrm>
          <a:prstGeom prst="rect">
            <a:avLst/>
          </a:prstGeom>
          <a:solidFill>
            <a:srgbClr val="2C3E5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9"/>
          <p:cNvSpPr/>
          <p:nvPr/>
        </p:nvSpPr>
        <p:spPr>
          <a:xfrm>
            <a:off x="910200" y="2768580"/>
            <a:ext cx="660600" cy="660600"/>
          </a:xfrm>
          <a:prstGeom prst="rect">
            <a:avLst/>
          </a:prstGeom>
          <a:solidFill>
            <a:srgbClr val="2C3E5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9"/>
          <p:cNvSpPr txBox="1"/>
          <p:nvPr>
            <p:ph idx="1" type="subTitle"/>
          </p:nvPr>
        </p:nvSpPr>
        <p:spPr>
          <a:xfrm>
            <a:off x="1776375" y="16406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  Test Vocacional Personalizado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58" name="Google Shape;458;p19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Funcionalidades Principales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59" name="Google Shape;459;p19"/>
          <p:cNvCxnSpPr/>
          <p:nvPr/>
        </p:nvCxnSpPr>
        <p:spPr>
          <a:xfrm flipH="1">
            <a:off x="8544375" y="2371725"/>
            <a:ext cx="18600" cy="2782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0" name="Google Shape;460;p19"/>
          <p:cNvSpPr txBox="1"/>
          <p:nvPr>
            <p:ph idx="4" type="subTitle"/>
          </p:nvPr>
        </p:nvSpPr>
        <p:spPr>
          <a:xfrm>
            <a:off x="5634212" y="16406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 Recomendaciones </a:t>
            </a:r>
            <a:r>
              <a:rPr b="1" lang="en" sz="1500">
                <a:latin typeface="Bree Serif"/>
                <a:ea typeface="Bree Serif"/>
                <a:cs typeface="Bree Serif"/>
                <a:sym typeface="Bree Serif"/>
              </a:rPr>
              <a:t>de 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Carreras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61" name="Google Shape;461;p19"/>
          <p:cNvSpPr/>
          <p:nvPr/>
        </p:nvSpPr>
        <p:spPr>
          <a:xfrm>
            <a:off x="4769775" y="2768580"/>
            <a:ext cx="660600" cy="660600"/>
          </a:xfrm>
          <a:prstGeom prst="rect">
            <a:avLst/>
          </a:prstGeom>
          <a:solidFill>
            <a:srgbClr val="2C3E5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9"/>
          <p:cNvSpPr txBox="1"/>
          <p:nvPr>
            <p:ph idx="6" type="subTitle"/>
          </p:nvPr>
        </p:nvSpPr>
        <p:spPr>
          <a:xfrm>
            <a:off x="1841300" y="32387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Datos de Empleabilidad y Salarios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63" name="Google Shape;463;p19"/>
          <p:cNvSpPr txBox="1"/>
          <p:nvPr>
            <p:ph idx="8" type="subTitle"/>
          </p:nvPr>
        </p:nvSpPr>
        <p:spPr>
          <a:xfrm>
            <a:off x="5624687" y="3242250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Comparador de Carreras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464" name="Google Shape;4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0200" y="2812825"/>
            <a:ext cx="660600" cy="57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9800" y="2812825"/>
            <a:ext cx="660600" cy="57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2586" y="1214738"/>
            <a:ext cx="575025" cy="57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3600" y="1227388"/>
            <a:ext cx="613800" cy="572076"/>
          </a:xfrm>
          <a:prstGeom prst="rect">
            <a:avLst/>
          </a:prstGeom>
          <a:solidFill>
            <a:srgbClr val="2C3E50"/>
          </a:solidFill>
          <a:ln>
            <a:noFill/>
          </a:ln>
        </p:spPr>
      </p:pic>
      <p:sp>
        <p:nvSpPr>
          <p:cNvPr id="468" name="Google Shape;468;p19"/>
          <p:cNvSpPr txBox="1"/>
          <p:nvPr>
            <p:ph type="title"/>
          </p:nvPr>
        </p:nvSpPr>
        <p:spPr>
          <a:xfrm>
            <a:off x="2529425" y="312300"/>
            <a:ext cx="35031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Funcionalidades Principales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0"/>
          <p:cNvSpPr txBox="1"/>
          <p:nvPr>
            <p:ph idx="1" type="subTitle"/>
          </p:nvPr>
        </p:nvSpPr>
        <p:spPr>
          <a:xfrm>
            <a:off x="1164650" y="1106550"/>
            <a:ext cx="65505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¡Haz que cada paso cuente y encuentra la carrera que te impulse a alcanzar tu máximo potencial y éxito!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74" name="Google Shape;474;p10"/>
          <p:cNvGrpSpPr/>
          <p:nvPr/>
        </p:nvGrpSpPr>
        <p:grpSpPr>
          <a:xfrm>
            <a:off x="712216" y="2725125"/>
            <a:ext cx="7719554" cy="1825876"/>
            <a:chOff x="712216" y="2725125"/>
            <a:chExt cx="7719554" cy="1825876"/>
          </a:xfrm>
        </p:grpSpPr>
        <p:pic>
          <p:nvPicPr>
            <p:cNvPr id="475" name="Google Shape;475;p10"/>
            <p:cNvPicPr preferRelativeResize="0"/>
            <p:nvPr/>
          </p:nvPicPr>
          <p:blipFill rotWithShape="1">
            <a:blip r:embed="rId3">
              <a:alphaModFix/>
            </a:blip>
            <a:srcRect b="19545" l="0" r="0" t="12634"/>
            <a:stretch/>
          </p:blipFill>
          <p:spPr>
            <a:xfrm>
              <a:off x="712216" y="2725125"/>
              <a:ext cx="7718744" cy="1825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6" name="Google Shape;476;p10"/>
            <p:cNvSpPr/>
            <p:nvPr/>
          </p:nvSpPr>
          <p:spPr>
            <a:xfrm>
              <a:off x="712770" y="2725154"/>
              <a:ext cx="7719000" cy="1825800"/>
            </a:xfrm>
            <a:prstGeom prst="rect">
              <a:avLst/>
            </a:prstGeom>
            <a:solidFill>
              <a:schemeClr val="accent4">
                <a:alpha val="3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7" name="Google Shape;477;p10"/>
          <p:cNvSpPr txBox="1"/>
          <p:nvPr>
            <p:ph type="title"/>
          </p:nvPr>
        </p:nvSpPr>
        <p:spPr>
          <a:xfrm>
            <a:off x="3134325" y="318100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Bree Serif"/>
                <a:ea typeface="Bree Serif"/>
                <a:cs typeface="Bree Serif"/>
                <a:sym typeface="Bree Serif"/>
              </a:rPr>
              <a:t>Conclusión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University Introduction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5BF4D"/>
      </a:accent1>
      <a:accent2>
        <a:srgbClr val="F4E4B5"/>
      </a:accent2>
      <a:accent3>
        <a:srgbClr val="FAFCFE"/>
      </a:accent3>
      <a:accent4>
        <a:srgbClr val="073763"/>
      </a:accent4>
      <a:accent5>
        <a:srgbClr val="EFD67E"/>
      </a:accent5>
      <a:accent6>
        <a:srgbClr val="0E2A4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