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Bree Serif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R+Flu3cbl0DNXrHEkqp0uwju7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29" Type="http://schemas.openxmlformats.org/officeDocument/2006/relationships/font" Target="fonts/BreeSerif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954a7e7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1954a7e7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1a133b2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1a133b2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a133b21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31a133b21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b261d832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1b261d83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954a7e7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31954a7e7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63ca500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f63ca500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667ebf7a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2f667ebf7a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8b4b9d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18b4b9d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954a7e7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31954a7e7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b3a0bf9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g31b3a0bf9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954a7e7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1954a7e7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3"/>
          <p:cNvSpPr/>
          <p:nvPr/>
        </p:nvSpPr>
        <p:spPr>
          <a:xfrm>
            <a:off x="-75150" y="-73950"/>
            <a:ext cx="9294300" cy="5291400"/>
          </a:xfrm>
          <a:prstGeom prst="rect">
            <a:avLst/>
          </a:prstGeom>
          <a:solidFill>
            <a:schemeClr val="accent4">
              <a:alpha val="3058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3"/>
          <p:cNvSpPr/>
          <p:nvPr/>
        </p:nvSpPr>
        <p:spPr>
          <a:xfrm>
            <a:off x="1119725" y="-892500"/>
            <a:ext cx="6928500" cy="69285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3"/>
          <p:cNvSpPr txBox="1"/>
          <p:nvPr>
            <p:ph type="ctrTitle"/>
          </p:nvPr>
        </p:nvSpPr>
        <p:spPr>
          <a:xfrm>
            <a:off x="1943850" y="1477650"/>
            <a:ext cx="5256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93"/>
          <p:cNvSpPr txBox="1"/>
          <p:nvPr>
            <p:ph idx="1" type="subTitle"/>
          </p:nvPr>
        </p:nvSpPr>
        <p:spPr>
          <a:xfrm>
            <a:off x="1904239" y="2428950"/>
            <a:ext cx="533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None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 ">
  <p:cSld name="BIG_NUMBER_1_1"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9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9"/>
          <p:cNvSpPr txBox="1"/>
          <p:nvPr>
            <p:ph type="title"/>
          </p:nvPr>
        </p:nvSpPr>
        <p:spPr>
          <a:xfrm>
            <a:off x="1049200" y="1958475"/>
            <a:ext cx="16524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Google Shape;93;p99"/>
          <p:cNvSpPr txBox="1"/>
          <p:nvPr>
            <p:ph idx="1" type="subTitle"/>
          </p:nvPr>
        </p:nvSpPr>
        <p:spPr>
          <a:xfrm>
            <a:off x="1049200" y="2392425"/>
            <a:ext cx="352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9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IG_NUMBER_1_1_1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0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0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0"/>
          <p:cNvSpPr txBox="1"/>
          <p:nvPr>
            <p:ph type="title"/>
          </p:nvPr>
        </p:nvSpPr>
        <p:spPr>
          <a:xfrm>
            <a:off x="2596050" y="1848925"/>
            <a:ext cx="395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" name="Google Shape;99;p100"/>
          <p:cNvSpPr txBox="1"/>
          <p:nvPr>
            <p:ph idx="1" type="subTitle"/>
          </p:nvPr>
        </p:nvSpPr>
        <p:spPr>
          <a:xfrm>
            <a:off x="2810550" y="2392425"/>
            <a:ext cx="35229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10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4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3"/>
          <p:cNvSpPr txBox="1"/>
          <p:nvPr>
            <p:ph type="title"/>
          </p:nvPr>
        </p:nvSpPr>
        <p:spPr>
          <a:xfrm>
            <a:off x="5622459" y="366390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03"/>
          <p:cNvSpPr txBox="1"/>
          <p:nvPr>
            <p:ph idx="1" type="subTitle"/>
          </p:nvPr>
        </p:nvSpPr>
        <p:spPr>
          <a:xfrm>
            <a:off x="5549025" y="2018775"/>
            <a:ext cx="2760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4" name="Google Shape;104;p103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4"/>
          <p:cNvSpPr/>
          <p:nvPr/>
        </p:nvSpPr>
        <p:spPr>
          <a:xfrm>
            <a:off x="3919575" y="-14321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4"/>
          <p:cNvSpPr txBox="1"/>
          <p:nvPr>
            <p:ph type="title"/>
          </p:nvPr>
        </p:nvSpPr>
        <p:spPr>
          <a:xfrm>
            <a:off x="6262700" y="2498375"/>
            <a:ext cx="2170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8" name="Google Shape;108;p104"/>
          <p:cNvSpPr txBox="1"/>
          <p:nvPr>
            <p:ph idx="1" type="subTitle"/>
          </p:nvPr>
        </p:nvSpPr>
        <p:spPr>
          <a:xfrm>
            <a:off x="6262700" y="3103858"/>
            <a:ext cx="2072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09" name="Google Shape;109;p104"/>
          <p:cNvSpPr txBox="1"/>
          <p:nvPr>
            <p:ph idx="2" type="title"/>
          </p:nvPr>
        </p:nvSpPr>
        <p:spPr>
          <a:xfrm>
            <a:off x="6348735" y="1682425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5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5"/>
          <p:cNvSpPr txBox="1"/>
          <p:nvPr>
            <p:ph type="title"/>
          </p:nvPr>
        </p:nvSpPr>
        <p:spPr>
          <a:xfrm>
            <a:off x="711725" y="274277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4" name="Google Shape;114;p105"/>
          <p:cNvSpPr txBox="1"/>
          <p:nvPr>
            <p:ph idx="1" type="subTitle"/>
          </p:nvPr>
        </p:nvSpPr>
        <p:spPr>
          <a:xfrm>
            <a:off x="711725" y="304465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5" name="Google Shape;115;p105"/>
          <p:cNvSpPr txBox="1"/>
          <p:nvPr>
            <p:ph idx="2" type="title"/>
          </p:nvPr>
        </p:nvSpPr>
        <p:spPr>
          <a:xfrm>
            <a:off x="800950" y="18715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6"/>
          <p:cNvSpPr txBox="1"/>
          <p:nvPr>
            <p:ph type="title"/>
          </p:nvPr>
        </p:nvSpPr>
        <p:spPr>
          <a:xfrm>
            <a:off x="2985150" y="3960225"/>
            <a:ext cx="3173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ree Serif"/>
              <a:buNone/>
              <a:defRPr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19" name="Google Shape;119;p106"/>
          <p:cNvSpPr txBox="1"/>
          <p:nvPr>
            <p:ph idx="1" type="subTitle"/>
          </p:nvPr>
        </p:nvSpPr>
        <p:spPr>
          <a:xfrm>
            <a:off x="3074250" y="4262100"/>
            <a:ext cx="2995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ree Serif"/>
              <a:buNone/>
              <a:defRPr sz="1800"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120" name="Google Shape;120;p106"/>
          <p:cNvSpPr txBox="1"/>
          <p:nvPr>
            <p:ph idx="2" type="title"/>
          </p:nvPr>
        </p:nvSpPr>
        <p:spPr>
          <a:xfrm>
            <a:off x="3889800" y="2979400"/>
            <a:ext cx="1364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7"/>
          <p:cNvSpPr/>
          <p:nvPr/>
        </p:nvSpPr>
        <p:spPr>
          <a:xfrm>
            <a:off x="3303750" y="-13950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7"/>
          <p:cNvSpPr txBox="1"/>
          <p:nvPr>
            <p:ph type="title"/>
          </p:nvPr>
        </p:nvSpPr>
        <p:spPr>
          <a:xfrm>
            <a:off x="9975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107"/>
          <p:cNvSpPr txBox="1"/>
          <p:nvPr>
            <p:ph idx="1" type="subTitle"/>
          </p:nvPr>
        </p:nvSpPr>
        <p:spPr>
          <a:xfrm>
            <a:off x="9500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10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107"/>
          <p:cNvSpPr txBox="1"/>
          <p:nvPr>
            <p:ph idx="3" type="title"/>
          </p:nvPr>
        </p:nvSpPr>
        <p:spPr>
          <a:xfrm>
            <a:off x="330376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107"/>
          <p:cNvSpPr txBox="1"/>
          <p:nvPr>
            <p:ph idx="4" type="subTitle"/>
          </p:nvPr>
        </p:nvSpPr>
        <p:spPr>
          <a:xfrm>
            <a:off x="325632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107"/>
          <p:cNvSpPr txBox="1"/>
          <p:nvPr>
            <p:ph idx="5" type="title"/>
          </p:nvPr>
        </p:nvSpPr>
        <p:spPr>
          <a:xfrm>
            <a:off x="5610012" y="3651400"/>
            <a:ext cx="182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9" name="Google Shape;129;p107"/>
          <p:cNvSpPr txBox="1"/>
          <p:nvPr>
            <p:ph idx="6" type="subTitle"/>
          </p:nvPr>
        </p:nvSpPr>
        <p:spPr>
          <a:xfrm>
            <a:off x="5562575" y="4085342"/>
            <a:ext cx="191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8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108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9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09"/>
          <p:cNvSpPr/>
          <p:nvPr/>
        </p:nvSpPr>
        <p:spPr>
          <a:xfrm>
            <a:off x="-1829687" y="16297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0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0"/>
          <p:cNvSpPr txBox="1"/>
          <p:nvPr>
            <p:ph type="title"/>
          </p:nvPr>
        </p:nvSpPr>
        <p:spPr>
          <a:xfrm>
            <a:off x="1193239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0" name="Google Shape;140;p110"/>
          <p:cNvSpPr txBox="1"/>
          <p:nvPr>
            <p:ph idx="1" type="subTitle"/>
          </p:nvPr>
        </p:nvSpPr>
        <p:spPr>
          <a:xfrm>
            <a:off x="1152650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1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2" name="Google Shape;142;p110"/>
          <p:cNvSpPr txBox="1"/>
          <p:nvPr>
            <p:ph idx="3" type="title"/>
          </p:nvPr>
        </p:nvSpPr>
        <p:spPr>
          <a:xfrm>
            <a:off x="3471391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3" name="Google Shape;143;p110"/>
          <p:cNvSpPr txBox="1"/>
          <p:nvPr>
            <p:ph idx="4" type="subTitle"/>
          </p:nvPr>
        </p:nvSpPr>
        <p:spPr>
          <a:xfrm>
            <a:off x="3430802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110"/>
          <p:cNvSpPr txBox="1"/>
          <p:nvPr>
            <p:ph idx="5" type="title"/>
          </p:nvPr>
        </p:nvSpPr>
        <p:spPr>
          <a:xfrm>
            <a:off x="5749543" y="23792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5" name="Google Shape;145;p110"/>
          <p:cNvSpPr txBox="1"/>
          <p:nvPr>
            <p:ph idx="6" type="subTitle"/>
          </p:nvPr>
        </p:nvSpPr>
        <p:spPr>
          <a:xfrm>
            <a:off x="5708953" y="28131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5"/>
          <p:cNvSpPr/>
          <p:nvPr/>
        </p:nvSpPr>
        <p:spPr>
          <a:xfrm>
            <a:off x="-1751250" y="-892500"/>
            <a:ext cx="6928500" cy="69285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95"/>
          <p:cNvSpPr txBox="1"/>
          <p:nvPr>
            <p:ph type="title"/>
          </p:nvPr>
        </p:nvSpPr>
        <p:spPr>
          <a:xfrm>
            <a:off x="21465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95"/>
          <p:cNvSpPr txBox="1"/>
          <p:nvPr>
            <p:ph idx="2" type="title"/>
          </p:nvPr>
        </p:nvSpPr>
        <p:spPr>
          <a:xfrm>
            <a:off x="12520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5"/>
          <p:cNvSpPr txBox="1"/>
          <p:nvPr>
            <p:ph idx="1" type="subTitle"/>
          </p:nvPr>
        </p:nvSpPr>
        <p:spPr>
          <a:xfrm>
            <a:off x="13751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95"/>
          <p:cNvSpPr txBox="1"/>
          <p:nvPr>
            <p:ph idx="3" type="title"/>
          </p:nvPr>
        </p:nvSpPr>
        <p:spPr>
          <a:xfrm>
            <a:off x="5403000" y="108315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95"/>
          <p:cNvSpPr txBox="1"/>
          <p:nvPr>
            <p:ph idx="4" type="title"/>
          </p:nvPr>
        </p:nvSpPr>
        <p:spPr>
          <a:xfrm>
            <a:off x="4508550" y="164815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95"/>
          <p:cNvSpPr txBox="1"/>
          <p:nvPr>
            <p:ph idx="5" type="subTitle"/>
          </p:nvPr>
        </p:nvSpPr>
        <p:spPr>
          <a:xfrm>
            <a:off x="4631694" y="200587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" name="Google Shape;21;p95"/>
          <p:cNvSpPr txBox="1"/>
          <p:nvPr>
            <p:ph idx="6" type="title"/>
          </p:nvPr>
        </p:nvSpPr>
        <p:spPr>
          <a:xfrm>
            <a:off x="21465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95"/>
          <p:cNvSpPr txBox="1"/>
          <p:nvPr>
            <p:ph idx="7" type="title"/>
          </p:nvPr>
        </p:nvSpPr>
        <p:spPr>
          <a:xfrm>
            <a:off x="12520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95"/>
          <p:cNvSpPr txBox="1"/>
          <p:nvPr>
            <p:ph idx="8" type="subTitle"/>
          </p:nvPr>
        </p:nvSpPr>
        <p:spPr>
          <a:xfrm>
            <a:off x="13751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95"/>
          <p:cNvSpPr txBox="1"/>
          <p:nvPr>
            <p:ph idx="9" type="title"/>
          </p:nvPr>
        </p:nvSpPr>
        <p:spPr>
          <a:xfrm>
            <a:off x="5403000" y="29157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95"/>
          <p:cNvSpPr txBox="1"/>
          <p:nvPr>
            <p:ph idx="13" type="title"/>
          </p:nvPr>
        </p:nvSpPr>
        <p:spPr>
          <a:xfrm>
            <a:off x="4508550" y="3480700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95"/>
          <p:cNvSpPr txBox="1"/>
          <p:nvPr>
            <p:ph idx="14" type="subTitle"/>
          </p:nvPr>
        </p:nvSpPr>
        <p:spPr>
          <a:xfrm>
            <a:off x="4631694" y="3838425"/>
            <a:ext cx="252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95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3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2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2"/>
          <p:cNvSpPr txBox="1"/>
          <p:nvPr>
            <p:ph type="title"/>
          </p:nvPr>
        </p:nvSpPr>
        <p:spPr>
          <a:xfrm>
            <a:off x="2440300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9" name="Google Shape;149;p112"/>
          <p:cNvSpPr txBox="1"/>
          <p:nvPr>
            <p:ph idx="1" type="subTitle"/>
          </p:nvPr>
        </p:nvSpPr>
        <p:spPr>
          <a:xfrm>
            <a:off x="1777457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1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1" name="Google Shape;151;p112"/>
          <p:cNvSpPr txBox="1"/>
          <p:nvPr>
            <p:ph idx="3" type="title"/>
          </p:nvPr>
        </p:nvSpPr>
        <p:spPr>
          <a:xfrm>
            <a:off x="5812374" y="151472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2" name="Google Shape;152;p112"/>
          <p:cNvSpPr txBox="1"/>
          <p:nvPr>
            <p:ph idx="4" type="subTitle"/>
          </p:nvPr>
        </p:nvSpPr>
        <p:spPr>
          <a:xfrm>
            <a:off x="5149543" y="17571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112"/>
          <p:cNvSpPr txBox="1"/>
          <p:nvPr>
            <p:ph idx="5" type="title"/>
          </p:nvPr>
        </p:nvSpPr>
        <p:spPr>
          <a:xfrm>
            <a:off x="2440300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112"/>
          <p:cNvSpPr txBox="1"/>
          <p:nvPr>
            <p:ph idx="6" type="subTitle"/>
          </p:nvPr>
        </p:nvSpPr>
        <p:spPr>
          <a:xfrm>
            <a:off x="1777457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12"/>
          <p:cNvSpPr txBox="1"/>
          <p:nvPr>
            <p:ph idx="7" type="title"/>
          </p:nvPr>
        </p:nvSpPr>
        <p:spPr>
          <a:xfrm>
            <a:off x="5812372" y="3568045"/>
            <a:ext cx="8913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6" name="Google Shape;156;p112"/>
          <p:cNvSpPr txBox="1"/>
          <p:nvPr>
            <p:ph idx="8" type="subTitle"/>
          </p:nvPr>
        </p:nvSpPr>
        <p:spPr>
          <a:xfrm>
            <a:off x="5149543" y="381340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3"/>
          <p:cNvSpPr/>
          <p:nvPr/>
        </p:nvSpPr>
        <p:spPr>
          <a:xfrm>
            <a:off x="-4283225" y="4580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0" name="Google Shape;160;p113"/>
          <p:cNvSpPr/>
          <p:nvPr/>
        </p:nvSpPr>
        <p:spPr>
          <a:xfrm>
            <a:off x="1100875" y="432900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3"/>
          <p:cNvSpPr/>
          <p:nvPr/>
        </p:nvSpPr>
        <p:spPr>
          <a:xfrm>
            <a:off x="5405275" y="432913"/>
            <a:ext cx="2001300" cy="4277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3"/>
          <p:cNvSpPr/>
          <p:nvPr/>
        </p:nvSpPr>
        <p:spPr>
          <a:xfrm>
            <a:off x="2661925" y="1065178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3"/>
          <p:cNvSpPr/>
          <p:nvPr/>
        </p:nvSpPr>
        <p:spPr>
          <a:xfrm>
            <a:off x="3587500" y="3141086"/>
            <a:ext cx="2241600" cy="94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6" name="Google Shape;166;p114"/>
          <p:cNvSpPr/>
          <p:nvPr/>
        </p:nvSpPr>
        <p:spPr>
          <a:xfrm>
            <a:off x="841663" y="-7000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11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6"/>
          <p:cNvSpPr txBox="1"/>
          <p:nvPr>
            <p:ph type="title"/>
          </p:nvPr>
        </p:nvSpPr>
        <p:spPr>
          <a:xfrm>
            <a:off x="1184189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4" name="Google Shape;174;p116"/>
          <p:cNvSpPr txBox="1"/>
          <p:nvPr>
            <p:ph idx="1" type="subTitle"/>
          </p:nvPr>
        </p:nvSpPr>
        <p:spPr>
          <a:xfrm>
            <a:off x="1143600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11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6" name="Google Shape;176;p116"/>
          <p:cNvSpPr txBox="1"/>
          <p:nvPr>
            <p:ph idx="3" type="title"/>
          </p:nvPr>
        </p:nvSpPr>
        <p:spPr>
          <a:xfrm>
            <a:off x="3462341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116"/>
          <p:cNvSpPr txBox="1"/>
          <p:nvPr>
            <p:ph idx="4" type="subTitle"/>
          </p:nvPr>
        </p:nvSpPr>
        <p:spPr>
          <a:xfrm>
            <a:off x="3421752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116"/>
          <p:cNvSpPr txBox="1"/>
          <p:nvPr>
            <p:ph idx="5" type="title"/>
          </p:nvPr>
        </p:nvSpPr>
        <p:spPr>
          <a:xfrm>
            <a:off x="5740493" y="343210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9" name="Google Shape;179;p116"/>
          <p:cNvSpPr txBox="1"/>
          <p:nvPr>
            <p:ph idx="6" type="subTitle"/>
          </p:nvPr>
        </p:nvSpPr>
        <p:spPr>
          <a:xfrm>
            <a:off x="5699903" y="386604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0" name="Google Shape;180;p116"/>
          <p:cNvSpPr txBox="1"/>
          <p:nvPr>
            <p:ph idx="7" type="title"/>
          </p:nvPr>
        </p:nvSpPr>
        <p:spPr>
          <a:xfrm>
            <a:off x="1184189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116"/>
          <p:cNvSpPr txBox="1"/>
          <p:nvPr>
            <p:ph idx="8" type="subTitle"/>
          </p:nvPr>
        </p:nvSpPr>
        <p:spPr>
          <a:xfrm>
            <a:off x="1143600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16"/>
          <p:cNvSpPr txBox="1"/>
          <p:nvPr>
            <p:ph idx="9" type="title"/>
          </p:nvPr>
        </p:nvSpPr>
        <p:spPr>
          <a:xfrm>
            <a:off x="3462341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116"/>
          <p:cNvSpPr txBox="1"/>
          <p:nvPr>
            <p:ph idx="13" type="subTitle"/>
          </p:nvPr>
        </p:nvSpPr>
        <p:spPr>
          <a:xfrm>
            <a:off x="3421752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16"/>
          <p:cNvSpPr txBox="1"/>
          <p:nvPr>
            <p:ph idx="14" type="title"/>
          </p:nvPr>
        </p:nvSpPr>
        <p:spPr>
          <a:xfrm>
            <a:off x="5740493" y="1475450"/>
            <a:ext cx="156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116"/>
          <p:cNvSpPr txBox="1"/>
          <p:nvPr>
            <p:ph idx="15" type="subTitle"/>
          </p:nvPr>
        </p:nvSpPr>
        <p:spPr>
          <a:xfrm>
            <a:off x="5699903" y="1909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7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7"/>
          <p:cNvSpPr txBox="1"/>
          <p:nvPr>
            <p:ph type="title"/>
          </p:nvPr>
        </p:nvSpPr>
        <p:spPr>
          <a:xfrm>
            <a:off x="17594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117"/>
          <p:cNvSpPr txBox="1"/>
          <p:nvPr>
            <p:ph idx="1" type="subTitle"/>
          </p:nvPr>
        </p:nvSpPr>
        <p:spPr>
          <a:xfrm>
            <a:off x="16784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117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117"/>
          <p:cNvSpPr txBox="1"/>
          <p:nvPr>
            <p:ph idx="3" type="title"/>
          </p:nvPr>
        </p:nvSpPr>
        <p:spPr>
          <a:xfrm>
            <a:off x="58239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117"/>
          <p:cNvSpPr txBox="1"/>
          <p:nvPr>
            <p:ph idx="4" type="subTitle"/>
          </p:nvPr>
        </p:nvSpPr>
        <p:spPr>
          <a:xfrm>
            <a:off x="58239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117"/>
          <p:cNvSpPr txBox="1"/>
          <p:nvPr>
            <p:ph idx="5" type="title"/>
          </p:nvPr>
        </p:nvSpPr>
        <p:spPr>
          <a:xfrm>
            <a:off x="5823950" y="2089807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p117"/>
          <p:cNvSpPr txBox="1"/>
          <p:nvPr>
            <p:ph idx="6" type="subTitle"/>
          </p:nvPr>
        </p:nvSpPr>
        <p:spPr>
          <a:xfrm>
            <a:off x="5823950" y="2523755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117"/>
          <p:cNvSpPr txBox="1"/>
          <p:nvPr>
            <p:ph idx="7" type="title"/>
          </p:nvPr>
        </p:nvSpPr>
        <p:spPr>
          <a:xfrm>
            <a:off x="17594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p117"/>
          <p:cNvSpPr txBox="1"/>
          <p:nvPr>
            <p:ph idx="8" type="subTitle"/>
          </p:nvPr>
        </p:nvSpPr>
        <p:spPr>
          <a:xfrm>
            <a:off x="16784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117"/>
          <p:cNvSpPr txBox="1"/>
          <p:nvPr>
            <p:ph idx="9" type="title"/>
          </p:nvPr>
        </p:nvSpPr>
        <p:spPr>
          <a:xfrm>
            <a:off x="1759450" y="3439720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117"/>
          <p:cNvSpPr txBox="1"/>
          <p:nvPr>
            <p:ph idx="13" type="subTitle"/>
          </p:nvPr>
        </p:nvSpPr>
        <p:spPr>
          <a:xfrm>
            <a:off x="1678450" y="3873668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117"/>
          <p:cNvSpPr txBox="1"/>
          <p:nvPr>
            <p:ph idx="14" type="title"/>
          </p:nvPr>
        </p:nvSpPr>
        <p:spPr>
          <a:xfrm>
            <a:off x="5823950" y="739732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p117"/>
          <p:cNvSpPr txBox="1"/>
          <p:nvPr>
            <p:ph idx="15" type="subTitle"/>
          </p:nvPr>
        </p:nvSpPr>
        <p:spPr>
          <a:xfrm>
            <a:off x="5823950" y="1173843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8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18"/>
          <p:cNvSpPr txBox="1"/>
          <p:nvPr>
            <p:ph type="title"/>
          </p:nvPr>
        </p:nvSpPr>
        <p:spPr>
          <a:xfrm>
            <a:off x="3771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p118"/>
          <p:cNvSpPr txBox="1"/>
          <p:nvPr>
            <p:ph idx="1" type="subTitle"/>
          </p:nvPr>
        </p:nvSpPr>
        <p:spPr>
          <a:xfrm>
            <a:off x="3730950" y="2115837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11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118"/>
          <p:cNvSpPr txBox="1"/>
          <p:nvPr>
            <p:ph idx="3" type="title"/>
          </p:nvPr>
        </p:nvSpPr>
        <p:spPr>
          <a:xfrm>
            <a:off x="5029100" y="3467113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7" name="Google Shape;207;p118"/>
          <p:cNvSpPr txBox="1"/>
          <p:nvPr>
            <p:ph idx="4" type="subTitle"/>
          </p:nvPr>
        </p:nvSpPr>
        <p:spPr>
          <a:xfrm>
            <a:off x="4988600" y="3901062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118"/>
          <p:cNvSpPr txBox="1"/>
          <p:nvPr>
            <p:ph idx="5" type="title"/>
          </p:nvPr>
        </p:nvSpPr>
        <p:spPr>
          <a:xfrm>
            <a:off x="17189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118"/>
          <p:cNvSpPr txBox="1"/>
          <p:nvPr>
            <p:ph idx="6" type="subTitle"/>
          </p:nvPr>
        </p:nvSpPr>
        <p:spPr>
          <a:xfrm>
            <a:off x="16784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118"/>
          <p:cNvSpPr txBox="1"/>
          <p:nvPr>
            <p:ph idx="7" type="title"/>
          </p:nvPr>
        </p:nvSpPr>
        <p:spPr>
          <a:xfrm>
            <a:off x="2554300" y="3467101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1" name="Google Shape;211;p118"/>
          <p:cNvSpPr txBox="1"/>
          <p:nvPr>
            <p:ph idx="8" type="subTitle"/>
          </p:nvPr>
        </p:nvSpPr>
        <p:spPr>
          <a:xfrm>
            <a:off x="2513800" y="390104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118"/>
          <p:cNvSpPr txBox="1"/>
          <p:nvPr>
            <p:ph idx="9" type="title"/>
          </p:nvPr>
        </p:nvSpPr>
        <p:spPr>
          <a:xfrm>
            <a:off x="5864450" y="1681888"/>
            <a:ext cx="1560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3" name="Google Shape;213;p118"/>
          <p:cNvSpPr txBox="1"/>
          <p:nvPr>
            <p:ph idx="13" type="subTitle"/>
          </p:nvPr>
        </p:nvSpPr>
        <p:spPr>
          <a:xfrm>
            <a:off x="5823950" y="2115999"/>
            <a:ext cx="16416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9"/>
          <p:cNvSpPr/>
          <p:nvPr/>
        </p:nvSpPr>
        <p:spPr>
          <a:xfrm>
            <a:off x="4841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9"/>
          <p:cNvSpPr/>
          <p:nvPr/>
        </p:nvSpPr>
        <p:spPr>
          <a:xfrm>
            <a:off x="1386350" y="761825"/>
            <a:ext cx="2295900" cy="2341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9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9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9"/>
          <p:cNvSpPr/>
          <p:nvPr/>
        </p:nvSpPr>
        <p:spPr>
          <a:xfrm>
            <a:off x="5585350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9"/>
          <p:cNvSpPr txBox="1"/>
          <p:nvPr>
            <p:ph type="title"/>
          </p:nvPr>
        </p:nvSpPr>
        <p:spPr>
          <a:xfrm>
            <a:off x="1349149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1" name="Google Shape;221;p119"/>
          <p:cNvSpPr txBox="1"/>
          <p:nvPr>
            <p:ph idx="1" type="subTitle"/>
          </p:nvPr>
        </p:nvSpPr>
        <p:spPr>
          <a:xfrm>
            <a:off x="1029638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1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119"/>
          <p:cNvSpPr txBox="1"/>
          <p:nvPr>
            <p:ph idx="3" type="title"/>
          </p:nvPr>
        </p:nvSpPr>
        <p:spPr>
          <a:xfrm>
            <a:off x="4804152" y="2911450"/>
            <a:ext cx="2370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19"/>
          <p:cNvSpPr txBox="1"/>
          <p:nvPr>
            <p:ph idx="4" type="subTitle"/>
          </p:nvPr>
        </p:nvSpPr>
        <p:spPr>
          <a:xfrm>
            <a:off x="4484662" y="3345400"/>
            <a:ext cx="3009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6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0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0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0"/>
          <p:cNvSpPr/>
          <p:nvPr/>
        </p:nvSpPr>
        <p:spPr>
          <a:xfrm>
            <a:off x="2043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0"/>
          <p:cNvSpPr/>
          <p:nvPr/>
        </p:nvSpPr>
        <p:spPr>
          <a:xfrm>
            <a:off x="5498950" y="2981775"/>
            <a:ext cx="980700" cy="2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0"/>
          <p:cNvSpPr txBox="1"/>
          <p:nvPr>
            <p:ph type="title"/>
          </p:nvPr>
        </p:nvSpPr>
        <p:spPr>
          <a:xfrm>
            <a:off x="2252288" y="1877600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120"/>
          <p:cNvSpPr txBox="1"/>
          <p:nvPr>
            <p:ph idx="1" type="subTitle"/>
          </p:nvPr>
        </p:nvSpPr>
        <p:spPr>
          <a:xfrm>
            <a:off x="3380588" y="1243650"/>
            <a:ext cx="32775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2" name="Google Shape;232;p120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3" name="Google Shape;233;p120"/>
          <p:cNvSpPr txBox="1"/>
          <p:nvPr>
            <p:ph idx="3" type="title"/>
          </p:nvPr>
        </p:nvSpPr>
        <p:spPr>
          <a:xfrm>
            <a:off x="5714250" y="3611925"/>
            <a:ext cx="1128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4" name="Google Shape;234;p120"/>
          <p:cNvSpPr txBox="1"/>
          <p:nvPr>
            <p:ph idx="4" type="subTitle"/>
          </p:nvPr>
        </p:nvSpPr>
        <p:spPr>
          <a:xfrm>
            <a:off x="2301450" y="3016200"/>
            <a:ext cx="34128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1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1"/>
          <p:cNvSpPr txBox="1"/>
          <p:nvPr>
            <p:ph type="title"/>
          </p:nvPr>
        </p:nvSpPr>
        <p:spPr>
          <a:xfrm>
            <a:off x="1809000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8" name="Google Shape;238;p121"/>
          <p:cNvSpPr txBox="1"/>
          <p:nvPr>
            <p:ph idx="1" type="subTitle"/>
          </p:nvPr>
        </p:nvSpPr>
        <p:spPr>
          <a:xfrm>
            <a:off x="852088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12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121"/>
          <p:cNvSpPr txBox="1"/>
          <p:nvPr>
            <p:ph idx="3" type="title"/>
          </p:nvPr>
        </p:nvSpPr>
        <p:spPr>
          <a:xfrm>
            <a:off x="4794825" y="2269250"/>
            <a:ext cx="2370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121"/>
          <p:cNvSpPr txBox="1"/>
          <p:nvPr>
            <p:ph idx="4" type="subTitle"/>
          </p:nvPr>
        </p:nvSpPr>
        <p:spPr>
          <a:xfrm>
            <a:off x="4794811" y="2719663"/>
            <a:ext cx="332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8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8"/>
          <p:cNvSpPr txBox="1"/>
          <p:nvPr>
            <p:ph type="title"/>
          </p:nvPr>
        </p:nvSpPr>
        <p:spPr>
          <a:xfrm>
            <a:off x="4638800" y="1958475"/>
            <a:ext cx="277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98"/>
          <p:cNvSpPr txBox="1"/>
          <p:nvPr>
            <p:ph idx="1" type="subTitle"/>
          </p:nvPr>
        </p:nvSpPr>
        <p:spPr>
          <a:xfrm>
            <a:off x="4638800" y="2392413"/>
            <a:ext cx="291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98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7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2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2"/>
          <p:cNvSpPr txBox="1"/>
          <p:nvPr>
            <p:ph type="title"/>
          </p:nvPr>
        </p:nvSpPr>
        <p:spPr>
          <a:xfrm>
            <a:off x="844175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5" name="Google Shape;245;p122"/>
          <p:cNvSpPr txBox="1"/>
          <p:nvPr>
            <p:ph idx="1" type="subTitle"/>
          </p:nvPr>
        </p:nvSpPr>
        <p:spPr>
          <a:xfrm>
            <a:off x="844175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6" name="Google Shape;246;p122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7" name="Google Shape;247;p122"/>
          <p:cNvSpPr txBox="1"/>
          <p:nvPr>
            <p:ph idx="3" type="title"/>
          </p:nvPr>
        </p:nvSpPr>
        <p:spPr>
          <a:xfrm>
            <a:off x="2566592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8" name="Google Shape;248;p122"/>
          <p:cNvSpPr txBox="1"/>
          <p:nvPr>
            <p:ph idx="4" type="subTitle"/>
          </p:nvPr>
        </p:nvSpPr>
        <p:spPr>
          <a:xfrm>
            <a:off x="2566592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122"/>
          <p:cNvSpPr txBox="1"/>
          <p:nvPr>
            <p:ph idx="5" type="title"/>
          </p:nvPr>
        </p:nvSpPr>
        <p:spPr>
          <a:xfrm>
            <a:off x="4289010" y="31708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0" name="Google Shape;250;p122"/>
          <p:cNvSpPr txBox="1"/>
          <p:nvPr>
            <p:ph idx="6" type="subTitle"/>
          </p:nvPr>
        </p:nvSpPr>
        <p:spPr>
          <a:xfrm>
            <a:off x="4289010" y="36047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1" name="Google Shape;251;p122"/>
          <p:cNvSpPr txBox="1"/>
          <p:nvPr>
            <p:ph idx="7" type="title"/>
          </p:nvPr>
        </p:nvSpPr>
        <p:spPr>
          <a:xfrm>
            <a:off x="6011427" y="2637450"/>
            <a:ext cx="1641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2" name="Google Shape;252;p122"/>
          <p:cNvSpPr txBox="1"/>
          <p:nvPr>
            <p:ph idx="8" type="subTitle"/>
          </p:nvPr>
        </p:nvSpPr>
        <p:spPr>
          <a:xfrm>
            <a:off x="6011427" y="3071395"/>
            <a:ext cx="164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8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3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3"/>
          <p:cNvSpPr txBox="1"/>
          <p:nvPr>
            <p:ph type="title"/>
          </p:nvPr>
        </p:nvSpPr>
        <p:spPr>
          <a:xfrm>
            <a:off x="2528500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6" name="Google Shape;256;p123"/>
          <p:cNvSpPr txBox="1"/>
          <p:nvPr>
            <p:ph idx="1" type="subTitle"/>
          </p:nvPr>
        </p:nvSpPr>
        <p:spPr>
          <a:xfrm>
            <a:off x="2528512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123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8" name="Google Shape;258;p123"/>
          <p:cNvSpPr txBox="1"/>
          <p:nvPr>
            <p:ph idx="3" type="title"/>
          </p:nvPr>
        </p:nvSpPr>
        <p:spPr>
          <a:xfrm>
            <a:off x="2528500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9" name="Google Shape;259;p123"/>
          <p:cNvSpPr txBox="1"/>
          <p:nvPr>
            <p:ph idx="4" type="subTitle"/>
          </p:nvPr>
        </p:nvSpPr>
        <p:spPr>
          <a:xfrm>
            <a:off x="2528512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123"/>
          <p:cNvSpPr txBox="1"/>
          <p:nvPr>
            <p:ph idx="5" type="title"/>
          </p:nvPr>
        </p:nvSpPr>
        <p:spPr>
          <a:xfrm>
            <a:off x="4986687" y="122908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123"/>
          <p:cNvSpPr txBox="1"/>
          <p:nvPr>
            <p:ph idx="6" type="subTitle"/>
          </p:nvPr>
        </p:nvSpPr>
        <p:spPr>
          <a:xfrm>
            <a:off x="4673187" y="166302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123"/>
          <p:cNvSpPr txBox="1"/>
          <p:nvPr>
            <p:ph idx="7" type="title"/>
          </p:nvPr>
        </p:nvSpPr>
        <p:spPr>
          <a:xfrm>
            <a:off x="4986687" y="3263333"/>
            <a:ext cx="1641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3" name="Google Shape;263;p123"/>
          <p:cNvSpPr txBox="1"/>
          <p:nvPr>
            <p:ph idx="8" type="subTitle"/>
          </p:nvPr>
        </p:nvSpPr>
        <p:spPr>
          <a:xfrm>
            <a:off x="4673187" y="3697275"/>
            <a:ext cx="195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9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4"/>
          <p:cNvSpPr/>
          <p:nvPr/>
        </p:nvSpPr>
        <p:spPr>
          <a:xfrm>
            <a:off x="-3595512" y="-325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4"/>
          <p:cNvSpPr txBox="1"/>
          <p:nvPr>
            <p:ph type="title"/>
          </p:nvPr>
        </p:nvSpPr>
        <p:spPr>
          <a:xfrm>
            <a:off x="933525" y="12969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7" name="Google Shape;267;p124"/>
          <p:cNvSpPr txBox="1"/>
          <p:nvPr>
            <p:ph idx="1" type="subTitle"/>
          </p:nvPr>
        </p:nvSpPr>
        <p:spPr>
          <a:xfrm>
            <a:off x="2202225" y="112763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124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9" name="Google Shape;269;p124"/>
          <p:cNvSpPr txBox="1"/>
          <p:nvPr>
            <p:ph idx="3" type="title"/>
          </p:nvPr>
        </p:nvSpPr>
        <p:spPr>
          <a:xfrm>
            <a:off x="6862738" y="22786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0" name="Google Shape;270;p124"/>
          <p:cNvSpPr txBox="1"/>
          <p:nvPr>
            <p:ph idx="4" type="subTitle"/>
          </p:nvPr>
        </p:nvSpPr>
        <p:spPr>
          <a:xfrm>
            <a:off x="3739150" y="2097854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1" name="Google Shape;271;p124"/>
          <p:cNvSpPr txBox="1"/>
          <p:nvPr>
            <p:ph idx="5" type="title"/>
          </p:nvPr>
        </p:nvSpPr>
        <p:spPr>
          <a:xfrm>
            <a:off x="933525" y="32407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2" name="Google Shape;272;p124"/>
          <p:cNvSpPr txBox="1"/>
          <p:nvPr>
            <p:ph idx="6" type="subTitle"/>
          </p:nvPr>
        </p:nvSpPr>
        <p:spPr>
          <a:xfrm>
            <a:off x="2202225" y="3068071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3" name="Google Shape;273;p124"/>
          <p:cNvSpPr txBox="1"/>
          <p:nvPr>
            <p:ph idx="7" type="title"/>
          </p:nvPr>
        </p:nvSpPr>
        <p:spPr>
          <a:xfrm>
            <a:off x="6862738" y="4213350"/>
            <a:ext cx="1268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4" name="Google Shape;274;p124"/>
          <p:cNvSpPr txBox="1"/>
          <p:nvPr>
            <p:ph idx="8" type="subTitle"/>
          </p:nvPr>
        </p:nvSpPr>
        <p:spPr>
          <a:xfrm>
            <a:off x="3739150" y="4038288"/>
            <a:ext cx="31236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125"/>
          <p:cNvCxnSpPr/>
          <p:nvPr/>
        </p:nvCxnSpPr>
        <p:spPr>
          <a:xfrm>
            <a:off x="797850" y="1550267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125"/>
          <p:cNvCxnSpPr/>
          <p:nvPr/>
        </p:nvCxnSpPr>
        <p:spPr>
          <a:xfrm>
            <a:off x="797850" y="3428669"/>
            <a:ext cx="6923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125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0" name="Google Shape;280;p125"/>
          <p:cNvSpPr txBox="1"/>
          <p:nvPr>
            <p:ph idx="2" type="title"/>
          </p:nvPr>
        </p:nvSpPr>
        <p:spPr>
          <a:xfrm>
            <a:off x="2946000" y="1094775"/>
            <a:ext cx="2627100" cy="88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25"/>
          <p:cNvSpPr txBox="1"/>
          <p:nvPr>
            <p:ph idx="3" type="title"/>
          </p:nvPr>
        </p:nvSpPr>
        <p:spPr>
          <a:xfrm>
            <a:off x="1286775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2" name="Google Shape;282;p125"/>
          <p:cNvSpPr txBox="1"/>
          <p:nvPr>
            <p:ph idx="4" type="title"/>
          </p:nvPr>
        </p:nvSpPr>
        <p:spPr>
          <a:xfrm>
            <a:off x="4822700" y="3096175"/>
            <a:ext cx="2409600" cy="62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125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5"/>
          <p:cNvSpPr txBox="1"/>
          <p:nvPr>
            <p:ph idx="1" type="subTitle"/>
          </p:nvPr>
        </p:nvSpPr>
        <p:spPr>
          <a:xfrm>
            <a:off x="2865300" y="1986775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125"/>
          <p:cNvSpPr txBox="1"/>
          <p:nvPr>
            <p:ph idx="5" type="subTitle"/>
          </p:nvPr>
        </p:nvSpPr>
        <p:spPr>
          <a:xfrm>
            <a:off x="1097325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6" name="Google Shape;286;p125"/>
          <p:cNvSpPr txBox="1"/>
          <p:nvPr>
            <p:ph idx="6" type="subTitle"/>
          </p:nvPr>
        </p:nvSpPr>
        <p:spPr>
          <a:xfrm>
            <a:off x="4633250" y="3757807"/>
            <a:ext cx="2788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6"/>
          <p:cNvSpPr/>
          <p:nvPr/>
        </p:nvSpPr>
        <p:spPr>
          <a:xfrm>
            <a:off x="300450" y="-33996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0" name="Google Shape;290;p126"/>
          <p:cNvSpPr txBox="1"/>
          <p:nvPr>
            <p:ph idx="2" type="title"/>
          </p:nvPr>
        </p:nvSpPr>
        <p:spPr>
          <a:xfrm>
            <a:off x="892591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1" name="Google Shape;291;p126"/>
          <p:cNvSpPr txBox="1"/>
          <p:nvPr>
            <p:ph idx="3" type="title"/>
          </p:nvPr>
        </p:nvSpPr>
        <p:spPr>
          <a:xfrm>
            <a:off x="3466650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126"/>
          <p:cNvSpPr txBox="1"/>
          <p:nvPr>
            <p:ph idx="4" type="title"/>
          </p:nvPr>
        </p:nvSpPr>
        <p:spPr>
          <a:xfrm>
            <a:off x="6040709" y="2057175"/>
            <a:ext cx="2210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3" name="Google Shape;293;p126"/>
          <p:cNvSpPr txBox="1"/>
          <p:nvPr>
            <p:ph idx="1" type="subTitle"/>
          </p:nvPr>
        </p:nvSpPr>
        <p:spPr>
          <a:xfrm>
            <a:off x="948991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4" name="Google Shape;294;p126"/>
          <p:cNvSpPr txBox="1"/>
          <p:nvPr>
            <p:ph idx="5" type="subTitle"/>
          </p:nvPr>
        </p:nvSpPr>
        <p:spPr>
          <a:xfrm>
            <a:off x="3523050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5" name="Google Shape;295;p126"/>
          <p:cNvSpPr txBox="1"/>
          <p:nvPr>
            <p:ph idx="6" type="subTitle"/>
          </p:nvPr>
        </p:nvSpPr>
        <p:spPr>
          <a:xfrm>
            <a:off x="6097109" y="2805075"/>
            <a:ext cx="20979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7"/>
          <p:cNvSpPr/>
          <p:nvPr/>
        </p:nvSpPr>
        <p:spPr>
          <a:xfrm>
            <a:off x="-2128537" y="-62329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7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0" name="Google Shape;300;p127"/>
          <p:cNvSpPr txBox="1"/>
          <p:nvPr>
            <p:ph idx="2" type="title"/>
          </p:nvPr>
        </p:nvSpPr>
        <p:spPr>
          <a:xfrm>
            <a:off x="3258450" y="982722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1" name="Google Shape;301;p127"/>
          <p:cNvSpPr txBox="1"/>
          <p:nvPr>
            <p:ph idx="3" type="title"/>
          </p:nvPr>
        </p:nvSpPr>
        <p:spPr>
          <a:xfrm>
            <a:off x="3258650" y="2722747"/>
            <a:ext cx="26271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2" name="Google Shape;302;p127"/>
          <p:cNvSpPr txBox="1"/>
          <p:nvPr>
            <p:ph idx="1" type="subTitle"/>
          </p:nvPr>
        </p:nvSpPr>
        <p:spPr>
          <a:xfrm>
            <a:off x="3177750" y="1874725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3" name="Google Shape;303;p127"/>
          <p:cNvSpPr txBox="1"/>
          <p:nvPr>
            <p:ph idx="4" type="subTitle"/>
          </p:nvPr>
        </p:nvSpPr>
        <p:spPr>
          <a:xfrm>
            <a:off x="3177750" y="3640274"/>
            <a:ext cx="2788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8"/>
          <p:cNvSpPr txBox="1"/>
          <p:nvPr>
            <p:ph type="ctrTitle"/>
          </p:nvPr>
        </p:nvSpPr>
        <p:spPr>
          <a:xfrm flipH="1">
            <a:off x="810975" y="712525"/>
            <a:ext cx="27585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6" name="Google Shape;306;p128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/>
          <p:nvPr>
            <p:ph type="ctrTitle"/>
          </p:nvPr>
        </p:nvSpPr>
        <p:spPr>
          <a:xfrm flipH="1">
            <a:off x="663000" y="1123325"/>
            <a:ext cx="28884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09" name="Google Shape;309;p129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4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0"/>
          <p:cNvSpPr txBox="1"/>
          <p:nvPr>
            <p:ph type="ctrTitle"/>
          </p:nvPr>
        </p:nvSpPr>
        <p:spPr>
          <a:xfrm flipH="1">
            <a:off x="1967550" y="2095375"/>
            <a:ext cx="52089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12" name="Google Shape;312;p130"/>
          <p:cNvSpPr/>
          <p:nvPr/>
        </p:nvSpPr>
        <p:spPr>
          <a:xfrm>
            <a:off x="-42750" y="-38100"/>
            <a:ext cx="9229500" cy="5219700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1"/>
          <p:cNvSpPr/>
          <p:nvPr/>
        </p:nvSpPr>
        <p:spPr>
          <a:xfrm>
            <a:off x="833063" y="-24840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31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6" name="Google Shape;316;p131"/>
          <p:cNvSpPr txBox="1"/>
          <p:nvPr>
            <p:ph idx="2" type="title"/>
          </p:nvPr>
        </p:nvSpPr>
        <p:spPr>
          <a:xfrm>
            <a:off x="4571050" y="10180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131"/>
          <p:cNvSpPr txBox="1"/>
          <p:nvPr>
            <p:ph idx="1" type="subTitle"/>
          </p:nvPr>
        </p:nvSpPr>
        <p:spPr>
          <a:xfrm>
            <a:off x="4571050" y="13757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8" name="Google Shape;318;p131"/>
          <p:cNvSpPr txBox="1"/>
          <p:nvPr>
            <p:ph idx="3" type="title"/>
          </p:nvPr>
        </p:nvSpPr>
        <p:spPr>
          <a:xfrm>
            <a:off x="4571050" y="21594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9" name="Google Shape;319;p131"/>
          <p:cNvSpPr txBox="1"/>
          <p:nvPr>
            <p:ph idx="4" type="subTitle"/>
          </p:nvPr>
        </p:nvSpPr>
        <p:spPr>
          <a:xfrm>
            <a:off x="4571050" y="2497124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0" name="Google Shape;320;p131"/>
          <p:cNvSpPr txBox="1"/>
          <p:nvPr>
            <p:ph idx="5" type="title"/>
          </p:nvPr>
        </p:nvSpPr>
        <p:spPr>
          <a:xfrm>
            <a:off x="4571050" y="326070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1" name="Google Shape;321;p131"/>
          <p:cNvSpPr txBox="1"/>
          <p:nvPr>
            <p:ph idx="6" type="subTitle"/>
          </p:nvPr>
        </p:nvSpPr>
        <p:spPr>
          <a:xfrm>
            <a:off x="4571050" y="361845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/>
          <p:nvPr>
            <p:ph type="title"/>
          </p:nvPr>
        </p:nvSpPr>
        <p:spPr>
          <a:xfrm>
            <a:off x="1065800" y="3327429"/>
            <a:ext cx="2773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01"/>
          <p:cNvSpPr txBox="1"/>
          <p:nvPr>
            <p:ph idx="1" type="subTitle"/>
          </p:nvPr>
        </p:nvSpPr>
        <p:spPr>
          <a:xfrm>
            <a:off x="928700" y="1673257"/>
            <a:ext cx="29109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2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2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132"/>
          <p:cNvSpPr txBox="1"/>
          <p:nvPr>
            <p:ph idx="2" type="title"/>
          </p:nvPr>
        </p:nvSpPr>
        <p:spPr>
          <a:xfrm>
            <a:off x="1618625" y="671350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6" name="Google Shape;326;p132"/>
          <p:cNvSpPr txBox="1"/>
          <p:nvPr>
            <p:ph idx="1" type="subTitle"/>
          </p:nvPr>
        </p:nvSpPr>
        <p:spPr>
          <a:xfrm>
            <a:off x="161862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7" name="Google Shape;327;p132"/>
          <p:cNvSpPr txBox="1"/>
          <p:nvPr>
            <p:ph idx="3" type="title"/>
          </p:nvPr>
        </p:nvSpPr>
        <p:spPr>
          <a:xfrm>
            <a:off x="4861375" y="691425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8" name="Google Shape;328;p132"/>
          <p:cNvSpPr txBox="1"/>
          <p:nvPr>
            <p:ph idx="4" type="subTitle"/>
          </p:nvPr>
        </p:nvSpPr>
        <p:spPr>
          <a:xfrm>
            <a:off x="4861375" y="1029099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9" name="Google Shape;329;p132"/>
          <p:cNvSpPr txBox="1"/>
          <p:nvPr>
            <p:ph idx="5" type="title"/>
          </p:nvPr>
        </p:nvSpPr>
        <p:spPr>
          <a:xfrm>
            <a:off x="161862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0" name="Google Shape;330;p132"/>
          <p:cNvSpPr txBox="1"/>
          <p:nvPr>
            <p:ph idx="6" type="subTitle"/>
          </p:nvPr>
        </p:nvSpPr>
        <p:spPr>
          <a:xfrm>
            <a:off x="161862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1" name="Google Shape;331;p132"/>
          <p:cNvSpPr txBox="1"/>
          <p:nvPr>
            <p:ph idx="7" type="title"/>
          </p:nvPr>
        </p:nvSpPr>
        <p:spPr>
          <a:xfrm>
            <a:off x="4861375" y="3682451"/>
            <a:ext cx="2594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2" name="Google Shape;332;p132"/>
          <p:cNvSpPr txBox="1"/>
          <p:nvPr>
            <p:ph idx="8" type="subTitle"/>
          </p:nvPr>
        </p:nvSpPr>
        <p:spPr>
          <a:xfrm>
            <a:off x="4861375" y="4040200"/>
            <a:ext cx="2594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3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3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3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133"/>
          <p:cNvSpPr txBox="1"/>
          <p:nvPr>
            <p:ph idx="2" type="title"/>
          </p:nvPr>
        </p:nvSpPr>
        <p:spPr>
          <a:xfrm>
            <a:off x="1574525" y="9304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8" name="Google Shape;338;p133"/>
          <p:cNvSpPr txBox="1"/>
          <p:nvPr>
            <p:ph idx="1" type="subTitle"/>
          </p:nvPr>
        </p:nvSpPr>
        <p:spPr>
          <a:xfrm>
            <a:off x="1574525" y="12881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133"/>
          <p:cNvSpPr txBox="1"/>
          <p:nvPr>
            <p:ph idx="3" type="title"/>
          </p:nvPr>
        </p:nvSpPr>
        <p:spPr>
          <a:xfrm>
            <a:off x="3794950" y="2139387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133"/>
          <p:cNvSpPr txBox="1"/>
          <p:nvPr>
            <p:ph idx="4" type="subTitle"/>
          </p:nvPr>
        </p:nvSpPr>
        <p:spPr>
          <a:xfrm>
            <a:off x="3798850" y="2497263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1" name="Google Shape;341;p133"/>
          <p:cNvSpPr txBox="1"/>
          <p:nvPr>
            <p:ph idx="5" type="title"/>
          </p:nvPr>
        </p:nvSpPr>
        <p:spPr>
          <a:xfrm>
            <a:off x="5886425" y="3353825"/>
            <a:ext cx="940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2" name="Google Shape;342;p133"/>
          <p:cNvSpPr txBox="1"/>
          <p:nvPr>
            <p:ph idx="6" type="subTitle"/>
          </p:nvPr>
        </p:nvSpPr>
        <p:spPr>
          <a:xfrm>
            <a:off x="5886425" y="3711575"/>
            <a:ext cx="23418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3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6" name="Google Shape;346;p134"/>
          <p:cNvSpPr txBox="1"/>
          <p:nvPr>
            <p:ph idx="1" type="body"/>
          </p:nvPr>
        </p:nvSpPr>
        <p:spPr>
          <a:xfrm>
            <a:off x="4154625" y="1724850"/>
            <a:ext cx="3336900" cy="16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8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5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5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0" name="Google Shape;350;p135"/>
          <p:cNvSpPr txBox="1"/>
          <p:nvPr>
            <p:ph idx="1" type="body"/>
          </p:nvPr>
        </p:nvSpPr>
        <p:spPr>
          <a:xfrm>
            <a:off x="711725" y="3696825"/>
            <a:ext cx="7414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29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6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6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4" name="Google Shape;354;p136"/>
          <p:cNvSpPr txBox="1"/>
          <p:nvPr>
            <p:ph idx="1" type="body"/>
          </p:nvPr>
        </p:nvSpPr>
        <p:spPr>
          <a:xfrm>
            <a:off x="854675" y="1817975"/>
            <a:ext cx="30675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●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oboto"/>
              <a:buChar char="○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Roboto"/>
              <a:buChar char="■"/>
              <a:def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0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7"/>
          <p:cNvSpPr/>
          <p:nvPr/>
        </p:nvSpPr>
        <p:spPr>
          <a:xfrm>
            <a:off x="425113" y="27528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7"/>
          <p:cNvSpPr txBox="1"/>
          <p:nvPr>
            <p:ph idx="1" type="subTitle"/>
          </p:nvPr>
        </p:nvSpPr>
        <p:spPr>
          <a:xfrm>
            <a:off x="1779033" y="3660351"/>
            <a:ext cx="2595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Bree Serif"/>
              <a:buNone/>
              <a:defRPr sz="4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358" name="Google Shape;358;p137"/>
          <p:cNvSpPr txBox="1"/>
          <p:nvPr/>
        </p:nvSpPr>
        <p:spPr>
          <a:xfrm>
            <a:off x="4772734" y="3660351"/>
            <a:ext cx="2718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9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37"/>
          <p:cNvSpPr txBox="1"/>
          <p:nvPr>
            <p:ph type="title"/>
          </p:nvPr>
        </p:nvSpPr>
        <p:spPr>
          <a:xfrm>
            <a:off x="3212700" y="2176598"/>
            <a:ext cx="2718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8"/>
          <p:cNvSpPr/>
          <p:nvPr/>
        </p:nvSpPr>
        <p:spPr>
          <a:xfrm>
            <a:off x="-3532850" y="9289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38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138"/>
          <p:cNvSpPr txBox="1"/>
          <p:nvPr>
            <p:ph idx="1" type="body"/>
          </p:nvPr>
        </p:nvSpPr>
        <p:spPr>
          <a:xfrm>
            <a:off x="1228275" y="1169250"/>
            <a:ext cx="2975700" cy="3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4" name="Google Shape;364;p138"/>
          <p:cNvSpPr txBox="1"/>
          <p:nvPr>
            <p:ph idx="2" type="body"/>
          </p:nvPr>
        </p:nvSpPr>
        <p:spPr>
          <a:xfrm>
            <a:off x="4360050" y="1104000"/>
            <a:ext cx="3758100" cy="3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oboto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Roboto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0" name="Google Shape;370;p1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1" name="Google Shape;371;p1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1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1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1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1"/>
          <p:cNvSpPr txBox="1"/>
          <p:nvPr>
            <p:ph type="title"/>
          </p:nvPr>
        </p:nvSpPr>
        <p:spPr>
          <a:xfrm>
            <a:off x="794850" y="2011550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0" name="Google Shape;40;p111"/>
          <p:cNvSpPr txBox="1"/>
          <p:nvPr>
            <p:ph idx="1" type="subTitle"/>
          </p:nvPr>
        </p:nvSpPr>
        <p:spPr>
          <a:xfrm>
            <a:off x="1917500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11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111"/>
          <p:cNvSpPr txBox="1"/>
          <p:nvPr>
            <p:ph idx="3" type="title"/>
          </p:nvPr>
        </p:nvSpPr>
        <p:spPr>
          <a:xfrm>
            <a:off x="4654438" y="1969175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" name="Google Shape;43;p111"/>
          <p:cNvSpPr txBox="1"/>
          <p:nvPr>
            <p:ph idx="4" type="subTitle"/>
          </p:nvPr>
        </p:nvSpPr>
        <p:spPr>
          <a:xfrm>
            <a:off x="5777087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11"/>
          <p:cNvSpPr txBox="1"/>
          <p:nvPr>
            <p:ph idx="5" type="title"/>
          </p:nvPr>
        </p:nvSpPr>
        <p:spPr>
          <a:xfrm>
            <a:off x="794850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11"/>
          <p:cNvSpPr txBox="1"/>
          <p:nvPr>
            <p:ph idx="6" type="subTitle"/>
          </p:nvPr>
        </p:nvSpPr>
        <p:spPr>
          <a:xfrm>
            <a:off x="1917500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11"/>
          <p:cNvSpPr txBox="1"/>
          <p:nvPr>
            <p:ph idx="7" type="title"/>
          </p:nvPr>
        </p:nvSpPr>
        <p:spPr>
          <a:xfrm>
            <a:off x="4654438" y="3591988"/>
            <a:ext cx="8913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11"/>
          <p:cNvSpPr txBox="1"/>
          <p:nvPr>
            <p:ph idx="8" type="subTitle"/>
          </p:nvPr>
        </p:nvSpPr>
        <p:spPr>
          <a:xfrm>
            <a:off x="57770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2"/>
          <p:cNvSpPr txBox="1"/>
          <p:nvPr>
            <p:ph type="title"/>
          </p:nvPr>
        </p:nvSpPr>
        <p:spPr>
          <a:xfrm>
            <a:off x="1649984" y="1905550"/>
            <a:ext cx="2687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Roboto"/>
              <a:buNone/>
              <a:def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102"/>
          <p:cNvSpPr txBox="1"/>
          <p:nvPr>
            <p:ph idx="1" type="subTitle"/>
          </p:nvPr>
        </p:nvSpPr>
        <p:spPr>
          <a:xfrm>
            <a:off x="1649975" y="1166100"/>
            <a:ext cx="5844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ree Serif"/>
              <a:buNone/>
              <a:defRPr sz="1800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1" name="Google Shape;51;p102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4"/>
          <p:cNvSpPr/>
          <p:nvPr/>
        </p:nvSpPr>
        <p:spPr>
          <a:xfrm>
            <a:off x="3430800" y="123680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4"/>
          <p:cNvSpPr txBox="1"/>
          <p:nvPr>
            <p:ph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94"/>
          <p:cNvSpPr txBox="1"/>
          <p:nvPr>
            <p:ph idx="1" type="body"/>
          </p:nvPr>
        </p:nvSpPr>
        <p:spPr>
          <a:xfrm>
            <a:off x="711725" y="856200"/>
            <a:ext cx="74379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IG_NUMBER_1_2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6"/>
          <p:cNvSpPr txBox="1"/>
          <p:nvPr>
            <p:ph type="title"/>
          </p:nvPr>
        </p:nvSpPr>
        <p:spPr>
          <a:xfrm>
            <a:off x="10159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96"/>
          <p:cNvSpPr txBox="1"/>
          <p:nvPr>
            <p:ph idx="2" type="title"/>
          </p:nvPr>
        </p:nvSpPr>
        <p:spPr>
          <a:xfrm>
            <a:off x="18776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96"/>
          <p:cNvSpPr txBox="1"/>
          <p:nvPr>
            <p:ph idx="1" type="subTitle"/>
          </p:nvPr>
        </p:nvSpPr>
        <p:spPr>
          <a:xfrm>
            <a:off x="1877675" y="2187268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" name="Google Shape;60;p96"/>
          <p:cNvSpPr txBox="1"/>
          <p:nvPr>
            <p:ph idx="3" type="title"/>
          </p:nvPr>
        </p:nvSpPr>
        <p:spPr>
          <a:xfrm>
            <a:off x="4465325" y="202907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96"/>
          <p:cNvSpPr txBox="1"/>
          <p:nvPr>
            <p:ph idx="4" type="title"/>
          </p:nvPr>
        </p:nvSpPr>
        <p:spPr>
          <a:xfrm>
            <a:off x="5354275" y="1923325"/>
            <a:ext cx="2773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96"/>
          <p:cNvSpPr txBox="1"/>
          <p:nvPr>
            <p:ph idx="5" type="subTitle"/>
          </p:nvPr>
        </p:nvSpPr>
        <p:spPr>
          <a:xfrm>
            <a:off x="5354275" y="2166450"/>
            <a:ext cx="25275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96"/>
          <p:cNvSpPr txBox="1"/>
          <p:nvPr>
            <p:ph idx="6" type="title"/>
          </p:nvPr>
        </p:nvSpPr>
        <p:spPr>
          <a:xfrm>
            <a:off x="10159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96"/>
          <p:cNvSpPr txBox="1"/>
          <p:nvPr>
            <p:ph idx="7" type="title"/>
          </p:nvPr>
        </p:nvSpPr>
        <p:spPr>
          <a:xfrm>
            <a:off x="18461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6"/>
          <p:cNvSpPr txBox="1"/>
          <p:nvPr>
            <p:ph idx="8" type="subTitle"/>
          </p:nvPr>
        </p:nvSpPr>
        <p:spPr>
          <a:xfrm>
            <a:off x="18461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6" name="Google Shape;66;p96"/>
          <p:cNvSpPr txBox="1"/>
          <p:nvPr>
            <p:ph idx="9" type="title"/>
          </p:nvPr>
        </p:nvSpPr>
        <p:spPr>
          <a:xfrm>
            <a:off x="4465325" y="3048625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96"/>
          <p:cNvSpPr txBox="1"/>
          <p:nvPr>
            <p:ph idx="13" type="title"/>
          </p:nvPr>
        </p:nvSpPr>
        <p:spPr>
          <a:xfrm>
            <a:off x="5354275" y="2922094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6"/>
          <p:cNvSpPr txBox="1"/>
          <p:nvPr>
            <p:ph idx="14" type="subTitle"/>
          </p:nvPr>
        </p:nvSpPr>
        <p:spPr>
          <a:xfrm>
            <a:off x="5354275" y="3192657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96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96"/>
          <p:cNvSpPr/>
          <p:nvPr/>
        </p:nvSpPr>
        <p:spPr>
          <a:xfrm>
            <a:off x="300450" y="1071525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6"/>
          <p:cNvSpPr txBox="1"/>
          <p:nvPr>
            <p:ph idx="16" type="title"/>
          </p:nvPr>
        </p:nvSpPr>
        <p:spPr>
          <a:xfrm>
            <a:off x="10159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96"/>
          <p:cNvSpPr txBox="1"/>
          <p:nvPr>
            <p:ph idx="17" type="title"/>
          </p:nvPr>
        </p:nvSpPr>
        <p:spPr>
          <a:xfrm>
            <a:off x="18461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96"/>
          <p:cNvSpPr txBox="1"/>
          <p:nvPr>
            <p:ph idx="18" type="subTitle"/>
          </p:nvPr>
        </p:nvSpPr>
        <p:spPr>
          <a:xfrm>
            <a:off x="18461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96"/>
          <p:cNvSpPr txBox="1"/>
          <p:nvPr>
            <p:ph idx="19" type="title"/>
          </p:nvPr>
        </p:nvSpPr>
        <p:spPr>
          <a:xfrm>
            <a:off x="4465325" y="4058200"/>
            <a:ext cx="984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96"/>
          <p:cNvSpPr txBox="1"/>
          <p:nvPr>
            <p:ph idx="20" type="title"/>
          </p:nvPr>
        </p:nvSpPr>
        <p:spPr>
          <a:xfrm>
            <a:off x="5354275" y="3931669"/>
            <a:ext cx="2773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96"/>
          <p:cNvSpPr txBox="1"/>
          <p:nvPr>
            <p:ph idx="21" type="subTitle"/>
          </p:nvPr>
        </p:nvSpPr>
        <p:spPr>
          <a:xfrm>
            <a:off x="5354275" y="4202232"/>
            <a:ext cx="2527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BIG_NUMBER_1_2_1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7"/>
          <p:cNvSpPr/>
          <p:nvPr/>
        </p:nvSpPr>
        <p:spPr>
          <a:xfrm>
            <a:off x="4442425" y="-55312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7"/>
          <p:cNvSpPr/>
          <p:nvPr/>
        </p:nvSpPr>
        <p:spPr>
          <a:xfrm>
            <a:off x="-6649400" y="123650"/>
            <a:ext cx="8543100" cy="8543100"/>
          </a:xfrm>
          <a:prstGeom prst="diamond">
            <a:avLst/>
          </a:prstGeom>
          <a:solidFill>
            <a:srgbClr val="CFE2F3">
              <a:alpha val="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7"/>
          <p:cNvSpPr txBox="1"/>
          <p:nvPr>
            <p:ph type="title"/>
          </p:nvPr>
        </p:nvSpPr>
        <p:spPr>
          <a:xfrm>
            <a:off x="5945538" y="105957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97"/>
          <p:cNvSpPr txBox="1"/>
          <p:nvPr>
            <p:ph idx="2" type="title"/>
          </p:nvPr>
        </p:nvSpPr>
        <p:spPr>
          <a:xfrm>
            <a:off x="3062125" y="1007452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7"/>
          <p:cNvSpPr txBox="1"/>
          <p:nvPr>
            <p:ph idx="1" type="subTitle"/>
          </p:nvPr>
        </p:nvSpPr>
        <p:spPr>
          <a:xfrm>
            <a:off x="2517025" y="1213250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97"/>
          <p:cNvSpPr txBox="1"/>
          <p:nvPr>
            <p:ph idx="3" type="title"/>
          </p:nvPr>
        </p:nvSpPr>
        <p:spPr>
          <a:xfrm>
            <a:off x="5945550" y="2371200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97"/>
          <p:cNvSpPr txBox="1"/>
          <p:nvPr>
            <p:ph idx="4" type="title"/>
          </p:nvPr>
        </p:nvSpPr>
        <p:spPr>
          <a:xfrm>
            <a:off x="3062125" y="3635075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97"/>
          <p:cNvSpPr txBox="1"/>
          <p:nvPr>
            <p:ph idx="5" type="subTitle"/>
          </p:nvPr>
        </p:nvSpPr>
        <p:spPr>
          <a:xfrm>
            <a:off x="2517025" y="3840925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97"/>
          <p:cNvSpPr txBox="1"/>
          <p:nvPr>
            <p:ph idx="6" type="title"/>
          </p:nvPr>
        </p:nvSpPr>
        <p:spPr>
          <a:xfrm>
            <a:off x="5945550" y="3682825"/>
            <a:ext cx="6015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97"/>
          <p:cNvSpPr txBox="1"/>
          <p:nvPr>
            <p:ph idx="7" type="title"/>
          </p:nvPr>
        </p:nvSpPr>
        <p:spPr>
          <a:xfrm>
            <a:off x="3062125" y="2321264"/>
            <a:ext cx="2773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7"/>
          <p:cNvSpPr txBox="1"/>
          <p:nvPr>
            <p:ph idx="8" type="subTitle"/>
          </p:nvPr>
        </p:nvSpPr>
        <p:spPr>
          <a:xfrm>
            <a:off x="2517025" y="2527088"/>
            <a:ext cx="33189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97"/>
          <p:cNvSpPr txBox="1"/>
          <p:nvPr>
            <p:ph idx="9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ree Serif"/>
              <a:buNone/>
              <a:defRPr b="0" i="0" sz="2800" u="none" cap="none" strike="noStrike">
                <a:solidFill>
                  <a:schemeClr val="accen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b3QXNdNSy_vnqS-08YdWvKspej6-ul7_/view?usp=drive_link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"/>
          <p:cNvSpPr txBox="1"/>
          <p:nvPr>
            <p:ph type="ctrTitle"/>
          </p:nvPr>
        </p:nvSpPr>
        <p:spPr>
          <a:xfrm>
            <a:off x="2367249" y="1239125"/>
            <a:ext cx="4658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Vocational Insight</a:t>
            </a:r>
            <a:endParaRPr/>
          </a:p>
        </p:txBody>
      </p:sp>
      <p:sp>
        <p:nvSpPr>
          <p:cNvPr id="381" name="Google Shape;381;p1"/>
          <p:cNvSpPr txBox="1"/>
          <p:nvPr>
            <p:ph idx="1" type="subTitle"/>
          </p:nvPr>
        </p:nvSpPr>
        <p:spPr>
          <a:xfrm>
            <a:off x="2399500" y="1758700"/>
            <a:ext cx="45936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chemeClr val="lt1"/>
                </a:solidFill>
              </a:rPr>
              <a:t>Descubre tu vocación, construye tu futuro</a:t>
            </a:r>
            <a:endParaRPr sz="1300"/>
          </a:p>
        </p:txBody>
      </p:sp>
      <p:pic>
        <p:nvPicPr>
          <p:cNvPr id="382" name="Google Shape;38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037" y="1086725"/>
            <a:ext cx="995125" cy="8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/>
          <p:nvPr/>
        </p:nvSpPr>
        <p:spPr>
          <a:xfrm>
            <a:off x="4571300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4571313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4769788" y="11704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/>
          <p:nvPr/>
        </p:nvSpPr>
        <p:spPr>
          <a:xfrm>
            <a:off x="711725" y="31058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711725" y="1507725"/>
            <a:ext cx="3587400" cy="1058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910200" y="118313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910200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 txBox="1"/>
          <p:nvPr>
            <p:ph idx="1" type="subTitle"/>
          </p:nvPr>
        </p:nvSpPr>
        <p:spPr>
          <a:xfrm>
            <a:off x="1776375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 Test Vocacional Personalizado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57" name="Google Shape;457;p19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Funcionalidades Principales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8" name="Google Shape;458;p19"/>
          <p:cNvCxnSpPr/>
          <p:nvPr/>
        </p:nvCxnSpPr>
        <p:spPr>
          <a:xfrm flipH="1">
            <a:off x="8544375" y="2371725"/>
            <a:ext cx="18600" cy="278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19"/>
          <p:cNvSpPr txBox="1"/>
          <p:nvPr>
            <p:ph idx="4" type="subTitle"/>
          </p:nvPr>
        </p:nvSpPr>
        <p:spPr>
          <a:xfrm>
            <a:off x="5549712" y="1640625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Recomendaciones </a:t>
            </a:r>
            <a:r>
              <a:rPr b="1" lang="en" sz="1500">
                <a:latin typeface="Bree Serif"/>
                <a:ea typeface="Bree Serif"/>
                <a:cs typeface="Bree Serif"/>
                <a:sym typeface="Bree Serif"/>
              </a:rPr>
              <a:t>de 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0" name="Google Shape;460;p19"/>
          <p:cNvSpPr/>
          <p:nvPr/>
        </p:nvSpPr>
        <p:spPr>
          <a:xfrm>
            <a:off x="4769775" y="2768580"/>
            <a:ext cx="660600" cy="660600"/>
          </a:xfrm>
          <a:prstGeom prst="rect">
            <a:avLst/>
          </a:prstGeom>
          <a:solidFill>
            <a:srgbClr val="2C3E50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9"/>
          <p:cNvSpPr txBox="1"/>
          <p:nvPr>
            <p:ph idx="6" type="subTitle"/>
          </p:nvPr>
        </p:nvSpPr>
        <p:spPr>
          <a:xfrm>
            <a:off x="1841300" y="3238725"/>
            <a:ext cx="2000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Boletín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informativo y Noticias educativas 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2" name="Google Shape;462;p19"/>
          <p:cNvSpPr txBox="1"/>
          <p:nvPr>
            <p:ph idx="8" type="subTitle"/>
          </p:nvPr>
        </p:nvSpPr>
        <p:spPr>
          <a:xfrm>
            <a:off x="5624687" y="3242250"/>
            <a:ext cx="2217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Análisis Comparativo</a:t>
            </a: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 de Carreras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63" name="Google Shape;4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800" y="2812825"/>
            <a:ext cx="660600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2586" y="1214738"/>
            <a:ext cx="575025" cy="57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600" y="1227388"/>
            <a:ext cx="613800" cy="572076"/>
          </a:xfrm>
          <a:prstGeom prst="rect">
            <a:avLst/>
          </a:prstGeom>
          <a:solidFill>
            <a:srgbClr val="2C3E50"/>
          </a:solidFill>
          <a:ln>
            <a:noFill/>
          </a:ln>
        </p:spPr>
      </p:pic>
      <p:sp>
        <p:nvSpPr>
          <p:cNvPr id="466" name="Google Shape;466;p19"/>
          <p:cNvSpPr txBox="1"/>
          <p:nvPr>
            <p:ph type="title"/>
          </p:nvPr>
        </p:nvSpPr>
        <p:spPr>
          <a:xfrm>
            <a:off x="2529425" y="312300"/>
            <a:ext cx="35031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Funcionalidades Principales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67" name="Google Shape;467;p19"/>
          <p:cNvSpPr/>
          <p:nvPr/>
        </p:nvSpPr>
        <p:spPr>
          <a:xfrm>
            <a:off x="1026275" y="2904438"/>
            <a:ext cx="427800" cy="4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68" name="Google Shape;46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375" y="2789975"/>
            <a:ext cx="575025" cy="6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1954a7e70a_0_41"/>
          <p:cNvSpPr txBox="1"/>
          <p:nvPr>
            <p:ph type="title"/>
          </p:nvPr>
        </p:nvSpPr>
        <p:spPr>
          <a:xfrm>
            <a:off x="2399925" y="143175"/>
            <a:ext cx="3346500" cy="699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Modelo relacional 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Vocational_Insight_ Platform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74" name="Google Shape;474;g31954a7e70a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750" y="972925"/>
            <a:ext cx="4380745" cy="39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a133b2184_0_0"/>
          <p:cNvSpPr txBox="1"/>
          <p:nvPr>
            <p:ph type="title"/>
          </p:nvPr>
        </p:nvSpPr>
        <p:spPr>
          <a:xfrm>
            <a:off x="3134325" y="1657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Arquitectura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80" name="Google Shape;480;g31a133b218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75" y="786700"/>
            <a:ext cx="4888779" cy="41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a133b2184_0_6"/>
          <p:cNvSpPr txBox="1"/>
          <p:nvPr>
            <p:ph type="title"/>
          </p:nvPr>
        </p:nvSpPr>
        <p:spPr>
          <a:xfrm>
            <a:off x="5465200" y="1106525"/>
            <a:ext cx="3124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Algoritmo de asociación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86" name="Google Shape;486;g31a133b2184_0_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725" y="152400"/>
            <a:ext cx="3457250" cy="49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b261d8327_0_3"/>
          <p:cNvSpPr txBox="1"/>
          <p:nvPr>
            <p:ph type="title"/>
          </p:nvPr>
        </p:nvSpPr>
        <p:spPr>
          <a:xfrm>
            <a:off x="2592050" y="340350"/>
            <a:ext cx="3124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Automatizaciones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492" name="Google Shape;492;g31b261d832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2050"/>
            <a:ext cx="8839200" cy="162166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g31b261d8327_0_3"/>
          <p:cNvSpPr txBox="1"/>
          <p:nvPr/>
        </p:nvSpPr>
        <p:spPr>
          <a:xfrm>
            <a:off x="416875" y="3098500"/>
            <a:ext cx="56280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Laborum Scrapper areas : Cron 0 22 1 * *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Laborum Subareas job : Cron 0 22 1 * *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News Scrapper Job:  Cron 00 13 * * 1,4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Vacancies Scrapper Job:  Cron 00 13 * * 1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Job_matriculados: Cron 0 22 30 4,9.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Bree Serif"/>
                <a:ea typeface="Bree Serif"/>
                <a:cs typeface="Bree Serif"/>
                <a:sym typeface="Bree Serif"/>
              </a:rPr>
              <a:t>Job_titulados: Cron 0 22 31 12 *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94" name="Google Shape;494;g31b261d8327_0_3"/>
          <p:cNvSpPr txBox="1"/>
          <p:nvPr/>
        </p:nvSpPr>
        <p:spPr>
          <a:xfrm>
            <a:off x="4219200" y="3149250"/>
            <a:ext cx="5335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22.00 primer día del mes</a:t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Lunes y jueves de cada semana a las 13:00.</a:t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Lunes a las 13:00</a:t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Último</a:t>
            </a: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 día del mes de Abril y de Septiembre a las 22.00.</a:t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Cada 31 de diciembre a las 22.00 horas.</a:t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"/>
          <p:cNvSpPr txBox="1"/>
          <p:nvPr>
            <p:ph idx="1" type="subTitle"/>
          </p:nvPr>
        </p:nvSpPr>
        <p:spPr>
          <a:xfrm>
            <a:off x="1164650" y="1106550"/>
            <a:ext cx="65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¡Haz que cada paso </a:t>
            </a:r>
            <a:r>
              <a:rPr lang="en">
                <a:solidFill>
                  <a:schemeClr val="lt1"/>
                </a:solidFill>
              </a:rPr>
              <a:t>cuente</a:t>
            </a:r>
            <a:r>
              <a:rPr lang="en">
                <a:solidFill>
                  <a:schemeClr val="lt1"/>
                </a:solidFill>
              </a:rPr>
              <a:t> y encuentra la carrera que te impulse a alcanzar tu máximo potencial y éxito!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00" name="Google Shape;500;p10"/>
          <p:cNvGrpSpPr/>
          <p:nvPr/>
        </p:nvGrpSpPr>
        <p:grpSpPr>
          <a:xfrm>
            <a:off x="712216" y="2725125"/>
            <a:ext cx="7719554" cy="1825876"/>
            <a:chOff x="712216" y="2725125"/>
            <a:chExt cx="7719554" cy="1825876"/>
          </a:xfrm>
        </p:grpSpPr>
        <p:pic>
          <p:nvPicPr>
            <p:cNvPr id="501" name="Google Shape;501;p10"/>
            <p:cNvPicPr preferRelativeResize="0"/>
            <p:nvPr/>
          </p:nvPicPr>
          <p:blipFill rotWithShape="1">
            <a:blip r:embed="rId3">
              <a:alphaModFix/>
            </a:blip>
            <a:srcRect b="19545" l="0" r="0" t="12634"/>
            <a:stretch/>
          </p:blipFill>
          <p:spPr>
            <a:xfrm>
              <a:off x="712216" y="2725125"/>
              <a:ext cx="7718744" cy="1825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10"/>
            <p:cNvSpPr/>
            <p:nvPr/>
          </p:nvSpPr>
          <p:spPr>
            <a:xfrm>
              <a:off x="712770" y="2725154"/>
              <a:ext cx="7719000" cy="1825800"/>
            </a:xfrm>
            <a:prstGeom prst="rect">
              <a:avLst/>
            </a:prstGeom>
            <a:solidFill>
              <a:schemeClr val="accent4">
                <a:alpha val="3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10"/>
          <p:cNvSpPr txBox="1"/>
          <p:nvPr>
            <p:ph type="title"/>
          </p:nvPr>
        </p:nvSpPr>
        <p:spPr>
          <a:xfrm>
            <a:off x="3134325" y="3181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Bree Serif"/>
                <a:ea typeface="Bree Serif"/>
                <a:cs typeface="Bree Serif"/>
                <a:sym typeface="Bree Serif"/>
              </a:rPr>
              <a:t>Conclusión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954a7e70a_0_57"/>
          <p:cNvSpPr txBox="1"/>
          <p:nvPr>
            <p:ph type="title"/>
          </p:nvPr>
        </p:nvSpPr>
        <p:spPr>
          <a:xfrm>
            <a:off x="2620225" y="165700"/>
            <a:ext cx="3124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Obstáculos</a:t>
            </a: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del proyecto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09" name="Google Shape;509;g31954a7e70a_0_57"/>
          <p:cNvSpPr txBox="1"/>
          <p:nvPr/>
        </p:nvSpPr>
        <p:spPr>
          <a:xfrm>
            <a:off x="430825" y="731775"/>
            <a:ext cx="84675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Sprint 1: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Automatización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Uso de una máquina virtual local para scraping y evitar costos.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en" sz="11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Vacantes laborales:</a:t>
            </a:r>
            <a:r>
              <a:rPr lang="en" sz="11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 Automatización con la API de Google Custom Search.</a:t>
            </a:r>
            <a:endParaRPr sz="11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Asociación de subáreas: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Creación de una tabla de mapeo entre subáreas y carreras.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ee Serif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Integración con la API: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Dificultades en la interpretación de los endpoints para realizar solicitudes adecuadas desde el frontend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Sprint 2: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Algoritmo de asociación: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Desarrollo y optimización modular para vincular respuestas del test con carreras de forma precisa.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en" sz="11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Coherencia en recomendaciones:</a:t>
            </a:r>
            <a:r>
              <a:rPr lang="en" sz="11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 Ajuste del modelo con variables adicionales y ponderación.</a:t>
            </a:r>
            <a:endParaRPr sz="11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ee Serif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Validación de formularios: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Desafíos al implementar validaciones dinámicas de entradas de usuarios para respuestas de la encuesta.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Sprint 3: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en" sz="11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Reportes de datos:</a:t>
            </a:r>
            <a:r>
              <a:rPr lang="en" sz="1100">
                <a:solidFill>
                  <a:srgbClr val="FF0000"/>
                </a:solidFill>
                <a:latin typeface="Bree Serif"/>
                <a:ea typeface="Bree Serif"/>
                <a:cs typeface="Bree Serif"/>
                <a:sym typeface="Bree Serif"/>
              </a:rPr>
              <a:t> Diseño de gráficos interactivos exportables.</a:t>
            </a:r>
            <a:endParaRPr sz="1100">
              <a:solidFill>
                <a:srgbClr val="FF0000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Integración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Consolidación de datos salariales y de empleabilidad.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Despliegue del simulador: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Uso de ngrok para acceso remoto desde local.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ree Serif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Optimización de rendimiento: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Reducir tiempos de carga mediante la división de código y optimización de imágenes en la interfaz.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f63ca500a3_0_37"/>
          <p:cNvCxnSpPr/>
          <p:nvPr/>
        </p:nvCxnSpPr>
        <p:spPr>
          <a:xfrm flipH="1">
            <a:off x="8544750" y="1275250"/>
            <a:ext cx="12000" cy="39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8" name="Google Shape;388;g2f63ca500a3_0_37"/>
          <p:cNvSpPr txBox="1"/>
          <p:nvPr>
            <p:ph idx="15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Integrantes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g2f63ca500a3_0_37"/>
          <p:cNvSpPr txBox="1"/>
          <p:nvPr>
            <p:ph idx="4294967295" type="body"/>
          </p:nvPr>
        </p:nvSpPr>
        <p:spPr>
          <a:xfrm>
            <a:off x="2387700" y="155825"/>
            <a:ext cx="3869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Bree Serif"/>
                <a:ea typeface="Bree Serif"/>
                <a:cs typeface="Bree Serif"/>
                <a:sym typeface="Bree Serif"/>
              </a:rPr>
              <a:t>Nuestro equipo</a:t>
            </a:r>
            <a:endParaRPr sz="30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0" name="Google Shape;390;g2f63ca500a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799" y="1587723"/>
            <a:ext cx="2142400" cy="222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f63ca500a3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0800" y="1509800"/>
            <a:ext cx="1939024" cy="237854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f63ca500a3_0_37"/>
          <p:cNvSpPr txBox="1"/>
          <p:nvPr/>
        </p:nvSpPr>
        <p:spPr>
          <a:xfrm>
            <a:off x="551571" y="3910697"/>
            <a:ext cx="218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Kristel Mercurino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3" name="Google Shape;393;g2f63ca500a3_0_37"/>
          <p:cNvSpPr txBox="1"/>
          <p:nvPr/>
        </p:nvSpPr>
        <p:spPr>
          <a:xfrm>
            <a:off x="5723776" y="3850850"/>
            <a:ext cx="20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Luciano Elgueda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</a:t>
            </a:r>
            <a:r>
              <a:rPr lang="en" sz="9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- Diseño UX/UI</a:t>
            </a:r>
            <a:endParaRPr sz="9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94" name="Google Shape;394;g2f63ca500a3_0_37"/>
          <p:cNvSpPr txBox="1"/>
          <p:nvPr/>
        </p:nvSpPr>
        <p:spPr>
          <a:xfrm>
            <a:off x="3063407" y="3910704"/>
            <a:ext cx="24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Daniel Canales</a:t>
            </a:r>
            <a:endParaRPr b="0" i="0" sz="15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Full Stack Developer - Diseño </a:t>
            </a:r>
            <a:r>
              <a:rPr lang="en" sz="9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UX/UI</a:t>
            </a:r>
            <a:endParaRPr b="0" i="0" sz="900" u="none" cap="none" strike="noStrike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395" name="Google Shape;395;g2f63ca500a3_0_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3550" y="1549251"/>
            <a:ext cx="2062325" cy="22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2f63ca500a3_0_37"/>
          <p:cNvSpPr txBox="1"/>
          <p:nvPr/>
        </p:nvSpPr>
        <p:spPr>
          <a:xfrm>
            <a:off x="305300" y="4187111"/>
            <a:ext cx="287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Scrum Master, Data Engineer,</a:t>
            </a:r>
            <a:r>
              <a:rPr lang="en" sz="9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Backend Developer</a:t>
            </a:r>
            <a:endParaRPr sz="9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"/>
          <p:cNvSpPr txBox="1"/>
          <p:nvPr>
            <p:ph type="title"/>
          </p:nvPr>
        </p:nvSpPr>
        <p:spPr>
          <a:xfrm>
            <a:off x="5018275" y="965025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6"/>
          <p:cNvSpPr txBox="1"/>
          <p:nvPr>
            <p:ph idx="1" type="subTitle"/>
          </p:nvPr>
        </p:nvSpPr>
        <p:spPr>
          <a:xfrm>
            <a:off x="4367925" y="1937425"/>
            <a:ext cx="38136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En Chile, muchos estudiantes tienen dificultades para escoger una carrera debido a la ausencia de orientación individualizada y la falta de información actualizada sobre las tendencias del mercado laboral.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Contexto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4" name="Google Shape;404;p6"/>
          <p:cNvCxnSpPr/>
          <p:nvPr/>
        </p:nvCxnSpPr>
        <p:spPr>
          <a:xfrm flipH="1">
            <a:off x="8544650" y="1113375"/>
            <a:ext cx="17400" cy="4095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5" name="Google Shape;4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1425"/>
            <a:ext cx="3813749" cy="38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667ebf7a0_0_51"/>
          <p:cNvSpPr txBox="1"/>
          <p:nvPr>
            <p:ph type="title"/>
          </p:nvPr>
        </p:nvSpPr>
        <p:spPr>
          <a:xfrm>
            <a:off x="5096850" y="71975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g2f667ebf7a0_0_51"/>
          <p:cNvSpPr txBox="1"/>
          <p:nvPr>
            <p:ph idx="1" type="subTitle"/>
          </p:nvPr>
        </p:nvSpPr>
        <p:spPr>
          <a:xfrm>
            <a:off x="4259550" y="1554925"/>
            <a:ext cx="3864300" cy="1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Llegado el momento de decidir sobre nuestro futuro laboral nos enfrentamos a: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Falta de orientación vocacional personalizada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Acceso limitado a información confiable.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Bree Serif"/>
                <a:ea typeface="Bree Serif"/>
                <a:cs typeface="Bree Serif"/>
                <a:sym typeface="Bree Serif"/>
              </a:rPr>
              <a:t>Ausencia de un enfoque integral.</a:t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12" name="Google Shape;412;g2f667ebf7a0_0_51"/>
          <p:cNvSpPr txBox="1"/>
          <p:nvPr>
            <p:ph idx="2" type="ctrTitle"/>
          </p:nvPr>
        </p:nvSpPr>
        <p:spPr>
          <a:xfrm rot="-5400000">
            <a:off x="6374850" y="2460750"/>
            <a:ext cx="43341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Problemática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3" name="Google Shape;413;g2f667ebf7a0_0_51"/>
          <p:cNvCxnSpPr/>
          <p:nvPr/>
        </p:nvCxnSpPr>
        <p:spPr>
          <a:xfrm flipH="1">
            <a:off x="8544475" y="1447800"/>
            <a:ext cx="20400" cy="376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4" name="Google Shape;414;g2f667ebf7a0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00" y="883775"/>
            <a:ext cx="3785999" cy="296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"/>
          <p:cNvSpPr txBox="1"/>
          <p:nvPr>
            <p:ph idx="1" type="subTitle"/>
          </p:nvPr>
        </p:nvSpPr>
        <p:spPr>
          <a:xfrm>
            <a:off x="396525" y="1825675"/>
            <a:ext cx="40887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Vocational Insight es una plataforma interactiva que ofrece: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Un test vocational personalizado.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Recomendaciones de carreras.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Una herramienta para comparar carreras.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Exportación de</a:t>
            </a:r>
            <a:r>
              <a:rPr lang="en" sz="1500">
                <a:solidFill>
                  <a:schemeClr val="lt1"/>
                </a:solidFill>
              </a:rPr>
              <a:t> informes.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Boletín informativo semanal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Noticias de educación superior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420" name="Google Shape;4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675" y="413325"/>
            <a:ext cx="3078800" cy="4400875"/>
          </a:xfrm>
          <a:prstGeom prst="rect">
            <a:avLst/>
          </a:prstGeom>
          <a:solidFill>
            <a:schemeClr val="accent4">
              <a:alpha val="12549"/>
            </a:schemeClr>
          </a:solidFill>
          <a:ln>
            <a:noFill/>
          </a:ln>
        </p:spPr>
      </p:pic>
      <p:sp>
        <p:nvSpPr>
          <p:cNvPr id="421" name="Google Shape;421;p9"/>
          <p:cNvSpPr txBox="1"/>
          <p:nvPr>
            <p:ph type="title"/>
          </p:nvPr>
        </p:nvSpPr>
        <p:spPr>
          <a:xfrm>
            <a:off x="1036000" y="5946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Solución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8b4b9dcad_0_0"/>
          <p:cNvSpPr txBox="1"/>
          <p:nvPr>
            <p:ph type="title"/>
          </p:nvPr>
        </p:nvSpPr>
        <p:spPr>
          <a:xfrm>
            <a:off x="2677125" y="241900"/>
            <a:ext cx="33219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Objetivos del proyecto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27" name="Google Shape;427;g318b4b9dcad_0_0"/>
          <p:cNvSpPr txBox="1"/>
          <p:nvPr/>
        </p:nvSpPr>
        <p:spPr>
          <a:xfrm>
            <a:off x="654775" y="1053750"/>
            <a:ext cx="82815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Resumen para la PPT</a:t>
            </a:r>
            <a:endParaRPr b="1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Objetivo General: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Crear una plataforma digital que oriente a estudiantes chilenos en decisiones académicas y profesionales.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Objetivos Específicos:</a:t>
            </a:r>
            <a:endParaRPr b="1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Test Vocacional Interactivo: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Perfiles personalizados según intereses y habilidades.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Recomendaciones de Carreras: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Basadas en datos clave como vacantes, salarios y tasas de titulación.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Comparador de Carreras: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Análisis detallado de opciones académicas.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Exportación de Informes: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Descarga de resúmenes personalizados en PDF.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Boletín Informativo: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Actualizaciones sobre financiamiento y consejos profesionales.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Noticias de Educación Superior: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Contenido semanal para estudiantes.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Sistema de Feedback:</a:t>
            </a: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Sugerencias y calificaciones para mejorar la plataforma.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1954a7e70a_0_0"/>
          <p:cNvSpPr txBox="1"/>
          <p:nvPr>
            <p:ph type="title"/>
          </p:nvPr>
        </p:nvSpPr>
        <p:spPr>
          <a:xfrm>
            <a:off x="3439125" y="165700"/>
            <a:ext cx="23052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Metodología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33" name="Google Shape;433;g31954a7e70a_0_0"/>
          <p:cNvSpPr txBox="1"/>
          <p:nvPr/>
        </p:nvSpPr>
        <p:spPr>
          <a:xfrm>
            <a:off x="437025" y="1019725"/>
            <a:ext cx="8309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Elegimos la metodología Scrum, basada en principios ágiles.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Razón de Uso:</a:t>
            </a:r>
            <a:endParaRPr b="1"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Desarrollo iterativo y colaborativo.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Flexibilidad para ajustes según las necesidades de usuarios y stakeholders.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Priorización efectiva de tareas mediante el backlog del producto.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Mejora de entregas parciales y recepción de feedback constante.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Ventajas:</a:t>
            </a:r>
            <a:endParaRPr b="1"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Adaptación rápida a cambios en los requisitos.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Mejora continua del equipo y del producto en cada sprint.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ree Serif"/>
              <a:buChar char="●"/>
            </a:pPr>
            <a:r>
              <a:rPr lang="en" sz="15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Aseguró que cada fase del proyecto cumpliera con los objetivos establecidos.</a:t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g31b3a0bf964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E50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954a7e70a_0_15"/>
          <p:cNvSpPr txBox="1"/>
          <p:nvPr>
            <p:ph type="title"/>
          </p:nvPr>
        </p:nvSpPr>
        <p:spPr>
          <a:xfrm>
            <a:off x="2753325" y="165700"/>
            <a:ext cx="3321900" cy="51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Alcance y limitaciones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444" name="Google Shape;444;g31954a7e70a_0_15"/>
          <p:cNvSpPr txBox="1"/>
          <p:nvPr/>
        </p:nvSpPr>
        <p:spPr>
          <a:xfrm>
            <a:off x="416900" y="779800"/>
            <a:ext cx="82815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Alcance del Proyecto Vocational Insight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Recomendaciones Personalizadas: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Generación de sugerencias de carreras basadas en un test vocacional que integra datos de salarios promedio vacantes laborales.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Automatización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Extracción automatizada de datos de carreras, matriculados y titulados desde fuentes confiables.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Funcionalidades Clave: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Gestión de cuentas de usuario, sección de noticias, boletín informativo, visualización de resultados, historial de recomendaciones en el perfil del usuario  y exportación de recomendaciones en PDF.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Visualización de Datos: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Comparación gráfica de carreras según  un análisis de datos avanzado mostrado en dashboard.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Limitaciones</a:t>
            </a:r>
            <a:endParaRPr b="1"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Limitación de créditos de GCP para almacenamiento y procesamiento de los datos.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Versión gratuita de Looker Studio para análisis de datos.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Limitación de recursos de la BD. 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Límite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de peticiones gratuitas en API 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públicas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como Google News ,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Programmable</a:t>
            </a: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 Google Search Engine, y Twilio Sendgrid.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Tiempo de entrenamiento del algoritmo de asociación.</a:t>
            </a:r>
            <a:endParaRPr sz="11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iversity Introduc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BF4D"/>
      </a:accent1>
      <a:accent2>
        <a:srgbClr val="F4E4B5"/>
      </a:accent2>
      <a:accent3>
        <a:srgbClr val="FAFCFE"/>
      </a:accent3>
      <a:accent4>
        <a:srgbClr val="073763"/>
      </a:accent4>
      <a:accent5>
        <a:srgbClr val="EFD67E"/>
      </a:accent5>
      <a:accent6>
        <a:srgbClr val="0E2A4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