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q5QuqxJ8VcZYciD1jSjth4KJ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BreeSerif-regular.fntdata"/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954a7e7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1954a7e7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954a7e7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1954a7e7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954a7e7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31954a7e7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954a7e7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31954a7e7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954a7e7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1954a7e7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954a7e7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1954a7e7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ca5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f63ca5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cc3c21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fcc3c21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667ebf7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f667ebf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8b4b9d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18b4b9d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954a7e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31954a7e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667ebf7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f667ebf7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/>
          <p:nvPr/>
        </p:nvSpPr>
        <p:spPr>
          <a:xfrm>
            <a:off x="-75150" y="-73950"/>
            <a:ext cx="9294300" cy="5291400"/>
          </a:xfrm>
          <a:prstGeom prst="rect">
            <a:avLst/>
          </a:prstGeom>
          <a:solidFill>
            <a:schemeClr val="accent4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3"/>
          <p:cNvSpPr/>
          <p:nvPr/>
        </p:nvSpPr>
        <p:spPr>
          <a:xfrm>
            <a:off x="1119725" y="-892500"/>
            <a:ext cx="6928500" cy="69285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3"/>
          <p:cNvSpPr txBox="1"/>
          <p:nvPr>
            <p:ph type="ctrTitle"/>
          </p:nvPr>
        </p:nvSpPr>
        <p:spPr>
          <a:xfrm>
            <a:off x="1943850" y="1477650"/>
            <a:ext cx="5256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1" type="subTitle"/>
          </p:nvPr>
        </p:nvSpPr>
        <p:spPr>
          <a:xfrm>
            <a:off x="1904239" y="2428950"/>
            <a:ext cx="533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BIG_NUMBER_1_1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9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9"/>
          <p:cNvSpPr txBox="1"/>
          <p:nvPr>
            <p:ph type="title"/>
          </p:nvPr>
        </p:nvSpPr>
        <p:spPr>
          <a:xfrm>
            <a:off x="1049200" y="1958475"/>
            <a:ext cx="165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99"/>
          <p:cNvSpPr txBox="1"/>
          <p:nvPr>
            <p:ph idx="1" type="subTitle"/>
          </p:nvPr>
        </p:nvSpPr>
        <p:spPr>
          <a:xfrm>
            <a:off x="1049200" y="2392425"/>
            <a:ext cx="35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IG_NUMBER_1_1_1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0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0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0"/>
          <p:cNvSpPr txBox="1"/>
          <p:nvPr>
            <p:ph type="title"/>
          </p:nvPr>
        </p:nvSpPr>
        <p:spPr>
          <a:xfrm>
            <a:off x="2596050" y="1848925"/>
            <a:ext cx="395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00"/>
          <p:cNvSpPr txBox="1"/>
          <p:nvPr>
            <p:ph idx="1" type="subTitle"/>
          </p:nvPr>
        </p:nvSpPr>
        <p:spPr>
          <a:xfrm>
            <a:off x="2810550" y="2392425"/>
            <a:ext cx="3522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0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3"/>
          <p:cNvSpPr txBox="1"/>
          <p:nvPr>
            <p:ph type="title"/>
          </p:nvPr>
        </p:nvSpPr>
        <p:spPr>
          <a:xfrm>
            <a:off x="5622459" y="366390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03"/>
          <p:cNvSpPr txBox="1"/>
          <p:nvPr>
            <p:ph idx="1" type="subTitle"/>
          </p:nvPr>
        </p:nvSpPr>
        <p:spPr>
          <a:xfrm>
            <a:off x="5549025" y="2018775"/>
            <a:ext cx="276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4" name="Google Shape;104;p103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4"/>
          <p:cNvSpPr/>
          <p:nvPr/>
        </p:nvSpPr>
        <p:spPr>
          <a:xfrm>
            <a:off x="3919575" y="-14321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4"/>
          <p:cNvSpPr txBox="1"/>
          <p:nvPr>
            <p:ph type="title"/>
          </p:nvPr>
        </p:nvSpPr>
        <p:spPr>
          <a:xfrm>
            <a:off x="6262700" y="2498375"/>
            <a:ext cx="217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8" name="Google Shape;108;p104"/>
          <p:cNvSpPr txBox="1"/>
          <p:nvPr>
            <p:ph idx="1" type="subTitle"/>
          </p:nvPr>
        </p:nvSpPr>
        <p:spPr>
          <a:xfrm>
            <a:off x="6262700" y="3103858"/>
            <a:ext cx="2072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9" name="Google Shape;109;p104"/>
          <p:cNvSpPr txBox="1"/>
          <p:nvPr>
            <p:ph idx="2" type="title"/>
          </p:nvPr>
        </p:nvSpPr>
        <p:spPr>
          <a:xfrm>
            <a:off x="6348735" y="1682425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5"/>
          <p:cNvSpPr txBox="1"/>
          <p:nvPr>
            <p:ph type="title"/>
          </p:nvPr>
        </p:nvSpPr>
        <p:spPr>
          <a:xfrm>
            <a:off x="711725" y="274277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4" name="Google Shape;114;p105"/>
          <p:cNvSpPr txBox="1"/>
          <p:nvPr>
            <p:ph idx="1" type="subTitle"/>
          </p:nvPr>
        </p:nvSpPr>
        <p:spPr>
          <a:xfrm>
            <a:off x="711725" y="304465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5" name="Google Shape;115;p105"/>
          <p:cNvSpPr txBox="1"/>
          <p:nvPr>
            <p:ph idx="2" type="title"/>
          </p:nvPr>
        </p:nvSpPr>
        <p:spPr>
          <a:xfrm>
            <a:off x="800950" y="18715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6"/>
          <p:cNvSpPr txBox="1"/>
          <p:nvPr>
            <p:ph type="title"/>
          </p:nvPr>
        </p:nvSpPr>
        <p:spPr>
          <a:xfrm>
            <a:off x="2985150" y="396022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9" name="Google Shape;119;p106"/>
          <p:cNvSpPr txBox="1"/>
          <p:nvPr>
            <p:ph idx="1" type="subTitle"/>
          </p:nvPr>
        </p:nvSpPr>
        <p:spPr>
          <a:xfrm>
            <a:off x="3074250" y="426210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20" name="Google Shape;120;p106"/>
          <p:cNvSpPr txBox="1"/>
          <p:nvPr>
            <p:ph idx="2" type="title"/>
          </p:nvPr>
        </p:nvSpPr>
        <p:spPr>
          <a:xfrm>
            <a:off x="3889800" y="29794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7"/>
          <p:cNvSpPr/>
          <p:nvPr/>
        </p:nvSpPr>
        <p:spPr>
          <a:xfrm>
            <a:off x="3303750" y="-13950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7"/>
          <p:cNvSpPr txBox="1"/>
          <p:nvPr>
            <p:ph type="title"/>
          </p:nvPr>
        </p:nvSpPr>
        <p:spPr>
          <a:xfrm>
            <a:off x="9975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07"/>
          <p:cNvSpPr txBox="1"/>
          <p:nvPr>
            <p:ph idx="1" type="subTitle"/>
          </p:nvPr>
        </p:nvSpPr>
        <p:spPr>
          <a:xfrm>
            <a:off x="9500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10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107"/>
          <p:cNvSpPr txBox="1"/>
          <p:nvPr>
            <p:ph idx="3" type="title"/>
          </p:nvPr>
        </p:nvSpPr>
        <p:spPr>
          <a:xfrm>
            <a:off x="330376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107"/>
          <p:cNvSpPr txBox="1"/>
          <p:nvPr>
            <p:ph idx="4" type="subTitle"/>
          </p:nvPr>
        </p:nvSpPr>
        <p:spPr>
          <a:xfrm>
            <a:off x="325632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107"/>
          <p:cNvSpPr txBox="1"/>
          <p:nvPr>
            <p:ph idx="5" type="title"/>
          </p:nvPr>
        </p:nvSpPr>
        <p:spPr>
          <a:xfrm>
            <a:off x="56100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107"/>
          <p:cNvSpPr txBox="1"/>
          <p:nvPr>
            <p:ph idx="6" type="subTitle"/>
          </p:nvPr>
        </p:nvSpPr>
        <p:spPr>
          <a:xfrm>
            <a:off x="55625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8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08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9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09"/>
          <p:cNvSpPr/>
          <p:nvPr/>
        </p:nvSpPr>
        <p:spPr>
          <a:xfrm>
            <a:off x="-1829687" y="16297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0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0"/>
          <p:cNvSpPr txBox="1"/>
          <p:nvPr>
            <p:ph type="title"/>
          </p:nvPr>
        </p:nvSpPr>
        <p:spPr>
          <a:xfrm>
            <a:off x="1193239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110"/>
          <p:cNvSpPr txBox="1"/>
          <p:nvPr>
            <p:ph idx="1" type="subTitle"/>
          </p:nvPr>
        </p:nvSpPr>
        <p:spPr>
          <a:xfrm>
            <a:off x="1152650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1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110"/>
          <p:cNvSpPr txBox="1"/>
          <p:nvPr>
            <p:ph idx="3" type="title"/>
          </p:nvPr>
        </p:nvSpPr>
        <p:spPr>
          <a:xfrm>
            <a:off x="3471391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10"/>
          <p:cNvSpPr txBox="1"/>
          <p:nvPr>
            <p:ph idx="4" type="subTitle"/>
          </p:nvPr>
        </p:nvSpPr>
        <p:spPr>
          <a:xfrm>
            <a:off x="3430802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10"/>
          <p:cNvSpPr txBox="1"/>
          <p:nvPr>
            <p:ph idx="5" type="title"/>
          </p:nvPr>
        </p:nvSpPr>
        <p:spPr>
          <a:xfrm>
            <a:off x="5749543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10"/>
          <p:cNvSpPr txBox="1"/>
          <p:nvPr>
            <p:ph idx="6" type="subTitle"/>
          </p:nvPr>
        </p:nvSpPr>
        <p:spPr>
          <a:xfrm>
            <a:off x="5708953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5"/>
          <p:cNvSpPr/>
          <p:nvPr/>
        </p:nvSpPr>
        <p:spPr>
          <a:xfrm>
            <a:off x="-1751250" y="-892500"/>
            <a:ext cx="6928500" cy="69285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5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95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5"/>
          <p:cNvSpPr txBox="1"/>
          <p:nvPr>
            <p:ph idx="1" type="subTitle"/>
          </p:nvPr>
        </p:nvSpPr>
        <p:spPr>
          <a:xfrm>
            <a:off x="13751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95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95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5" type="subTitle"/>
          </p:nvPr>
        </p:nvSpPr>
        <p:spPr>
          <a:xfrm>
            <a:off x="46316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95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95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95"/>
          <p:cNvSpPr txBox="1"/>
          <p:nvPr>
            <p:ph idx="8" type="subTitle"/>
          </p:nvPr>
        </p:nvSpPr>
        <p:spPr>
          <a:xfrm>
            <a:off x="13751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95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95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14" type="subTitle"/>
          </p:nvPr>
        </p:nvSpPr>
        <p:spPr>
          <a:xfrm>
            <a:off x="46316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3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 txBox="1"/>
          <p:nvPr>
            <p:ph type="title"/>
          </p:nvPr>
        </p:nvSpPr>
        <p:spPr>
          <a:xfrm>
            <a:off x="2440300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112"/>
          <p:cNvSpPr txBox="1"/>
          <p:nvPr>
            <p:ph idx="1" type="subTitle"/>
          </p:nvPr>
        </p:nvSpPr>
        <p:spPr>
          <a:xfrm>
            <a:off x="1777457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1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112"/>
          <p:cNvSpPr txBox="1"/>
          <p:nvPr>
            <p:ph idx="3" type="title"/>
          </p:nvPr>
        </p:nvSpPr>
        <p:spPr>
          <a:xfrm>
            <a:off x="5812374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12"/>
          <p:cNvSpPr txBox="1"/>
          <p:nvPr>
            <p:ph idx="4" type="subTitle"/>
          </p:nvPr>
        </p:nvSpPr>
        <p:spPr>
          <a:xfrm>
            <a:off x="5149543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12"/>
          <p:cNvSpPr txBox="1"/>
          <p:nvPr>
            <p:ph idx="5" type="title"/>
          </p:nvPr>
        </p:nvSpPr>
        <p:spPr>
          <a:xfrm>
            <a:off x="2440300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12"/>
          <p:cNvSpPr txBox="1"/>
          <p:nvPr>
            <p:ph idx="6" type="subTitle"/>
          </p:nvPr>
        </p:nvSpPr>
        <p:spPr>
          <a:xfrm>
            <a:off x="1777457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12"/>
          <p:cNvSpPr txBox="1"/>
          <p:nvPr>
            <p:ph idx="7" type="title"/>
          </p:nvPr>
        </p:nvSpPr>
        <p:spPr>
          <a:xfrm>
            <a:off x="5812372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12"/>
          <p:cNvSpPr txBox="1"/>
          <p:nvPr>
            <p:ph idx="8" type="subTitle"/>
          </p:nvPr>
        </p:nvSpPr>
        <p:spPr>
          <a:xfrm>
            <a:off x="5149543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3"/>
          <p:cNvSpPr/>
          <p:nvPr/>
        </p:nvSpPr>
        <p:spPr>
          <a:xfrm>
            <a:off x="-4283225" y="4580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3"/>
          <p:cNvSpPr/>
          <p:nvPr/>
        </p:nvSpPr>
        <p:spPr>
          <a:xfrm>
            <a:off x="1100875" y="432900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3"/>
          <p:cNvSpPr/>
          <p:nvPr/>
        </p:nvSpPr>
        <p:spPr>
          <a:xfrm>
            <a:off x="5405275" y="432913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3"/>
          <p:cNvSpPr/>
          <p:nvPr/>
        </p:nvSpPr>
        <p:spPr>
          <a:xfrm>
            <a:off x="2661925" y="1065178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3"/>
          <p:cNvSpPr/>
          <p:nvPr/>
        </p:nvSpPr>
        <p:spPr>
          <a:xfrm>
            <a:off x="3587500" y="3141086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14"/>
          <p:cNvSpPr/>
          <p:nvPr/>
        </p:nvSpPr>
        <p:spPr>
          <a:xfrm>
            <a:off x="841663" y="-7000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1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6"/>
          <p:cNvSpPr txBox="1"/>
          <p:nvPr>
            <p:ph type="title"/>
          </p:nvPr>
        </p:nvSpPr>
        <p:spPr>
          <a:xfrm>
            <a:off x="1184189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16"/>
          <p:cNvSpPr txBox="1"/>
          <p:nvPr>
            <p:ph idx="1" type="subTitle"/>
          </p:nvPr>
        </p:nvSpPr>
        <p:spPr>
          <a:xfrm>
            <a:off x="1143600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1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16"/>
          <p:cNvSpPr txBox="1"/>
          <p:nvPr>
            <p:ph idx="3" type="title"/>
          </p:nvPr>
        </p:nvSpPr>
        <p:spPr>
          <a:xfrm>
            <a:off x="3462341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116"/>
          <p:cNvSpPr txBox="1"/>
          <p:nvPr>
            <p:ph idx="4" type="subTitle"/>
          </p:nvPr>
        </p:nvSpPr>
        <p:spPr>
          <a:xfrm>
            <a:off x="3421752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116"/>
          <p:cNvSpPr txBox="1"/>
          <p:nvPr>
            <p:ph idx="5" type="title"/>
          </p:nvPr>
        </p:nvSpPr>
        <p:spPr>
          <a:xfrm>
            <a:off x="5740493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116"/>
          <p:cNvSpPr txBox="1"/>
          <p:nvPr>
            <p:ph idx="6" type="subTitle"/>
          </p:nvPr>
        </p:nvSpPr>
        <p:spPr>
          <a:xfrm>
            <a:off x="5699903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116"/>
          <p:cNvSpPr txBox="1"/>
          <p:nvPr>
            <p:ph idx="7" type="title"/>
          </p:nvPr>
        </p:nvSpPr>
        <p:spPr>
          <a:xfrm>
            <a:off x="1184189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6"/>
          <p:cNvSpPr txBox="1"/>
          <p:nvPr>
            <p:ph idx="8" type="subTitle"/>
          </p:nvPr>
        </p:nvSpPr>
        <p:spPr>
          <a:xfrm>
            <a:off x="1143600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6"/>
          <p:cNvSpPr txBox="1"/>
          <p:nvPr>
            <p:ph idx="9" type="title"/>
          </p:nvPr>
        </p:nvSpPr>
        <p:spPr>
          <a:xfrm>
            <a:off x="3462341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16"/>
          <p:cNvSpPr txBox="1"/>
          <p:nvPr>
            <p:ph idx="13" type="subTitle"/>
          </p:nvPr>
        </p:nvSpPr>
        <p:spPr>
          <a:xfrm>
            <a:off x="3421752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16"/>
          <p:cNvSpPr txBox="1"/>
          <p:nvPr>
            <p:ph idx="14" type="title"/>
          </p:nvPr>
        </p:nvSpPr>
        <p:spPr>
          <a:xfrm>
            <a:off x="5740493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15" type="subTitle"/>
          </p:nvPr>
        </p:nvSpPr>
        <p:spPr>
          <a:xfrm>
            <a:off x="5699903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7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7"/>
          <p:cNvSpPr txBox="1"/>
          <p:nvPr>
            <p:ph type="title"/>
          </p:nvPr>
        </p:nvSpPr>
        <p:spPr>
          <a:xfrm>
            <a:off x="17594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117"/>
          <p:cNvSpPr txBox="1"/>
          <p:nvPr>
            <p:ph idx="1" type="subTitle"/>
          </p:nvPr>
        </p:nvSpPr>
        <p:spPr>
          <a:xfrm>
            <a:off x="16784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117"/>
          <p:cNvSpPr txBox="1"/>
          <p:nvPr>
            <p:ph idx="3" type="title"/>
          </p:nvPr>
        </p:nvSpPr>
        <p:spPr>
          <a:xfrm>
            <a:off x="58239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17"/>
          <p:cNvSpPr txBox="1"/>
          <p:nvPr>
            <p:ph idx="4" type="subTitle"/>
          </p:nvPr>
        </p:nvSpPr>
        <p:spPr>
          <a:xfrm>
            <a:off x="58239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17"/>
          <p:cNvSpPr txBox="1"/>
          <p:nvPr>
            <p:ph idx="5" type="title"/>
          </p:nvPr>
        </p:nvSpPr>
        <p:spPr>
          <a:xfrm>
            <a:off x="58239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17"/>
          <p:cNvSpPr txBox="1"/>
          <p:nvPr>
            <p:ph idx="6" type="subTitle"/>
          </p:nvPr>
        </p:nvSpPr>
        <p:spPr>
          <a:xfrm>
            <a:off x="58239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117"/>
          <p:cNvSpPr txBox="1"/>
          <p:nvPr>
            <p:ph idx="7" type="title"/>
          </p:nvPr>
        </p:nvSpPr>
        <p:spPr>
          <a:xfrm>
            <a:off x="17594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17"/>
          <p:cNvSpPr txBox="1"/>
          <p:nvPr>
            <p:ph idx="8" type="subTitle"/>
          </p:nvPr>
        </p:nvSpPr>
        <p:spPr>
          <a:xfrm>
            <a:off x="16784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17"/>
          <p:cNvSpPr txBox="1"/>
          <p:nvPr>
            <p:ph idx="9" type="title"/>
          </p:nvPr>
        </p:nvSpPr>
        <p:spPr>
          <a:xfrm>
            <a:off x="17594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17"/>
          <p:cNvSpPr txBox="1"/>
          <p:nvPr>
            <p:ph idx="13" type="subTitle"/>
          </p:nvPr>
        </p:nvSpPr>
        <p:spPr>
          <a:xfrm>
            <a:off x="16784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17"/>
          <p:cNvSpPr txBox="1"/>
          <p:nvPr>
            <p:ph idx="14" type="title"/>
          </p:nvPr>
        </p:nvSpPr>
        <p:spPr>
          <a:xfrm>
            <a:off x="58239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17"/>
          <p:cNvSpPr txBox="1"/>
          <p:nvPr>
            <p:ph idx="15" type="subTitle"/>
          </p:nvPr>
        </p:nvSpPr>
        <p:spPr>
          <a:xfrm>
            <a:off x="58239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8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8"/>
          <p:cNvSpPr txBox="1"/>
          <p:nvPr>
            <p:ph type="title"/>
          </p:nvPr>
        </p:nvSpPr>
        <p:spPr>
          <a:xfrm>
            <a:off x="3771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18"/>
          <p:cNvSpPr txBox="1"/>
          <p:nvPr>
            <p:ph idx="1" type="subTitle"/>
          </p:nvPr>
        </p:nvSpPr>
        <p:spPr>
          <a:xfrm>
            <a:off x="3730950" y="2115837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1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18"/>
          <p:cNvSpPr txBox="1"/>
          <p:nvPr>
            <p:ph idx="3" type="title"/>
          </p:nvPr>
        </p:nvSpPr>
        <p:spPr>
          <a:xfrm>
            <a:off x="5029100" y="3467113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18"/>
          <p:cNvSpPr txBox="1"/>
          <p:nvPr>
            <p:ph idx="4" type="subTitle"/>
          </p:nvPr>
        </p:nvSpPr>
        <p:spPr>
          <a:xfrm>
            <a:off x="4988600" y="3901062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18"/>
          <p:cNvSpPr txBox="1"/>
          <p:nvPr>
            <p:ph idx="5" type="title"/>
          </p:nvPr>
        </p:nvSpPr>
        <p:spPr>
          <a:xfrm>
            <a:off x="17189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18"/>
          <p:cNvSpPr txBox="1"/>
          <p:nvPr>
            <p:ph idx="6" type="subTitle"/>
          </p:nvPr>
        </p:nvSpPr>
        <p:spPr>
          <a:xfrm>
            <a:off x="16784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118"/>
          <p:cNvSpPr txBox="1"/>
          <p:nvPr>
            <p:ph idx="7" type="title"/>
          </p:nvPr>
        </p:nvSpPr>
        <p:spPr>
          <a:xfrm>
            <a:off x="2554300" y="3467101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118"/>
          <p:cNvSpPr txBox="1"/>
          <p:nvPr>
            <p:ph idx="8" type="subTitle"/>
          </p:nvPr>
        </p:nvSpPr>
        <p:spPr>
          <a:xfrm>
            <a:off x="2513800" y="390104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118"/>
          <p:cNvSpPr txBox="1"/>
          <p:nvPr>
            <p:ph idx="9" type="title"/>
          </p:nvPr>
        </p:nvSpPr>
        <p:spPr>
          <a:xfrm>
            <a:off x="5864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18"/>
          <p:cNvSpPr txBox="1"/>
          <p:nvPr>
            <p:ph idx="13" type="subTitle"/>
          </p:nvPr>
        </p:nvSpPr>
        <p:spPr>
          <a:xfrm>
            <a:off x="58239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9"/>
          <p:cNvSpPr/>
          <p:nvPr/>
        </p:nvSpPr>
        <p:spPr>
          <a:xfrm>
            <a:off x="4841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9"/>
          <p:cNvSpPr/>
          <p:nvPr/>
        </p:nvSpPr>
        <p:spPr>
          <a:xfrm>
            <a:off x="1386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9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9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9"/>
          <p:cNvSpPr/>
          <p:nvPr/>
        </p:nvSpPr>
        <p:spPr>
          <a:xfrm>
            <a:off x="5585350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9"/>
          <p:cNvSpPr txBox="1"/>
          <p:nvPr>
            <p:ph type="title"/>
          </p:nvPr>
        </p:nvSpPr>
        <p:spPr>
          <a:xfrm>
            <a:off x="1349149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19"/>
          <p:cNvSpPr txBox="1"/>
          <p:nvPr>
            <p:ph idx="1" type="subTitle"/>
          </p:nvPr>
        </p:nvSpPr>
        <p:spPr>
          <a:xfrm>
            <a:off x="1029638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19"/>
          <p:cNvSpPr txBox="1"/>
          <p:nvPr>
            <p:ph idx="3" type="title"/>
          </p:nvPr>
        </p:nvSpPr>
        <p:spPr>
          <a:xfrm>
            <a:off x="4804152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19"/>
          <p:cNvSpPr txBox="1"/>
          <p:nvPr>
            <p:ph idx="4" type="subTitle"/>
          </p:nvPr>
        </p:nvSpPr>
        <p:spPr>
          <a:xfrm>
            <a:off x="4484662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0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0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0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0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0"/>
          <p:cNvSpPr txBox="1"/>
          <p:nvPr>
            <p:ph type="title"/>
          </p:nvPr>
        </p:nvSpPr>
        <p:spPr>
          <a:xfrm>
            <a:off x="2252288" y="1877600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120"/>
          <p:cNvSpPr txBox="1"/>
          <p:nvPr>
            <p:ph idx="1" type="subTitle"/>
          </p:nvPr>
        </p:nvSpPr>
        <p:spPr>
          <a:xfrm>
            <a:off x="3380588" y="1243650"/>
            <a:ext cx="3277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2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120"/>
          <p:cNvSpPr txBox="1"/>
          <p:nvPr>
            <p:ph idx="3" type="title"/>
          </p:nvPr>
        </p:nvSpPr>
        <p:spPr>
          <a:xfrm>
            <a:off x="5714250" y="3611925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120"/>
          <p:cNvSpPr txBox="1"/>
          <p:nvPr>
            <p:ph idx="4" type="subTitle"/>
          </p:nvPr>
        </p:nvSpPr>
        <p:spPr>
          <a:xfrm>
            <a:off x="2301450" y="3016200"/>
            <a:ext cx="3412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1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1"/>
          <p:cNvSpPr txBox="1"/>
          <p:nvPr>
            <p:ph type="title"/>
          </p:nvPr>
        </p:nvSpPr>
        <p:spPr>
          <a:xfrm>
            <a:off x="1809000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121"/>
          <p:cNvSpPr txBox="1"/>
          <p:nvPr>
            <p:ph idx="1" type="subTitle"/>
          </p:nvPr>
        </p:nvSpPr>
        <p:spPr>
          <a:xfrm>
            <a:off x="852088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2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121"/>
          <p:cNvSpPr txBox="1"/>
          <p:nvPr>
            <p:ph idx="3" type="title"/>
          </p:nvPr>
        </p:nvSpPr>
        <p:spPr>
          <a:xfrm>
            <a:off x="4794825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121"/>
          <p:cNvSpPr txBox="1"/>
          <p:nvPr>
            <p:ph idx="4" type="subTitle"/>
          </p:nvPr>
        </p:nvSpPr>
        <p:spPr>
          <a:xfrm>
            <a:off x="4794811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8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8"/>
          <p:cNvSpPr txBox="1"/>
          <p:nvPr>
            <p:ph type="title"/>
          </p:nvPr>
        </p:nvSpPr>
        <p:spPr>
          <a:xfrm>
            <a:off x="4638800" y="195847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98"/>
          <p:cNvSpPr txBox="1"/>
          <p:nvPr>
            <p:ph idx="1" type="subTitle"/>
          </p:nvPr>
        </p:nvSpPr>
        <p:spPr>
          <a:xfrm>
            <a:off x="4638800" y="2392413"/>
            <a:ext cx="291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9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2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2"/>
          <p:cNvSpPr txBox="1"/>
          <p:nvPr>
            <p:ph type="title"/>
          </p:nvPr>
        </p:nvSpPr>
        <p:spPr>
          <a:xfrm>
            <a:off x="844175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122"/>
          <p:cNvSpPr txBox="1"/>
          <p:nvPr>
            <p:ph idx="1" type="subTitle"/>
          </p:nvPr>
        </p:nvSpPr>
        <p:spPr>
          <a:xfrm>
            <a:off x="844175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2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22"/>
          <p:cNvSpPr txBox="1"/>
          <p:nvPr>
            <p:ph idx="3" type="title"/>
          </p:nvPr>
        </p:nvSpPr>
        <p:spPr>
          <a:xfrm>
            <a:off x="2566592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22"/>
          <p:cNvSpPr txBox="1"/>
          <p:nvPr>
            <p:ph idx="4" type="subTitle"/>
          </p:nvPr>
        </p:nvSpPr>
        <p:spPr>
          <a:xfrm>
            <a:off x="2566592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22"/>
          <p:cNvSpPr txBox="1"/>
          <p:nvPr>
            <p:ph idx="5" type="title"/>
          </p:nvPr>
        </p:nvSpPr>
        <p:spPr>
          <a:xfrm>
            <a:off x="4289010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22"/>
          <p:cNvSpPr txBox="1"/>
          <p:nvPr>
            <p:ph idx="6" type="subTitle"/>
          </p:nvPr>
        </p:nvSpPr>
        <p:spPr>
          <a:xfrm>
            <a:off x="4289010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7" type="title"/>
          </p:nvPr>
        </p:nvSpPr>
        <p:spPr>
          <a:xfrm>
            <a:off x="6011427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8" type="subTitle"/>
          </p:nvPr>
        </p:nvSpPr>
        <p:spPr>
          <a:xfrm>
            <a:off x="6011427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3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3"/>
          <p:cNvSpPr txBox="1"/>
          <p:nvPr>
            <p:ph type="title"/>
          </p:nvPr>
        </p:nvSpPr>
        <p:spPr>
          <a:xfrm>
            <a:off x="2528500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23"/>
          <p:cNvSpPr txBox="1"/>
          <p:nvPr>
            <p:ph idx="1" type="subTitle"/>
          </p:nvPr>
        </p:nvSpPr>
        <p:spPr>
          <a:xfrm>
            <a:off x="2528512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123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3" type="title"/>
          </p:nvPr>
        </p:nvSpPr>
        <p:spPr>
          <a:xfrm>
            <a:off x="2528500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4" type="subTitle"/>
          </p:nvPr>
        </p:nvSpPr>
        <p:spPr>
          <a:xfrm>
            <a:off x="2528512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123"/>
          <p:cNvSpPr txBox="1"/>
          <p:nvPr>
            <p:ph idx="5" type="title"/>
          </p:nvPr>
        </p:nvSpPr>
        <p:spPr>
          <a:xfrm>
            <a:off x="4986687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23"/>
          <p:cNvSpPr txBox="1"/>
          <p:nvPr>
            <p:ph idx="6" type="subTitle"/>
          </p:nvPr>
        </p:nvSpPr>
        <p:spPr>
          <a:xfrm>
            <a:off x="4673187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123"/>
          <p:cNvSpPr txBox="1"/>
          <p:nvPr>
            <p:ph idx="7" type="title"/>
          </p:nvPr>
        </p:nvSpPr>
        <p:spPr>
          <a:xfrm>
            <a:off x="4986687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8" type="subTitle"/>
          </p:nvPr>
        </p:nvSpPr>
        <p:spPr>
          <a:xfrm>
            <a:off x="4673187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4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4"/>
          <p:cNvSpPr txBox="1"/>
          <p:nvPr>
            <p:ph type="title"/>
          </p:nvPr>
        </p:nvSpPr>
        <p:spPr>
          <a:xfrm>
            <a:off x="933525" y="12969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24"/>
          <p:cNvSpPr txBox="1"/>
          <p:nvPr>
            <p:ph idx="1" type="subTitle"/>
          </p:nvPr>
        </p:nvSpPr>
        <p:spPr>
          <a:xfrm>
            <a:off x="2202225" y="112763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24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124"/>
          <p:cNvSpPr txBox="1"/>
          <p:nvPr>
            <p:ph idx="3" type="title"/>
          </p:nvPr>
        </p:nvSpPr>
        <p:spPr>
          <a:xfrm>
            <a:off x="6862738" y="22786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24"/>
          <p:cNvSpPr txBox="1"/>
          <p:nvPr>
            <p:ph idx="4" type="subTitle"/>
          </p:nvPr>
        </p:nvSpPr>
        <p:spPr>
          <a:xfrm>
            <a:off x="3739150" y="2097854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124"/>
          <p:cNvSpPr txBox="1"/>
          <p:nvPr>
            <p:ph idx="5" type="title"/>
          </p:nvPr>
        </p:nvSpPr>
        <p:spPr>
          <a:xfrm>
            <a:off x="933525" y="32407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24"/>
          <p:cNvSpPr txBox="1"/>
          <p:nvPr>
            <p:ph idx="6" type="subTitle"/>
          </p:nvPr>
        </p:nvSpPr>
        <p:spPr>
          <a:xfrm>
            <a:off x="2202225" y="3068071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24"/>
          <p:cNvSpPr txBox="1"/>
          <p:nvPr>
            <p:ph idx="7" type="title"/>
          </p:nvPr>
        </p:nvSpPr>
        <p:spPr>
          <a:xfrm>
            <a:off x="6862738" y="42133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24"/>
          <p:cNvSpPr txBox="1"/>
          <p:nvPr>
            <p:ph idx="8" type="subTitle"/>
          </p:nvPr>
        </p:nvSpPr>
        <p:spPr>
          <a:xfrm>
            <a:off x="3739150" y="403828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25"/>
          <p:cNvCxnSpPr/>
          <p:nvPr/>
        </p:nvCxnSpPr>
        <p:spPr>
          <a:xfrm>
            <a:off x="797850" y="1550267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5"/>
          <p:cNvCxnSpPr/>
          <p:nvPr/>
        </p:nvCxnSpPr>
        <p:spPr>
          <a:xfrm>
            <a:off x="797850" y="3428669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25"/>
          <p:cNvSpPr txBox="1"/>
          <p:nvPr>
            <p:ph idx="2" type="title"/>
          </p:nvPr>
        </p:nvSpPr>
        <p:spPr>
          <a:xfrm>
            <a:off x="2946000" y="1094775"/>
            <a:ext cx="2627100" cy="88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25"/>
          <p:cNvSpPr txBox="1"/>
          <p:nvPr>
            <p:ph idx="3" type="title"/>
          </p:nvPr>
        </p:nvSpPr>
        <p:spPr>
          <a:xfrm>
            <a:off x="1286775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25"/>
          <p:cNvSpPr txBox="1"/>
          <p:nvPr>
            <p:ph idx="4" type="title"/>
          </p:nvPr>
        </p:nvSpPr>
        <p:spPr>
          <a:xfrm>
            <a:off x="4822700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12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5"/>
          <p:cNvSpPr txBox="1"/>
          <p:nvPr>
            <p:ph idx="1" type="subTitle"/>
          </p:nvPr>
        </p:nvSpPr>
        <p:spPr>
          <a:xfrm>
            <a:off x="2865300" y="1986775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125"/>
          <p:cNvSpPr txBox="1"/>
          <p:nvPr>
            <p:ph idx="5" type="subTitle"/>
          </p:nvPr>
        </p:nvSpPr>
        <p:spPr>
          <a:xfrm>
            <a:off x="1097325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125"/>
          <p:cNvSpPr txBox="1"/>
          <p:nvPr>
            <p:ph idx="6" type="subTitle"/>
          </p:nvPr>
        </p:nvSpPr>
        <p:spPr>
          <a:xfrm>
            <a:off x="4633250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126"/>
          <p:cNvSpPr txBox="1"/>
          <p:nvPr>
            <p:ph idx="2" type="title"/>
          </p:nvPr>
        </p:nvSpPr>
        <p:spPr>
          <a:xfrm>
            <a:off x="892591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26"/>
          <p:cNvSpPr txBox="1"/>
          <p:nvPr>
            <p:ph idx="3" type="title"/>
          </p:nvPr>
        </p:nvSpPr>
        <p:spPr>
          <a:xfrm>
            <a:off x="3466650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126"/>
          <p:cNvSpPr txBox="1"/>
          <p:nvPr>
            <p:ph idx="4" type="title"/>
          </p:nvPr>
        </p:nvSpPr>
        <p:spPr>
          <a:xfrm>
            <a:off x="6040709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26"/>
          <p:cNvSpPr txBox="1"/>
          <p:nvPr>
            <p:ph idx="1" type="subTitle"/>
          </p:nvPr>
        </p:nvSpPr>
        <p:spPr>
          <a:xfrm>
            <a:off x="948991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126"/>
          <p:cNvSpPr txBox="1"/>
          <p:nvPr>
            <p:ph idx="5" type="subTitle"/>
          </p:nvPr>
        </p:nvSpPr>
        <p:spPr>
          <a:xfrm>
            <a:off x="3523050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126"/>
          <p:cNvSpPr txBox="1"/>
          <p:nvPr>
            <p:ph idx="6" type="subTitle"/>
          </p:nvPr>
        </p:nvSpPr>
        <p:spPr>
          <a:xfrm>
            <a:off x="6097109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7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27"/>
          <p:cNvSpPr txBox="1"/>
          <p:nvPr>
            <p:ph idx="2" type="title"/>
          </p:nvPr>
        </p:nvSpPr>
        <p:spPr>
          <a:xfrm>
            <a:off x="3258450" y="982722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127"/>
          <p:cNvSpPr txBox="1"/>
          <p:nvPr>
            <p:ph idx="3" type="title"/>
          </p:nvPr>
        </p:nvSpPr>
        <p:spPr>
          <a:xfrm>
            <a:off x="3258650" y="2722747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2" name="Google Shape;302;p127"/>
          <p:cNvSpPr txBox="1"/>
          <p:nvPr>
            <p:ph idx="1" type="subTitle"/>
          </p:nvPr>
        </p:nvSpPr>
        <p:spPr>
          <a:xfrm>
            <a:off x="3177750" y="1874725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27"/>
          <p:cNvSpPr txBox="1"/>
          <p:nvPr>
            <p:ph idx="4" type="subTitle"/>
          </p:nvPr>
        </p:nvSpPr>
        <p:spPr>
          <a:xfrm>
            <a:off x="3177750" y="3640274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/>
          <p:nvPr>
            <p:ph type="ctrTitle"/>
          </p:nvPr>
        </p:nvSpPr>
        <p:spPr>
          <a:xfrm flipH="1">
            <a:off x="810975" y="712525"/>
            <a:ext cx="275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6" name="Google Shape;306;p128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/>
          <p:nvPr>
            <p:ph type="ctrTitle"/>
          </p:nvPr>
        </p:nvSpPr>
        <p:spPr>
          <a:xfrm flipH="1">
            <a:off x="663000" y="1123325"/>
            <a:ext cx="2888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129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4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0"/>
          <p:cNvSpPr txBox="1"/>
          <p:nvPr>
            <p:ph type="ctrTitle"/>
          </p:nvPr>
        </p:nvSpPr>
        <p:spPr>
          <a:xfrm flipH="1">
            <a:off x="1967550" y="2095375"/>
            <a:ext cx="520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2" name="Google Shape;312;p130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1"/>
          <p:cNvSpPr/>
          <p:nvPr/>
        </p:nvSpPr>
        <p:spPr>
          <a:xfrm>
            <a:off x="833063" y="-24840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1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131"/>
          <p:cNvSpPr txBox="1"/>
          <p:nvPr>
            <p:ph idx="2" type="title"/>
          </p:nvPr>
        </p:nvSpPr>
        <p:spPr>
          <a:xfrm>
            <a:off x="4571050" y="10180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131"/>
          <p:cNvSpPr txBox="1"/>
          <p:nvPr>
            <p:ph idx="1" type="subTitle"/>
          </p:nvPr>
        </p:nvSpPr>
        <p:spPr>
          <a:xfrm>
            <a:off x="4571050" y="13757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Google Shape;318;p131"/>
          <p:cNvSpPr txBox="1"/>
          <p:nvPr>
            <p:ph idx="3" type="title"/>
          </p:nvPr>
        </p:nvSpPr>
        <p:spPr>
          <a:xfrm>
            <a:off x="4571050" y="21594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131"/>
          <p:cNvSpPr txBox="1"/>
          <p:nvPr>
            <p:ph idx="4" type="subTitle"/>
          </p:nvPr>
        </p:nvSpPr>
        <p:spPr>
          <a:xfrm>
            <a:off x="4571050" y="2497124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Google Shape;320;p131"/>
          <p:cNvSpPr txBox="1"/>
          <p:nvPr>
            <p:ph idx="5" type="title"/>
          </p:nvPr>
        </p:nvSpPr>
        <p:spPr>
          <a:xfrm>
            <a:off x="4571050" y="326070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1"/>
          <p:cNvSpPr txBox="1"/>
          <p:nvPr>
            <p:ph idx="6" type="subTitle"/>
          </p:nvPr>
        </p:nvSpPr>
        <p:spPr>
          <a:xfrm>
            <a:off x="4571050" y="361845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/>
          <p:nvPr>
            <p:ph type="title"/>
          </p:nvPr>
        </p:nvSpPr>
        <p:spPr>
          <a:xfrm>
            <a:off x="1065800" y="3327429"/>
            <a:ext cx="2773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01"/>
          <p:cNvSpPr txBox="1"/>
          <p:nvPr>
            <p:ph idx="1" type="subTitle"/>
          </p:nvPr>
        </p:nvSpPr>
        <p:spPr>
          <a:xfrm>
            <a:off x="928700" y="1673257"/>
            <a:ext cx="2910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2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2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2"/>
          <p:cNvSpPr txBox="1"/>
          <p:nvPr>
            <p:ph idx="2" type="title"/>
          </p:nvPr>
        </p:nvSpPr>
        <p:spPr>
          <a:xfrm>
            <a:off x="1618625" y="6713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6" name="Google Shape;326;p132"/>
          <p:cNvSpPr txBox="1"/>
          <p:nvPr>
            <p:ph idx="1" type="subTitle"/>
          </p:nvPr>
        </p:nvSpPr>
        <p:spPr>
          <a:xfrm>
            <a:off x="161862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132"/>
          <p:cNvSpPr txBox="1"/>
          <p:nvPr>
            <p:ph idx="3" type="title"/>
          </p:nvPr>
        </p:nvSpPr>
        <p:spPr>
          <a:xfrm>
            <a:off x="4861375" y="691425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132"/>
          <p:cNvSpPr txBox="1"/>
          <p:nvPr>
            <p:ph idx="4" type="subTitle"/>
          </p:nvPr>
        </p:nvSpPr>
        <p:spPr>
          <a:xfrm>
            <a:off x="486137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132"/>
          <p:cNvSpPr txBox="1"/>
          <p:nvPr>
            <p:ph idx="5" type="title"/>
          </p:nvPr>
        </p:nvSpPr>
        <p:spPr>
          <a:xfrm>
            <a:off x="161862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132"/>
          <p:cNvSpPr txBox="1"/>
          <p:nvPr>
            <p:ph idx="6" type="subTitle"/>
          </p:nvPr>
        </p:nvSpPr>
        <p:spPr>
          <a:xfrm>
            <a:off x="161862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132"/>
          <p:cNvSpPr txBox="1"/>
          <p:nvPr>
            <p:ph idx="7" type="title"/>
          </p:nvPr>
        </p:nvSpPr>
        <p:spPr>
          <a:xfrm>
            <a:off x="486137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132"/>
          <p:cNvSpPr txBox="1"/>
          <p:nvPr>
            <p:ph idx="8" type="subTitle"/>
          </p:nvPr>
        </p:nvSpPr>
        <p:spPr>
          <a:xfrm>
            <a:off x="486137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3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3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2" type="title"/>
          </p:nvPr>
        </p:nvSpPr>
        <p:spPr>
          <a:xfrm>
            <a:off x="1574525" y="9304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133"/>
          <p:cNvSpPr txBox="1"/>
          <p:nvPr>
            <p:ph idx="1" type="subTitle"/>
          </p:nvPr>
        </p:nvSpPr>
        <p:spPr>
          <a:xfrm>
            <a:off x="1574525" y="12881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33"/>
          <p:cNvSpPr txBox="1"/>
          <p:nvPr>
            <p:ph idx="3" type="title"/>
          </p:nvPr>
        </p:nvSpPr>
        <p:spPr>
          <a:xfrm>
            <a:off x="3794950" y="2139387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133"/>
          <p:cNvSpPr txBox="1"/>
          <p:nvPr>
            <p:ph idx="4" type="subTitle"/>
          </p:nvPr>
        </p:nvSpPr>
        <p:spPr>
          <a:xfrm>
            <a:off x="3798850" y="2497263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133"/>
          <p:cNvSpPr txBox="1"/>
          <p:nvPr>
            <p:ph idx="5" type="title"/>
          </p:nvPr>
        </p:nvSpPr>
        <p:spPr>
          <a:xfrm>
            <a:off x="5886425" y="33538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133"/>
          <p:cNvSpPr txBox="1"/>
          <p:nvPr>
            <p:ph idx="6" type="subTitle"/>
          </p:nvPr>
        </p:nvSpPr>
        <p:spPr>
          <a:xfrm>
            <a:off x="5886425" y="37115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1" type="body"/>
          </p:nvPr>
        </p:nvSpPr>
        <p:spPr>
          <a:xfrm>
            <a:off x="4154625" y="1724850"/>
            <a:ext cx="33369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5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0" name="Google Shape;350;p135"/>
          <p:cNvSpPr txBox="1"/>
          <p:nvPr>
            <p:ph idx="1" type="body"/>
          </p:nvPr>
        </p:nvSpPr>
        <p:spPr>
          <a:xfrm>
            <a:off x="711725" y="3696825"/>
            <a:ext cx="7414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2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6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136"/>
          <p:cNvSpPr txBox="1"/>
          <p:nvPr>
            <p:ph idx="1" type="body"/>
          </p:nvPr>
        </p:nvSpPr>
        <p:spPr>
          <a:xfrm>
            <a:off x="854675" y="1817975"/>
            <a:ext cx="3067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>
            <p:ph idx="1" type="subTitle"/>
          </p:nvPr>
        </p:nvSpPr>
        <p:spPr>
          <a:xfrm>
            <a:off x="1779033" y="3660351"/>
            <a:ext cx="2595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58" name="Google Shape;358;p137"/>
          <p:cNvSpPr txBox="1"/>
          <p:nvPr/>
        </p:nvSpPr>
        <p:spPr>
          <a:xfrm>
            <a:off x="4772734" y="3660351"/>
            <a:ext cx="2718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37"/>
          <p:cNvSpPr txBox="1"/>
          <p:nvPr>
            <p:ph type="title"/>
          </p:nvPr>
        </p:nvSpPr>
        <p:spPr>
          <a:xfrm>
            <a:off x="3212700" y="2176598"/>
            <a:ext cx="271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8"/>
          <p:cNvSpPr/>
          <p:nvPr/>
        </p:nvSpPr>
        <p:spPr>
          <a:xfrm>
            <a:off x="-3532850" y="9289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138"/>
          <p:cNvSpPr txBox="1"/>
          <p:nvPr>
            <p:ph idx="1" type="body"/>
          </p:nvPr>
        </p:nvSpPr>
        <p:spPr>
          <a:xfrm>
            <a:off x="1228275" y="1169250"/>
            <a:ext cx="29757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138"/>
          <p:cNvSpPr txBox="1"/>
          <p:nvPr>
            <p:ph idx="2" type="body"/>
          </p:nvPr>
        </p:nvSpPr>
        <p:spPr>
          <a:xfrm>
            <a:off x="4360050" y="1104000"/>
            <a:ext cx="375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1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1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1"/>
          <p:cNvSpPr txBox="1"/>
          <p:nvPr>
            <p:ph type="title"/>
          </p:nvPr>
        </p:nvSpPr>
        <p:spPr>
          <a:xfrm>
            <a:off x="794850" y="2011550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111"/>
          <p:cNvSpPr txBox="1"/>
          <p:nvPr>
            <p:ph idx="1" type="subTitle"/>
          </p:nvPr>
        </p:nvSpPr>
        <p:spPr>
          <a:xfrm>
            <a:off x="1917500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11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111"/>
          <p:cNvSpPr txBox="1"/>
          <p:nvPr>
            <p:ph idx="3" type="title"/>
          </p:nvPr>
        </p:nvSpPr>
        <p:spPr>
          <a:xfrm>
            <a:off x="4654438" y="1969175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111"/>
          <p:cNvSpPr txBox="1"/>
          <p:nvPr>
            <p:ph idx="4" type="subTitle"/>
          </p:nvPr>
        </p:nvSpPr>
        <p:spPr>
          <a:xfrm>
            <a:off x="5777087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11"/>
          <p:cNvSpPr txBox="1"/>
          <p:nvPr>
            <p:ph idx="5" type="title"/>
          </p:nvPr>
        </p:nvSpPr>
        <p:spPr>
          <a:xfrm>
            <a:off x="794850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11"/>
          <p:cNvSpPr txBox="1"/>
          <p:nvPr>
            <p:ph idx="6" type="subTitle"/>
          </p:nvPr>
        </p:nvSpPr>
        <p:spPr>
          <a:xfrm>
            <a:off x="1917500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11"/>
          <p:cNvSpPr txBox="1"/>
          <p:nvPr>
            <p:ph idx="7" type="title"/>
          </p:nvPr>
        </p:nvSpPr>
        <p:spPr>
          <a:xfrm>
            <a:off x="4654438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11"/>
          <p:cNvSpPr txBox="1"/>
          <p:nvPr>
            <p:ph idx="8" type="subTitle"/>
          </p:nvPr>
        </p:nvSpPr>
        <p:spPr>
          <a:xfrm>
            <a:off x="57770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2"/>
          <p:cNvSpPr txBox="1"/>
          <p:nvPr>
            <p:ph type="title"/>
          </p:nvPr>
        </p:nvSpPr>
        <p:spPr>
          <a:xfrm>
            <a:off x="1649984" y="190555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102"/>
          <p:cNvSpPr txBox="1"/>
          <p:nvPr>
            <p:ph idx="1" type="subTitle"/>
          </p:nvPr>
        </p:nvSpPr>
        <p:spPr>
          <a:xfrm>
            <a:off x="1649975" y="1166100"/>
            <a:ext cx="584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1" name="Google Shape;51;p10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94"/>
          <p:cNvSpPr txBox="1"/>
          <p:nvPr>
            <p:ph idx="1" type="body"/>
          </p:nvPr>
        </p:nvSpPr>
        <p:spPr>
          <a:xfrm>
            <a:off x="711725" y="856200"/>
            <a:ext cx="74379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IG_NUMBER_1_2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6"/>
          <p:cNvSpPr txBox="1"/>
          <p:nvPr>
            <p:ph type="title"/>
          </p:nvPr>
        </p:nvSpPr>
        <p:spPr>
          <a:xfrm>
            <a:off x="10159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96"/>
          <p:cNvSpPr txBox="1"/>
          <p:nvPr>
            <p:ph idx="2" type="title"/>
          </p:nvPr>
        </p:nvSpPr>
        <p:spPr>
          <a:xfrm>
            <a:off x="18776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6"/>
          <p:cNvSpPr txBox="1"/>
          <p:nvPr>
            <p:ph idx="1" type="subTitle"/>
          </p:nvPr>
        </p:nvSpPr>
        <p:spPr>
          <a:xfrm>
            <a:off x="1877675" y="2187268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96"/>
          <p:cNvSpPr txBox="1"/>
          <p:nvPr>
            <p:ph idx="3" type="title"/>
          </p:nvPr>
        </p:nvSpPr>
        <p:spPr>
          <a:xfrm>
            <a:off x="44653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96"/>
          <p:cNvSpPr txBox="1"/>
          <p:nvPr>
            <p:ph idx="4" type="title"/>
          </p:nvPr>
        </p:nvSpPr>
        <p:spPr>
          <a:xfrm>
            <a:off x="53542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6"/>
          <p:cNvSpPr txBox="1"/>
          <p:nvPr>
            <p:ph idx="5" type="subTitle"/>
          </p:nvPr>
        </p:nvSpPr>
        <p:spPr>
          <a:xfrm>
            <a:off x="5354275" y="2166450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6"/>
          <p:cNvSpPr txBox="1"/>
          <p:nvPr>
            <p:ph idx="6" type="title"/>
          </p:nvPr>
        </p:nvSpPr>
        <p:spPr>
          <a:xfrm>
            <a:off x="10159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96"/>
          <p:cNvSpPr txBox="1"/>
          <p:nvPr>
            <p:ph idx="7" type="title"/>
          </p:nvPr>
        </p:nvSpPr>
        <p:spPr>
          <a:xfrm>
            <a:off x="18461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6"/>
          <p:cNvSpPr txBox="1"/>
          <p:nvPr>
            <p:ph idx="8" type="subTitle"/>
          </p:nvPr>
        </p:nvSpPr>
        <p:spPr>
          <a:xfrm>
            <a:off x="18461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96"/>
          <p:cNvSpPr txBox="1"/>
          <p:nvPr>
            <p:ph idx="9" type="title"/>
          </p:nvPr>
        </p:nvSpPr>
        <p:spPr>
          <a:xfrm>
            <a:off x="44653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96"/>
          <p:cNvSpPr txBox="1"/>
          <p:nvPr>
            <p:ph idx="13" type="title"/>
          </p:nvPr>
        </p:nvSpPr>
        <p:spPr>
          <a:xfrm>
            <a:off x="53542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6"/>
          <p:cNvSpPr txBox="1"/>
          <p:nvPr>
            <p:ph idx="14" type="subTitle"/>
          </p:nvPr>
        </p:nvSpPr>
        <p:spPr>
          <a:xfrm>
            <a:off x="53542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96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9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6"/>
          <p:cNvSpPr txBox="1"/>
          <p:nvPr>
            <p:ph idx="16" type="title"/>
          </p:nvPr>
        </p:nvSpPr>
        <p:spPr>
          <a:xfrm>
            <a:off x="10159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96"/>
          <p:cNvSpPr txBox="1"/>
          <p:nvPr>
            <p:ph idx="17" type="title"/>
          </p:nvPr>
        </p:nvSpPr>
        <p:spPr>
          <a:xfrm>
            <a:off x="18461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96"/>
          <p:cNvSpPr txBox="1"/>
          <p:nvPr>
            <p:ph idx="18" type="subTitle"/>
          </p:nvPr>
        </p:nvSpPr>
        <p:spPr>
          <a:xfrm>
            <a:off x="18461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96"/>
          <p:cNvSpPr txBox="1"/>
          <p:nvPr>
            <p:ph idx="19" type="title"/>
          </p:nvPr>
        </p:nvSpPr>
        <p:spPr>
          <a:xfrm>
            <a:off x="44653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96"/>
          <p:cNvSpPr txBox="1"/>
          <p:nvPr>
            <p:ph idx="20" type="title"/>
          </p:nvPr>
        </p:nvSpPr>
        <p:spPr>
          <a:xfrm>
            <a:off x="53542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96"/>
          <p:cNvSpPr txBox="1"/>
          <p:nvPr>
            <p:ph idx="21" type="subTitle"/>
          </p:nvPr>
        </p:nvSpPr>
        <p:spPr>
          <a:xfrm>
            <a:off x="53542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IG_NUMBER_1_2_1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7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7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7"/>
          <p:cNvSpPr txBox="1"/>
          <p:nvPr>
            <p:ph type="title"/>
          </p:nvPr>
        </p:nvSpPr>
        <p:spPr>
          <a:xfrm>
            <a:off x="5945538" y="105957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97"/>
          <p:cNvSpPr txBox="1"/>
          <p:nvPr>
            <p:ph idx="2" type="title"/>
          </p:nvPr>
        </p:nvSpPr>
        <p:spPr>
          <a:xfrm>
            <a:off x="3062125" y="1007452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7"/>
          <p:cNvSpPr txBox="1"/>
          <p:nvPr>
            <p:ph idx="1" type="subTitle"/>
          </p:nvPr>
        </p:nvSpPr>
        <p:spPr>
          <a:xfrm>
            <a:off x="2517025" y="1213250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97"/>
          <p:cNvSpPr txBox="1"/>
          <p:nvPr>
            <p:ph idx="3" type="title"/>
          </p:nvPr>
        </p:nvSpPr>
        <p:spPr>
          <a:xfrm>
            <a:off x="5945550" y="2371200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97"/>
          <p:cNvSpPr txBox="1"/>
          <p:nvPr>
            <p:ph idx="4" type="title"/>
          </p:nvPr>
        </p:nvSpPr>
        <p:spPr>
          <a:xfrm>
            <a:off x="3062125" y="3635075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97"/>
          <p:cNvSpPr txBox="1"/>
          <p:nvPr>
            <p:ph idx="5" type="subTitle"/>
          </p:nvPr>
        </p:nvSpPr>
        <p:spPr>
          <a:xfrm>
            <a:off x="2517025" y="3840925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97"/>
          <p:cNvSpPr txBox="1"/>
          <p:nvPr>
            <p:ph idx="6" type="title"/>
          </p:nvPr>
        </p:nvSpPr>
        <p:spPr>
          <a:xfrm>
            <a:off x="5945550" y="368282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97"/>
          <p:cNvSpPr txBox="1"/>
          <p:nvPr>
            <p:ph idx="7" type="title"/>
          </p:nvPr>
        </p:nvSpPr>
        <p:spPr>
          <a:xfrm>
            <a:off x="3062125" y="2321264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7"/>
          <p:cNvSpPr txBox="1"/>
          <p:nvPr>
            <p:ph idx="8" type="subTitle"/>
          </p:nvPr>
        </p:nvSpPr>
        <p:spPr>
          <a:xfrm>
            <a:off x="2517025" y="2527088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97"/>
          <p:cNvSpPr txBox="1"/>
          <p:nvPr>
            <p:ph idx="9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7249" y="1239125"/>
            <a:ext cx="465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Vocational Insight</a:t>
            </a:r>
            <a:endParaRPr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2399500" y="1758700"/>
            <a:ext cx="4593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</a:rPr>
              <a:t>Descubre tu vocación, construye tu futuro</a:t>
            </a:r>
            <a:endParaRPr sz="1300"/>
          </a:p>
        </p:txBody>
      </p:sp>
      <p:pic>
        <p:nvPicPr>
          <p:cNvPr id="382" name="Google Shape;3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037" y="1086725"/>
            <a:ext cx="995125" cy="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954a7e70a_0_15"/>
          <p:cNvSpPr txBox="1"/>
          <p:nvPr>
            <p:ph type="title"/>
          </p:nvPr>
        </p:nvSpPr>
        <p:spPr>
          <a:xfrm>
            <a:off x="2753325" y="165700"/>
            <a:ext cx="33219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Alcance y limitaciones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8" name="Google Shape;488;g31954a7e70a_0_15"/>
          <p:cNvSpPr txBox="1"/>
          <p:nvPr/>
        </p:nvSpPr>
        <p:spPr>
          <a:xfrm>
            <a:off x="416900" y="1008400"/>
            <a:ext cx="82815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Alcance del Proyecto Vocational Insight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Recomendaciones Personalizadas: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Generación de sugerencias de carreras basadas en un test vocacional que integra datos de empleabilidad, salarios promedio y vacantes laborales.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Automatización de Datos: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Extracción automatizada de datos de carreras, matriculados y titulados desde fuentes confiables.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Funcionalidades Clave: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Gestión de cuentas de usuario, sección de noticias, boletín informativo, visualización de resultados y exportación de recomendaciones en PDF.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Visualización de Datos: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Comparación gráfica de carreras según  un análisis de datos avanzado mostrado en dashboard.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Limitaciones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Datos Regionales: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No se implementó filtrado por ciudad o región por limitaciones de tiempo.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Complejidad del Algoritmo: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Se excluyeron carreras técnicas en la primera fase debido a ajustes requeridos en el algoritmo.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Funcionalidades Avanzadas: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Características como ordenamiento por empleabilidad y salario fueron postergadas para futuras versiones.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/>
          <p:nvPr/>
        </p:nvSpPr>
        <p:spPr>
          <a:xfrm>
            <a:off x="4571300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4571313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9"/>
          <p:cNvSpPr/>
          <p:nvPr/>
        </p:nvSpPr>
        <p:spPr>
          <a:xfrm>
            <a:off x="4769788" y="11704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711725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711725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910200" y="118313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910200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 txBox="1"/>
          <p:nvPr>
            <p:ph idx="1" type="subTitle"/>
          </p:nvPr>
        </p:nvSpPr>
        <p:spPr>
          <a:xfrm>
            <a:off x="1776375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 Test Vocacional Personalizado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1" name="Google Shape;501;p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Funcionalidades Principales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2" name="Google Shape;502;p19"/>
          <p:cNvCxnSpPr/>
          <p:nvPr/>
        </p:nvCxnSpPr>
        <p:spPr>
          <a:xfrm flipH="1">
            <a:off x="8544375" y="2371725"/>
            <a:ext cx="18600" cy="27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19"/>
          <p:cNvSpPr txBox="1"/>
          <p:nvPr>
            <p:ph idx="4" type="subTitle"/>
          </p:nvPr>
        </p:nvSpPr>
        <p:spPr>
          <a:xfrm>
            <a:off x="5634212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Recomendaciones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de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4769775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 txBox="1"/>
          <p:nvPr>
            <p:ph idx="6" type="subTitle"/>
          </p:nvPr>
        </p:nvSpPr>
        <p:spPr>
          <a:xfrm>
            <a:off x="1841300" y="32387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Datos de Empleabilidad y Salarios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6" name="Google Shape;506;p19"/>
          <p:cNvSpPr txBox="1"/>
          <p:nvPr>
            <p:ph idx="8" type="subTitle"/>
          </p:nvPr>
        </p:nvSpPr>
        <p:spPr>
          <a:xfrm>
            <a:off x="56246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Comparador de 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07" name="Google Shape;5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2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8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2586" y="1214738"/>
            <a:ext cx="575025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600" y="1227388"/>
            <a:ext cx="613800" cy="572076"/>
          </a:xfrm>
          <a:prstGeom prst="rect">
            <a:avLst/>
          </a:prstGeom>
          <a:solidFill>
            <a:srgbClr val="2C3E50"/>
          </a:solidFill>
          <a:ln>
            <a:noFill/>
          </a:ln>
        </p:spPr>
      </p:pic>
      <p:sp>
        <p:nvSpPr>
          <p:cNvPr id="511" name="Google Shape;511;p19"/>
          <p:cNvSpPr txBox="1"/>
          <p:nvPr>
            <p:ph type="title"/>
          </p:nvPr>
        </p:nvSpPr>
        <p:spPr>
          <a:xfrm>
            <a:off x="2529425" y="312300"/>
            <a:ext cx="35031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Funcionalidades Principales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954a7e70a_0_41"/>
          <p:cNvSpPr txBox="1"/>
          <p:nvPr>
            <p:ph type="title"/>
          </p:nvPr>
        </p:nvSpPr>
        <p:spPr>
          <a:xfrm>
            <a:off x="2399925" y="143175"/>
            <a:ext cx="3346500" cy="69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Modelo relacional 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Vocational_Insight_ Platform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17" name="Google Shape;517;g31954a7e70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75" y="913100"/>
            <a:ext cx="4923500" cy="40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954a7e70a_0_7"/>
          <p:cNvSpPr txBox="1"/>
          <p:nvPr>
            <p:ph type="title"/>
          </p:nvPr>
        </p:nvSpPr>
        <p:spPr>
          <a:xfrm>
            <a:off x="31343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Arquitectura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23" name="Google Shape;523;g31954a7e70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75" y="783075"/>
            <a:ext cx="6349100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954a7e70a_0_67"/>
          <p:cNvSpPr txBox="1"/>
          <p:nvPr>
            <p:ph type="title"/>
          </p:nvPr>
        </p:nvSpPr>
        <p:spPr>
          <a:xfrm>
            <a:off x="2620225" y="165700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Tecnologías utilizadas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9" name="Google Shape;529;g31954a7e70a_0_67"/>
          <p:cNvSpPr txBox="1"/>
          <p:nvPr/>
        </p:nvSpPr>
        <p:spPr>
          <a:xfrm>
            <a:off x="180275" y="799975"/>
            <a:ext cx="86871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Fuentes de Datos (Data Sources)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Scraping  con Playwright y Beautiful Soup (Laborum, Trabajando, Google News, etc.):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Extrae datos estructurados de sitios web, como salarios promedio, empleabilidad, y noticias educativas.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Capa de Ingesta y Transformación de Datos (Batch-Processing)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Jupyter Notebooks: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Procesa y transforma los datos extraídos para estructurarlos antes de almacenarlos.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Python: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Lenguaje utilizado en los scripts de scraping y procesamiento de datos.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Almacenamiento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MariaDB: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Sistema de gestión de bases de datos para almacenar información estructurada, como resultados de tests vocacionales, datos de carreras, empleabilidad y opiniones de usuarios.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Capa de Servicios (Backend)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Flask: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Framework utilizado para desarrollar la API REST, manejando la lógica de negocio y las solicitudes del frontend.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Hugging Face: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Biblioteca para análisis semántico y procesamiento de lenguaje natural, utilizada en el algoritmo de asociación.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Faiss: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Biblioteca que optimiza la búsqueda de similitudes en datos de alta dimensionalidad para generar recomendaciones.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1954a7e70a_0_47"/>
          <p:cNvSpPr txBox="1"/>
          <p:nvPr>
            <p:ph type="title"/>
          </p:nvPr>
        </p:nvSpPr>
        <p:spPr>
          <a:xfrm>
            <a:off x="2620225" y="165700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Tecnologías utilizadas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5" name="Google Shape;535;g31954a7e70a_0_47"/>
          <p:cNvSpPr txBox="1"/>
          <p:nvPr/>
        </p:nvSpPr>
        <p:spPr>
          <a:xfrm>
            <a:off x="366200" y="799975"/>
            <a:ext cx="82137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Visualización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Looker Studio: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Herramienta para crear reportes interactivos que visualizan empleabilidad, salarios y recomendaciones personalizadas.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Interfaz Gráfica (Frontend)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React: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Biblioteca para construir la interfaz gráfica del usuario, permitiendo una experiencia interactiva.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TypeScript: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Mejora la calidad del código del frontend mediante tipado estático.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Material-UI (MUI):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Proporciona componentes estilizados y responsivos para el diseño de la interfaz gráfica.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Puesta en Producción y Despliegue</a:t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Google Cloud Platform (GCP):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Plataforma en la nube que aloja todos los servicios y asegura la escalabilidad.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Docker:</a:t>
            </a: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Tecnología de contenedores que facilita el despliegue consistente de los servicios en GCP.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954a7e70a_0_57"/>
          <p:cNvSpPr txBox="1"/>
          <p:nvPr>
            <p:ph type="title"/>
          </p:nvPr>
        </p:nvSpPr>
        <p:spPr>
          <a:xfrm>
            <a:off x="2620225" y="165700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Obstáculos</a:t>
            </a: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del proyecto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1" name="Google Shape;541;g31954a7e70a_0_57"/>
          <p:cNvSpPr txBox="1"/>
          <p:nvPr/>
        </p:nvSpPr>
        <p:spPr>
          <a:xfrm>
            <a:off x="507025" y="1036575"/>
            <a:ext cx="84675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1: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Automatización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Uso de una máquina virtual local para scraping y evitar costos.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Vacantes laborales: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Automatización con la API de Google Custom Search.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Asociación de subáreas: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Creación de una tabla de mapeo entre subáreas y carreras.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Integración con la API: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Dificultades en la interpretación de los endpoints para realizar solicitudes adecuadas desde el frontend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2: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Algoritmo de asociación: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Desarrollo y optimización modular para vincular respuestas del test con carreras de forma precisa.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Coherencia en recomendaciones: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Ajuste del modelo con variables adicionales y ponderación.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Validación de formularios: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Desafíos al implementar validaciones dinámicas de entradas de usuarios para respuestas de la encuesta.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3: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Reportes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Diseño de gráficos interactivos exportables.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Integración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Consolidación de datos salariales y de empleabilidad.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Despliegue del simulador: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Uso de ngrok para acceso remoto desde local.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Optimización de rendimiento: Reducir tiempos de carga mediante la división de código y optimización de imágenes en la interfaz.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"/>
          <p:cNvSpPr txBox="1"/>
          <p:nvPr>
            <p:ph idx="1" type="subTitle"/>
          </p:nvPr>
        </p:nvSpPr>
        <p:spPr>
          <a:xfrm>
            <a:off x="1164650" y="1106550"/>
            <a:ext cx="65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¡Haz que cada paso cuente y encuentra la carrera que te impulse a alcanzar tu máximo potencial y éxito!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7" name="Google Shape;547;p10"/>
          <p:cNvGrpSpPr/>
          <p:nvPr/>
        </p:nvGrpSpPr>
        <p:grpSpPr>
          <a:xfrm>
            <a:off x="712216" y="2725125"/>
            <a:ext cx="7719554" cy="1825876"/>
            <a:chOff x="712216" y="2725125"/>
            <a:chExt cx="7719554" cy="1825876"/>
          </a:xfrm>
        </p:grpSpPr>
        <p:pic>
          <p:nvPicPr>
            <p:cNvPr id="548" name="Google Shape;548;p10"/>
            <p:cNvPicPr preferRelativeResize="0"/>
            <p:nvPr/>
          </p:nvPicPr>
          <p:blipFill rotWithShape="1">
            <a:blip r:embed="rId3">
              <a:alphaModFix/>
            </a:blip>
            <a:srcRect b="19545" l="0" r="0" t="12634"/>
            <a:stretch/>
          </p:blipFill>
          <p:spPr>
            <a:xfrm>
              <a:off x="712216" y="2725125"/>
              <a:ext cx="7718744" cy="182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10"/>
            <p:cNvSpPr/>
            <p:nvPr/>
          </p:nvSpPr>
          <p:spPr>
            <a:xfrm>
              <a:off x="712770" y="2725154"/>
              <a:ext cx="7719000" cy="1825800"/>
            </a:xfrm>
            <a:prstGeom prst="rect">
              <a:avLst/>
            </a:prstGeom>
            <a:solidFill>
              <a:schemeClr val="accent4">
                <a:alpha val="3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10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f63ca500a3_0_37"/>
          <p:cNvCxnSpPr/>
          <p:nvPr/>
        </p:nvCxnSpPr>
        <p:spPr>
          <a:xfrm flipH="1">
            <a:off x="8544750" y="1275250"/>
            <a:ext cx="12000" cy="39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2f63ca500a3_0_37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Integrantes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g2f63ca500a3_0_37"/>
          <p:cNvSpPr txBox="1"/>
          <p:nvPr>
            <p:ph idx="4294967295" type="body"/>
          </p:nvPr>
        </p:nvSpPr>
        <p:spPr>
          <a:xfrm>
            <a:off x="2197425" y="170975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Nuestro equipo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0" name="Google Shape;390;g2f63ca500a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00" y="1206337"/>
            <a:ext cx="1755924" cy="17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f63ca500a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200" y="1177425"/>
            <a:ext cx="1780226" cy="18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f63ca500a3_0_37"/>
          <p:cNvSpPr txBox="1"/>
          <p:nvPr/>
        </p:nvSpPr>
        <p:spPr>
          <a:xfrm>
            <a:off x="679188" y="2944925"/>
            <a:ext cx="213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Kristel Mercurino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Google Shape;393;g2f63ca500a3_0_37"/>
          <p:cNvSpPr txBox="1"/>
          <p:nvPr/>
        </p:nvSpPr>
        <p:spPr>
          <a:xfrm>
            <a:off x="5875200" y="2921975"/>
            <a:ext cx="180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Luciano Elgueda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b="0" i="0" sz="8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4" name="Google Shape;394;g2f63ca500a3_0_37"/>
          <p:cNvSpPr txBox="1"/>
          <p:nvPr/>
        </p:nvSpPr>
        <p:spPr>
          <a:xfrm>
            <a:off x="2951475" y="2941900"/>
            <a:ext cx="241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Daniel Canales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b="0" i="0" sz="8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5" name="Google Shape;395;g2f63ca500a3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025" y="1191888"/>
            <a:ext cx="1688850" cy="17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f63ca500a3_0_37"/>
          <p:cNvSpPr txBox="1"/>
          <p:nvPr/>
        </p:nvSpPr>
        <p:spPr>
          <a:xfrm>
            <a:off x="550500" y="3543525"/>
            <a:ext cx="24141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Coordinó el equipo como Scrum Master, desarrolló el backend en Flask, diseñó scripts de scraping, y entrenó el algoritmo de asociación para recomendaciones garantizando la calidad de datos y estabilidad del sistema.</a:t>
            </a:r>
            <a:endParaRPr sz="1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7" name="Google Shape;397;g2f63ca500a3_0_37"/>
          <p:cNvSpPr txBox="1"/>
          <p:nvPr/>
        </p:nvSpPr>
        <p:spPr>
          <a:xfrm>
            <a:off x="490560" y="3235725"/>
            <a:ext cx="28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Scrum Master ,Data Engineer ,</a:t>
            </a:r>
            <a:r>
              <a:rPr lang="en" sz="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Backend Developer</a:t>
            </a:r>
            <a:endParaRPr sz="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8" name="Google Shape;398;g2f63ca500a3_0_37"/>
          <p:cNvSpPr txBox="1"/>
          <p:nvPr/>
        </p:nvSpPr>
        <p:spPr>
          <a:xfrm>
            <a:off x="3148200" y="3505850"/>
            <a:ext cx="222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Diseñó e implementó el frontend en React, integró funcionalidades clave como el Test Vocacional y el boletín, realizó pruebas de usabilidad y creó la documentación técnica y manuales de usuario.</a:t>
            </a:r>
            <a:endParaRPr sz="1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9" name="Google Shape;399;g2f63ca500a3_0_37"/>
          <p:cNvSpPr txBox="1"/>
          <p:nvPr/>
        </p:nvSpPr>
        <p:spPr>
          <a:xfrm>
            <a:off x="5717425" y="3491375"/>
            <a:ext cx="222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Apoyó en el desarrollo del frontend, colaboró en pruebas de usabilidad, documentó funcionalidades y trabajó en la integración eficiente entre el backend y el frontend.</a:t>
            </a:r>
            <a:endParaRPr sz="1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g2fcc3c21c98_0_0"/>
          <p:cNvCxnSpPr/>
          <p:nvPr/>
        </p:nvCxnSpPr>
        <p:spPr>
          <a:xfrm flipH="1">
            <a:off x="8544700" y="863600"/>
            <a:ext cx="2400" cy="434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g2fcc3c21c98_0_0"/>
          <p:cNvSpPr/>
          <p:nvPr/>
        </p:nvSpPr>
        <p:spPr>
          <a:xfrm>
            <a:off x="1252050" y="4047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fcc3c21c98_0_0"/>
          <p:cNvSpPr txBox="1"/>
          <p:nvPr>
            <p:ph type="title"/>
          </p:nvPr>
        </p:nvSpPr>
        <p:spPr>
          <a:xfrm>
            <a:off x="1065900" y="5104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g2fcc3c21c98_0_0"/>
          <p:cNvSpPr txBox="1"/>
          <p:nvPr>
            <p:ph idx="2" type="title"/>
          </p:nvPr>
        </p:nvSpPr>
        <p:spPr>
          <a:xfrm>
            <a:off x="171450" y="10754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8" name="Google Shape;408;g2fcc3c21c98_0_0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Índice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g2fcc3c21c98_0_0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Índice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0" name="Google Shape;410;g2fcc3c21c98_0_0"/>
          <p:cNvSpPr/>
          <p:nvPr/>
        </p:nvSpPr>
        <p:spPr>
          <a:xfrm>
            <a:off x="1237525" y="15523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fcc3c21c98_0_0"/>
          <p:cNvSpPr txBox="1"/>
          <p:nvPr>
            <p:ph type="title"/>
          </p:nvPr>
        </p:nvSpPr>
        <p:spPr>
          <a:xfrm>
            <a:off x="1051375" y="16581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g2fcc3c21c98_0_0"/>
          <p:cNvSpPr txBox="1"/>
          <p:nvPr>
            <p:ph idx="2" type="title"/>
          </p:nvPr>
        </p:nvSpPr>
        <p:spPr>
          <a:xfrm>
            <a:off x="156925" y="222312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3" name="Google Shape;413;g2fcc3c21c98_0_0"/>
          <p:cNvSpPr/>
          <p:nvPr/>
        </p:nvSpPr>
        <p:spPr>
          <a:xfrm>
            <a:off x="1261025" y="2761688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fcc3c21c98_0_0"/>
          <p:cNvSpPr txBox="1"/>
          <p:nvPr>
            <p:ph type="title"/>
          </p:nvPr>
        </p:nvSpPr>
        <p:spPr>
          <a:xfrm>
            <a:off x="1074875" y="2867438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g2fcc3c21c98_0_0"/>
          <p:cNvSpPr txBox="1"/>
          <p:nvPr>
            <p:ph idx="2" type="title"/>
          </p:nvPr>
        </p:nvSpPr>
        <p:spPr>
          <a:xfrm>
            <a:off x="180425" y="3432438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Objetivos del 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6" name="Google Shape;416;g2fcc3c21c98_0_0"/>
          <p:cNvSpPr/>
          <p:nvPr/>
        </p:nvSpPr>
        <p:spPr>
          <a:xfrm>
            <a:off x="1246500" y="3909363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fcc3c21c98_0_0"/>
          <p:cNvSpPr txBox="1"/>
          <p:nvPr>
            <p:ph type="title"/>
          </p:nvPr>
        </p:nvSpPr>
        <p:spPr>
          <a:xfrm>
            <a:off x="1060350" y="4015113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g2fcc3c21c98_0_0"/>
          <p:cNvSpPr txBox="1"/>
          <p:nvPr>
            <p:ph idx="2" type="title"/>
          </p:nvPr>
        </p:nvSpPr>
        <p:spPr>
          <a:xfrm>
            <a:off x="165900" y="4580113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 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9" name="Google Shape;419;g2fcc3c21c98_0_0"/>
          <p:cNvSpPr/>
          <p:nvPr/>
        </p:nvSpPr>
        <p:spPr>
          <a:xfrm>
            <a:off x="6738450" y="4809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fcc3c21c98_0_0"/>
          <p:cNvSpPr txBox="1"/>
          <p:nvPr>
            <p:ph type="title"/>
          </p:nvPr>
        </p:nvSpPr>
        <p:spPr>
          <a:xfrm>
            <a:off x="6552300" y="5866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g2fcc3c21c98_0_0"/>
          <p:cNvSpPr txBox="1"/>
          <p:nvPr>
            <p:ph idx="2" type="title"/>
          </p:nvPr>
        </p:nvSpPr>
        <p:spPr>
          <a:xfrm>
            <a:off x="5657850" y="11516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2" name="Google Shape;422;g2fcc3c21c98_0_0"/>
          <p:cNvSpPr/>
          <p:nvPr/>
        </p:nvSpPr>
        <p:spPr>
          <a:xfrm>
            <a:off x="6723925" y="16285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fcc3c21c98_0_0"/>
          <p:cNvSpPr txBox="1"/>
          <p:nvPr>
            <p:ph type="title"/>
          </p:nvPr>
        </p:nvSpPr>
        <p:spPr>
          <a:xfrm>
            <a:off x="6537775" y="17343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g2fcc3c21c98_0_0"/>
          <p:cNvSpPr txBox="1"/>
          <p:nvPr>
            <p:ph idx="2" type="title"/>
          </p:nvPr>
        </p:nvSpPr>
        <p:spPr>
          <a:xfrm>
            <a:off x="5436525" y="2299325"/>
            <a:ext cx="313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Tecnologías utilizadas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5" name="Google Shape;425;g2fcc3c21c98_0_0"/>
          <p:cNvSpPr/>
          <p:nvPr/>
        </p:nvSpPr>
        <p:spPr>
          <a:xfrm>
            <a:off x="3961050" y="3447488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fcc3c21c98_0_0"/>
          <p:cNvSpPr txBox="1"/>
          <p:nvPr>
            <p:ph type="title"/>
          </p:nvPr>
        </p:nvSpPr>
        <p:spPr>
          <a:xfrm>
            <a:off x="3773800" y="3515388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g2fcc3c21c98_0_0"/>
          <p:cNvSpPr txBox="1"/>
          <p:nvPr>
            <p:ph idx="2" type="title"/>
          </p:nvPr>
        </p:nvSpPr>
        <p:spPr>
          <a:xfrm>
            <a:off x="2607950" y="4042050"/>
            <a:ext cx="331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Modelo relacional </a:t>
            </a:r>
            <a:endParaRPr/>
          </a:p>
        </p:txBody>
      </p:sp>
      <p:sp>
        <p:nvSpPr>
          <p:cNvPr id="428" name="Google Shape;428;g2fcc3c21c98_0_0"/>
          <p:cNvSpPr/>
          <p:nvPr/>
        </p:nvSpPr>
        <p:spPr>
          <a:xfrm>
            <a:off x="3959950" y="1161513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fcc3c21c98_0_0"/>
          <p:cNvSpPr txBox="1"/>
          <p:nvPr>
            <p:ph type="title"/>
          </p:nvPr>
        </p:nvSpPr>
        <p:spPr>
          <a:xfrm>
            <a:off x="3773800" y="1267263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g2fcc3c21c98_0_0"/>
          <p:cNvSpPr txBox="1"/>
          <p:nvPr>
            <p:ph idx="2" type="title"/>
          </p:nvPr>
        </p:nvSpPr>
        <p:spPr>
          <a:xfrm>
            <a:off x="2879350" y="1832263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Alcance y limitaciones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1" name="Google Shape;431;g2fcc3c21c98_0_0"/>
          <p:cNvSpPr/>
          <p:nvPr/>
        </p:nvSpPr>
        <p:spPr>
          <a:xfrm>
            <a:off x="3945425" y="2309188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fcc3c21c98_0_0"/>
          <p:cNvSpPr txBox="1"/>
          <p:nvPr>
            <p:ph type="title"/>
          </p:nvPr>
        </p:nvSpPr>
        <p:spPr>
          <a:xfrm>
            <a:off x="3759275" y="2414938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g2fcc3c21c98_0_0"/>
          <p:cNvSpPr txBox="1"/>
          <p:nvPr>
            <p:ph idx="2" type="title"/>
          </p:nvPr>
        </p:nvSpPr>
        <p:spPr>
          <a:xfrm>
            <a:off x="2646513" y="2893124"/>
            <a:ext cx="313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Funcionalidades Principales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4" name="Google Shape;434;g2fcc3c21c98_0_0"/>
          <p:cNvSpPr/>
          <p:nvPr/>
        </p:nvSpPr>
        <p:spPr>
          <a:xfrm>
            <a:off x="6738450" y="27669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fcc3c21c98_0_0"/>
          <p:cNvSpPr txBox="1"/>
          <p:nvPr>
            <p:ph type="title"/>
          </p:nvPr>
        </p:nvSpPr>
        <p:spPr>
          <a:xfrm>
            <a:off x="6552300" y="28726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g2fcc3c21c98_0_0"/>
          <p:cNvSpPr txBox="1"/>
          <p:nvPr>
            <p:ph idx="2" type="title"/>
          </p:nvPr>
        </p:nvSpPr>
        <p:spPr>
          <a:xfrm>
            <a:off x="5657850" y="34376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Obstáculos del 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7" name="Google Shape;437;g2fcc3c21c98_0_0"/>
          <p:cNvSpPr/>
          <p:nvPr/>
        </p:nvSpPr>
        <p:spPr>
          <a:xfrm>
            <a:off x="6723925" y="39145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fcc3c21c98_0_0"/>
          <p:cNvSpPr txBox="1"/>
          <p:nvPr>
            <p:ph type="title"/>
          </p:nvPr>
        </p:nvSpPr>
        <p:spPr>
          <a:xfrm>
            <a:off x="6537775" y="40203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9" name="Google Shape;439;g2fcc3c21c98_0_0"/>
          <p:cNvSpPr txBox="1"/>
          <p:nvPr>
            <p:ph idx="2" type="title"/>
          </p:nvPr>
        </p:nvSpPr>
        <p:spPr>
          <a:xfrm>
            <a:off x="5436525" y="4585325"/>
            <a:ext cx="313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6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En Chile, muchos estudiantes enfrentan dificultades al elegir una carrera profesional debido a la falta de orientación personalizada y datos actualizados sobre el mercado laboral. Esto genera decisiones basadas en información limitada o desactualizada, afectando su futuro profesional.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7" name="Google Shape;447;p6"/>
          <p:cNvCxnSpPr/>
          <p:nvPr/>
        </p:nvCxnSpPr>
        <p:spPr>
          <a:xfrm flipH="1">
            <a:off x="8544650" y="1113375"/>
            <a:ext cx="17400" cy="409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8" name="Google Shape;4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1425"/>
            <a:ext cx="3813749" cy="3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667ebf7a0_0_51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g2f667ebf7a0_0_51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Los estudiantes enfrentan dificultades para elegir una carrera debido a la falta de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orientación vocacional personalizada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Existe un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acceso limitado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a información confiable sobre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empleabilidad y salarios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, lo que complica la toma de decisiones.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Las herramientas actuales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no ofrecen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un enfoque integral que considere los intereses, habilidades y oportunidades laborales del estudiante.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5" name="Google Shape;455;g2f667ebf7a0_0_5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6" name="Google Shape;456;g2f667ebf7a0_0_51"/>
          <p:cNvCxnSpPr/>
          <p:nvPr/>
        </p:nvCxnSpPr>
        <p:spPr>
          <a:xfrm flipH="1">
            <a:off x="8544475" y="1447800"/>
            <a:ext cx="20400" cy="376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7" name="Google Shape;457;g2f667ebf7a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3850"/>
            <a:ext cx="3785999" cy="29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/>
          <p:nvPr>
            <p:ph idx="1" type="subTitle"/>
          </p:nvPr>
        </p:nvSpPr>
        <p:spPr>
          <a:xfrm>
            <a:off x="228600" y="1343925"/>
            <a:ext cx="4443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La solución de </a:t>
            </a:r>
            <a:r>
              <a:rPr i="1" lang="en" sz="1500">
                <a:solidFill>
                  <a:schemeClr val="lt1"/>
                </a:solidFill>
              </a:rPr>
              <a:t>Vocational Insight</a:t>
            </a:r>
            <a:r>
              <a:rPr lang="en" sz="1500">
                <a:solidFill>
                  <a:schemeClr val="lt1"/>
                </a:solidFill>
              </a:rPr>
              <a:t> consiste en una plataforma interactiva que ofrece a los estudiantes un test vocacional personalizado para identificar sus intereses, habilidades y valores. Con base en los resultados, la plataforma proporciona recomendaciones de carreras alineadas con su perfil, integrando datos actualizados sobre empleabilidad y salarios. Además, permite comparar diferentes opciones de carrera, exportar informes, suscribirse a un boletín informativo sobre tendencias laborales, y dejar feedback para mejorar la experiencia del usuario.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463" name="Google Shape;4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675" y="413325"/>
            <a:ext cx="3078800" cy="4400875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</p:pic>
      <p:sp>
        <p:nvSpPr>
          <p:cNvPr id="464" name="Google Shape;464;p9"/>
          <p:cNvSpPr txBox="1"/>
          <p:nvPr>
            <p:ph type="title"/>
          </p:nvPr>
        </p:nvSpPr>
        <p:spPr>
          <a:xfrm>
            <a:off x="1036000" y="4133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Solución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8b4b9dcad_0_0"/>
          <p:cNvSpPr txBox="1"/>
          <p:nvPr>
            <p:ph type="title"/>
          </p:nvPr>
        </p:nvSpPr>
        <p:spPr>
          <a:xfrm>
            <a:off x="2753325" y="165700"/>
            <a:ext cx="33219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Objetivos del proyecto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0" name="Google Shape;470;g318b4b9dcad_0_0"/>
          <p:cNvSpPr txBox="1"/>
          <p:nvPr/>
        </p:nvSpPr>
        <p:spPr>
          <a:xfrm>
            <a:off x="416900" y="1008400"/>
            <a:ext cx="82815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 General:</a:t>
            </a:r>
            <a:endParaRPr b="1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Crear una plataforma digital que ayude a los estudiantes chilenos a tomar decisiones informadas sobre su futuro académico y profesional.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Objetivos Específicos:</a:t>
            </a:r>
            <a:endParaRPr b="1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Test Vocacional Interactivo: Generar perfiles personalizados según intereses y habilidades.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Recomendaciones de Carreras: Basadas en datos de empleabilidad, salarios, y proyecciones laborales.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Comparador de Carreras: Comparación detallada de opciones considerando empleabilidad y salario.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Exportación de Informes: Permitir a los usuarios descargar resúmenes personalizados en PDF.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Boletín Informativo: Actualizaciones sobre tendencias laborales y consejos profesionales.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ee Serif"/>
              <a:buChar char="●"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Sistema de Feedback: Recibir calificaciones y sugerencias para mejorar la plataforma.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954a7e70a_0_0"/>
          <p:cNvSpPr txBox="1"/>
          <p:nvPr>
            <p:ph type="title"/>
          </p:nvPr>
        </p:nvSpPr>
        <p:spPr>
          <a:xfrm>
            <a:off x="34391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Metodología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6" name="Google Shape;476;g31954a7e70a_0_0"/>
          <p:cNvSpPr txBox="1"/>
          <p:nvPr/>
        </p:nvSpPr>
        <p:spPr>
          <a:xfrm>
            <a:off x="437025" y="1019725"/>
            <a:ext cx="8309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Elegimos la metodología Scrum, basada en principios ágiles.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Razón de Uso:</a:t>
            </a:r>
            <a:endParaRPr b="1"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Desarrollo iterativo y colaborativo.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Flexibilidad para ajustes según las necesidades de usuarios y stakeholders.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Priorización efectiva de tareas mediante el backlog del producto.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Facilitación de entregas parciales y recepción de feedback constante.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Ventajas:</a:t>
            </a:r>
            <a:endParaRPr b="1"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Adaptación rápida a cambios en los requisitos.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Mejora continua del equipo y del producto en cada sprint.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Aseguró que cada fase del proyecto cumpliera con los objetivos establecidos.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f667ebf7a0_0_44"/>
          <p:cNvSpPr txBox="1"/>
          <p:nvPr>
            <p:ph type="title"/>
          </p:nvPr>
        </p:nvSpPr>
        <p:spPr>
          <a:xfrm>
            <a:off x="34391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Road Map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82" name="Google Shape;482;g2f667ebf7a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400"/>
            <a:ext cx="8839198" cy="382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Introduc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BF4D"/>
      </a:accent1>
      <a:accent2>
        <a:srgbClr val="F4E4B5"/>
      </a:accent2>
      <a:accent3>
        <a:srgbClr val="FAFCFE"/>
      </a:accent3>
      <a:accent4>
        <a:srgbClr val="073763"/>
      </a:accent4>
      <a:accent5>
        <a:srgbClr val="EFD67E"/>
      </a:accent5>
      <a:accent6>
        <a:srgbClr val="0E2A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