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Bree Serif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d4WbB8QxTDKM4jwxpEAFeGZ45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RobotoLight-boldItalic.fntdata"/><Relationship Id="rId22" Type="http://customschemas.google.com/relationships/presentationmetadata" Target="metadata"/><Relationship Id="rId21" Type="http://schemas.openxmlformats.org/officeDocument/2006/relationships/font" Target="fonts/BreeSerif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RobotoLight-italic.fntdata"/><Relationship Id="rId18" Type="http://schemas.openxmlformats.org/officeDocument/2006/relationships/font" Target="fonts/Robot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63ca500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f63ca500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667ebf7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f667ebf7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667ebf7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f667ebf7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3"/>
          <p:cNvSpPr/>
          <p:nvPr/>
        </p:nvSpPr>
        <p:spPr>
          <a:xfrm>
            <a:off x="-75150" y="-73950"/>
            <a:ext cx="9294300" cy="5291400"/>
          </a:xfrm>
          <a:prstGeom prst="rect">
            <a:avLst/>
          </a:prstGeom>
          <a:solidFill>
            <a:schemeClr val="accent4">
              <a:alpha val="3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3"/>
          <p:cNvSpPr/>
          <p:nvPr/>
        </p:nvSpPr>
        <p:spPr>
          <a:xfrm>
            <a:off x="1119725" y="-892500"/>
            <a:ext cx="6928500" cy="69285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3"/>
          <p:cNvSpPr txBox="1"/>
          <p:nvPr>
            <p:ph type="ctrTitle"/>
          </p:nvPr>
        </p:nvSpPr>
        <p:spPr>
          <a:xfrm>
            <a:off x="1943850" y="1477650"/>
            <a:ext cx="5256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93"/>
          <p:cNvSpPr txBox="1"/>
          <p:nvPr>
            <p:ph idx="1" type="subTitle"/>
          </p:nvPr>
        </p:nvSpPr>
        <p:spPr>
          <a:xfrm>
            <a:off x="1904239" y="2428950"/>
            <a:ext cx="533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2"/>
          <p:cNvSpPr txBox="1"/>
          <p:nvPr>
            <p:ph type="title"/>
          </p:nvPr>
        </p:nvSpPr>
        <p:spPr>
          <a:xfrm>
            <a:off x="1649984" y="190555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02"/>
          <p:cNvSpPr txBox="1"/>
          <p:nvPr>
            <p:ph idx="1" type="subTitle"/>
          </p:nvPr>
        </p:nvSpPr>
        <p:spPr>
          <a:xfrm>
            <a:off x="1649975" y="1166100"/>
            <a:ext cx="5844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88" name="Google Shape;88;p10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3"/>
          <p:cNvSpPr txBox="1"/>
          <p:nvPr>
            <p:ph type="title"/>
          </p:nvPr>
        </p:nvSpPr>
        <p:spPr>
          <a:xfrm>
            <a:off x="5622459" y="366390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03"/>
          <p:cNvSpPr txBox="1"/>
          <p:nvPr>
            <p:ph idx="1" type="subTitle"/>
          </p:nvPr>
        </p:nvSpPr>
        <p:spPr>
          <a:xfrm>
            <a:off x="5549025" y="2018775"/>
            <a:ext cx="2760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2" name="Google Shape;92;p103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4"/>
          <p:cNvSpPr/>
          <p:nvPr/>
        </p:nvSpPr>
        <p:spPr>
          <a:xfrm>
            <a:off x="3919575" y="-14321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4"/>
          <p:cNvSpPr txBox="1"/>
          <p:nvPr>
            <p:ph type="title"/>
          </p:nvPr>
        </p:nvSpPr>
        <p:spPr>
          <a:xfrm>
            <a:off x="6262700" y="2498375"/>
            <a:ext cx="217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6" name="Google Shape;96;p104"/>
          <p:cNvSpPr txBox="1"/>
          <p:nvPr>
            <p:ph idx="1" type="subTitle"/>
          </p:nvPr>
        </p:nvSpPr>
        <p:spPr>
          <a:xfrm>
            <a:off x="6262700" y="3103858"/>
            <a:ext cx="2072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7" name="Google Shape;97;p104"/>
          <p:cNvSpPr txBox="1"/>
          <p:nvPr>
            <p:ph idx="2" type="title"/>
          </p:nvPr>
        </p:nvSpPr>
        <p:spPr>
          <a:xfrm>
            <a:off x="6348735" y="1682425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5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5"/>
          <p:cNvSpPr txBox="1"/>
          <p:nvPr>
            <p:ph type="title"/>
          </p:nvPr>
        </p:nvSpPr>
        <p:spPr>
          <a:xfrm>
            <a:off x="711725" y="274277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2" name="Google Shape;102;p105"/>
          <p:cNvSpPr txBox="1"/>
          <p:nvPr>
            <p:ph idx="1" type="subTitle"/>
          </p:nvPr>
        </p:nvSpPr>
        <p:spPr>
          <a:xfrm>
            <a:off x="711725" y="304465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3" name="Google Shape;103;p105"/>
          <p:cNvSpPr txBox="1"/>
          <p:nvPr>
            <p:ph idx="2" type="title"/>
          </p:nvPr>
        </p:nvSpPr>
        <p:spPr>
          <a:xfrm>
            <a:off x="800950" y="18715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6"/>
          <p:cNvSpPr txBox="1"/>
          <p:nvPr>
            <p:ph type="title"/>
          </p:nvPr>
        </p:nvSpPr>
        <p:spPr>
          <a:xfrm>
            <a:off x="2985150" y="396022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7" name="Google Shape;107;p106"/>
          <p:cNvSpPr txBox="1"/>
          <p:nvPr>
            <p:ph idx="1" type="subTitle"/>
          </p:nvPr>
        </p:nvSpPr>
        <p:spPr>
          <a:xfrm>
            <a:off x="3074250" y="426210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8" name="Google Shape;108;p106"/>
          <p:cNvSpPr txBox="1"/>
          <p:nvPr>
            <p:ph idx="2" type="title"/>
          </p:nvPr>
        </p:nvSpPr>
        <p:spPr>
          <a:xfrm>
            <a:off x="3889800" y="29794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7"/>
          <p:cNvSpPr/>
          <p:nvPr/>
        </p:nvSpPr>
        <p:spPr>
          <a:xfrm>
            <a:off x="3303750" y="-13950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7"/>
          <p:cNvSpPr txBox="1"/>
          <p:nvPr>
            <p:ph type="title"/>
          </p:nvPr>
        </p:nvSpPr>
        <p:spPr>
          <a:xfrm>
            <a:off x="9975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107"/>
          <p:cNvSpPr txBox="1"/>
          <p:nvPr>
            <p:ph idx="1" type="subTitle"/>
          </p:nvPr>
        </p:nvSpPr>
        <p:spPr>
          <a:xfrm>
            <a:off x="9500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10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" name="Google Shape;114;p107"/>
          <p:cNvSpPr txBox="1"/>
          <p:nvPr>
            <p:ph idx="3" type="title"/>
          </p:nvPr>
        </p:nvSpPr>
        <p:spPr>
          <a:xfrm>
            <a:off x="330376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" name="Google Shape;115;p107"/>
          <p:cNvSpPr txBox="1"/>
          <p:nvPr>
            <p:ph idx="4" type="subTitle"/>
          </p:nvPr>
        </p:nvSpPr>
        <p:spPr>
          <a:xfrm>
            <a:off x="325632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07"/>
          <p:cNvSpPr txBox="1"/>
          <p:nvPr>
            <p:ph idx="5" type="title"/>
          </p:nvPr>
        </p:nvSpPr>
        <p:spPr>
          <a:xfrm>
            <a:off x="56100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" name="Google Shape;117;p107"/>
          <p:cNvSpPr txBox="1"/>
          <p:nvPr>
            <p:ph idx="6" type="subTitle"/>
          </p:nvPr>
        </p:nvSpPr>
        <p:spPr>
          <a:xfrm>
            <a:off x="55625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8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108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9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109"/>
          <p:cNvSpPr/>
          <p:nvPr/>
        </p:nvSpPr>
        <p:spPr>
          <a:xfrm>
            <a:off x="-1829687" y="16297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0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0"/>
          <p:cNvSpPr txBox="1"/>
          <p:nvPr>
            <p:ph type="title"/>
          </p:nvPr>
        </p:nvSpPr>
        <p:spPr>
          <a:xfrm>
            <a:off x="1193239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110"/>
          <p:cNvSpPr txBox="1"/>
          <p:nvPr>
            <p:ph idx="1" type="subTitle"/>
          </p:nvPr>
        </p:nvSpPr>
        <p:spPr>
          <a:xfrm>
            <a:off x="1152650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11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110"/>
          <p:cNvSpPr txBox="1"/>
          <p:nvPr>
            <p:ph idx="3" type="title"/>
          </p:nvPr>
        </p:nvSpPr>
        <p:spPr>
          <a:xfrm>
            <a:off x="3471391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" name="Google Shape;131;p110"/>
          <p:cNvSpPr txBox="1"/>
          <p:nvPr>
            <p:ph idx="4" type="subTitle"/>
          </p:nvPr>
        </p:nvSpPr>
        <p:spPr>
          <a:xfrm>
            <a:off x="3430802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110"/>
          <p:cNvSpPr txBox="1"/>
          <p:nvPr>
            <p:ph idx="5" type="title"/>
          </p:nvPr>
        </p:nvSpPr>
        <p:spPr>
          <a:xfrm>
            <a:off x="5749543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110"/>
          <p:cNvSpPr txBox="1"/>
          <p:nvPr>
            <p:ph idx="6" type="subTitle"/>
          </p:nvPr>
        </p:nvSpPr>
        <p:spPr>
          <a:xfrm>
            <a:off x="5708953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1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1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1"/>
          <p:cNvSpPr txBox="1"/>
          <p:nvPr>
            <p:ph type="title"/>
          </p:nvPr>
        </p:nvSpPr>
        <p:spPr>
          <a:xfrm>
            <a:off x="794850" y="2011550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" name="Google Shape;138;p111"/>
          <p:cNvSpPr txBox="1"/>
          <p:nvPr>
            <p:ph idx="1" type="subTitle"/>
          </p:nvPr>
        </p:nvSpPr>
        <p:spPr>
          <a:xfrm>
            <a:off x="1917500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11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111"/>
          <p:cNvSpPr txBox="1"/>
          <p:nvPr>
            <p:ph idx="3" type="title"/>
          </p:nvPr>
        </p:nvSpPr>
        <p:spPr>
          <a:xfrm>
            <a:off x="4654438" y="1969175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p111"/>
          <p:cNvSpPr txBox="1"/>
          <p:nvPr>
            <p:ph idx="4" type="subTitle"/>
          </p:nvPr>
        </p:nvSpPr>
        <p:spPr>
          <a:xfrm>
            <a:off x="5777087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111"/>
          <p:cNvSpPr txBox="1"/>
          <p:nvPr>
            <p:ph idx="5" type="title"/>
          </p:nvPr>
        </p:nvSpPr>
        <p:spPr>
          <a:xfrm>
            <a:off x="794850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" name="Google Shape;143;p111"/>
          <p:cNvSpPr txBox="1"/>
          <p:nvPr>
            <p:ph idx="6" type="subTitle"/>
          </p:nvPr>
        </p:nvSpPr>
        <p:spPr>
          <a:xfrm>
            <a:off x="1917500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111"/>
          <p:cNvSpPr txBox="1"/>
          <p:nvPr>
            <p:ph idx="7" type="title"/>
          </p:nvPr>
        </p:nvSpPr>
        <p:spPr>
          <a:xfrm>
            <a:off x="4654438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111"/>
          <p:cNvSpPr txBox="1"/>
          <p:nvPr>
            <p:ph idx="8" type="subTitle"/>
          </p:nvPr>
        </p:nvSpPr>
        <p:spPr>
          <a:xfrm>
            <a:off x="57770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94"/>
          <p:cNvSpPr txBox="1"/>
          <p:nvPr>
            <p:ph idx="1" type="body"/>
          </p:nvPr>
        </p:nvSpPr>
        <p:spPr>
          <a:xfrm>
            <a:off x="711725" y="856200"/>
            <a:ext cx="74379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_3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2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2"/>
          <p:cNvSpPr txBox="1"/>
          <p:nvPr>
            <p:ph type="title"/>
          </p:nvPr>
        </p:nvSpPr>
        <p:spPr>
          <a:xfrm>
            <a:off x="2440300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112"/>
          <p:cNvSpPr txBox="1"/>
          <p:nvPr>
            <p:ph idx="1" type="subTitle"/>
          </p:nvPr>
        </p:nvSpPr>
        <p:spPr>
          <a:xfrm>
            <a:off x="1777457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1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1" name="Google Shape;151;p112"/>
          <p:cNvSpPr txBox="1"/>
          <p:nvPr>
            <p:ph idx="3" type="title"/>
          </p:nvPr>
        </p:nvSpPr>
        <p:spPr>
          <a:xfrm>
            <a:off x="5812374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2" name="Google Shape;152;p112"/>
          <p:cNvSpPr txBox="1"/>
          <p:nvPr>
            <p:ph idx="4" type="subTitle"/>
          </p:nvPr>
        </p:nvSpPr>
        <p:spPr>
          <a:xfrm>
            <a:off x="5149543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12"/>
          <p:cNvSpPr txBox="1"/>
          <p:nvPr>
            <p:ph idx="5" type="title"/>
          </p:nvPr>
        </p:nvSpPr>
        <p:spPr>
          <a:xfrm>
            <a:off x="2440300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12"/>
          <p:cNvSpPr txBox="1"/>
          <p:nvPr>
            <p:ph idx="6" type="subTitle"/>
          </p:nvPr>
        </p:nvSpPr>
        <p:spPr>
          <a:xfrm>
            <a:off x="1777457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112"/>
          <p:cNvSpPr txBox="1"/>
          <p:nvPr>
            <p:ph idx="7" type="title"/>
          </p:nvPr>
        </p:nvSpPr>
        <p:spPr>
          <a:xfrm>
            <a:off x="5812372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12"/>
          <p:cNvSpPr txBox="1"/>
          <p:nvPr>
            <p:ph idx="8" type="subTitle"/>
          </p:nvPr>
        </p:nvSpPr>
        <p:spPr>
          <a:xfrm>
            <a:off x="5149543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3"/>
          <p:cNvSpPr/>
          <p:nvPr/>
        </p:nvSpPr>
        <p:spPr>
          <a:xfrm>
            <a:off x="-4283225" y="4580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113"/>
          <p:cNvSpPr/>
          <p:nvPr/>
        </p:nvSpPr>
        <p:spPr>
          <a:xfrm>
            <a:off x="1100875" y="432900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3"/>
          <p:cNvSpPr/>
          <p:nvPr/>
        </p:nvSpPr>
        <p:spPr>
          <a:xfrm>
            <a:off x="5405275" y="432913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3"/>
          <p:cNvSpPr/>
          <p:nvPr/>
        </p:nvSpPr>
        <p:spPr>
          <a:xfrm>
            <a:off x="2661925" y="1065178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3"/>
          <p:cNvSpPr/>
          <p:nvPr/>
        </p:nvSpPr>
        <p:spPr>
          <a:xfrm>
            <a:off x="3587500" y="3141086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114"/>
          <p:cNvSpPr/>
          <p:nvPr/>
        </p:nvSpPr>
        <p:spPr>
          <a:xfrm>
            <a:off x="841663" y="-7000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" name="Google Shape;169;p11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6"/>
          <p:cNvSpPr txBox="1"/>
          <p:nvPr>
            <p:ph type="title"/>
          </p:nvPr>
        </p:nvSpPr>
        <p:spPr>
          <a:xfrm>
            <a:off x="1184189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116"/>
          <p:cNvSpPr txBox="1"/>
          <p:nvPr>
            <p:ph idx="1" type="subTitle"/>
          </p:nvPr>
        </p:nvSpPr>
        <p:spPr>
          <a:xfrm>
            <a:off x="1143600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11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116"/>
          <p:cNvSpPr txBox="1"/>
          <p:nvPr>
            <p:ph idx="3" type="title"/>
          </p:nvPr>
        </p:nvSpPr>
        <p:spPr>
          <a:xfrm>
            <a:off x="3462341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116"/>
          <p:cNvSpPr txBox="1"/>
          <p:nvPr>
            <p:ph idx="4" type="subTitle"/>
          </p:nvPr>
        </p:nvSpPr>
        <p:spPr>
          <a:xfrm>
            <a:off x="3421752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116"/>
          <p:cNvSpPr txBox="1"/>
          <p:nvPr>
            <p:ph idx="5" type="title"/>
          </p:nvPr>
        </p:nvSpPr>
        <p:spPr>
          <a:xfrm>
            <a:off x="5740493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9" name="Google Shape;179;p116"/>
          <p:cNvSpPr txBox="1"/>
          <p:nvPr>
            <p:ph idx="6" type="subTitle"/>
          </p:nvPr>
        </p:nvSpPr>
        <p:spPr>
          <a:xfrm>
            <a:off x="5699903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0" name="Google Shape;180;p116"/>
          <p:cNvSpPr txBox="1"/>
          <p:nvPr>
            <p:ph idx="7" type="title"/>
          </p:nvPr>
        </p:nvSpPr>
        <p:spPr>
          <a:xfrm>
            <a:off x="1184189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116"/>
          <p:cNvSpPr txBox="1"/>
          <p:nvPr>
            <p:ph idx="8" type="subTitle"/>
          </p:nvPr>
        </p:nvSpPr>
        <p:spPr>
          <a:xfrm>
            <a:off x="1143600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16"/>
          <p:cNvSpPr txBox="1"/>
          <p:nvPr>
            <p:ph idx="9" type="title"/>
          </p:nvPr>
        </p:nvSpPr>
        <p:spPr>
          <a:xfrm>
            <a:off x="3462341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116"/>
          <p:cNvSpPr txBox="1"/>
          <p:nvPr>
            <p:ph idx="13" type="subTitle"/>
          </p:nvPr>
        </p:nvSpPr>
        <p:spPr>
          <a:xfrm>
            <a:off x="3421752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16"/>
          <p:cNvSpPr txBox="1"/>
          <p:nvPr>
            <p:ph idx="14" type="title"/>
          </p:nvPr>
        </p:nvSpPr>
        <p:spPr>
          <a:xfrm>
            <a:off x="5740493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116"/>
          <p:cNvSpPr txBox="1"/>
          <p:nvPr>
            <p:ph idx="15" type="subTitle"/>
          </p:nvPr>
        </p:nvSpPr>
        <p:spPr>
          <a:xfrm>
            <a:off x="5699903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7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7"/>
          <p:cNvSpPr txBox="1"/>
          <p:nvPr>
            <p:ph type="title"/>
          </p:nvPr>
        </p:nvSpPr>
        <p:spPr>
          <a:xfrm>
            <a:off x="17594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" name="Google Shape;189;p117"/>
          <p:cNvSpPr txBox="1"/>
          <p:nvPr>
            <p:ph idx="1" type="subTitle"/>
          </p:nvPr>
        </p:nvSpPr>
        <p:spPr>
          <a:xfrm>
            <a:off x="16784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11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117"/>
          <p:cNvSpPr txBox="1"/>
          <p:nvPr>
            <p:ph idx="3" type="title"/>
          </p:nvPr>
        </p:nvSpPr>
        <p:spPr>
          <a:xfrm>
            <a:off x="58239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117"/>
          <p:cNvSpPr txBox="1"/>
          <p:nvPr>
            <p:ph idx="4" type="subTitle"/>
          </p:nvPr>
        </p:nvSpPr>
        <p:spPr>
          <a:xfrm>
            <a:off x="58239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117"/>
          <p:cNvSpPr txBox="1"/>
          <p:nvPr>
            <p:ph idx="5" type="title"/>
          </p:nvPr>
        </p:nvSpPr>
        <p:spPr>
          <a:xfrm>
            <a:off x="58239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p117"/>
          <p:cNvSpPr txBox="1"/>
          <p:nvPr>
            <p:ph idx="6" type="subTitle"/>
          </p:nvPr>
        </p:nvSpPr>
        <p:spPr>
          <a:xfrm>
            <a:off x="58239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Google Shape;195;p117"/>
          <p:cNvSpPr txBox="1"/>
          <p:nvPr>
            <p:ph idx="7" type="title"/>
          </p:nvPr>
        </p:nvSpPr>
        <p:spPr>
          <a:xfrm>
            <a:off x="17594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p117"/>
          <p:cNvSpPr txBox="1"/>
          <p:nvPr>
            <p:ph idx="8" type="subTitle"/>
          </p:nvPr>
        </p:nvSpPr>
        <p:spPr>
          <a:xfrm>
            <a:off x="16784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Google Shape;197;p117"/>
          <p:cNvSpPr txBox="1"/>
          <p:nvPr>
            <p:ph idx="9" type="title"/>
          </p:nvPr>
        </p:nvSpPr>
        <p:spPr>
          <a:xfrm>
            <a:off x="17594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17"/>
          <p:cNvSpPr txBox="1"/>
          <p:nvPr>
            <p:ph idx="13" type="subTitle"/>
          </p:nvPr>
        </p:nvSpPr>
        <p:spPr>
          <a:xfrm>
            <a:off x="16784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117"/>
          <p:cNvSpPr txBox="1"/>
          <p:nvPr>
            <p:ph idx="14" type="title"/>
          </p:nvPr>
        </p:nvSpPr>
        <p:spPr>
          <a:xfrm>
            <a:off x="58239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117"/>
          <p:cNvSpPr txBox="1"/>
          <p:nvPr>
            <p:ph idx="15" type="subTitle"/>
          </p:nvPr>
        </p:nvSpPr>
        <p:spPr>
          <a:xfrm>
            <a:off x="58239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8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8"/>
          <p:cNvSpPr txBox="1"/>
          <p:nvPr>
            <p:ph type="title"/>
          </p:nvPr>
        </p:nvSpPr>
        <p:spPr>
          <a:xfrm>
            <a:off x="3771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118"/>
          <p:cNvSpPr txBox="1"/>
          <p:nvPr>
            <p:ph idx="1" type="subTitle"/>
          </p:nvPr>
        </p:nvSpPr>
        <p:spPr>
          <a:xfrm>
            <a:off x="3730950" y="2115837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11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18"/>
          <p:cNvSpPr txBox="1"/>
          <p:nvPr>
            <p:ph idx="3" type="title"/>
          </p:nvPr>
        </p:nvSpPr>
        <p:spPr>
          <a:xfrm>
            <a:off x="5029100" y="3467113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118"/>
          <p:cNvSpPr txBox="1"/>
          <p:nvPr>
            <p:ph idx="4" type="subTitle"/>
          </p:nvPr>
        </p:nvSpPr>
        <p:spPr>
          <a:xfrm>
            <a:off x="4988600" y="3901062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118"/>
          <p:cNvSpPr txBox="1"/>
          <p:nvPr>
            <p:ph idx="5" type="title"/>
          </p:nvPr>
        </p:nvSpPr>
        <p:spPr>
          <a:xfrm>
            <a:off x="17189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118"/>
          <p:cNvSpPr txBox="1"/>
          <p:nvPr>
            <p:ph idx="6" type="subTitle"/>
          </p:nvPr>
        </p:nvSpPr>
        <p:spPr>
          <a:xfrm>
            <a:off x="16784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118"/>
          <p:cNvSpPr txBox="1"/>
          <p:nvPr>
            <p:ph idx="7" type="title"/>
          </p:nvPr>
        </p:nvSpPr>
        <p:spPr>
          <a:xfrm>
            <a:off x="2554300" y="3467101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118"/>
          <p:cNvSpPr txBox="1"/>
          <p:nvPr>
            <p:ph idx="8" type="subTitle"/>
          </p:nvPr>
        </p:nvSpPr>
        <p:spPr>
          <a:xfrm>
            <a:off x="2513800" y="390104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118"/>
          <p:cNvSpPr txBox="1"/>
          <p:nvPr>
            <p:ph idx="9" type="title"/>
          </p:nvPr>
        </p:nvSpPr>
        <p:spPr>
          <a:xfrm>
            <a:off x="5864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118"/>
          <p:cNvSpPr txBox="1"/>
          <p:nvPr>
            <p:ph idx="13" type="subTitle"/>
          </p:nvPr>
        </p:nvSpPr>
        <p:spPr>
          <a:xfrm>
            <a:off x="58239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9"/>
          <p:cNvSpPr/>
          <p:nvPr/>
        </p:nvSpPr>
        <p:spPr>
          <a:xfrm>
            <a:off x="4841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9"/>
          <p:cNvSpPr/>
          <p:nvPr/>
        </p:nvSpPr>
        <p:spPr>
          <a:xfrm>
            <a:off x="1386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9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9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9"/>
          <p:cNvSpPr/>
          <p:nvPr/>
        </p:nvSpPr>
        <p:spPr>
          <a:xfrm>
            <a:off x="5585350" y="-325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9"/>
          <p:cNvSpPr txBox="1"/>
          <p:nvPr>
            <p:ph type="title"/>
          </p:nvPr>
        </p:nvSpPr>
        <p:spPr>
          <a:xfrm>
            <a:off x="1349149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119"/>
          <p:cNvSpPr txBox="1"/>
          <p:nvPr>
            <p:ph idx="1" type="subTitle"/>
          </p:nvPr>
        </p:nvSpPr>
        <p:spPr>
          <a:xfrm>
            <a:off x="1029638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1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119"/>
          <p:cNvSpPr txBox="1"/>
          <p:nvPr>
            <p:ph idx="3" type="title"/>
          </p:nvPr>
        </p:nvSpPr>
        <p:spPr>
          <a:xfrm>
            <a:off x="4804152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119"/>
          <p:cNvSpPr txBox="1"/>
          <p:nvPr>
            <p:ph idx="4" type="subTitle"/>
          </p:nvPr>
        </p:nvSpPr>
        <p:spPr>
          <a:xfrm>
            <a:off x="4484662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0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0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0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0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0"/>
          <p:cNvSpPr txBox="1"/>
          <p:nvPr>
            <p:ph type="title"/>
          </p:nvPr>
        </p:nvSpPr>
        <p:spPr>
          <a:xfrm>
            <a:off x="2252288" y="1877600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120"/>
          <p:cNvSpPr txBox="1"/>
          <p:nvPr>
            <p:ph idx="1" type="subTitle"/>
          </p:nvPr>
        </p:nvSpPr>
        <p:spPr>
          <a:xfrm>
            <a:off x="3380588" y="1243650"/>
            <a:ext cx="32775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2" name="Google Shape;232;p12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3" name="Google Shape;233;p120"/>
          <p:cNvSpPr txBox="1"/>
          <p:nvPr>
            <p:ph idx="3" type="title"/>
          </p:nvPr>
        </p:nvSpPr>
        <p:spPr>
          <a:xfrm>
            <a:off x="5714250" y="3611925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4" name="Google Shape;234;p120"/>
          <p:cNvSpPr txBox="1"/>
          <p:nvPr>
            <p:ph idx="4" type="subTitle"/>
          </p:nvPr>
        </p:nvSpPr>
        <p:spPr>
          <a:xfrm>
            <a:off x="2301450" y="3016200"/>
            <a:ext cx="34128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1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1"/>
          <p:cNvSpPr txBox="1"/>
          <p:nvPr>
            <p:ph type="title"/>
          </p:nvPr>
        </p:nvSpPr>
        <p:spPr>
          <a:xfrm>
            <a:off x="1809000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" name="Google Shape;238;p121"/>
          <p:cNvSpPr txBox="1"/>
          <p:nvPr>
            <p:ph idx="1" type="subTitle"/>
          </p:nvPr>
        </p:nvSpPr>
        <p:spPr>
          <a:xfrm>
            <a:off x="852088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9" name="Google Shape;239;p12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121"/>
          <p:cNvSpPr txBox="1"/>
          <p:nvPr>
            <p:ph idx="3" type="title"/>
          </p:nvPr>
        </p:nvSpPr>
        <p:spPr>
          <a:xfrm>
            <a:off x="4794825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121"/>
          <p:cNvSpPr txBox="1"/>
          <p:nvPr>
            <p:ph idx="4" type="subTitle"/>
          </p:nvPr>
        </p:nvSpPr>
        <p:spPr>
          <a:xfrm>
            <a:off x="4794811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5"/>
          <p:cNvSpPr/>
          <p:nvPr/>
        </p:nvSpPr>
        <p:spPr>
          <a:xfrm>
            <a:off x="-1751250" y="-892500"/>
            <a:ext cx="6928500" cy="69285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5"/>
          <p:cNvSpPr txBox="1"/>
          <p:nvPr>
            <p:ph type="title"/>
          </p:nvPr>
        </p:nvSpPr>
        <p:spPr>
          <a:xfrm>
            <a:off x="21465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95"/>
          <p:cNvSpPr txBox="1"/>
          <p:nvPr>
            <p:ph idx="2" type="title"/>
          </p:nvPr>
        </p:nvSpPr>
        <p:spPr>
          <a:xfrm>
            <a:off x="12520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95"/>
          <p:cNvSpPr txBox="1"/>
          <p:nvPr>
            <p:ph idx="1" type="subTitle"/>
          </p:nvPr>
        </p:nvSpPr>
        <p:spPr>
          <a:xfrm>
            <a:off x="13751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Google Shape;22;p95"/>
          <p:cNvSpPr txBox="1"/>
          <p:nvPr>
            <p:ph idx="3" type="title"/>
          </p:nvPr>
        </p:nvSpPr>
        <p:spPr>
          <a:xfrm>
            <a:off x="54030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95"/>
          <p:cNvSpPr txBox="1"/>
          <p:nvPr>
            <p:ph idx="4" type="title"/>
          </p:nvPr>
        </p:nvSpPr>
        <p:spPr>
          <a:xfrm>
            <a:off x="45085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95"/>
          <p:cNvSpPr txBox="1"/>
          <p:nvPr>
            <p:ph idx="5" type="subTitle"/>
          </p:nvPr>
        </p:nvSpPr>
        <p:spPr>
          <a:xfrm>
            <a:off x="46316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95"/>
          <p:cNvSpPr txBox="1"/>
          <p:nvPr>
            <p:ph idx="6" type="title"/>
          </p:nvPr>
        </p:nvSpPr>
        <p:spPr>
          <a:xfrm>
            <a:off x="21465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95"/>
          <p:cNvSpPr txBox="1"/>
          <p:nvPr>
            <p:ph idx="7" type="title"/>
          </p:nvPr>
        </p:nvSpPr>
        <p:spPr>
          <a:xfrm>
            <a:off x="12520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95"/>
          <p:cNvSpPr txBox="1"/>
          <p:nvPr>
            <p:ph idx="8" type="subTitle"/>
          </p:nvPr>
        </p:nvSpPr>
        <p:spPr>
          <a:xfrm>
            <a:off x="13751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95"/>
          <p:cNvSpPr txBox="1"/>
          <p:nvPr>
            <p:ph idx="9" type="title"/>
          </p:nvPr>
        </p:nvSpPr>
        <p:spPr>
          <a:xfrm>
            <a:off x="54030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95"/>
          <p:cNvSpPr txBox="1"/>
          <p:nvPr>
            <p:ph idx="13" type="title"/>
          </p:nvPr>
        </p:nvSpPr>
        <p:spPr>
          <a:xfrm>
            <a:off x="45085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5"/>
          <p:cNvSpPr txBox="1"/>
          <p:nvPr>
            <p:ph idx="14" type="subTitle"/>
          </p:nvPr>
        </p:nvSpPr>
        <p:spPr>
          <a:xfrm>
            <a:off x="46316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95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7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2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2"/>
          <p:cNvSpPr txBox="1"/>
          <p:nvPr>
            <p:ph type="title"/>
          </p:nvPr>
        </p:nvSpPr>
        <p:spPr>
          <a:xfrm>
            <a:off x="844175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5" name="Google Shape;245;p122"/>
          <p:cNvSpPr txBox="1"/>
          <p:nvPr>
            <p:ph idx="1" type="subTitle"/>
          </p:nvPr>
        </p:nvSpPr>
        <p:spPr>
          <a:xfrm>
            <a:off x="844175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12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122"/>
          <p:cNvSpPr txBox="1"/>
          <p:nvPr>
            <p:ph idx="3" type="title"/>
          </p:nvPr>
        </p:nvSpPr>
        <p:spPr>
          <a:xfrm>
            <a:off x="2566592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" name="Google Shape;248;p122"/>
          <p:cNvSpPr txBox="1"/>
          <p:nvPr>
            <p:ph idx="4" type="subTitle"/>
          </p:nvPr>
        </p:nvSpPr>
        <p:spPr>
          <a:xfrm>
            <a:off x="2566592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122"/>
          <p:cNvSpPr txBox="1"/>
          <p:nvPr>
            <p:ph idx="5" type="title"/>
          </p:nvPr>
        </p:nvSpPr>
        <p:spPr>
          <a:xfrm>
            <a:off x="4289010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122"/>
          <p:cNvSpPr txBox="1"/>
          <p:nvPr>
            <p:ph idx="6" type="subTitle"/>
          </p:nvPr>
        </p:nvSpPr>
        <p:spPr>
          <a:xfrm>
            <a:off x="4289010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1" name="Google Shape;251;p122"/>
          <p:cNvSpPr txBox="1"/>
          <p:nvPr>
            <p:ph idx="7" type="title"/>
          </p:nvPr>
        </p:nvSpPr>
        <p:spPr>
          <a:xfrm>
            <a:off x="6011427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122"/>
          <p:cNvSpPr txBox="1"/>
          <p:nvPr>
            <p:ph idx="8" type="subTitle"/>
          </p:nvPr>
        </p:nvSpPr>
        <p:spPr>
          <a:xfrm>
            <a:off x="6011427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3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3"/>
          <p:cNvSpPr txBox="1"/>
          <p:nvPr>
            <p:ph type="title"/>
          </p:nvPr>
        </p:nvSpPr>
        <p:spPr>
          <a:xfrm>
            <a:off x="2528500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123"/>
          <p:cNvSpPr txBox="1"/>
          <p:nvPr>
            <p:ph idx="1" type="subTitle"/>
          </p:nvPr>
        </p:nvSpPr>
        <p:spPr>
          <a:xfrm>
            <a:off x="2528512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123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123"/>
          <p:cNvSpPr txBox="1"/>
          <p:nvPr>
            <p:ph idx="3" type="title"/>
          </p:nvPr>
        </p:nvSpPr>
        <p:spPr>
          <a:xfrm>
            <a:off x="2528500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9" name="Google Shape;259;p123"/>
          <p:cNvSpPr txBox="1"/>
          <p:nvPr>
            <p:ph idx="4" type="subTitle"/>
          </p:nvPr>
        </p:nvSpPr>
        <p:spPr>
          <a:xfrm>
            <a:off x="2528512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123"/>
          <p:cNvSpPr txBox="1"/>
          <p:nvPr>
            <p:ph idx="5" type="title"/>
          </p:nvPr>
        </p:nvSpPr>
        <p:spPr>
          <a:xfrm>
            <a:off x="4986687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123"/>
          <p:cNvSpPr txBox="1"/>
          <p:nvPr>
            <p:ph idx="6" type="subTitle"/>
          </p:nvPr>
        </p:nvSpPr>
        <p:spPr>
          <a:xfrm>
            <a:off x="4673187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123"/>
          <p:cNvSpPr txBox="1"/>
          <p:nvPr>
            <p:ph idx="7" type="title"/>
          </p:nvPr>
        </p:nvSpPr>
        <p:spPr>
          <a:xfrm>
            <a:off x="4986687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123"/>
          <p:cNvSpPr txBox="1"/>
          <p:nvPr>
            <p:ph idx="8" type="subTitle"/>
          </p:nvPr>
        </p:nvSpPr>
        <p:spPr>
          <a:xfrm>
            <a:off x="4673187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4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4"/>
          <p:cNvSpPr txBox="1"/>
          <p:nvPr>
            <p:ph type="title"/>
          </p:nvPr>
        </p:nvSpPr>
        <p:spPr>
          <a:xfrm>
            <a:off x="933525" y="12969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Google Shape;267;p124"/>
          <p:cNvSpPr txBox="1"/>
          <p:nvPr>
            <p:ph idx="1" type="subTitle"/>
          </p:nvPr>
        </p:nvSpPr>
        <p:spPr>
          <a:xfrm>
            <a:off x="2202225" y="112763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124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9" name="Google Shape;269;p124"/>
          <p:cNvSpPr txBox="1"/>
          <p:nvPr>
            <p:ph idx="3" type="title"/>
          </p:nvPr>
        </p:nvSpPr>
        <p:spPr>
          <a:xfrm>
            <a:off x="6862738" y="22786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0" name="Google Shape;270;p124"/>
          <p:cNvSpPr txBox="1"/>
          <p:nvPr>
            <p:ph idx="4" type="subTitle"/>
          </p:nvPr>
        </p:nvSpPr>
        <p:spPr>
          <a:xfrm>
            <a:off x="3739150" y="2097854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124"/>
          <p:cNvSpPr txBox="1"/>
          <p:nvPr>
            <p:ph idx="5" type="title"/>
          </p:nvPr>
        </p:nvSpPr>
        <p:spPr>
          <a:xfrm>
            <a:off x="933525" y="32407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124"/>
          <p:cNvSpPr txBox="1"/>
          <p:nvPr>
            <p:ph idx="6" type="subTitle"/>
          </p:nvPr>
        </p:nvSpPr>
        <p:spPr>
          <a:xfrm>
            <a:off x="2202225" y="3068071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Google Shape;273;p124"/>
          <p:cNvSpPr txBox="1"/>
          <p:nvPr>
            <p:ph idx="7" type="title"/>
          </p:nvPr>
        </p:nvSpPr>
        <p:spPr>
          <a:xfrm>
            <a:off x="6862738" y="42133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24"/>
          <p:cNvSpPr txBox="1"/>
          <p:nvPr>
            <p:ph idx="8" type="subTitle"/>
          </p:nvPr>
        </p:nvSpPr>
        <p:spPr>
          <a:xfrm>
            <a:off x="3739150" y="403828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0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125"/>
          <p:cNvCxnSpPr/>
          <p:nvPr/>
        </p:nvCxnSpPr>
        <p:spPr>
          <a:xfrm>
            <a:off x="797850" y="1550267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25"/>
          <p:cNvCxnSpPr/>
          <p:nvPr/>
        </p:nvCxnSpPr>
        <p:spPr>
          <a:xfrm>
            <a:off x="797850" y="3428669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2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0" name="Google Shape;280;p125"/>
          <p:cNvSpPr txBox="1"/>
          <p:nvPr>
            <p:ph idx="2" type="title"/>
          </p:nvPr>
        </p:nvSpPr>
        <p:spPr>
          <a:xfrm>
            <a:off x="2946000" y="1094775"/>
            <a:ext cx="2627100" cy="88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125"/>
          <p:cNvSpPr txBox="1"/>
          <p:nvPr>
            <p:ph idx="3" type="title"/>
          </p:nvPr>
        </p:nvSpPr>
        <p:spPr>
          <a:xfrm>
            <a:off x="1286775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125"/>
          <p:cNvSpPr txBox="1"/>
          <p:nvPr>
            <p:ph idx="4" type="title"/>
          </p:nvPr>
        </p:nvSpPr>
        <p:spPr>
          <a:xfrm>
            <a:off x="4822700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12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5"/>
          <p:cNvSpPr txBox="1"/>
          <p:nvPr>
            <p:ph idx="1" type="subTitle"/>
          </p:nvPr>
        </p:nvSpPr>
        <p:spPr>
          <a:xfrm>
            <a:off x="2865300" y="1986775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5" name="Google Shape;285;p125"/>
          <p:cNvSpPr txBox="1"/>
          <p:nvPr>
            <p:ph idx="5" type="subTitle"/>
          </p:nvPr>
        </p:nvSpPr>
        <p:spPr>
          <a:xfrm>
            <a:off x="1097325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6" name="Google Shape;286;p125"/>
          <p:cNvSpPr txBox="1"/>
          <p:nvPr>
            <p:ph idx="6" type="subTitle"/>
          </p:nvPr>
        </p:nvSpPr>
        <p:spPr>
          <a:xfrm>
            <a:off x="4633250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126"/>
          <p:cNvSpPr txBox="1"/>
          <p:nvPr>
            <p:ph idx="2" type="title"/>
          </p:nvPr>
        </p:nvSpPr>
        <p:spPr>
          <a:xfrm>
            <a:off x="892591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126"/>
          <p:cNvSpPr txBox="1"/>
          <p:nvPr>
            <p:ph idx="3" type="title"/>
          </p:nvPr>
        </p:nvSpPr>
        <p:spPr>
          <a:xfrm>
            <a:off x="3466650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126"/>
          <p:cNvSpPr txBox="1"/>
          <p:nvPr>
            <p:ph idx="4" type="title"/>
          </p:nvPr>
        </p:nvSpPr>
        <p:spPr>
          <a:xfrm>
            <a:off x="6040709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3" name="Google Shape;293;p126"/>
          <p:cNvSpPr txBox="1"/>
          <p:nvPr>
            <p:ph idx="1" type="subTitle"/>
          </p:nvPr>
        </p:nvSpPr>
        <p:spPr>
          <a:xfrm>
            <a:off x="948991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4" name="Google Shape;294;p126"/>
          <p:cNvSpPr txBox="1"/>
          <p:nvPr>
            <p:ph idx="5" type="subTitle"/>
          </p:nvPr>
        </p:nvSpPr>
        <p:spPr>
          <a:xfrm>
            <a:off x="3523050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5" name="Google Shape;295;p126"/>
          <p:cNvSpPr txBox="1"/>
          <p:nvPr>
            <p:ph idx="6" type="subTitle"/>
          </p:nvPr>
        </p:nvSpPr>
        <p:spPr>
          <a:xfrm>
            <a:off x="6097109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7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7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27"/>
          <p:cNvSpPr txBox="1"/>
          <p:nvPr>
            <p:ph idx="2" type="title"/>
          </p:nvPr>
        </p:nvSpPr>
        <p:spPr>
          <a:xfrm>
            <a:off x="3258450" y="982722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1" name="Google Shape;301;p127"/>
          <p:cNvSpPr txBox="1"/>
          <p:nvPr>
            <p:ph idx="3" type="title"/>
          </p:nvPr>
        </p:nvSpPr>
        <p:spPr>
          <a:xfrm>
            <a:off x="3258650" y="2722747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2" name="Google Shape;302;p127"/>
          <p:cNvSpPr txBox="1"/>
          <p:nvPr>
            <p:ph idx="1" type="subTitle"/>
          </p:nvPr>
        </p:nvSpPr>
        <p:spPr>
          <a:xfrm>
            <a:off x="3177750" y="1874725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27"/>
          <p:cNvSpPr txBox="1"/>
          <p:nvPr>
            <p:ph idx="4" type="subTitle"/>
          </p:nvPr>
        </p:nvSpPr>
        <p:spPr>
          <a:xfrm>
            <a:off x="3177750" y="3640274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8"/>
          <p:cNvSpPr txBox="1"/>
          <p:nvPr>
            <p:ph type="ctrTitle"/>
          </p:nvPr>
        </p:nvSpPr>
        <p:spPr>
          <a:xfrm flipH="1">
            <a:off x="810975" y="712525"/>
            <a:ext cx="27585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6" name="Google Shape;306;p128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9"/>
          <p:cNvSpPr txBox="1"/>
          <p:nvPr>
            <p:ph type="ctrTitle"/>
          </p:nvPr>
        </p:nvSpPr>
        <p:spPr>
          <a:xfrm flipH="1">
            <a:off x="663000" y="1123325"/>
            <a:ext cx="28884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9" name="Google Shape;309;p129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4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0"/>
          <p:cNvSpPr txBox="1"/>
          <p:nvPr>
            <p:ph type="ctrTitle"/>
          </p:nvPr>
        </p:nvSpPr>
        <p:spPr>
          <a:xfrm flipH="1">
            <a:off x="1967550" y="2095375"/>
            <a:ext cx="5208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12" name="Google Shape;312;p130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1"/>
          <p:cNvSpPr/>
          <p:nvPr/>
        </p:nvSpPr>
        <p:spPr>
          <a:xfrm>
            <a:off x="833063" y="-24840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1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6" name="Google Shape;316;p131"/>
          <p:cNvSpPr txBox="1"/>
          <p:nvPr>
            <p:ph idx="2" type="title"/>
          </p:nvPr>
        </p:nvSpPr>
        <p:spPr>
          <a:xfrm>
            <a:off x="4571050" y="10180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131"/>
          <p:cNvSpPr txBox="1"/>
          <p:nvPr>
            <p:ph idx="1" type="subTitle"/>
          </p:nvPr>
        </p:nvSpPr>
        <p:spPr>
          <a:xfrm>
            <a:off x="4571050" y="13757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8" name="Google Shape;318;p131"/>
          <p:cNvSpPr txBox="1"/>
          <p:nvPr>
            <p:ph idx="3" type="title"/>
          </p:nvPr>
        </p:nvSpPr>
        <p:spPr>
          <a:xfrm>
            <a:off x="4571050" y="21594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9" name="Google Shape;319;p131"/>
          <p:cNvSpPr txBox="1"/>
          <p:nvPr>
            <p:ph idx="4" type="subTitle"/>
          </p:nvPr>
        </p:nvSpPr>
        <p:spPr>
          <a:xfrm>
            <a:off x="4571050" y="2497124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0" name="Google Shape;320;p131"/>
          <p:cNvSpPr txBox="1"/>
          <p:nvPr>
            <p:ph idx="5" type="title"/>
          </p:nvPr>
        </p:nvSpPr>
        <p:spPr>
          <a:xfrm>
            <a:off x="4571050" y="326070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1" name="Google Shape;321;p131"/>
          <p:cNvSpPr txBox="1"/>
          <p:nvPr>
            <p:ph idx="6" type="subTitle"/>
          </p:nvPr>
        </p:nvSpPr>
        <p:spPr>
          <a:xfrm>
            <a:off x="4571050" y="361845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IG_NUMBER_1_2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6"/>
          <p:cNvSpPr txBox="1"/>
          <p:nvPr>
            <p:ph type="title"/>
          </p:nvPr>
        </p:nvSpPr>
        <p:spPr>
          <a:xfrm>
            <a:off x="10159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96"/>
          <p:cNvSpPr txBox="1"/>
          <p:nvPr>
            <p:ph idx="2" type="title"/>
          </p:nvPr>
        </p:nvSpPr>
        <p:spPr>
          <a:xfrm>
            <a:off x="18776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96"/>
          <p:cNvSpPr txBox="1"/>
          <p:nvPr>
            <p:ph idx="1" type="subTitle"/>
          </p:nvPr>
        </p:nvSpPr>
        <p:spPr>
          <a:xfrm>
            <a:off x="1877675" y="2187268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96"/>
          <p:cNvSpPr txBox="1"/>
          <p:nvPr>
            <p:ph idx="3" type="title"/>
          </p:nvPr>
        </p:nvSpPr>
        <p:spPr>
          <a:xfrm>
            <a:off x="44653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96"/>
          <p:cNvSpPr txBox="1"/>
          <p:nvPr>
            <p:ph idx="4" type="title"/>
          </p:nvPr>
        </p:nvSpPr>
        <p:spPr>
          <a:xfrm>
            <a:off x="53542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96"/>
          <p:cNvSpPr txBox="1"/>
          <p:nvPr>
            <p:ph idx="5" type="subTitle"/>
          </p:nvPr>
        </p:nvSpPr>
        <p:spPr>
          <a:xfrm>
            <a:off x="5354275" y="2166450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6"/>
          <p:cNvSpPr txBox="1"/>
          <p:nvPr>
            <p:ph idx="6" type="title"/>
          </p:nvPr>
        </p:nvSpPr>
        <p:spPr>
          <a:xfrm>
            <a:off x="10159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96"/>
          <p:cNvSpPr txBox="1"/>
          <p:nvPr>
            <p:ph idx="7" type="title"/>
          </p:nvPr>
        </p:nvSpPr>
        <p:spPr>
          <a:xfrm>
            <a:off x="18461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6"/>
          <p:cNvSpPr txBox="1"/>
          <p:nvPr>
            <p:ph idx="8" type="subTitle"/>
          </p:nvPr>
        </p:nvSpPr>
        <p:spPr>
          <a:xfrm>
            <a:off x="18461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96"/>
          <p:cNvSpPr txBox="1"/>
          <p:nvPr>
            <p:ph idx="9" type="title"/>
          </p:nvPr>
        </p:nvSpPr>
        <p:spPr>
          <a:xfrm>
            <a:off x="44653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96"/>
          <p:cNvSpPr txBox="1"/>
          <p:nvPr>
            <p:ph idx="13" type="title"/>
          </p:nvPr>
        </p:nvSpPr>
        <p:spPr>
          <a:xfrm>
            <a:off x="53542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6"/>
          <p:cNvSpPr txBox="1"/>
          <p:nvPr>
            <p:ph idx="14" type="subTitle"/>
          </p:nvPr>
        </p:nvSpPr>
        <p:spPr>
          <a:xfrm>
            <a:off x="53542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96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" name="Google Shape;46;p9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6"/>
          <p:cNvSpPr txBox="1"/>
          <p:nvPr>
            <p:ph idx="16" type="title"/>
          </p:nvPr>
        </p:nvSpPr>
        <p:spPr>
          <a:xfrm>
            <a:off x="10159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96"/>
          <p:cNvSpPr txBox="1"/>
          <p:nvPr>
            <p:ph idx="17" type="title"/>
          </p:nvPr>
        </p:nvSpPr>
        <p:spPr>
          <a:xfrm>
            <a:off x="18461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6"/>
          <p:cNvSpPr txBox="1"/>
          <p:nvPr>
            <p:ph idx="18" type="subTitle"/>
          </p:nvPr>
        </p:nvSpPr>
        <p:spPr>
          <a:xfrm>
            <a:off x="18461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96"/>
          <p:cNvSpPr txBox="1"/>
          <p:nvPr>
            <p:ph idx="19" type="title"/>
          </p:nvPr>
        </p:nvSpPr>
        <p:spPr>
          <a:xfrm>
            <a:off x="44653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1" name="Google Shape;51;p96"/>
          <p:cNvSpPr txBox="1"/>
          <p:nvPr>
            <p:ph idx="20" type="title"/>
          </p:nvPr>
        </p:nvSpPr>
        <p:spPr>
          <a:xfrm>
            <a:off x="53542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6"/>
          <p:cNvSpPr txBox="1"/>
          <p:nvPr>
            <p:ph idx="21" type="subTitle"/>
          </p:nvPr>
        </p:nvSpPr>
        <p:spPr>
          <a:xfrm>
            <a:off x="53542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26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2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5" name="Google Shape;325;p132"/>
          <p:cNvSpPr txBox="1"/>
          <p:nvPr>
            <p:ph idx="2" type="title"/>
          </p:nvPr>
        </p:nvSpPr>
        <p:spPr>
          <a:xfrm>
            <a:off x="1618625" y="6713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6" name="Google Shape;326;p132"/>
          <p:cNvSpPr txBox="1"/>
          <p:nvPr>
            <p:ph idx="1" type="subTitle"/>
          </p:nvPr>
        </p:nvSpPr>
        <p:spPr>
          <a:xfrm>
            <a:off x="161862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132"/>
          <p:cNvSpPr txBox="1"/>
          <p:nvPr>
            <p:ph idx="3" type="title"/>
          </p:nvPr>
        </p:nvSpPr>
        <p:spPr>
          <a:xfrm>
            <a:off x="4861375" y="691425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8" name="Google Shape;328;p132"/>
          <p:cNvSpPr txBox="1"/>
          <p:nvPr>
            <p:ph idx="4" type="subTitle"/>
          </p:nvPr>
        </p:nvSpPr>
        <p:spPr>
          <a:xfrm>
            <a:off x="486137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9" name="Google Shape;329;p132"/>
          <p:cNvSpPr txBox="1"/>
          <p:nvPr>
            <p:ph idx="5" type="title"/>
          </p:nvPr>
        </p:nvSpPr>
        <p:spPr>
          <a:xfrm>
            <a:off x="161862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132"/>
          <p:cNvSpPr txBox="1"/>
          <p:nvPr>
            <p:ph idx="6" type="subTitle"/>
          </p:nvPr>
        </p:nvSpPr>
        <p:spPr>
          <a:xfrm>
            <a:off x="161862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Google Shape;331;p132"/>
          <p:cNvSpPr txBox="1"/>
          <p:nvPr>
            <p:ph idx="7" type="title"/>
          </p:nvPr>
        </p:nvSpPr>
        <p:spPr>
          <a:xfrm>
            <a:off x="486137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2" name="Google Shape;332;p132"/>
          <p:cNvSpPr txBox="1"/>
          <p:nvPr>
            <p:ph idx="8" type="subTitle"/>
          </p:nvPr>
        </p:nvSpPr>
        <p:spPr>
          <a:xfrm>
            <a:off x="486137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3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3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133"/>
          <p:cNvSpPr txBox="1"/>
          <p:nvPr>
            <p:ph idx="2" type="title"/>
          </p:nvPr>
        </p:nvSpPr>
        <p:spPr>
          <a:xfrm>
            <a:off x="1574525" y="9304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8" name="Google Shape;338;p133"/>
          <p:cNvSpPr txBox="1"/>
          <p:nvPr>
            <p:ph idx="1" type="subTitle"/>
          </p:nvPr>
        </p:nvSpPr>
        <p:spPr>
          <a:xfrm>
            <a:off x="1574525" y="12881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133"/>
          <p:cNvSpPr txBox="1"/>
          <p:nvPr>
            <p:ph idx="3" type="title"/>
          </p:nvPr>
        </p:nvSpPr>
        <p:spPr>
          <a:xfrm>
            <a:off x="3794950" y="2139387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133"/>
          <p:cNvSpPr txBox="1"/>
          <p:nvPr>
            <p:ph idx="4" type="subTitle"/>
          </p:nvPr>
        </p:nvSpPr>
        <p:spPr>
          <a:xfrm>
            <a:off x="3798850" y="2497263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1" name="Google Shape;341;p133"/>
          <p:cNvSpPr txBox="1"/>
          <p:nvPr>
            <p:ph idx="5" type="title"/>
          </p:nvPr>
        </p:nvSpPr>
        <p:spPr>
          <a:xfrm>
            <a:off x="5886425" y="33538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2" name="Google Shape;342;p133"/>
          <p:cNvSpPr txBox="1"/>
          <p:nvPr>
            <p:ph idx="6" type="subTitle"/>
          </p:nvPr>
        </p:nvSpPr>
        <p:spPr>
          <a:xfrm>
            <a:off x="5886425" y="37115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3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6" name="Google Shape;346;p134"/>
          <p:cNvSpPr txBox="1"/>
          <p:nvPr>
            <p:ph idx="1" type="body"/>
          </p:nvPr>
        </p:nvSpPr>
        <p:spPr>
          <a:xfrm>
            <a:off x="4154625" y="1724850"/>
            <a:ext cx="33369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8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5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0" name="Google Shape;350;p135"/>
          <p:cNvSpPr txBox="1"/>
          <p:nvPr>
            <p:ph idx="1" type="body"/>
          </p:nvPr>
        </p:nvSpPr>
        <p:spPr>
          <a:xfrm>
            <a:off x="711725" y="3696825"/>
            <a:ext cx="7414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29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6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4" name="Google Shape;354;p136"/>
          <p:cNvSpPr txBox="1"/>
          <p:nvPr>
            <p:ph idx="1" type="body"/>
          </p:nvPr>
        </p:nvSpPr>
        <p:spPr>
          <a:xfrm>
            <a:off x="854675" y="1817975"/>
            <a:ext cx="3067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0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7"/>
          <p:cNvSpPr txBox="1"/>
          <p:nvPr>
            <p:ph idx="1" type="subTitle"/>
          </p:nvPr>
        </p:nvSpPr>
        <p:spPr>
          <a:xfrm>
            <a:off x="1779033" y="3660351"/>
            <a:ext cx="2595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358" name="Google Shape;358;p137"/>
          <p:cNvSpPr txBox="1"/>
          <p:nvPr/>
        </p:nvSpPr>
        <p:spPr>
          <a:xfrm>
            <a:off x="4772734" y="3660351"/>
            <a:ext cx="2718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37"/>
          <p:cNvSpPr txBox="1"/>
          <p:nvPr>
            <p:ph type="title"/>
          </p:nvPr>
        </p:nvSpPr>
        <p:spPr>
          <a:xfrm>
            <a:off x="3212700" y="2176598"/>
            <a:ext cx="2718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8"/>
          <p:cNvSpPr/>
          <p:nvPr/>
        </p:nvSpPr>
        <p:spPr>
          <a:xfrm>
            <a:off x="-3532850" y="9289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138"/>
          <p:cNvSpPr txBox="1"/>
          <p:nvPr>
            <p:ph idx="1" type="body"/>
          </p:nvPr>
        </p:nvSpPr>
        <p:spPr>
          <a:xfrm>
            <a:off x="1228275" y="1169250"/>
            <a:ext cx="29757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4" name="Google Shape;364;p138"/>
          <p:cNvSpPr txBox="1"/>
          <p:nvPr>
            <p:ph idx="2" type="body"/>
          </p:nvPr>
        </p:nvSpPr>
        <p:spPr>
          <a:xfrm>
            <a:off x="4360050" y="1104000"/>
            <a:ext cx="37581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1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1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4" name="Google Shape;374;p1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IG_NUMBER_1_2_1"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7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7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7"/>
          <p:cNvSpPr txBox="1"/>
          <p:nvPr>
            <p:ph type="title"/>
          </p:nvPr>
        </p:nvSpPr>
        <p:spPr>
          <a:xfrm>
            <a:off x="5945538" y="105957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97"/>
          <p:cNvSpPr txBox="1"/>
          <p:nvPr>
            <p:ph idx="2" type="title"/>
          </p:nvPr>
        </p:nvSpPr>
        <p:spPr>
          <a:xfrm>
            <a:off x="3062125" y="1007452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7"/>
          <p:cNvSpPr txBox="1"/>
          <p:nvPr>
            <p:ph idx="1" type="subTitle"/>
          </p:nvPr>
        </p:nvSpPr>
        <p:spPr>
          <a:xfrm>
            <a:off x="2517025" y="1213250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97"/>
          <p:cNvSpPr txBox="1"/>
          <p:nvPr>
            <p:ph idx="3" type="title"/>
          </p:nvPr>
        </p:nvSpPr>
        <p:spPr>
          <a:xfrm>
            <a:off x="5945550" y="2371200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97"/>
          <p:cNvSpPr txBox="1"/>
          <p:nvPr>
            <p:ph idx="4" type="title"/>
          </p:nvPr>
        </p:nvSpPr>
        <p:spPr>
          <a:xfrm>
            <a:off x="3062125" y="3635075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97"/>
          <p:cNvSpPr txBox="1"/>
          <p:nvPr>
            <p:ph idx="5" type="subTitle"/>
          </p:nvPr>
        </p:nvSpPr>
        <p:spPr>
          <a:xfrm>
            <a:off x="2517025" y="3840925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97"/>
          <p:cNvSpPr txBox="1"/>
          <p:nvPr>
            <p:ph idx="6" type="title"/>
          </p:nvPr>
        </p:nvSpPr>
        <p:spPr>
          <a:xfrm>
            <a:off x="5945550" y="368282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97"/>
          <p:cNvSpPr txBox="1"/>
          <p:nvPr>
            <p:ph idx="7" type="title"/>
          </p:nvPr>
        </p:nvSpPr>
        <p:spPr>
          <a:xfrm>
            <a:off x="3062125" y="2321264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97"/>
          <p:cNvSpPr txBox="1"/>
          <p:nvPr>
            <p:ph idx="8" type="subTitle"/>
          </p:nvPr>
        </p:nvSpPr>
        <p:spPr>
          <a:xfrm>
            <a:off x="2517025" y="2527088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7"/>
          <p:cNvSpPr txBox="1"/>
          <p:nvPr>
            <p:ph idx="9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8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8"/>
          <p:cNvSpPr txBox="1"/>
          <p:nvPr>
            <p:ph type="title"/>
          </p:nvPr>
        </p:nvSpPr>
        <p:spPr>
          <a:xfrm>
            <a:off x="4638800" y="1958475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98"/>
          <p:cNvSpPr txBox="1"/>
          <p:nvPr>
            <p:ph idx="1" type="subTitle"/>
          </p:nvPr>
        </p:nvSpPr>
        <p:spPr>
          <a:xfrm>
            <a:off x="4638800" y="2392413"/>
            <a:ext cx="291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9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">
  <p:cSld name="BIG_NUMBER_1_1">
    <p:bg>
      <p:bgPr>
        <a:solidFill>
          <a:schemeClr val="accent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9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9"/>
          <p:cNvSpPr txBox="1"/>
          <p:nvPr>
            <p:ph type="title"/>
          </p:nvPr>
        </p:nvSpPr>
        <p:spPr>
          <a:xfrm>
            <a:off x="1049200" y="1958475"/>
            <a:ext cx="1652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99"/>
          <p:cNvSpPr txBox="1"/>
          <p:nvPr>
            <p:ph idx="1" type="subTitle"/>
          </p:nvPr>
        </p:nvSpPr>
        <p:spPr>
          <a:xfrm>
            <a:off x="1049200" y="2392425"/>
            <a:ext cx="352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9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IG_NUMBER_1_1_1"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0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0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0"/>
          <p:cNvSpPr txBox="1"/>
          <p:nvPr>
            <p:ph type="title"/>
          </p:nvPr>
        </p:nvSpPr>
        <p:spPr>
          <a:xfrm>
            <a:off x="2596050" y="1848925"/>
            <a:ext cx="3951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00"/>
          <p:cNvSpPr txBox="1"/>
          <p:nvPr>
            <p:ph idx="1" type="subTitle"/>
          </p:nvPr>
        </p:nvSpPr>
        <p:spPr>
          <a:xfrm>
            <a:off x="2810550" y="2392425"/>
            <a:ext cx="3522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0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1"/>
          <p:cNvSpPr txBox="1"/>
          <p:nvPr>
            <p:ph type="title"/>
          </p:nvPr>
        </p:nvSpPr>
        <p:spPr>
          <a:xfrm>
            <a:off x="1065800" y="3327429"/>
            <a:ext cx="2773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01"/>
          <p:cNvSpPr txBox="1"/>
          <p:nvPr>
            <p:ph idx="1" type="subTitle"/>
          </p:nvPr>
        </p:nvSpPr>
        <p:spPr>
          <a:xfrm>
            <a:off x="928700" y="1673257"/>
            <a:ext cx="29109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ctrTitle"/>
          </p:nvPr>
        </p:nvSpPr>
        <p:spPr>
          <a:xfrm>
            <a:off x="2367249" y="1239125"/>
            <a:ext cx="4658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</a:t>
            </a:r>
            <a:r>
              <a:rPr lang="en">
                <a:solidFill>
                  <a:schemeClr val="lt1"/>
                </a:solidFill>
              </a:rPr>
              <a:t>ocational Insight</a:t>
            </a:r>
            <a:endParaRPr/>
          </a:p>
        </p:txBody>
      </p:sp>
      <p:sp>
        <p:nvSpPr>
          <p:cNvPr id="381" name="Google Shape;381;p1"/>
          <p:cNvSpPr txBox="1"/>
          <p:nvPr>
            <p:ph idx="1" type="subTitle"/>
          </p:nvPr>
        </p:nvSpPr>
        <p:spPr>
          <a:xfrm>
            <a:off x="2399500" y="1758700"/>
            <a:ext cx="4593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chemeClr val="lt1"/>
                </a:solidFill>
              </a:rPr>
              <a:t>Descubre tu vocación, construye tu futuro</a:t>
            </a:r>
            <a:endParaRPr sz="1300"/>
          </a:p>
        </p:txBody>
      </p:sp>
      <p:pic>
        <p:nvPicPr>
          <p:cNvPr id="382" name="Google Shape;38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037" y="1086725"/>
            <a:ext cx="995125" cy="8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g2f63ca500a3_0_37"/>
          <p:cNvCxnSpPr/>
          <p:nvPr/>
        </p:nvCxnSpPr>
        <p:spPr>
          <a:xfrm flipH="1">
            <a:off x="8544700" y="863600"/>
            <a:ext cx="2400" cy="434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g2f63ca500a3_0_37"/>
          <p:cNvSpPr/>
          <p:nvPr/>
        </p:nvSpPr>
        <p:spPr>
          <a:xfrm>
            <a:off x="2332650" y="97740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f63ca500a3_0_37"/>
          <p:cNvSpPr/>
          <p:nvPr/>
        </p:nvSpPr>
        <p:spPr>
          <a:xfrm>
            <a:off x="5589150" y="97740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f63ca500a3_0_37"/>
          <p:cNvSpPr/>
          <p:nvPr/>
        </p:nvSpPr>
        <p:spPr>
          <a:xfrm>
            <a:off x="5589150" y="280995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f63ca500a3_0_37"/>
          <p:cNvSpPr/>
          <p:nvPr/>
        </p:nvSpPr>
        <p:spPr>
          <a:xfrm>
            <a:off x="2332650" y="2798475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f63ca500a3_0_37"/>
          <p:cNvSpPr txBox="1"/>
          <p:nvPr>
            <p:ph type="title"/>
          </p:nvPr>
        </p:nvSpPr>
        <p:spPr>
          <a:xfrm>
            <a:off x="21465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3" name="Google Shape;393;g2f63ca500a3_0_37"/>
          <p:cNvSpPr txBox="1"/>
          <p:nvPr>
            <p:ph idx="2" type="title"/>
          </p:nvPr>
        </p:nvSpPr>
        <p:spPr>
          <a:xfrm>
            <a:off x="12520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4" name="Google Shape;394;g2f63ca500a3_0_37"/>
          <p:cNvSpPr txBox="1"/>
          <p:nvPr>
            <p:ph idx="3" type="title"/>
          </p:nvPr>
        </p:nvSpPr>
        <p:spPr>
          <a:xfrm>
            <a:off x="54030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g2f63ca500a3_0_37"/>
          <p:cNvSpPr txBox="1"/>
          <p:nvPr>
            <p:ph idx="4" type="title"/>
          </p:nvPr>
        </p:nvSpPr>
        <p:spPr>
          <a:xfrm>
            <a:off x="45085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Problemática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6" name="Google Shape;396;g2f63ca500a3_0_37"/>
          <p:cNvSpPr txBox="1"/>
          <p:nvPr>
            <p:ph idx="6" type="title"/>
          </p:nvPr>
        </p:nvSpPr>
        <p:spPr>
          <a:xfrm>
            <a:off x="21465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g2f63ca500a3_0_37"/>
          <p:cNvSpPr txBox="1"/>
          <p:nvPr>
            <p:ph idx="7" type="title"/>
          </p:nvPr>
        </p:nvSpPr>
        <p:spPr>
          <a:xfrm>
            <a:off x="12520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398" name="Google Shape;398;g2f63ca500a3_0_37"/>
          <p:cNvSpPr txBox="1"/>
          <p:nvPr>
            <p:ph idx="9" type="title"/>
          </p:nvPr>
        </p:nvSpPr>
        <p:spPr>
          <a:xfrm>
            <a:off x="54030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g2f63ca500a3_0_37"/>
          <p:cNvSpPr txBox="1"/>
          <p:nvPr>
            <p:ph idx="13" type="title"/>
          </p:nvPr>
        </p:nvSpPr>
        <p:spPr>
          <a:xfrm>
            <a:off x="45085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400" name="Google Shape;400;g2f63ca500a3_0_37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Índice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1" name="Google Shape;401;g2f63ca500a3_0_37"/>
          <p:cNvSpPr txBox="1"/>
          <p:nvPr>
            <p:ph idx="4294967295" type="body"/>
          </p:nvPr>
        </p:nvSpPr>
        <p:spPr>
          <a:xfrm>
            <a:off x="2332650" y="311800"/>
            <a:ext cx="38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Índice</a:t>
            </a:r>
            <a:endParaRPr sz="3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/>
          <p:nvPr>
            <p:ph type="title"/>
          </p:nvPr>
        </p:nvSpPr>
        <p:spPr>
          <a:xfrm>
            <a:off x="4673050" y="5314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6"/>
          <p:cNvSpPr txBox="1"/>
          <p:nvPr>
            <p:ph idx="1" type="subTitle"/>
          </p:nvPr>
        </p:nvSpPr>
        <p:spPr>
          <a:xfrm>
            <a:off x="4118550" y="1294750"/>
            <a:ext cx="397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ree Serif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En Chile, muchos estudiantes enfrentan dificultades al elegir una carrera profesional debido a la falta de orientación personalizada y datos actualizados sobre el mercado laboral. Esto genera decisiones basadas en información limitada o desactualizada, afectando su futuro profesional.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09" name="Google Shape;409;p6"/>
          <p:cNvCxnSpPr/>
          <p:nvPr/>
        </p:nvCxnSpPr>
        <p:spPr>
          <a:xfrm flipH="1">
            <a:off x="8544650" y="1113375"/>
            <a:ext cx="17400" cy="4095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0" name="Google Shape;4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31425"/>
            <a:ext cx="3813749" cy="38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f667ebf7a0_0_51"/>
          <p:cNvSpPr txBox="1"/>
          <p:nvPr>
            <p:ph type="title"/>
          </p:nvPr>
        </p:nvSpPr>
        <p:spPr>
          <a:xfrm>
            <a:off x="4673050" y="5314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6" name="Google Shape;416;g2f667ebf7a0_0_51"/>
          <p:cNvSpPr txBox="1"/>
          <p:nvPr>
            <p:ph idx="1" type="subTitle"/>
          </p:nvPr>
        </p:nvSpPr>
        <p:spPr>
          <a:xfrm>
            <a:off x="4118550" y="1294750"/>
            <a:ext cx="397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Los estudiantes enfrentan dificultades para elegir una carrera debido a la falta de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orientación vocacional personalizada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Existe un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acceso limitado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a información confiable sobre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empleabilidad y salarios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, lo que complica la toma de decisiones.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Las herramientas actuales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no ofrecen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un enfoque integral que considere los intereses, habilidades y oportunidades laborales del estudiante.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17" name="Google Shape;417;g2f667ebf7a0_0_5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8" name="Google Shape;418;g2f667ebf7a0_0_51"/>
          <p:cNvCxnSpPr/>
          <p:nvPr/>
        </p:nvCxnSpPr>
        <p:spPr>
          <a:xfrm flipH="1">
            <a:off x="8544475" y="1447800"/>
            <a:ext cx="20400" cy="376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9" name="Google Shape;419;g2f667ebf7a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850"/>
            <a:ext cx="3785999" cy="296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"/>
          <p:cNvSpPr txBox="1"/>
          <p:nvPr>
            <p:ph idx="1" type="subTitle"/>
          </p:nvPr>
        </p:nvSpPr>
        <p:spPr>
          <a:xfrm>
            <a:off x="228600" y="1343925"/>
            <a:ext cx="44439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La solución de </a:t>
            </a:r>
            <a:r>
              <a:rPr i="1" lang="en" sz="1500">
                <a:solidFill>
                  <a:schemeClr val="lt1"/>
                </a:solidFill>
              </a:rPr>
              <a:t>Vocational Insight</a:t>
            </a:r>
            <a:r>
              <a:rPr lang="en" sz="1500">
                <a:solidFill>
                  <a:schemeClr val="lt1"/>
                </a:solidFill>
              </a:rPr>
              <a:t> consiste en una plataforma interactiva que ofrece a los estudiantes un test vocacional personalizado para identificar sus intereses, habilidades y valores. Con base en los resultados, la plataforma proporciona recomendaciones de carreras alineadas con su perfil, integrando datos actualizados sobre empleabilidad y salarios. Además, permite comparar diferentes opciones de carrera, exportar informes, suscribirse a un boletín informativo sobre tendencias laborales, y dejar feedback para mejorar la experiencia del usuario.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425" name="Google Shape;42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675" y="413325"/>
            <a:ext cx="3078800" cy="4400875"/>
          </a:xfrm>
          <a:prstGeom prst="rect">
            <a:avLst/>
          </a:prstGeom>
          <a:solidFill>
            <a:schemeClr val="accent4">
              <a:alpha val="13330"/>
            </a:schemeClr>
          </a:solidFill>
          <a:ln>
            <a:noFill/>
          </a:ln>
        </p:spPr>
      </p:pic>
      <p:sp>
        <p:nvSpPr>
          <p:cNvPr id="426" name="Google Shape;426;p9"/>
          <p:cNvSpPr txBox="1"/>
          <p:nvPr>
            <p:ph type="title"/>
          </p:nvPr>
        </p:nvSpPr>
        <p:spPr>
          <a:xfrm>
            <a:off x="1036000" y="4133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Solución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g2f667ebf7a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925" y="994875"/>
            <a:ext cx="5916798" cy="37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2f667ebf7a0_0_44"/>
          <p:cNvSpPr txBox="1"/>
          <p:nvPr>
            <p:ph type="title"/>
          </p:nvPr>
        </p:nvSpPr>
        <p:spPr>
          <a:xfrm>
            <a:off x="3134325" y="3181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Arquitectura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/>
          <p:nvPr/>
        </p:nvSpPr>
        <p:spPr>
          <a:xfrm>
            <a:off x="4571300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4571313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4769788" y="11704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711725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711725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10200" y="118313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910200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9"/>
          <p:cNvSpPr txBox="1"/>
          <p:nvPr>
            <p:ph idx="1" type="subTitle"/>
          </p:nvPr>
        </p:nvSpPr>
        <p:spPr>
          <a:xfrm>
            <a:off x="1776375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 Test Vocacional Personalizado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45" name="Google Shape;445;p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Funcionalidades Principales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46" name="Google Shape;446;p19"/>
          <p:cNvCxnSpPr/>
          <p:nvPr/>
        </p:nvCxnSpPr>
        <p:spPr>
          <a:xfrm flipH="1">
            <a:off x="8544375" y="2371725"/>
            <a:ext cx="18600" cy="27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19"/>
          <p:cNvSpPr txBox="1"/>
          <p:nvPr>
            <p:ph idx="4" type="subTitle"/>
          </p:nvPr>
        </p:nvSpPr>
        <p:spPr>
          <a:xfrm>
            <a:off x="5634212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Recomendaciones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de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4769775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 txBox="1"/>
          <p:nvPr>
            <p:ph idx="6" type="subTitle"/>
          </p:nvPr>
        </p:nvSpPr>
        <p:spPr>
          <a:xfrm>
            <a:off x="1841300" y="32387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Datos de Empleabilidad y Salarios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50" name="Google Shape;450;p19"/>
          <p:cNvSpPr txBox="1"/>
          <p:nvPr>
            <p:ph idx="8" type="subTitle"/>
          </p:nvPr>
        </p:nvSpPr>
        <p:spPr>
          <a:xfrm>
            <a:off x="56246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Comparador de 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51" name="Google Shape;4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00" y="2812825"/>
            <a:ext cx="660600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00" y="2812825"/>
            <a:ext cx="660600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586" y="1214738"/>
            <a:ext cx="575025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600" y="1227388"/>
            <a:ext cx="613800" cy="572076"/>
          </a:xfrm>
          <a:prstGeom prst="rect">
            <a:avLst/>
          </a:prstGeom>
          <a:solidFill>
            <a:srgbClr val="2C3E50"/>
          </a:solidFill>
          <a:ln>
            <a:noFill/>
          </a:ln>
        </p:spPr>
      </p:pic>
      <p:sp>
        <p:nvSpPr>
          <p:cNvPr id="455" name="Google Shape;455;p19"/>
          <p:cNvSpPr txBox="1"/>
          <p:nvPr>
            <p:ph type="title"/>
          </p:nvPr>
        </p:nvSpPr>
        <p:spPr>
          <a:xfrm>
            <a:off x="2529425" y="312300"/>
            <a:ext cx="35031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Funcionalidades Principales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"/>
          <p:cNvSpPr txBox="1"/>
          <p:nvPr>
            <p:ph idx="1" type="subTitle"/>
          </p:nvPr>
        </p:nvSpPr>
        <p:spPr>
          <a:xfrm>
            <a:off x="1164650" y="1106550"/>
            <a:ext cx="65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¡Haz que cada paso cuente y encuentra la carrera que te impulse a alcanzar tu máximo potencial y éxito!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61" name="Google Shape;461;p10"/>
          <p:cNvGrpSpPr/>
          <p:nvPr/>
        </p:nvGrpSpPr>
        <p:grpSpPr>
          <a:xfrm>
            <a:off x="712216" y="2725125"/>
            <a:ext cx="7719554" cy="1825876"/>
            <a:chOff x="712216" y="2725125"/>
            <a:chExt cx="7719554" cy="1825876"/>
          </a:xfrm>
        </p:grpSpPr>
        <p:pic>
          <p:nvPicPr>
            <p:cNvPr id="462" name="Google Shape;462;p10"/>
            <p:cNvPicPr preferRelativeResize="0"/>
            <p:nvPr/>
          </p:nvPicPr>
          <p:blipFill rotWithShape="1">
            <a:blip r:embed="rId3">
              <a:alphaModFix/>
            </a:blip>
            <a:srcRect b="19545" l="0" r="0" t="12634"/>
            <a:stretch/>
          </p:blipFill>
          <p:spPr>
            <a:xfrm>
              <a:off x="712216" y="2725125"/>
              <a:ext cx="7718744" cy="1825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10"/>
            <p:cNvSpPr/>
            <p:nvPr/>
          </p:nvSpPr>
          <p:spPr>
            <a:xfrm>
              <a:off x="712770" y="2725154"/>
              <a:ext cx="7719000" cy="1825800"/>
            </a:xfrm>
            <a:prstGeom prst="rect">
              <a:avLst/>
            </a:prstGeom>
            <a:solidFill>
              <a:schemeClr val="accent4">
                <a:alpha val="3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10"/>
          <p:cNvSpPr txBox="1"/>
          <p:nvPr>
            <p:ph type="title"/>
          </p:nvPr>
        </p:nvSpPr>
        <p:spPr>
          <a:xfrm>
            <a:off x="3134325" y="3181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Conclusión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niversity Introducti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BF4D"/>
      </a:accent1>
      <a:accent2>
        <a:srgbClr val="F4E4B5"/>
      </a:accent2>
      <a:accent3>
        <a:srgbClr val="FAFCFE"/>
      </a:accent3>
      <a:accent4>
        <a:srgbClr val="073763"/>
      </a:accent4>
      <a:accent5>
        <a:srgbClr val="EFD67E"/>
      </a:accent5>
      <a:accent6>
        <a:srgbClr val="0E2A4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