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23F63-2357-4322-A422-9CAD9F82649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82AD43-5449-41C3-8DCC-F39C152D2604}">
      <dgm:prSet/>
      <dgm:spPr/>
      <dgm:t>
        <a:bodyPr/>
        <a:lstStyle/>
        <a:p>
          <a:r>
            <a:rPr lang="en-US"/>
            <a:t>Registrar nueva cuenta en el servidor</a:t>
          </a:r>
        </a:p>
      </dgm:t>
    </dgm:pt>
    <dgm:pt modelId="{DB7A74D8-4895-4305-AD40-D3F232B80BDF}" type="parTrans" cxnId="{8B748865-AB39-4FB0-BC6A-B8C5395F6B6A}">
      <dgm:prSet/>
      <dgm:spPr/>
      <dgm:t>
        <a:bodyPr/>
        <a:lstStyle/>
        <a:p>
          <a:endParaRPr lang="en-US"/>
        </a:p>
      </dgm:t>
    </dgm:pt>
    <dgm:pt modelId="{EEDEF89B-684E-432D-A406-7CF98CE317F0}" type="sibTrans" cxnId="{8B748865-AB39-4FB0-BC6A-B8C5395F6B6A}">
      <dgm:prSet/>
      <dgm:spPr/>
      <dgm:t>
        <a:bodyPr/>
        <a:lstStyle/>
        <a:p>
          <a:endParaRPr lang="en-US"/>
        </a:p>
      </dgm:t>
    </dgm:pt>
    <dgm:pt modelId="{8F3F1EFB-1635-42DE-8CBF-D81191BB193F}">
      <dgm:prSet/>
      <dgm:spPr/>
      <dgm:t>
        <a:bodyPr/>
        <a:lstStyle/>
        <a:p>
          <a:r>
            <a:rPr lang="en-US"/>
            <a:t>Iniciar session con cuenta</a:t>
          </a:r>
        </a:p>
      </dgm:t>
    </dgm:pt>
    <dgm:pt modelId="{9867CBD9-8E7C-4E2D-9717-C8ED27B8B98E}" type="parTrans" cxnId="{EFE135E9-DD46-43DA-B9E2-58203CD91870}">
      <dgm:prSet/>
      <dgm:spPr/>
      <dgm:t>
        <a:bodyPr/>
        <a:lstStyle/>
        <a:p>
          <a:endParaRPr lang="en-US"/>
        </a:p>
      </dgm:t>
    </dgm:pt>
    <dgm:pt modelId="{0EBA0978-A912-4A25-B2B1-F618538C5562}" type="sibTrans" cxnId="{EFE135E9-DD46-43DA-B9E2-58203CD91870}">
      <dgm:prSet/>
      <dgm:spPr/>
      <dgm:t>
        <a:bodyPr/>
        <a:lstStyle/>
        <a:p>
          <a:endParaRPr lang="en-US"/>
        </a:p>
      </dgm:t>
    </dgm:pt>
    <dgm:pt modelId="{65FF281B-C0D2-418D-A294-FA09ED068CCE}">
      <dgm:prSet/>
      <dgm:spPr/>
      <dgm:t>
        <a:bodyPr/>
        <a:lstStyle/>
        <a:p>
          <a:r>
            <a:rPr lang="en-US"/>
            <a:t>Cerrar session con cuenta</a:t>
          </a:r>
        </a:p>
      </dgm:t>
    </dgm:pt>
    <dgm:pt modelId="{A1330172-14B4-40B6-ACF9-96F56D4F5DC0}" type="parTrans" cxnId="{C4644024-2FAB-45D7-9A70-184BE1531CEE}">
      <dgm:prSet/>
      <dgm:spPr/>
      <dgm:t>
        <a:bodyPr/>
        <a:lstStyle/>
        <a:p>
          <a:endParaRPr lang="en-US"/>
        </a:p>
      </dgm:t>
    </dgm:pt>
    <dgm:pt modelId="{193CF2D0-6C20-4DE0-B3C2-2542D92D3D14}" type="sibTrans" cxnId="{C4644024-2FAB-45D7-9A70-184BE1531CEE}">
      <dgm:prSet/>
      <dgm:spPr/>
      <dgm:t>
        <a:bodyPr/>
        <a:lstStyle/>
        <a:p>
          <a:endParaRPr lang="en-US"/>
        </a:p>
      </dgm:t>
    </dgm:pt>
    <dgm:pt modelId="{8FC89B80-4638-45BC-9D45-F515CB6B4352}">
      <dgm:prSet/>
      <dgm:spPr/>
      <dgm:t>
        <a:bodyPr/>
        <a:lstStyle/>
        <a:p>
          <a:r>
            <a:rPr lang="en-US"/>
            <a:t>Eliminar la cuenta del servidor</a:t>
          </a:r>
        </a:p>
      </dgm:t>
    </dgm:pt>
    <dgm:pt modelId="{B80757F1-3090-4705-A6B2-0C222DE07605}" type="parTrans" cxnId="{58654F0E-18FA-4A70-BD02-F1605C3BFCA3}">
      <dgm:prSet/>
      <dgm:spPr/>
      <dgm:t>
        <a:bodyPr/>
        <a:lstStyle/>
        <a:p>
          <a:endParaRPr lang="en-US"/>
        </a:p>
      </dgm:t>
    </dgm:pt>
    <dgm:pt modelId="{E6C94B06-ACD3-49EE-BE09-E72EB66CDA07}" type="sibTrans" cxnId="{58654F0E-18FA-4A70-BD02-F1605C3BFCA3}">
      <dgm:prSet/>
      <dgm:spPr/>
      <dgm:t>
        <a:bodyPr/>
        <a:lstStyle/>
        <a:p>
          <a:endParaRPr lang="en-US"/>
        </a:p>
      </dgm:t>
    </dgm:pt>
    <dgm:pt modelId="{29147993-62ED-4CC9-AEFC-D47872C02F31}">
      <dgm:prSet/>
      <dgm:spPr/>
      <dgm:t>
        <a:bodyPr/>
        <a:lstStyle/>
        <a:p>
          <a:r>
            <a:rPr lang="en-US"/>
            <a:t>Mensajes directos</a:t>
          </a:r>
        </a:p>
      </dgm:t>
    </dgm:pt>
    <dgm:pt modelId="{96E6AA44-31C6-4038-A048-7C021057BF15}" type="parTrans" cxnId="{41B4E27A-ECE5-4A9E-8FA5-7B7C9FF6F191}">
      <dgm:prSet/>
      <dgm:spPr/>
      <dgm:t>
        <a:bodyPr/>
        <a:lstStyle/>
        <a:p>
          <a:endParaRPr lang="en-US"/>
        </a:p>
      </dgm:t>
    </dgm:pt>
    <dgm:pt modelId="{A3609277-71B2-4C55-A862-2565064D541E}" type="sibTrans" cxnId="{41B4E27A-ECE5-4A9E-8FA5-7B7C9FF6F191}">
      <dgm:prSet/>
      <dgm:spPr/>
      <dgm:t>
        <a:bodyPr/>
        <a:lstStyle/>
        <a:p>
          <a:endParaRPr lang="en-US"/>
        </a:p>
      </dgm:t>
    </dgm:pt>
    <dgm:pt modelId="{9DC1FD86-CF10-4CD5-A23E-66BC077AB996}">
      <dgm:prSet/>
      <dgm:spPr/>
      <dgm:t>
        <a:bodyPr/>
        <a:lstStyle/>
        <a:p>
          <a:r>
            <a:rPr lang="en-US"/>
            <a:t>Ingresar a una sala grupal</a:t>
          </a:r>
        </a:p>
      </dgm:t>
    </dgm:pt>
    <dgm:pt modelId="{A0447699-93C9-44A9-8D04-6E80A19C946C}" type="parTrans" cxnId="{56E7FBBB-9970-4212-88D3-E70E6346A029}">
      <dgm:prSet/>
      <dgm:spPr/>
      <dgm:t>
        <a:bodyPr/>
        <a:lstStyle/>
        <a:p>
          <a:endParaRPr lang="en-US"/>
        </a:p>
      </dgm:t>
    </dgm:pt>
    <dgm:pt modelId="{61EACCB2-71FA-46AC-A8D3-867E0B1E02A8}" type="sibTrans" cxnId="{56E7FBBB-9970-4212-88D3-E70E6346A029}">
      <dgm:prSet/>
      <dgm:spPr/>
      <dgm:t>
        <a:bodyPr/>
        <a:lstStyle/>
        <a:p>
          <a:endParaRPr lang="en-US"/>
        </a:p>
      </dgm:t>
    </dgm:pt>
    <dgm:pt modelId="{6253EC7F-14E3-6A48-9577-23FCEDE88FD7}" type="pres">
      <dgm:prSet presAssocID="{38423F63-2357-4322-A422-9CAD9F82649C}" presName="vert0" presStyleCnt="0">
        <dgm:presLayoutVars>
          <dgm:dir/>
          <dgm:animOne val="branch"/>
          <dgm:animLvl val="lvl"/>
        </dgm:presLayoutVars>
      </dgm:prSet>
      <dgm:spPr/>
    </dgm:pt>
    <dgm:pt modelId="{53AF4AF1-F562-6C45-A256-3C4354E7FB63}" type="pres">
      <dgm:prSet presAssocID="{B982AD43-5449-41C3-8DCC-F39C152D2604}" presName="thickLine" presStyleLbl="alignNode1" presStyleIdx="0" presStyleCnt="6"/>
      <dgm:spPr/>
    </dgm:pt>
    <dgm:pt modelId="{504B8AB0-D755-AE46-BE98-72DA2F710B2F}" type="pres">
      <dgm:prSet presAssocID="{B982AD43-5449-41C3-8DCC-F39C152D2604}" presName="horz1" presStyleCnt="0"/>
      <dgm:spPr/>
    </dgm:pt>
    <dgm:pt modelId="{45DD1284-0BDD-0A40-96BA-0AEA36027A7A}" type="pres">
      <dgm:prSet presAssocID="{B982AD43-5449-41C3-8DCC-F39C152D2604}" presName="tx1" presStyleLbl="revTx" presStyleIdx="0" presStyleCnt="6"/>
      <dgm:spPr/>
    </dgm:pt>
    <dgm:pt modelId="{F6CD57F4-36D3-1F45-88E7-8406DFC10BBE}" type="pres">
      <dgm:prSet presAssocID="{B982AD43-5449-41C3-8DCC-F39C152D2604}" presName="vert1" presStyleCnt="0"/>
      <dgm:spPr/>
    </dgm:pt>
    <dgm:pt modelId="{C806E131-40ED-9546-AA10-CD98F8EBCDC6}" type="pres">
      <dgm:prSet presAssocID="{8F3F1EFB-1635-42DE-8CBF-D81191BB193F}" presName="thickLine" presStyleLbl="alignNode1" presStyleIdx="1" presStyleCnt="6"/>
      <dgm:spPr/>
    </dgm:pt>
    <dgm:pt modelId="{C8AB20D4-02EF-D447-9ED3-961DAF32D15E}" type="pres">
      <dgm:prSet presAssocID="{8F3F1EFB-1635-42DE-8CBF-D81191BB193F}" presName="horz1" presStyleCnt="0"/>
      <dgm:spPr/>
    </dgm:pt>
    <dgm:pt modelId="{63387F3F-6A2E-F246-839A-117A586BCC27}" type="pres">
      <dgm:prSet presAssocID="{8F3F1EFB-1635-42DE-8CBF-D81191BB193F}" presName="tx1" presStyleLbl="revTx" presStyleIdx="1" presStyleCnt="6"/>
      <dgm:spPr/>
    </dgm:pt>
    <dgm:pt modelId="{344FFD6C-F66C-B942-A878-6810D1616597}" type="pres">
      <dgm:prSet presAssocID="{8F3F1EFB-1635-42DE-8CBF-D81191BB193F}" presName="vert1" presStyleCnt="0"/>
      <dgm:spPr/>
    </dgm:pt>
    <dgm:pt modelId="{0620C875-4079-DD4E-B95C-F0FFCDDD02A2}" type="pres">
      <dgm:prSet presAssocID="{65FF281B-C0D2-418D-A294-FA09ED068CCE}" presName="thickLine" presStyleLbl="alignNode1" presStyleIdx="2" presStyleCnt="6"/>
      <dgm:spPr/>
    </dgm:pt>
    <dgm:pt modelId="{911A8100-2B01-DB48-BBE9-A8F1A22BB9ED}" type="pres">
      <dgm:prSet presAssocID="{65FF281B-C0D2-418D-A294-FA09ED068CCE}" presName="horz1" presStyleCnt="0"/>
      <dgm:spPr/>
    </dgm:pt>
    <dgm:pt modelId="{A17C4D6B-7B2B-E443-9489-A70632A97E57}" type="pres">
      <dgm:prSet presAssocID="{65FF281B-C0D2-418D-A294-FA09ED068CCE}" presName="tx1" presStyleLbl="revTx" presStyleIdx="2" presStyleCnt="6"/>
      <dgm:spPr/>
    </dgm:pt>
    <dgm:pt modelId="{C8307B6B-A53F-394E-AFDD-0827320BB480}" type="pres">
      <dgm:prSet presAssocID="{65FF281B-C0D2-418D-A294-FA09ED068CCE}" presName="vert1" presStyleCnt="0"/>
      <dgm:spPr/>
    </dgm:pt>
    <dgm:pt modelId="{E093A7F9-AB1F-1F4D-AF5B-EA19A1223A45}" type="pres">
      <dgm:prSet presAssocID="{8FC89B80-4638-45BC-9D45-F515CB6B4352}" presName="thickLine" presStyleLbl="alignNode1" presStyleIdx="3" presStyleCnt="6"/>
      <dgm:spPr/>
    </dgm:pt>
    <dgm:pt modelId="{3FDBAEA0-E7D3-0E43-899A-F250D372A5EE}" type="pres">
      <dgm:prSet presAssocID="{8FC89B80-4638-45BC-9D45-F515CB6B4352}" presName="horz1" presStyleCnt="0"/>
      <dgm:spPr/>
    </dgm:pt>
    <dgm:pt modelId="{540EAD24-52E2-4742-AD0E-B13C4106B035}" type="pres">
      <dgm:prSet presAssocID="{8FC89B80-4638-45BC-9D45-F515CB6B4352}" presName="tx1" presStyleLbl="revTx" presStyleIdx="3" presStyleCnt="6"/>
      <dgm:spPr/>
    </dgm:pt>
    <dgm:pt modelId="{BF5EA0FF-7C6F-2843-85D8-AD5337356FCE}" type="pres">
      <dgm:prSet presAssocID="{8FC89B80-4638-45BC-9D45-F515CB6B4352}" presName="vert1" presStyleCnt="0"/>
      <dgm:spPr/>
    </dgm:pt>
    <dgm:pt modelId="{F76E2EAC-B248-414A-BDDB-451FE002A6D1}" type="pres">
      <dgm:prSet presAssocID="{29147993-62ED-4CC9-AEFC-D47872C02F31}" presName="thickLine" presStyleLbl="alignNode1" presStyleIdx="4" presStyleCnt="6"/>
      <dgm:spPr/>
    </dgm:pt>
    <dgm:pt modelId="{BEB7427B-D7EF-B84A-9FB6-A6714F131685}" type="pres">
      <dgm:prSet presAssocID="{29147993-62ED-4CC9-AEFC-D47872C02F31}" presName="horz1" presStyleCnt="0"/>
      <dgm:spPr/>
    </dgm:pt>
    <dgm:pt modelId="{2D2948A6-7CD3-654E-BD5E-6D551510A991}" type="pres">
      <dgm:prSet presAssocID="{29147993-62ED-4CC9-AEFC-D47872C02F31}" presName="tx1" presStyleLbl="revTx" presStyleIdx="4" presStyleCnt="6"/>
      <dgm:spPr/>
    </dgm:pt>
    <dgm:pt modelId="{86AE59F8-F62B-9747-9806-2C6081ADA46A}" type="pres">
      <dgm:prSet presAssocID="{29147993-62ED-4CC9-AEFC-D47872C02F31}" presName="vert1" presStyleCnt="0"/>
      <dgm:spPr/>
    </dgm:pt>
    <dgm:pt modelId="{CB9E0275-29E3-5441-AAA1-725987BDB099}" type="pres">
      <dgm:prSet presAssocID="{9DC1FD86-CF10-4CD5-A23E-66BC077AB996}" presName="thickLine" presStyleLbl="alignNode1" presStyleIdx="5" presStyleCnt="6"/>
      <dgm:spPr/>
    </dgm:pt>
    <dgm:pt modelId="{0EBEFF51-49AE-874D-AA59-A244E480AD38}" type="pres">
      <dgm:prSet presAssocID="{9DC1FD86-CF10-4CD5-A23E-66BC077AB996}" presName="horz1" presStyleCnt="0"/>
      <dgm:spPr/>
    </dgm:pt>
    <dgm:pt modelId="{2004CE81-B975-C640-988C-75BA59DCF327}" type="pres">
      <dgm:prSet presAssocID="{9DC1FD86-CF10-4CD5-A23E-66BC077AB996}" presName="tx1" presStyleLbl="revTx" presStyleIdx="5" presStyleCnt="6"/>
      <dgm:spPr/>
    </dgm:pt>
    <dgm:pt modelId="{36B803CC-96DF-6F4A-B4C3-799C06A64BB9}" type="pres">
      <dgm:prSet presAssocID="{9DC1FD86-CF10-4CD5-A23E-66BC077AB996}" presName="vert1" presStyleCnt="0"/>
      <dgm:spPr/>
    </dgm:pt>
  </dgm:ptLst>
  <dgm:cxnLst>
    <dgm:cxn modelId="{58654F0E-18FA-4A70-BD02-F1605C3BFCA3}" srcId="{38423F63-2357-4322-A422-9CAD9F82649C}" destId="{8FC89B80-4638-45BC-9D45-F515CB6B4352}" srcOrd="3" destOrd="0" parTransId="{B80757F1-3090-4705-A6B2-0C222DE07605}" sibTransId="{E6C94B06-ACD3-49EE-BE09-E72EB66CDA07}"/>
    <dgm:cxn modelId="{1A320816-5EB6-4448-B818-AB80EF05DDFD}" type="presOf" srcId="{8F3F1EFB-1635-42DE-8CBF-D81191BB193F}" destId="{63387F3F-6A2E-F246-839A-117A586BCC27}" srcOrd="0" destOrd="0" presId="urn:microsoft.com/office/officeart/2008/layout/LinedList"/>
    <dgm:cxn modelId="{C4644024-2FAB-45D7-9A70-184BE1531CEE}" srcId="{38423F63-2357-4322-A422-9CAD9F82649C}" destId="{65FF281B-C0D2-418D-A294-FA09ED068CCE}" srcOrd="2" destOrd="0" parTransId="{A1330172-14B4-40B6-ACF9-96F56D4F5DC0}" sibTransId="{193CF2D0-6C20-4DE0-B3C2-2542D92D3D14}"/>
    <dgm:cxn modelId="{233E2F29-7B73-8F48-ACE7-3524EC52EC01}" type="presOf" srcId="{9DC1FD86-CF10-4CD5-A23E-66BC077AB996}" destId="{2004CE81-B975-C640-988C-75BA59DCF327}" srcOrd="0" destOrd="0" presId="urn:microsoft.com/office/officeart/2008/layout/LinedList"/>
    <dgm:cxn modelId="{18FCCE4C-1569-944A-A202-123DD0FF97BA}" type="presOf" srcId="{65FF281B-C0D2-418D-A294-FA09ED068CCE}" destId="{A17C4D6B-7B2B-E443-9489-A70632A97E57}" srcOrd="0" destOrd="0" presId="urn:microsoft.com/office/officeart/2008/layout/LinedList"/>
    <dgm:cxn modelId="{8B748865-AB39-4FB0-BC6A-B8C5395F6B6A}" srcId="{38423F63-2357-4322-A422-9CAD9F82649C}" destId="{B982AD43-5449-41C3-8DCC-F39C152D2604}" srcOrd="0" destOrd="0" parTransId="{DB7A74D8-4895-4305-AD40-D3F232B80BDF}" sibTransId="{EEDEF89B-684E-432D-A406-7CF98CE317F0}"/>
    <dgm:cxn modelId="{41B4E27A-ECE5-4A9E-8FA5-7B7C9FF6F191}" srcId="{38423F63-2357-4322-A422-9CAD9F82649C}" destId="{29147993-62ED-4CC9-AEFC-D47872C02F31}" srcOrd="4" destOrd="0" parTransId="{96E6AA44-31C6-4038-A048-7C021057BF15}" sibTransId="{A3609277-71B2-4C55-A862-2565064D541E}"/>
    <dgm:cxn modelId="{593B8CBA-1707-6443-AE00-54CC3134127F}" type="presOf" srcId="{38423F63-2357-4322-A422-9CAD9F82649C}" destId="{6253EC7F-14E3-6A48-9577-23FCEDE88FD7}" srcOrd="0" destOrd="0" presId="urn:microsoft.com/office/officeart/2008/layout/LinedList"/>
    <dgm:cxn modelId="{56E7FBBB-9970-4212-88D3-E70E6346A029}" srcId="{38423F63-2357-4322-A422-9CAD9F82649C}" destId="{9DC1FD86-CF10-4CD5-A23E-66BC077AB996}" srcOrd="5" destOrd="0" parTransId="{A0447699-93C9-44A9-8D04-6E80A19C946C}" sibTransId="{61EACCB2-71FA-46AC-A8D3-867E0B1E02A8}"/>
    <dgm:cxn modelId="{0E5A09D7-B209-674A-80A6-E650D7D81EB9}" type="presOf" srcId="{8FC89B80-4638-45BC-9D45-F515CB6B4352}" destId="{540EAD24-52E2-4742-AD0E-B13C4106B035}" srcOrd="0" destOrd="0" presId="urn:microsoft.com/office/officeart/2008/layout/LinedList"/>
    <dgm:cxn modelId="{029A39E4-DD1A-EC41-8A1B-D60E7F797AFB}" type="presOf" srcId="{29147993-62ED-4CC9-AEFC-D47872C02F31}" destId="{2D2948A6-7CD3-654E-BD5E-6D551510A991}" srcOrd="0" destOrd="0" presId="urn:microsoft.com/office/officeart/2008/layout/LinedList"/>
    <dgm:cxn modelId="{EFE135E9-DD46-43DA-B9E2-58203CD91870}" srcId="{38423F63-2357-4322-A422-9CAD9F82649C}" destId="{8F3F1EFB-1635-42DE-8CBF-D81191BB193F}" srcOrd="1" destOrd="0" parTransId="{9867CBD9-8E7C-4E2D-9717-C8ED27B8B98E}" sibTransId="{0EBA0978-A912-4A25-B2B1-F618538C5562}"/>
    <dgm:cxn modelId="{11E503F3-A292-2B44-ADDC-16E0EFB58309}" type="presOf" srcId="{B982AD43-5449-41C3-8DCC-F39C152D2604}" destId="{45DD1284-0BDD-0A40-96BA-0AEA36027A7A}" srcOrd="0" destOrd="0" presId="urn:microsoft.com/office/officeart/2008/layout/LinedList"/>
    <dgm:cxn modelId="{4D027E71-9586-2D4A-94D7-C83DC1618824}" type="presParOf" srcId="{6253EC7F-14E3-6A48-9577-23FCEDE88FD7}" destId="{53AF4AF1-F562-6C45-A256-3C4354E7FB63}" srcOrd="0" destOrd="0" presId="urn:microsoft.com/office/officeart/2008/layout/LinedList"/>
    <dgm:cxn modelId="{F12363E8-F17D-A644-92CD-CF81BDB5DA30}" type="presParOf" srcId="{6253EC7F-14E3-6A48-9577-23FCEDE88FD7}" destId="{504B8AB0-D755-AE46-BE98-72DA2F710B2F}" srcOrd="1" destOrd="0" presId="urn:microsoft.com/office/officeart/2008/layout/LinedList"/>
    <dgm:cxn modelId="{2173ADC5-B7DC-F245-9D51-AA25400949AD}" type="presParOf" srcId="{504B8AB0-D755-AE46-BE98-72DA2F710B2F}" destId="{45DD1284-0BDD-0A40-96BA-0AEA36027A7A}" srcOrd="0" destOrd="0" presId="urn:microsoft.com/office/officeart/2008/layout/LinedList"/>
    <dgm:cxn modelId="{28F243A6-4A69-E146-BA8A-808B4BA9231B}" type="presParOf" srcId="{504B8AB0-D755-AE46-BE98-72DA2F710B2F}" destId="{F6CD57F4-36D3-1F45-88E7-8406DFC10BBE}" srcOrd="1" destOrd="0" presId="urn:microsoft.com/office/officeart/2008/layout/LinedList"/>
    <dgm:cxn modelId="{DCB7871B-955E-1344-B00D-6130FACBBCC3}" type="presParOf" srcId="{6253EC7F-14E3-6A48-9577-23FCEDE88FD7}" destId="{C806E131-40ED-9546-AA10-CD98F8EBCDC6}" srcOrd="2" destOrd="0" presId="urn:microsoft.com/office/officeart/2008/layout/LinedList"/>
    <dgm:cxn modelId="{53EAAA50-26E2-0F4A-B928-51B4A91D880F}" type="presParOf" srcId="{6253EC7F-14E3-6A48-9577-23FCEDE88FD7}" destId="{C8AB20D4-02EF-D447-9ED3-961DAF32D15E}" srcOrd="3" destOrd="0" presId="urn:microsoft.com/office/officeart/2008/layout/LinedList"/>
    <dgm:cxn modelId="{154F2637-4A6F-7940-95B9-6B614DA81C86}" type="presParOf" srcId="{C8AB20D4-02EF-D447-9ED3-961DAF32D15E}" destId="{63387F3F-6A2E-F246-839A-117A586BCC27}" srcOrd="0" destOrd="0" presId="urn:microsoft.com/office/officeart/2008/layout/LinedList"/>
    <dgm:cxn modelId="{DCE5BECE-9A3E-DE46-8E29-67DBF1F29D69}" type="presParOf" srcId="{C8AB20D4-02EF-D447-9ED3-961DAF32D15E}" destId="{344FFD6C-F66C-B942-A878-6810D1616597}" srcOrd="1" destOrd="0" presId="urn:microsoft.com/office/officeart/2008/layout/LinedList"/>
    <dgm:cxn modelId="{3877882F-FA0B-F842-98AD-8DDF307CBFB8}" type="presParOf" srcId="{6253EC7F-14E3-6A48-9577-23FCEDE88FD7}" destId="{0620C875-4079-DD4E-B95C-F0FFCDDD02A2}" srcOrd="4" destOrd="0" presId="urn:microsoft.com/office/officeart/2008/layout/LinedList"/>
    <dgm:cxn modelId="{6EDFBB4A-656B-334C-9222-AAB353CCACEB}" type="presParOf" srcId="{6253EC7F-14E3-6A48-9577-23FCEDE88FD7}" destId="{911A8100-2B01-DB48-BBE9-A8F1A22BB9ED}" srcOrd="5" destOrd="0" presId="urn:microsoft.com/office/officeart/2008/layout/LinedList"/>
    <dgm:cxn modelId="{49769C31-D3DD-1944-A44A-A628CFB7266F}" type="presParOf" srcId="{911A8100-2B01-DB48-BBE9-A8F1A22BB9ED}" destId="{A17C4D6B-7B2B-E443-9489-A70632A97E57}" srcOrd="0" destOrd="0" presId="urn:microsoft.com/office/officeart/2008/layout/LinedList"/>
    <dgm:cxn modelId="{B77FED92-09C0-ED49-A368-F970A7D131F8}" type="presParOf" srcId="{911A8100-2B01-DB48-BBE9-A8F1A22BB9ED}" destId="{C8307B6B-A53F-394E-AFDD-0827320BB480}" srcOrd="1" destOrd="0" presId="urn:microsoft.com/office/officeart/2008/layout/LinedList"/>
    <dgm:cxn modelId="{263854EC-FAC1-5D41-A625-1C6D0230CCE0}" type="presParOf" srcId="{6253EC7F-14E3-6A48-9577-23FCEDE88FD7}" destId="{E093A7F9-AB1F-1F4D-AF5B-EA19A1223A45}" srcOrd="6" destOrd="0" presId="urn:microsoft.com/office/officeart/2008/layout/LinedList"/>
    <dgm:cxn modelId="{7175AC19-AD36-4B49-899D-980144D99C18}" type="presParOf" srcId="{6253EC7F-14E3-6A48-9577-23FCEDE88FD7}" destId="{3FDBAEA0-E7D3-0E43-899A-F250D372A5EE}" srcOrd="7" destOrd="0" presId="urn:microsoft.com/office/officeart/2008/layout/LinedList"/>
    <dgm:cxn modelId="{1FE0B159-7605-DA47-88A9-BCBF74C2D88E}" type="presParOf" srcId="{3FDBAEA0-E7D3-0E43-899A-F250D372A5EE}" destId="{540EAD24-52E2-4742-AD0E-B13C4106B035}" srcOrd="0" destOrd="0" presId="urn:microsoft.com/office/officeart/2008/layout/LinedList"/>
    <dgm:cxn modelId="{E27DD7DB-DDBE-1745-992F-AC1ACAE3AE31}" type="presParOf" srcId="{3FDBAEA0-E7D3-0E43-899A-F250D372A5EE}" destId="{BF5EA0FF-7C6F-2843-85D8-AD5337356FCE}" srcOrd="1" destOrd="0" presId="urn:microsoft.com/office/officeart/2008/layout/LinedList"/>
    <dgm:cxn modelId="{8BE38E1C-02C7-854E-95E0-9B743775B4CA}" type="presParOf" srcId="{6253EC7F-14E3-6A48-9577-23FCEDE88FD7}" destId="{F76E2EAC-B248-414A-BDDB-451FE002A6D1}" srcOrd="8" destOrd="0" presId="urn:microsoft.com/office/officeart/2008/layout/LinedList"/>
    <dgm:cxn modelId="{32B4861C-9881-DB41-838E-1CA2600B59B4}" type="presParOf" srcId="{6253EC7F-14E3-6A48-9577-23FCEDE88FD7}" destId="{BEB7427B-D7EF-B84A-9FB6-A6714F131685}" srcOrd="9" destOrd="0" presId="urn:microsoft.com/office/officeart/2008/layout/LinedList"/>
    <dgm:cxn modelId="{315C6B3F-4FB9-A944-8232-007A91887232}" type="presParOf" srcId="{BEB7427B-D7EF-B84A-9FB6-A6714F131685}" destId="{2D2948A6-7CD3-654E-BD5E-6D551510A991}" srcOrd="0" destOrd="0" presId="urn:microsoft.com/office/officeart/2008/layout/LinedList"/>
    <dgm:cxn modelId="{7711BEC2-C179-8343-9C4D-60D2BE51C4B0}" type="presParOf" srcId="{BEB7427B-D7EF-B84A-9FB6-A6714F131685}" destId="{86AE59F8-F62B-9747-9806-2C6081ADA46A}" srcOrd="1" destOrd="0" presId="urn:microsoft.com/office/officeart/2008/layout/LinedList"/>
    <dgm:cxn modelId="{8685D550-DC44-7947-BC92-46433B129E4C}" type="presParOf" srcId="{6253EC7F-14E3-6A48-9577-23FCEDE88FD7}" destId="{CB9E0275-29E3-5441-AAA1-725987BDB099}" srcOrd="10" destOrd="0" presId="urn:microsoft.com/office/officeart/2008/layout/LinedList"/>
    <dgm:cxn modelId="{28246338-1716-6E4D-ABB6-5ADB7D606001}" type="presParOf" srcId="{6253EC7F-14E3-6A48-9577-23FCEDE88FD7}" destId="{0EBEFF51-49AE-874D-AA59-A244E480AD38}" srcOrd="11" destOrd="0" presId="urn:microsoft.com/office/officeart/2008/layout/LinedList"/>
    <dgm:cxn modelId="{D2B9685E-AC40-8640-8750-D5E97D1D4BDD}" type="presParOf" srcId="{0EBEFF51-49AE-874D-AA59-A244E480AD38}" destId="{2004CE81-B975-C640-988C-75BA59DCF327}" srcOrd="0" destOrd="0" presId="urn:microsoft.com/office/officeart/2008/layout/LinedList"/>
    <dgm:cxn modelId="{70C9C0DC-8029-5941-B662-CC5AFAA86A33}" type="presParOf" srcId="{0EBEFF51-49AE-874D-AA59-A244E480AD38}" destId="{36B803CC-96DF-6F4A-B4C3-799C06A64B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F4AF1-F562-6C45-A256-3C4354E7FB63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DD1284-0BDD-0A40-96BA-0AEA36027A7A}">
      <dsp:nvSpPr>
        <dsp:cNvPr id="0" name=""/>
        <dsp:cNvSpPr/>
      </dsp:nvSpPr>
      <dsp:spPr>
        <a:xfrm>
          <a:off x="0" y="2077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Registrar nueva cuenta en el servidor</a:t>
          </a:r>
        </a:p>
      </dsp:txBody>
      <dsp:txXfrm>
        <a:off x="0" y="2077"/>
        <a:ext cx="6692748" cy="708478"/>
      </dsp:txXfrm>
    </dsp:sp>
    <dsp:sp modelId="{C806E131-40ED-9546-AA10-CD98F8EBCDC6}">
      <dsp:nvSpPr>
        <dsp:cNvPr id="0" name=""/>
        <dsp:cNvSpPr/>
      </dsp:nvSpPr>
      <dsp:spPr>
        <a:xfrm>
          <a:off x="0" y="710555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87F3F-6A2E-F246-839A-117A586BCC27}">
      <dsp:nvSpPr>
        <dsp:cNvPr id="0" name=""/>
        <dsp:cNvSpPr/>
      </dsp:nvSpPr>
      <dsp:spPr>
        <a:xfrm>
          <a:off x="0" y="710555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Iniciar session con cuenta</a:t>
          </a:r>
        </a:p>
      </dsp:txBody>
      <dsp:txXfrm>
        <a:off x="0" y="710555"/>
        <a:ext cx="6692748" cy="708478"/>
      </dsp:txXfrm>
    </dsp:sp>
    <dsp:sp modelId="{0620C875-4079-DD4E-B95C-F0FFCDDD02A2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7C4D6B-7B2B-E443-9489-A70632A97E57}">
      <dsp:nvSpPr>
        <dsp:cNvPr id="0" name=""/>
        <dsp:cNvSpPr/>
      </dsp:nvSpPr>
      <dsp:spPr>
        <a:xfrm>
          <a:off x="0" y="1419033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Cerrar session con cuenta</a:t>
          </a:r>
        </a:p>
      </dsp:txBody>
      <dsp:txXfrm>
        <a:off x="0" y="1419033"/>
        <a:ext cx="6692748" cy="708478"/>
      </dsp:txXfrm>
    </dsp:sp>
    <dsp:sp modelId="{E093A7F9-AB1F-1F4D-AF5B-EA19A1223A45}">
      <dsp:nvSpPr>
        <dsp:cNvPr id="0" name=""/>
        <dsp:cNvSpPr/>
      </dsp:nvSpPr>
      <dsp:spPr>
        <a:xfrm>
          <a:off x="0" y="2127512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EAD24-52E2-4742-AD0E-B13C4106B035}">
      <dsp:nvSpPr>
        <dsp:cNvPr id="0" name=""/>
        <dsp:cNvSpPr/>
      </dsp:nvSpPr>
      <dsp:spPr>
        <a:xfrm>
          <a:off x="0" y="2127512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Eliminar la cuenta del servidor</a:t>
          </a:r>
        </a:p>
      </dsp:txBody>
      <dsp:txXfrm>
        <a:off x="0" y="2127512"/>
        <a:ext cx="6692748" cy="708478"/>
      </dsp:txXfrm>
    </dsp:sp>
    <dsp:sp modelId="{F76E2EAC-B248-414A-BDDB-451FE002A6D1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948A6-7CD3-654E-BD5E-6D551510A991}">
      <dsp:nvSpPr>
        <dsp:cNvPr id="0" name=""/>
        <dsp:cNvSpPr/>
      </dsp:nvSpPr>
      <dsp:spPr>
        <a:xfrm>
          <a:off x="0" y="2835990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Mensajes directos</a:t>
          </a:r>
        </a:p>
      </dsp:txBody>
      <dsp:txXfrm>
        <a:off x="0" y="2835990"/>
        <a:ext cx="6692748" cy="708478"/>
      </dsp:txXfrm>
    </dsp:sp>
    <dsp:sp modelId="{CB9E0275-29E3-5441-AAA1-725987BDB099}">
      <dsp:nvSpPr>
        <dsp:cNvPr id="0" name=""/>
        <dsp:cNvSpPr/>
      </dsp:nvSpPr>
      <dsp:spPr>
        <a:xfrm>
          <a:off x="0" y="3544468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CE81-B975-C640-988C-75BA59DCF327}">
      <dsp:nvSpPr>
        <dsp:cNvPr id="0" name=""/>
        <dsp:cNvSpPr/>
      </dsp:nvSpPr>
      <dsp:spPr>
        <a:xfrm>
          <a:off x="0" y="3544468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Ingresar a una sala grupal</a:t>
          </a:r>
        </a:p>
      </dsp:txBody>
      <dsp:txXfrm>
        <a:off x="0" y="3544468"/>
        <a:ext cx="6692748" cy="708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igniterealtime.org/t/fail-to-start-openfire-4-3-0-on-macos-mojave-version-10-14-2/83863/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213-1761-E748-AE0F-57E4EBCF4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063E-B498-514F-9A0D-B03F55160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Kristen Brandt 171482</a:t>
            </a:r>
          </a:p>
        </p:txBody>
      </p:sp>
    </p:spTree>
    <p:extLst>
      <p:ext uri="{BB962C8B-B14F-4D97-AF65-F5344CB8AC3E}">
        <p14:creationId xmlns:p14="http://schemas.microsoft.com/office/powerpoint/2010/main" val="5497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BF6D-35D5-2343-8E8A-D0336BC8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BEEC3F-3B75-3649-91EE-3B21D33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865437"/>
            <a:ext cx="6305551" cy="16129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EDF805D-FFC2-FE4D-8160-07F436EF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3" y="1957387"/>
            <a:ext cx="518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F2927E-F88F-5646-85A6-65A5E326B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1265238"/>
            <a:ext cx="4114800" cy="13065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89C91-665D-1246-A679-CAE54917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621881"/>
            <a:ext cx="5905500" cy="227330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5481CF-3989-F942-9E4B-B428C5F3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05" y="3672680"/>
            <a:ext cx="5185982" cy="2171701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1879BE-C3F7-4842-BAF2-C92664BB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548" y="223044"/>
            <a:ext cx="4343200" cy="33909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A4AA54-9ACE-EA46-A482-7BA91B846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748" y="1013619"/>
            <a:ext cx="2886952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4336F-5E3F-CC4A-A33A-4D1A515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Funcionalidades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DFD98D-68F0-4934-9796-0B5A857FF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9009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3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A90F-F70B-0A4B-A4A8-C90448A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8363-DA2B-A04B-8CC3-65A84F0A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299"/>
            <a:ext cx="9905999" cy="409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Tiempo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y las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).  No le </a:t>
            </a:r>
            <a:r>
              <a:rPr lang="en-US" dirty="0" err="1"/>
              <a:t>pude</a:t>
            </a:r>
            <a:r>
              <a:rPr lang="en-US" dirty="0"/>
              <a:t>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que </a:t>
            </a:r>
            <a:r>
              <a:rPr lang="en-US" dirty="0" err="1"/>
              <a:t>quería</a:t>
            </a:r>
            <a:r>
              <a:rPr lang="en-US" dirty="0"/>
              <a:t>. </a:t>
            </a:r>
          </a:p>
          <a:p>
            <a:r>
              <a:rPr lang="en-US" dirty="0" err="1"/>
              <a:t>Dificultad</a:t>
            </a:r>
            <a:r>
              <a:rPr lang="en-US" dirty="0"/>
              <a:t> </a:t>
            </a:r>
            <a:r>
              <a:rPr lang="en-US" dirty="0" err="1"/>
              <a:t>corriendo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mac </a:t>
            </a:r>
            <a:r>
              <a:rPr lang="en-US" dirty="0" err="1"/>
              <a:t>este</a:t>
            </a:r>
            <a:r>
              <a:rPr lang="en-US" dirty="0"/>
              <a:t> link me </a:t>
            </a:r>
            <a:r>
              <a:rPr lang="en-US" dirty="0" err="1"/>
              <a:t>ayudo</a:t>
            </a:r>
            <a:r>
              <a:rPr lang="en-US" dirty="0"/>
              <a:t> a resolver </a:t>
            </a:r>
            <a:r>
              <a:rPr lang="en-US" dirty="0" err="1"/>
              <a:t>este</a:t>
            </a:r>
            <a:r>
              <a:rPr lang="en-US" dirty="0"/>
              <a:t> error:  </a:t>
            </a:r>
            <a:r>
              <a:rPr lang="en-US" dirty="0">
                <a:hlinkClick r:id="rId2"/>
              </a:rPr>
              <a:t>https://discourse.igniterealtime.org/t/fail-to-start-openfire-4-3-0-on-macos-mojave-version-10-14-2/83863/6</a:t>
            </a:r>
            <a:endParaRPr lang="en-US" dirty="0"/>
          </a:p>
          <a:p>
            <a:r>
              <a:rPr lang="en-US" dirty="0" err="1"/>
              <a:t>Empezé</a:t>
            </a:r>
            <a:r>
              <a:rPr lang="en-US" dirty="0"/>
              <a:t> </a:t>
            </a:r>
            <a:r>
              <a:rPr lang="en-US" dirty="0" err="1"/>
              <a:t>programando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pero</a:t>
            </a:r>
            <a:r>
              <a:rPr lang="en-US" dirty="0"/>
              <a:t> me </a:t>
            </a:r>
            <a:r>
              <a:rPr lang="en-US" dirty="0" err="1"/>
              <a:t>daba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 que se me </a:t>
            </a:r>
            <a:r>
              <a:rPr lang="en-US" dirty="0" err="1"/>
              <a:t>iban</a:t>
            </a:r>
            <a:r>
              <a:rPr lang="en-US" dirty="0"/>
              <a:t> </a:t>
            </a:r>
            <a:r>
              <a:rPr lang="en-US" dirty="0" err="1"/>
              <a:t>ocurriendo</a:t>
            </a:r>
            <a:r>
              <a:rPr lang="en-US" dirty="0"/>
              <a:t> no las </a:t>
            </a:r>
            <a:r>
              <a:rPr lang="en-US" dirty="0" err="1"/>
              <a:t>apuntaba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se me </a:t>
            </a:r>
            <a:r>
              <a:rPr lang="en-US" dirty="0" err="1"/>
              <a:t>olvidaban</a:t>
            </a:r>
            <a:r>
              <a:rPr lang="en-US" dirty="0"/>
              <a:t>. </a:t>
            </a:r>
          </a:p>
          <a:p>
            <a:r>
              <a:rPr lang="en-US" dirty="0" err="1"/>
              <a:t>Intenté</a:t>
            </a:r>
            <a:r>
              <a:rPr lang="en-US" dirty="0"/>
              <a:t>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programar</a:t>
            </a:r>
            <a:r>
              <a:rPr lang="en-US" dirty="0"/>
              <a:t> sin </a:t>
            </a:r>
            <a:r>
              <a:rPr lang="en-US" dirty="0" err="1"/>
              <a:t>familizarme</a:t>
            </a:r>
            <a:r>
              <a:rPr lang="en-US" dirty="0"/>
              <a:t> con el </a:t>
            </a:r>
            <a:r>
              <a:rPr lang="en-US" dirty="0" err="1"/>
              <a:t>protocolo</a:t>
            </a:r>
            <a:endParaRPr lang="en-US" dirty="0"/>
          </a:p>
          <a:p>
            <a:pPr lvl="1"/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llevo</a:t>
            </a:r>
            <a:r>
              <a:rPr lang="en-US" dirty="0"/>
              <a:t> a que </a:t>
            </a:r>
            <a:r>
              <a:rPr lang="en-US" dirty="0" err="1"/>
              <a:t>tuviera</a:t>
            </a:r>
            <a:r>
              <a:rPr lang="en-US" dirty="0"/>
              <a:t> que </a:t>
            </a:r>
            <a:r>
              <a:rPr lang="en-US" dirty="0" err="1"/>
              <a:t>empezar</a:t>
            </a:r>
            <a:r>
              <a:rPr lang="en-US" dirty="0"/>
              <a:t> de nuevo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FE7A-20CB-1542-A523-5DEDE141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Lecciones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1E2D-3D54-3646-AF62-4BE6A9A0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Tratar</a:t>
            </a:r>
            <a:r>
              <a:rPr lang="en-US" dirty="0"/>
              <a:t> de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30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día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avanzar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  <a:p>
            <a:r>
              <a:rPr lang="en-US" dirty="0" err="1"/>
              <a:t>Familiarizarme</a:t>
            </a:r>
            <a:r>
              <a:rPr lang="en-US" dirty="0"/>
              <a:t> con el </a:t>
            </a:r>
            <a:r>
              <a:rPr lang="en-US" dirty="0" err="1"/>
              <a:t>protocolo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uno.</a:t>
            </a:r>
          </a:p>
          <a:p>
            <a:r>
              <a:rPr lang="en-US" dirty="0" err="1"/>
              <a:t>Familiarizarme</a:t>
            </a:r>
            <a:r>
              <a:rPr lang="en-US" dirty="0"/>
              <a:t> con las </a:t>
            </a:r>
            <a:r>
              <a:rPr lang="en-US" dirty="0" err="1"/>
              <a:t>librerías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slixmpp</a:t>
            </a:r>
            <a:r>
              <a:rPr lang="en-US" dirty="0"/>
              <a:t>).</a:t>
            </a:r>
          </a:p>
          <a:p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las </a:t>
            </a:r>
            <a:r>
              <a:rPr lang="en-US" dirty="0" err="1"/>
              <a:t>preguntas</a:t>
            </a:r>
            <a:r>
              <a:rPr lang="en-US" dirty="0"/>
              <a:t> que me </a:t>
            </a:r>
            <a:r>
              <a:rPr lang="en-US" dirty="0" err="1"/>
              <a:t>surgen</a:t>
            </a:r>
            <a:r>
              <a:rPr lang="en-US" dirty="0"/>
              <a:t> para </a:t>
            </a:r>
            <a:r>
              <a:rPr lang="en-US" dirty="0" err="1"/>
              <a:t>hacerlas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Chat Redes</vt:lpstr>
      <vt:lpstr>ScreenShots InTeresantes </vt:lpstr>
      <vt:lpstr>PowerPoint Presentation</vt:lpstr>
      <vt:lpstr>Funcionalidades</vt:lpstr>
      <vt:lpstr>Dificultades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Redes</dc:title>
  <dc:creator>BRANDT FURLAN, KRISTEN AMANDA</dc:creator>
  <cp:lastModifiedBy>BRANDT FURLAN, KRISTEN AMANDA</cp:lastModifiedBy>
  <cp:revision>1</cp:revision>
  <dcterms:created xsi:type="dcterms:W3CDTF">2021-08-12T20:35:00Z</dcterms:created>
  <dcterms:modified xsi:type="dcterms:W3CDTF">2021-08-12T21:47:36Z</dcterms:modified>
</cp:coreProperties>
</file>