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aleway"/>
      <p:regular r:id="rId11"/>
      <p:bold r:id="rId12"/>
      <p:italic r:id="rId13"/>
      <p:boldItalic r:id="rId14"/>
    </p:embeddedFont>
    <p:embeddedFont>
      <p:font typeface="Libre Franklin"/>
      <p:regular r:id="rId15"/>
      <p:bold r:id="rId16"/>
      <p:italic r:id="rId17"/>
      <p:boldItalic r:id="rId18"/>
    </p:embeddedFont>
    <p:embeddedFont>
      <p:font typeface="Raleway Thin"/>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Thin-bold.fntdata"/><Relationship Id="rId11" Type="http://schemas.openxmlformats.org/officeDocument/2006/relationships/font" Target="fonts/Raleway-regular.fntdata"/><Relationship Id="rId22" Type="http://schemas.openxmlformats.org/officeDocument/2006/relationships/font" Target="fonts/RalewayThin-boldItalic.fntdata"/><Relationship Id="rId10" Type="http://schemas.openxmlformats.org/officeDocument/2006/relationships/slide" Target="slides/slide6.xml"/><Relationship Id="rId21" Type="http://schemas.openxmlformats.org/officeDocument/2006/relationships/font" Target="fonts/RalewayThin-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regular.fntdata"/><Relationship Id="rId14" Type="http://schemas.openxmlformats.org/officeDocument/2006/relationships/font" Target="fonts/Raleway-boldItalic.fntdata"/><Relationship Id="rId17" Type="http://schemas.openxmlformats.org/officeDocument/2006/relationships/font" Target="fonts/LibreFranklin-italic.fntdata"/><Relationship Id="rId16" Type="http://schemas.openxmlformats.org/officeDocument/2006/relationships/font" Target="fonts/LibreFranklin-bold.fntdata"/><Relationship Id="rId5" Type="http://schemas.openxmlformats.org/officeDocument/2006/relationships/slide" Target="slides/slide1.xml"/><Relationship Id="rId19" Type="http://schemas.openxmlformats.org/officeDocument/2006/relationships/font" Target="fonts/RalewayThin-regular.fntdata"/><Relationship Id="rId6" Type="http://schemas.openxmlformats.org/officeDocument/2006/relationships/slide" Target="slides/slide2.xml"/><Relationship Id="rId18" Type="http://schemas.openxmlformats.org/officeDocument/2006/relationships/font" Target="fonts/LibreFranklin-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166aa79a3_0_26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166aa79a3_0_26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LEER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La evaluación de la edad ósea se realiza con frecuencia en pacientes pediátricos para evaluar el crecimiento y diagnosticar y controlar una multitud de trastornos endocrinos y síndromes pediátricos. Durante décadas, la determinación de la madurez ósea se ha basado en una evaluación visual del desarrollo esquelético de la mano y muñeca. Actualmente, se cuenta con herramientas digitales como, por ejemplo, BoneXpert, que permiten eliminar el error humano y son más eficientes. Dichas herramientas utilizan radiografías de la mano del paciente para hacer el diagnóstico. </a:t>
            </a:r>
            <a:endParaRPr sz="1200">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rPr>
              <a:t>Nuestro grupo cuenta con una base de datos de aproximadamente 9 gigabytes de radiografías de manos y se busca poner a prueba diferentes algoritmos predictivos, para ver si se pueden utilizar en el campo de la misma manera que BoneXpert.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Problema cientifico</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Con las tecnologías de imagenología digital, se busca realizar y se han realizado múltiples intentos para desarrollar técnicas de procesamiento de imágenes que extraigan automáticamente las características morfológicas clave de la osificación en los huesos para proporcionar un resultado más efectivo y objetivo, con el fin de facilitar la evaluación de la madurez ósea. El desarrollo de este tipo de aplicaciones para diagnóstico médico, que utilizan imágenes digitales para proporcionar diagnósticos, es de suma importancia para aquellas regiones que cuentan con escasos recursos, porque utilizando la tecnología de los celulares inteligentes se puede llevar estas soluciones hasta las personas más remotas y necesitadas, fácil y económicamente. El reto está en elevar lo más posible la fidelidad de estos algoritmos, no con el objetivo de reemplazar el criterio de los médicos profesionales, sino complementarlo y volverlo más eficiente y accesible.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4c8b615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c8b615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2a9db238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2a9db238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2a9db23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2a9db23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Se crearon una serie de histogramas para ver de qué manera están distribuidos los datos. Con el objetivo de ver normalidad en los mismos y corregir si esta fuera la acción correcta. Podemos observar, en los histogramas, que el dataset presenta una normalidad relativamente correcta o aceptable. Se debe mencionar que la frecuencia hace referencia a la cantidad de muestras (niños), mientras que el eje x a la edad ósea en meses (bonage). Así mismo se puede notar que un porcentaje alto de niños reside en el rango de 100 y 150 meses de edad.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4c8b615c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c8b615c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eso, concluye la limpieza de la data.</a:t>
            </a:r>
            <a:endParaRPr/>
          </a:p>
          <a:p>
            <a:pPr indent="0" lvl="0" marL="0" rtl="0" algn="l">
              <a:spcBef>
                <a:spcPts val="0"/>
              </a:spcBef>
              <a:spcAft>
                <a:spcPts val="0"/>
              </a:spcAft>
              <a:buClr>
                <a:schemeClr val="dk1"/>
              </a:buClr>
              <a:buSzPts val="1100"/>
              <a:buFont typeface="Arial"/>
              <a:buNone/>
            </a:pPr>
            <a:r>
              <a:rPr lang="en"/>
              <a:t>Se empleó una forma de ajustar las imágenes.</a:t>
            </a:r>
            <a:endParaRPr/>
          </a:p>
          <a:p>
            <a:pPr indent="0" lvl="0" marL="0" rtl="0" algn="l">
              <a:spcBef>
                <a:spcPts val="0"/>
              </a:spcBef>
              <a:spcAft>
                <a:spcPts val="0"/>
              </a:spcAft>
              <a:buClr>
                <a:schemeClr val="dk1"/>
              </a:buClr>
              <a:buSzPts val="1100"/>
              <a:buFont typeface="Arial"/>
              <a:buNone/>
            </a:pPr>
            <a:r>
              <a:rPr lang="en"/>
              <a:t>Creando un DataImageGenerator con tensorflow.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Sin embargo, hasta la fecha, los intentos de desarrollar técnicas de análisis de imágenes automatizadas capaces de extraer medidas cuantitativas de la</a:t>
            </a:r>
            <a:endParaRPr/>
          </a:p>
          <a:p>
            <a:pPr indent="0" lvl="0" marL="0" rtl="0" algn="l">
              <a:spcBef>
                <a:spcPts val="0"/>
              </a:spcBef>
              <a:spcAft>
                <a:spcPts val="0"/>
              </a:spcAft>
              <a:buClr>
                <a:schemeClr val="dk1"/>
              </a:buClr>
              <a:buSzPts val="1100"/>
              <a:buFont typeface="Arial"/>
              <a:buNone/>
            </a:pPr>
            <a:r>
              <a:rPr lang="en"/>
              <a:t>Los rasgos morfológicos que representan la madurez esquelética se han visto obstaculizados por incapacidad para gestionar la gran variabilidad en el desarrollo y la osificación de los múltiples huesos de la mano y/0 la muñeca. </a:t>
            </a:r>
            <a:endParaRPr/>
          </a:p>
          <a:p>
            <a:pPr indent="0" lvl="0" marL="0" rtl="0" algn="l">
              <a:spcBef>
                <a:spcPts val="0"/>
              </a:spcBef>
              <a:spcAft>
                <a:spcPts val="0"/>
              </a:spcAft>
              <a:buClr>
                <a:schemeClr val="dk1"/>
              </a:buClr>
              <a:buSzPts val="1100"/>
              <a:buFont typeface="Arial"/>
              <a:buNone/>
            </a:pPr>
            <a:r>
              <a:rPr lang="en"/>
              <a:t>En un intento de superar estas dificultades, se espera que estos análisis y análisis futuros ayuden o planten una semilla para el desarrollo de técnicas automatizadas de esta índole.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77275" y="613150"/>
            <a:ext cx="4228500" cy="16935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06916" y="2691852"/>
            <a:ext cx="38919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900">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1"/>
          <p:cNvSpPr txBox="1"/>
          <p:nvPr>
            <p:ph hasCustomPrompt="1" type="title"/>
          </p:nvPr>
        </p:nvSpPr>
        <p:spPr>
          <a:xfrm>
            <a:off x="692058" y="829950"/>
            <a:ext cx="7767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8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55375" y="3152225"/>
            <a:ext cx="4233300" cy="822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solidFill>
                  <a:schemeClr val="accent6"/>
                </a:solidFill>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8" name="Shape 48"/>
        <p:cNvGrpSpPr/>
        <p:nvPr/>
      </p:nvGrpSpPr>
      <p:grpSpPr>
        <a:xfrm>
          <a:off x="0" y="0"/>
          <a:ext cx="0" cy="0"/>
          <a:chOff x="0" y="0"/>
          <a:chExt cx="0" cy="0"/>
        </a:xfrm>
      </p:grpSpPr>
      <p:sp>
        <p:nvSpPr>
          <p:cNvPr id="49" name="Google Shape;49;p13"/>
          <p:cNvSpPr/>
          <p:nvPr/>
        </p:nvSpPr>
        <p:spPr>
          <a:xfrm>
            <a:off x="0" y="2571756"/>
            <a:ext cx="9217500" cy="33399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1" name="Google Shape;51;p13"/>
          <p:cNvSpPr txBox="1"/>
          <p:nvPr>
            <p:ph idx="1" type="subTitle"/>
          </p:nvPr>
        </p:nvSpPr>
        <p:spPr>
          <a:xfrm>
            <a:off x="1081650" y="2856825"/>
            <a:ext cx="1526400" cy="44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 name="Google Shape;52;p13"/>
          <p:cNvSpPr txBox="1"/>
          <p:nvPr>
            <p:ph idx="2" type="subTitle"/>
          </p:nvPr>
        </p:nvSpPr>
        <p:spPr>
          <a:xfrm>
            <a:off x="811650" y="3251878"/>
            <a:ext cx="2066400" cy="11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3" type="subTitle"/>
          </p:nvPr>
        </p:nvSpPr>
        <p:spPr>
          <a:xfrm>
            <a:off x="3808800" y="2856825"/>
            <a:ext cx="1526400" cy="44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13"/>
          <p:cNvSpPr txBox="1"/>
          <p:nvPr>
            <p:ph idx="4" type="subTitle"/>
          </p:nvPr>
        </p:nvSpPr>
        <p:spPr>
          <a:xfrm>
            <a:off x="3538800" y="3251878"/>
            <a:ext cx="2066400" cy="11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3"/>
          <p:cNvSpPr txBox="1"/>
          <p:nvPr>
            <p:ph idx="5" type="subTitle"/>
          </p:nvPr>
        </p:nvSpPr>
        <p:spPr>
          <a:xfrm>
            <a:off x="6558625" y="2856825"/>
            <a:ext cx="1526400" cy="44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3"/>
          <p:cNvSpPr txBox="1"/>
          <p:nvPr>
            <p:ph idx="6" type="subTitle"/>
          </p:nvPr>
        </p:nvSpPr>
        <p:spPr>
          <a:xfrm>
            <a:off x="6288625" y="3251878"/>
            <a:ext cx="2066400" cy="11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1_1">
    <p:spTree>
      <p:nvGrpSpPr>
        <p:cNvPr id="57" name="Shape 57"/>
        <p:cNvGrpSpPr/>
        <p:nvPr/>
      </p:nvGrpSpPr>
      <p:grpSpPr>
        <a:xfrm>
          <a:off x="0" y="0"/>
          <a:ext cx="0" cy="0"/>
          <a:chOff x="0" y="0"/>
          <a:chExt cx="0" cy="0"/>
        </a:xfrm>
      </p:grpSpPr>
      <p:sp>
        <p:nvSpPr>
          <p:cNvPr id="58" name="Google Shape;58;p14"/>
          <p:cNvSpPr txBox="1"/>
          <p:nvPr>
            <p:ph type="title"/>
          </p:nvPr>
        </p:nvSpPr>
        <p:spPr>
          <a:xfrm>
            <a:off x="608025" y="295975"/>
            <a:ext cx="7822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 name="Google Shape;59;p14"/>
          <p:cNvSpPr txBox="1"/>
          <p:nvPr>
            <p:ph idx="1" type="subTitle"/>
          </p:nvPr>
        </p:nvSpPr>
        <p:spPr>
          <a:xfrm>
            <a:off x="1063244" y="1573700"/>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4"/>
          <p:cNvSpPr txBox="1"/>
          <p:nvPr>
            <p:ph idx="2" type="subTitle"/>
          </p:nvPr>
        </p:nvSpPr>
        <p:spPr>
          <a:xfrm>
            <a:off x="665144" y="1968875"/>
            <a:ext cx="2322600" cy="65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4"/>
          <p:cNvSpPr txBox="1"/>
          <p:nvPr>
            <p:ph idx="3" type="subTitle"/>
          </p:nvPr>
        </p:nvSpPr>
        <p:spPr>
          <a:xfrm>
            <a:off x="3725908" y="1573700"/>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4"/>
          <p:cNvSpPr txBox="1"/>
          <p:nvPr>
            <p:ph idx="4" type="subTitle"/>
          </p:nvPr>
        </p:nvSpPr>
        <p:spPr>
          <a:xfrm>
            <a:off x="3326908" y="1970225"/>
            <a:ext cx="23244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4"/>
          <p:cNvSpPr txBox="1"/>
          <p:nvPr>
            <p:ph idx="5" type="subTitle"/>
          </p:nvPr>
        </p:nvSpPr>
        <p:spPr>
          <a:xfrm>
            <a:off x="6540219" y="1573700"/>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4"/>
          <p:cNvSpPr txBox="1"/>
          <p:nvPr>
            <p:ph idx="6" type="subTitle"/>
          </p:nvPr>
        </p:nvSpPr>
        <p:spPr>
          <a:xfrm>
            <a:off x="6142119" y="1970225"/>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4"/>
          <p:cNvSpPr txBox="1"/>
          <p:nvPr>
            <p:ph idx="7" type="subTitle"/>
          </p:nvPr>
        </p:nvSpPr>
        <p:spPr>
          <a:xfrm>
            <a:off x="1063244" y="3118075"/>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 name="Google Shape;66;p14"/>
          <p:cNvSpPr txBox="1"/>
          <p:nvPr>
            <p:ph idx="8" type="subTitle"/>
          </p:nvPr>
        </p:nvSpPr>
        <p:spPr>
          <a:xfrm>
            <a:off x="665144" y="3513257"/>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4"/>
          <p:cNvSpPr txBox="1"/>
          <p:nvPr>
            <p:ph idx="9" type="subTitle"/>
          </p:nvPr>
        </p:nvSpPr>
        <p:spPr>
          <a:xfrm>
            <a:off x="3725908" y="3118075"/>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14"/>
          <p:cNvSpPr txBox="1"/>
          <p:nvPr>
            <p:ph idx="13" type="subTitle"/>
          </p:nvPr>
        </p:nvSpPr>
        <p:spPr>
          <a:xfrm>
            <a:off x="3327808" y="3513257"/>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14"/>
          <p:cNvSpPr txBox="1"/>
          <p:nvPr>
            <p:ph idx="14" type="subTitle"/>
          </p:nvPr>
        </p:nvSpPr>
        <p:spPr>
          <a:xfrm>
            <a:off x="6540219" y="3118075"/>
            <a:ext cx="1526400" cy="3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b="1" sz="1900">
                <a:solidFill>
                  <a:schemeClr val="accen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4"/>
          <p:cNvSpPr txBox="1"/>
          <p:nvPr>
            <p:ph idx="15" type="subTitle"/>
          </p:nvPr>
        </p:nvSpPr>
        <p:spPr>
          <a:xfrm>
            <a:off x="6142119" y="3513257"/>
            <a:ext cx="23226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4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71" name="Shape 71"/>
        <p:cNvGrpSpPr/>
        <p:nvPr/>
      </p:nvGrpSpPr>
      <p:grpSpPr>
        <a:xfrm>
          <a:off x="0" y="0"/>
          <a:ext cx="0" cy="0"/>
          <a:chOff x="0" y="0"/>
          <a:chExt cx="0" cy="0"/>
        </a:xfrm>
      </p:grpSpPr>
      <p:sp>
        <p:nvSpPr>
          <p:cNvPr id="72" name="Google Shape;72;p15"/>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5"/>
          <p:cNvSpPr txBox="1"/>
          <p:nvPr>
            <p:ph idx="1" type="body"/>
          </p:nvPr>
        </p:nvSpPr>
        <p:spPr>
          <a:xfrm>
            <a:off x="473325" y="1478850"/>
            <a:ext cx="7492500" cy="22113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2">
    <p:spTree>
      <p:nvGrpSpPr>
        <p:cNvPr id="74" name="Shape 74"/>
        <p:cNvGrpSpPr/>
        <p:nvPr/>
      </p:nvGrpSpPr>
      <p:grpSpPr>
        <a:xfrm>
          <a:off x="0" y="0"/>
          <a:ext cx="0" cy="0"/>
          <a:chOff x="0" y="0"/>
          <a:chExt cx="0" cy="0"/>
        </a:xfrm>
      </p:grpSpPr>
      <p:sp>
        <p:nvSpPr>
          <p:cNvPr id="75" name="Google Shape;75;p16"/>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6"/>
          <p:cNvSpPr txBox="1"/>
          <p:nvPr>
            <p:ph idx="1" type="body"/>
          </p:nvPr>
        </p:nvSpPr>
        <p:spPr>
          <a:xfrm>
            <a:off x="713225" y="1631250"/>
            <a:ext cx="3173100" cy="2211300"/>
          </a:xfrm>
          <a:prstGeom prst="rect">
            <a:avLst/>
          </a:prstGeom>
        </p:spPr>
        <p:txBody>
          <a:bodyPr anchorCtr="0" anchor="ctr" bIns="91425" lIns="91425" spcFirstLastPara="1" rIns="91425" wrap="square" tIns="91425">
            <a:noAutofit/>
          </a:bodyPr>
          <a:lstStyle>
            <a:lvl1pPr indent="-342900" lvl="0" marL="457200" rtl="0" algn="r">
              <a:spcBef>
                <a:spcPts val="0"/>
              </a:spcBef>
              <a:spcAft>
                <a:spcPts val="0"/>
              </a:spcAft>
              <a:buClr>
                <a:schemeClr val="accent1"/>
              </a:buClr>
              <a:buSzPts val="18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_1">
    <p:spTree>
      <p:nvGrpSpPr>
        <p:cNvPr id="77" name="Shape 77"/>
        <p:cNvGrpSpPr/>
        <p:nvPr/>
      </p:nvGrpSpPr>
      <p:grpSpPr>
        <a:xfrm>
          <a:off x="0" y="0"/>
          <a:ext cx="0" cy="0"/>
          <a:chOff x="0" y="0"/>
          <a:chExt cx="0" cy="0"/>
        </a:xfrm>
      </p:grpSpPr>
      <p:sp>
        <p:nvSpPr>
          <p:cNvPr id="78" name="Google Shape;78;p17"/>
          <p:cNvSpPr txBox="1"/>
          <p:nvPr>
            <p:ph type="title"/>
          </p:nvPr>
        </p:nvSpPr>
        <p:spPr>
          <a:xfrm>
            <a:off x="608025" y="295975"/>
            <a:ext cx="782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7"/>
          <p:cNvSpPr txBox="1"/>
          <p:nvPr>
            <p:ph idx="1" type="body"/>
          </p:nvPr>
        </p:nvSpPr>
        <p:spPr>
          <a:xfrm>
            <a:off x="713225" y="1149550"/>
            <a:ext cx="7717500" cy="3416400"/>
          </a:xfrm>
          <a:prstGeom prst="rect">
            <a:avLst/>
          </a:prstGeom>
        </p:spPr>
        <p:txBody>
          <a:bodyPr anchorCtr="0" anchor="ctr" bIns="91425" lIns="91425" spcFirstLastPara="1" rIns="91425" wrap="square" tIns="91425">
            <a:noAutofit/>
          </a:bodyPr>
          <a:lstStyle>
            <a:lvl1pPr indent="-342900" lvl="0" marL="457200" marR="50800" rtl="0">
              <a:lnSpc>
                <a:spcPct val="150000"/>
              </a:lnSpc>
              <a:spcBef>
                <a:spcPts val="0"/>
              </a:spcBef>
              <a:spcAft>
                <a:spcPts val="0"/>
              </a:spcAft>
              <a:buClr>
                <a:schemeClr val="accent1"/>
              </a:buClr>
              <a:buSzPts val="1800"/>
              <a:buChar char="●"/>
              <a:defRPr sz="1400">
                <a:latin typeface="Raleway Thin"/>
                <a:ea typeface="Raleway Thin"/>
                <a:cs typeface="Raleway Thin"/>
                <a:sym typeface="Raleway Thin"/>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80" name="Shape 80"/>
        <p:cNvGrpSpPr/>
        <p:nvPr/>
      </p:nvGrpSpPr>
      <p:grpSpPr>
        <a:xfrm>
          <a:off x="0" y="0"/>
          <a:ext cx="0" cy="0"/>
          <a:chOff x="0" y="0"/>
          <a:chExt cx="0" cy="0"/>
        </a:xfrm>
      </p:grpSpPr>
      <p:sp>
        <p:nvSpPr>
          <p:cNvPr id="81" name="Google Shape;81;p18"/>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82" name="Google Shape;82;p18"/>
          <p:cNvSpPr txBox="1"/>
          <p:nvPr>
            <p:ph hasCustomPrompt="1" idx="2" type="title"/>
          </p:nvPr>
        </p:nvSpPr>
        <p:spPr>
          <a:xfrm>
            <a:off x="474975" y="1557277"/>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83" name="Google Shape;83;p18"/>
          <p:cNvSpPr txBox="1"/>
          <p:nvPr>
            <p:ph idx="1" type="subTitle"/>
          </p:nvPr>
        </p:nvSpPr>
        <p:spPr>
          <a:xfrm>
            <a:off x="1526250" y="1588565"/>
            <a:ext cx="2541900" cy="32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18"/>
          <p:cNvSpPr txBox="1"/>
          <p:nvPr>
            <p:ph idx="3" type="subTitle"/>
          </p:nvPr>
        </p:nvSpPr>
        <p:spPr>
          <a:xfrm>
            <a:off x="1526243" y="1901605"/>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8"/>
          <p:cNvSpPr txBox="1"/>
          <p:nvPr>
            <p:ph hasCustomPrompt="1" idx="4" type="title"/>
          </p:nvPr>
        </p:nvSpPr>
        <p:spPr>
          <a:xfrm>
            <a:off x="4733518" y="1557277"/>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86" name="Google Shape;86;p18"/>
          <p:cNvSpPr txBox="1"/>
          <p:nvPr>
            <p:ph idx="5" type="subTitle"/>
          </p:nvPr>
        </p:nvSpPr>
        <p:spPr>
          <a:xfrm>
            <a:off x="5779673" y="1587965"/>
            <a:ext cx="2541900" cy="3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8"/>
          <p:cNvSpPr txBox="1"/>
          <p:nvPr>
            <p:ph idx="6" type="subTitle"/>
          </p:nvPr>
        </p:nvSpPr>
        <p:spPr>
          <a:xfrm>
            <a:off x="5779675" y="1901605"/>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8"/>
          <p:cNvSpPr txBox="1"/>
          <p:nvPr>
            <p:ph hasCustomPrompt="1" idx="7" type="title"/>
          </p:nvPr>
        </p:nvSpPr>
        <p:spPr>
          <a:xfrm>
            <a:off x="474975" y="3273052"/>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89" name="Google Shape;89;p18"/>
          <p:cNvSpPr txBox="1"/>
          <p:nvPr>
            <p:ph idx="8" type="subTitle"/>
          </p:nvPr>
        </p:nvSpPr>
        <p:spPr>
          <a:xfrm>
            <a:off x="1526250" y="3309605"/>
            <a:ext cx="2538900" cy="3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18"/>
          <p:cNvSpPr txBox="1"/>
          <p:nvPr>
            <p:ph idx="9" type="subTitle"/>
          </p:nvPr>
        </p:nvSpPr>
        <p:spPr>
          <a:xfrm>
            <a:off x="1526243" y="3617380"/>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 name="Google Shape;91;p18"/>
          <p:cNvSpPr txBox="1"/>
          <p:nvPr>
            <p:ph hasCustomPrompt="1" idx="13" type="title"/>
          </p:nvPr>
        </p:nvSpPr>
        <p:spPr>
          <a:xfrm>
            <a:off x="4733518" y="3273052"/>
            <a:ext cx="1065000" cy="51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4700">
                <a:solidFill>
                  <a:schemeClr val="accen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92" name="Google Shape;92;p18"/>
          <p:cNvSpPr txBox="1"/>
          <p:nvPr>
            <p:ph idx="14" type="subTitle"/>
          </p:nvPr>
        </p:nvSpPr>
        <p:spPr>
          <a:xfrm>
            <a:off x="5779673" y="3309608"/>
            <a:ext cx="2541900" cy="3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b="1" sz="22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5" type="subTitle"/>
          </p:nvPr>
        </p:nvSpPr>
        <p:spPr>
          <a:xfrm>
            <a:off x="5779675" y="3617380"/>
            <a:ext cx="2651100" cy="9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None/>
              <a:defRPr sz="15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94" name="Shape 94"/>
        <p:cNvGrpSpPr/>
        <p:nvPr/>
      </p:nvGrpSpPr>
      <p:grpSpPr>
        <a:xfrm>
          <a:off x="0" y="0"/>
          <a:ext cx="0" cy="0"/>
          <a:chOff x="0" y="0"/>
          <a:chExt cx="0" cy="0"/>
        </a:xfrm>
      </p:grpSpPr>
      <p:sp>
        <p:nvSpPr>
          <p:cNvPr id="95" name="Google Shape;95;p19"/>
          <p:cNvSpPr txBox="1"/>
          <p:nvPr>
            <p:ph idx="1" type="subTitle"/>
          </p:nvPr>
        </p:nvSpPr>
        <p:spPr>
          <a:xfrm>
            <a:off x="4992175" y="1870133"/>
            <a:ext cx="3438600" cy="112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96" name="Google Shape;96;p19"/>
          <p:cNvSpPr txBox="1"/>
          <p:nvPr/>
        </p:nvSpPr>
        <p:spPr>
          <a:xfrm>
            <a:off x="4943575" y="3086857"/>
            <a:ext cx="3487200" cy="9150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accent2"/>
                </a:solidFill>
                <a:latin typeface="Libre Franklin"/>
                <a:ea typeface="Libre Franklin"/>
                <a:cs typeface="Libre Franklin"/>
                <a:sym typeface="Libre Franklin"/>
              </a:rPr>
              <a:t>CREDITS: This presentation template was created by </a:t>
            </a:r>
            <a:r>
              <a:rPr lang="en" sz="1200">
                <a:solidFill>
                  <a:schemeClr val="accent2"/>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 sz="1200">
                <a:solidFill>
                  <a:schemeClr val="accent2"/>
                </a:solidFill>
                <a:latin typeface="Libre Franklin"/>
                <a:ea typeface="Libre Franklin"/>
                <a:cs typeface="Libre Franklin"/>
                <a:sym typeface="Libre Franklin"/>
              </a:rPr>
              <a:t>, including icons by </a:t>
            </a:r>
            <a:r>
              <a:rPr lang="en" sz="1200">
                <a:solidFill>
                  <a:schemeClr val="accent2"/>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 sz="1200">
                <a:solidFill>
                  <a:schemeClr val="accent2"/>
                </a:solidFill>
                <a:latin typeface="Libre Franklin"/>
                <a:ea typeface="Libre Franklin"/>
                <a:cs typeface="Libre Franklin"/>
                <a:sym typeface="Libre Franklin"/>
              </a:rPr>
              <a:t>, infographics &amp; images by </a:t>
            </a:r>
            <a:r>
              <a:rPr lang="en" sz="1200">
                <a:solidFill>
                  <a:schemeClr val="accent2"/>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r>
              <a:rPr lang="en" sz="1200">
                <a:solidFill>
                  <a:schemeClr val="accent2"/>
                </a:solidFill>
                <a:latin typeface="Libre Franklin"/>
                <a:ea typeface="Libre Franklin"/>
                <a:cs typeface="Libre Franklin"/>
                <a:sym typeface="Libre Franklin"/>
              </a:rPr>
              <a:t> and illustrations by Stories</a:t>
            </a:r>
            <a:endParaRPr sz="1200">
              <a:solidFill>
                <a:schemeClr val="accent2"/>
              </a:solidFill>
              <a:latin typeface="Libre Franklin"/>
              <a:ea typeface="Libre Franklin"/>
              <a:cs typeface="Libre Franklin"/>
              <a:sym typeface="Libre Franklin"/>
            </a:endParaRPr>
          </a:p>
        </p:txBody>
      </p:sp>
      <p:sp>
        <p:nvSpPr>
          <p:cNvPr id="97" name="Google Shape;97;p19"/>
          <p:cNvSpPr txBox="1"/>
          <p:nvPr>
            <p:ph type="title"/>
          </p:nvPr>
        </p:nvSpPr>
        <p:spPr>
          <a:xfrm>
            <a:off x="4289775" y="804312"/>
            <a:ext cx="4141200" cy="846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6300"/>
            </a:lvl1pPr>
            <a:lvl2pPr lvl="1" rtl="0" algn="r">
              <a:spcBef>
                <a:spcPts val="0"/>
              </a:spcBef>
              <a:spcAft>
                <a:spcPts val="0"/>
              </a:spcAft>
              <a:buNone/>
              <a:defRPr sz="6300"/>
            </a:lvl2pPr>
            <a:lvl3pPr lvl="2" rtl="0" algn="r">
              <a:spcBef>
                <a:spcPts val="0"/>
              </a:spcBef>
              <a:spcAft>
                <a:spcPts val="0"/>
              </a:spcAft>
              <a:buNone/>
              <a:defRPr sz="6300"/>
            </a:lvl3pPr>
            <a:lvl4pPr lvl="3" rtl="0" algn="r">
              <a:spcBef>
                <a:spcPts val="0"/>
              </a:spcBef>
              <a:spcAft>
                <a:spcPts val="0"/>
              </a:spcAft>
              <a:buNone/>
              <a:defRPr sz="6300"/>
            </a:lvl4pPr>
            <a:lvl5pPr lvl="4" rtl="0" algn="r">
              <a:spcBef>
                <a:spcPts val="0"/>
              </a:spcBef>
              <a:spcAft>
                <a:spcPts val="0"/>
              </a:spcAft>
              <a:buNone/>
              <a:defRPr sz="6300"/>
            </a:lvl5pPr>
            <a:lvl6pPr lvl="5" rtl="0" algn="r">
              <a:spcBef>
                <a:spcPts val="0"/>
              </a:spcBef>
              <a:spcAft>
                <a:spcPts val="0"/>
              </a:spcAft>
              <a:buNone/>
              <a:defRPr sz="6300"/>
            </a:lvl6pPr>
            <a:lvl7pPr lvl="6" rtl="0" algn="r">
              <a:spcBef>
                <a:spcPts val="0"/>
              </a:spcBef>
              <a:spcAft>
                <a:spcPts val="0"/>
              </a:spcAft>
              <a:buNone/>
              <a:defRPr sz="6300"/>
            </a:lvl7pPr>
            <a:lvl8pPr lvl="7" rtl="0" algn="r">
              <a:spcBef>
                <a:spcPts val="0"/>
              </a:spcBef>
              <a:spcAft>
                <a:spcPts val="0"/>
              </a:spcAft>
              <a:buNone/>
              <a:defRPr sz="6300"/>
            </a:lvl8pPr>
            <a:lvl9pPr lvl="8" rtl="0" algn="r">
              <a:spcBef>
                <a:spcPts val="0"/>
              </a:spcBef>
              <a:spcAft>
                <a:spcPts val="0"/>
              </a:spcAft>
              <a:buNone/>
              <a:defRPr sz="6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 name="Shape 98"/>
        <p:cNvGrpSpPr/>
        <p:nvPr/>
      </p:nvGrpSpPr>
      <p:grpSpPr>
        <a:xfrm>
          <a:off x="0" y="0"/>
          <a:ext cx="0" cy="0"/>
          <a:chOff x="0" y="0"/>
          <a:chExt cx="0" cy="0"/>
        </a:xfrm>
      </p:grpSpPr>
      <p:sp>
        <p:nvSpPr>
          <p:cNvPr id="99" name="Google Shape;99;p20"/>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txBox="1"/>
          <p:nvPr>
            <p:ph type="title"/>
          </p:nvPr>
        </p:nvSpPr>
        <p:spPr>
          <a:xfrm>
            <a:off x="608024" y="295975"/>
            <a:ext cx="7128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5129421" y="2435425"/>
            <a:ext cx="3126300" cy="73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 name="Google Shape;13;p3"/>
          <p:cNvSpPr txBox="1"/>
          <p:nvPr>
            <p:ph idx="1" type="subTitle"/>
          </p:nvPr>
        </p:nvSpPr>
        <p:spPr>
          <a:xfrm>
            <a:off x="5271321" y="3093650"/>
            <a:ext cx="2842500" cy="7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500">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 name="Google Shape;14;p3"/>
          <p:cNvSpPr txBox="1"/>
          <p:nvPr>
            <p:ph hasCustomPrompt="1" idx="2" type="title"/>
          </p:nvPr>
        </p:nvSpPr>
        <p:spPr>
          <a:xfrm>
            <a:off x="4862571" y="1203238"/>
            <a:ext cx="3660000" cy="109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7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
    <p:spTree>
      <p:nvGrpSpPr>
        <p:cNvPr id="101" name="Shape 101"/>
        <p:cNvGrpSpPr/>
        <p:nvPr/>
      </p:nvGrpSpPr>
      <p:grpSpPr>
        <a:xfrm>
          <a:off x="0" y="0"/>
          <a:ext cx="0" cy="0"/>
          <a:chOff x="0" y="0"/>
          <a:chExt cx="0" cy="0"/>
        </a:xfrm>
      </p:grpSpPr>
      <p:sp>
        <p:nvSpPr>
          <p:cNvPr id="102" name="Google Shape;102;p21"/>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2"/>
                </a:solidFill>
              </a:defRPr>
            </a:lvl1pPr>
            <a:lvl2pPr lvl="1" rtl="0">
              <a:spcBef>
                <a:spcPts val="0"/>
              </a:spcBef>
              <a:spcAft>
                <a:spcPts val="0"/>
              </a:spcAft>
              <a:buNone/>
              <a:defRPr>
                <a:solidFill>
                  <a:schemeClr val="accent2"/>
                </a:solidFill>
              </a:defRPr>
            </a:lvl2pPr>
            <a:lvl3pPr lvl="2" rtl="0">
              <a:spcBef>
                <a:spcPts val="0"/>
              </a:spcBef>
              <a:spcAft>
                <a:spcPts val="0"/>
              </a:spcAft>
              <a:buNone/>
              <a:defRPr>
                <a:solidFill>
                  <a:schemeClr val="accent2"/>
                </a:solidFill>
              </a:defRPr>
            </a:lvl3pPr>
            <a:lvl4pPr lvl="3" rtl="0">
              <a:spcBef>
                <a:spcPts val="0"/>
              </a:spcBef>
              <a:spcAft>
                <a:spcPts val="0"/>
              </a:spcAft>
              <a:buNone/>
              <a:defRPr>
                <a:solidFill>
                  <a:schemeClr val="accent2"/>
                </a:solidFill>
              </a:defRPr>
            </a:lvl4pPr>
            <a:lvl5pPr lvl="4" rtl="0">
              <a:spcBef>
                <a:spcPts val="0"/>
              </a:spcBef>
              <a:spcAft>
                <a:spcPts val="0"/>
              </a:spcAft>
              <a:buNone/>
              <a:defRPr>
                <a:solidFill>
                  <a:schemeClr val="accent2"/>
                </a:solidFill>
              </a:defRPr>
            </a:lvl5pPr>
            <a:lvl6pPr lvl="5" rtl="0">
              <a:spcBef>
                <a:spcPts val="0"/>
              </a:spcBef>
              <a:spcAft>
                <a:spcPts val="0"/>
              </a:spcAft>
              <a:buNone/>
              <a:defRPr>
                <a:solidFill>
                  <a:schemeClr val="accent2"/>
                </a:solidFill>
              </a:defRPr>
            </a:lvl6pPr>
            <a:lvl7pPr lvl="6" rtl="0">
              <a:spcBef>
                <a:spcPts val="0"/>
              </a:spcBef>
              <a:spcAft>
                <a:spcPts val="0"/>
              </a:spcAft>
              <a:buNone/>
              <a:defRPr>
                <a:solidFill>
                  <a:schemeClr val="accent2"/>
                </a:solidFill>
              </a:defRPr>
            </a:lvl7pPr>
            <a:lvl8pPr lvl="7" rtl="0">
              <a:spcBef>
                <a:spcPts val="0"/>
              </a:spcBef>
              <a:spcAft>
                <a:spcPts val="0"/>
              </a:spcAft>
              <a:buNone/>
              <a:defRPr>
                <a:solidFill>
                  <a:schemeClr val="accent2"/>
                </a:solidFill>
              </a:defRPr>
            </a:lvl8pPr>
            <a:lvl9pPr lvl="8" rtl="0">
              <a:spcBef>
                <a:spcPts val="0"/>
              </a:spcBef>
              <a:spcAft>
                <a:spcPts val="0"/>
              </a:spcAft>
              <a:buNone/>
              <a:defRPr>
                <a:solidFill>
                  <a:schemeClr val="accent2"/>
                </a:solidFill>
              </a:defRPr>
            </a:lvl9pPr>
          </a:lstStyle>
          <a:p/>
        </p:txBody>
      </p:sp>
      <p:sp>
        <p:nvSpPr>
          <p:cNvPr id="103" name="Google Shape;103;p21"/>
          <p:cNvSpPr txBox="1"/>
          <p:nvPr>
            <p:ph idx="1" type="subTitle"/>
          </p:nvPr>
        </p:nvSpPr>
        <p:spPr>
          <a:xfrm>
            <a:off x="1107450" y="1579247"/>
            <a:ext cx="22047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04" name="Google Shape;104;p21"/>
          <p:cNvSpPr txBox="1"/>
          <p:nvPr>
            <p:ph idx="2" type="subTitle"/>
          </p:nvPr>
        </p:nvSpPr>
        <p:spPr>
          <a:xfrm>
            <a:off x="1107450" y="1943950"/>
            <a:ext cx="2740800" cy="8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05" name="Google Shape;105;p21"/>
          <p:cNvSpPr txBox="1"/>
          <p:nvPr>
            <p:ph idx="3" type="subTitle"/>
          </p:nvPr>
        </p:nvSpPr>
        <p:spPr>
          <a:xfrm>
            <a:off x="5587353" y="1550197"/>
            <a:ext cx="2204700" cy="33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06" name="Google Shape;106;p21"/>
          <p:cNvSpPr txBox="1"/>
          <p:nvPr>
            <p:ph idx="4" type="subTitle"/>
          </p:nvPr>
        </p:nvSpPr>
        <p:spPr>
          <a:xfrm>
            <a:off x="5293353" y="1915625"/>
            <a:ext cx="2743200" cy="86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07" name="Google Shape;107;p21"/>
          <p:cNvSpPr txBox="1"/>
          <p:nvPr>
            <p:ph idx="5" type="subTitle"/>
          </p:nvPr>
        </p:nvSpPr>
        <p:spPr>
          <a:xfrm>
            <a:off x="1107450" y="3244425"/>
            <a:ext cx="2204700" cy="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08" name="Google Shape;108;p21"/>
          <p:cNvSpPr txBox="1"/>
          <p:nvPr>
            <p:ph idx="6" type="subTitle"/>
          </p:nvPr>
        </p:nvSpPr>
        <p:spPr>
          <a:xfrm>
            <a:off x="1107450" y="3617380"/>
            <a:ext cx="2743200" cy="8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09" name="Google Shape;109;p21"/>
          <p:cNvSpPr txBox="1"/>
          <p:nvPr>
            <p:ph idx="7" type="subTitle"/>
          </p:nvPr>
        </p:nvSpPr>
        <p:spPr>
          <a:xfrm>
            <a:off x="5587353" y="3216128"/>
            <a:ext cx="2204700" cy="33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10" name="Google Shape;110;p21"/>
          <p:cNvSpPr txBox="1"/>
          <p:nvPr>
            <p:ph idx="8" type="subTitle"/>
          </p:nvPr>
        </p:nvSpPr>
        <p:spPr>
          <a:xfrm>
            <a:off x="5293353" y="3589074"/>
            <a:ext cx="2743200" cy="86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sz="1500">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1">
  <p:cSld name="CUSTOM_2_1">
    <p:spTree>
      <p:nvGrpSpPr>
        <p:cNvPr id="111" name="Shape 111"/>
        <p:cNvGrpSpPr/>
        <p:nvPr/>
      </p:nvGrpSpPr>
      <p:grpSpPr>
        <a:xfrm>
          <a:off x="0" y="0"/>
          <a:ext cx="0" cy="0"/>
          <a:chOff x="0" y="0"/>
          <a:chExt cx="0" cy="0"/>
        </a:xfrm>
      </p:grpSpPr>
      <p:sp>
        <p:nvSpPr>
          <p:cNvPr id="112" name="Google Shape;112;p22"/>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defRPr>
            </a:lvl1pPr>
            <a:lvl2pPr lvl="1" rtl="0">
              <a:spcBef>
                <a:spcPts val="0"/>
              </a:spcBef>
              <a:spcAft>
                <a:spcPts val="0"/>
              </a:spcAft>
              <a:buNone/>
              <a:defRPr>
                <a:solidFill>
                  <a:schemeClr val="lt2"/>
                </a:solidFill>
              </a:defRPr>
            </a:lvl2pPr>
            <a:lvl3pPr lvl="2" rtl="0">
              <a:spcBef>
                <a:spcPts val="0"/>
              </a:spcBef>
              <a:spcAft>
                <a:spcPts val="0"/>
              </a:spcAft>
              <a:buNone/>
              <a:defRPr>
                <a:solidFill>
                  <a:schemeClr val="lt2"/>
                </a:solidFill>
              </a:defRPr>
            </a:lvl3pPr>
            <a:lvl4pPr lvl="3" rtl="0">
              <a:spcBef>
                <a:spcPts val="0"/>
              </a:spcBef>
              <a:spcAft>
                <a:spcPts val="0"/>
              </a:spcAft>
              <a:buNone/>
              <a:defRPr>
                <a:solidFill>
                  <a:schemeClr val="lt2"/>
                </a:solidFill>
              </a:defRPr>
            </a:lvl4pPr>
            <a:lvl5pPr lvl="4" rtl="0">
              <a:spcBef>
                <a:spcPts val="0"/>
              </a:spcBef>
              <a:spcAft>
                <a:spcPts val="0"/>
              </a:spcAft>
              <a:buNone/>
              <a:defRPr>
                <a:solidFill>
                  <a:schemeClr val="lt2"/>
                </a:solidFill>
              </a:defRPr>
            </a:lvl5pPr>
            <a:lvl6pPr lvl="5" rtl="0">
              <a:spcBef>
                <a:spcPts val="0"/>
              </a:spcBef>
              <a:spcAft>
                <a:spcPts val="0"/>
              </a:spcAft>
              <a:buNone/>
              <a:defRPr>
                <a:solidFill>
                  <a:schemeClr val="lt2"/>
                </a:solidFill>
              </a:defRPr>
            </a:lvl6pPr>
            <a:lvl7pPr lvl="6" rtl="0">
              <a:spcBef>
                <a:spcPts val="0"/>
              </a:spcBef>
              <a:spcAft>
                <a:spcPts val="0"/>
              </a:spcAft>
              <a:buNone/>
              <a:defRPr>
                <a:solidFill>
                  <a:schemeClr val="lt2"/>
                </a:solidFill>
              </a:defRPr>
            </a:lvl7pPr>
            <a:lvl8pPr lvl="7" rtl="0">
              <a:spcBef>
                <a:spcPts val="0"/>
              </a:spcBef>
              <a:spcAft>
                <a:spcPts val="0"/>
              </a:spcAft>
              <a:buNone/>
              <a:defRPr>
                <a:solidFill>
                  <a:schemeClr val="lt2"/>
                </a:solidFill>
              </a:defRPr>
            </a:lvl8pPr>
            <a:lvl9pPr lvl="8" rtl="0">
              <a:spcBef>
                <a:spcPts val="0"/>
              </a:spcBef>
              <a:spcAft>
                <a:spcPts val="0"/>
              </a:spcAft>
              <a:buNone/>
              <a:defRPr>
                <a:solidFill>
                  <a:schemeClr val="lt2"/>
                </a:solidFill>
              </a:defRPr>
            </a:lvl9pPr>
          </a:lstStyle>
          <a:p/>
        </p:txBody>
      </p:sp>
      <p:sp>
        <p:nvSpPr>
          <p:cNvPr id="114" name="Google Shape;114;p22"/>
          <p:cNvSpPr txBox="1"/>
          <p:nvPr>
            <p:ph idx="1" type="subTitle"/>
          </p:nvPr>
        </p:nvSpPr>
        <p:spPr>
          <a:xfrm>
            <a:off x="1174225" y="1579247"/>
            <a:ext cx="2204700" cy="336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15" name="Google Shape;115;p22"/>
          <p:cNvSpPr txBox="1"/>
          <p:nvPr>
            <p:ph idx="2" type="subTitle"/>
          </p:nvPr>
        </p:nvSpPr>
        <p:spPr>
          <a:xfrm>
            <a:off x="638125" y="1943950"/>
            <a:ext cx="2740800" cy="86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116" name="Google Shape;116;p22"/>
          <p:cNvSpPr txBox="1"/>
          <p:nvPr>
            <p:ph idx="3" type="subTitle"/>
          </p:nvPr>
        </p:nvSpPr>
        <p:spPr>
          <a:xfrm>
            <a:off x="5783903" y="1550197"/>
            <a:ext cx="2204700" cy="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17" name="Google Shape;117;p22"/>
          <p:cNvSpPr txBox="1"/>
          <p:nvPr>
            <p:ph idx="4" type="subTitle"/>
          </p:nvPr>
        </p:nvSpPr>
        <p:spPr>
          <a:xfrm>
            <a:off x="5783903" y="1915625"/>
            <a:ext cx="2743200" cy="8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118" name="Google Shape;118;p22"/>
          <p:cNvSpPr txBox="1"/>
          <p:nvPr>
            <p:ph idx="5" type="subTitle"/>
          </p:nvPr>
        </p:nvSpPr>
        <p:spPr>
          <a:xfrm>
            <a:off x="1174225" y="3244425"/>
            <a:ext cx="2204700" cy="33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19" name="Google Shape;119;p22"/>
          <p:cNvSpPr txBox="1"/>
          <p:nvPr>
            <p:ph idx="6" type="subTitle"/>
          </p:nvPr>
        </p:nvSpPr>
        <p:spPr>
          <a:xfrm>
            <a:off x="635725" y="3617380"/>
            <a:ext cx="2743200" cy="86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120" name="Google Shape;120;p22"/>
          <p:cNvSpPr txBox="1"/>
          <p:nvPr>
            <p:ph idx="7" type="subTitle"/>
          </p:nvPr>
        </p:nvSpPr>
        <p:spPr>
          <a:xfrm>
            <a:off x="5783903" y="3216128"/>
            <a:ext cx="2204700" cy="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500"/>
              <a:buNone/>
              <a:defRPr b="1" sz="2100">
                <a:solidFill>
                  <a:schemeClr val="accen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21" name="Google Shape;121;p22"/>
          <p:cNvSpPr txBox="1"/>
          <p:nvPr>
            <p:ph idx="8" type="subTitle"/>
          </p:nvPr>
        </p:nvSpPr>
        <p:spPr>
          <a:xfrm>
            <a:off x="5783903" y="3589074"/>
            <a:ext cx="2743200" cy="8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713225" y="1149550"/>
            <a:ext cx="77175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5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800"/>
              <a:buNone/>
              <a:defRPr>
                <a:solidFill>
                  <a:schemeClr val="lt2"/>
                </a:solidFill>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p:txBody>
      </p:sp>
      <p:sp>
        <p:nvSpPr>
          <p:cNvPr id="21" name="Google Shape;21;p5"/>
          <p:cNvSpPr txBox="1"/>
          <p:nvPr>
            <p:ph idx="1" type="subTitle"/>
          </p:nvPr>
        </p:nvSpPr>
        <p:spPr>
          <a:xfrm>
            <a:off x="2664750" y="3045075"/>
            <a:ext cx="1526400" cy="34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500"/>
              <a:buNone/>
              <a:defRPr b="1" sz="1600">
                <a:solidFill>
                  <a:schemeClr val="accent1"/>
                </a:solidFill>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22" name="Google Shape;22;p5"/>
          <p:cNvSpPr txBox="1"/>
          <p:nvPr>
            <p:ph idx="2" type="subTitle"/>
          </p:nvPr>
        </p:nvSpPr>
        <p:spPr>
          <a:xfrm>
            <a:off x="732737" y="2177311"/>
            <a:ext cx="3458400" cy="81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2500"/>
              <a:buNone/>
              <a:defRPr sz="1500">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23" name="Google Shape;23;p5"/>
          <p:cNvSpPr txBox="1"/>
          <p:nvPr>
            <p:ph idx="3" type="subTitle"/>
          </p:nvPr>
        </p:nvSpPr>
        <p:spPr>
          <a:xfrm>
            <a:off x="4984975" y="3045075"/>
            <a:ext cx="1526400" cy="3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500"/>
              <a:buNone/>
              <a:defRPr b="1" sz="1600">
                <a:solidFill>
                  <a:schemeClr val="accent1"/>
                </a:solidFill>
              </a:defRPr>
            </a:lvl1pPr>
            <a:lvl2pPr lvl="1" rtl="0">
              <a:lnSpc>
                <a:spcPct val="100000"/>
              </a:lnSpc>
              <a:spcBef>
                <a:spcPts val="0"/>
              </a:spcBef>
              <a:spcAft>
                <a:spcPts val="0"/>
              </a:spcAft>
              <a:buClr>
                <a:schemeClr val="accent1"/>
              </a:buClr>
              <a:buSzPts val="2800"/>
              <a:buNone/>
              <a:defRPr sz="2800">
                <a:solidFill>
                  <a:schemeClr val="accent1"/>
                </a:solidFill>
              </a:defRPr>
            </a:lvl2pPr>
            <a:lvl3pPr lvl="2" rtl="0">
              <a:lnSpc>
                <a:spcPct val="100000"/>
              </a:lnSpc>
              <a:spcBef>
                <a:spcPts val="0"/>
              </a:spcBef>
              <a:spcAft>
                <a:spcPts val="0"/>
              </a:spcAft>
              <a:buClr>
                <a:schemeClr val="accent1"/>
              </a:buClr>
              <a:buSzPts val="2800"/>
              <a:buNone/>
              <a:defRPr sz="2800">
                <a:solidFill>
                  <a:schemeClr val="accent1"/>
                </a:solidFill>
              </a:defRPr>
            </a:lvl3pPr>
            <a:lvl4pPr lvl="3" rtl="0">
              <a:lnSpc>
                <a:spcPct val="100000"/>
              </a:lnSpc>
              <a:spcBef>
                <a:spcPts val="0"/>
              </a:spcBef>
              <a:spcAft>
                <a:spcPts val="0"/>
              </a:spcAft>
              <a:buClr>
                <a:schemeClr val="accent1"/>
              </a:buClr>
              <a:buSzPts val="2800"/>
              <a:buNone/>
              <a:defRPr sz="2800">
                <a:solidFill>
                  <a:schemeClr val="accent1"/>
                </a:solidFill>
              </a:defRPr>
            </a:lvl4pPr>
            <a:lvl5pPr lvl="4" rtl="0">
              <a:lnSpc>
                <a:spcPct val="100000"/>
              </a:lnSpc>
              <a:spcBef>
                <a:spcPts val="0"/>
              </a:spcBef>
              <a:spcAft>
                <a:spcPts val="0"/>
              </a:spcAft>
              <a:buClr>
                <a:schemeClr val="accent1"/>
              </a:buClr>
              <a:buSzPts val="2800"/>
              <a:buNone/>
              <a:defRPr sz="2800">
                <a:solidFill>
                  <a:schemeClr val="accent1"/>
                </a:solidFill>
              </a:defRPr>
            </a:lvl5pPr>
            <a:lvl6pPr lvl="5" rtl="0">
              <a:lnSpc>
                <a:spcPct val="100000"/>
              </a:lnSpc>
              <a:spcBef>
                <a:spcPts val="0"/>
              </a:spcBef>
              <a:spcAft>
                <a:spcPts val="0"/>
              </a:spcAft>
              <a:buClr>
                <a:schemeClr val="accent1"/>
              </a:buClr>
              <a:buSzPts val="2800"/>
              <a:buNone/>
              <a:defRPr sz="2800">
                <a:solidFill>
                  <a:schemeClr val="accent1"/>
                </a:solidFill>
              </a:defRPr>
            </a:lvl6pPr>
            <a:lvl7pPr lvl="6" rtl="0">
              <a:lnSpc>
                <a:spcPct val="100000"/>
              </a:lnSpc>
              <a:spcBef>
                <a:spcPts val="0"/>
              </a:spcBef>
              <a:spcAft>
                <a:spcPts val="0"/>
              </a:spcAft>
              <a:buClr>
                <a:schemeClr val="accent1"/>
              </a:buClr>
              <a:buSzPts val="2800"/>
              <a:buNone/>
              <a:defRPr sz="2800">
                <a:solidFill>
                  <a:schemeClr val="accent1"/>
                </a:solidFill>
              </a:defRPr>
            </a:lvl7pPr>
            <a:lvl8pPr lvl="7" rtl="0">
              <a:lnSpc>
                <a:spcPct val="100000"/>
              </a:lnSpc>
              <a:spcBef>
                <a:spcPts val="0"/>
              </a:spcBef>
              <a:spcAft>
                <a:spcPts val="0"/>
              </a:spcAft>
              <a:buClr>
                <a:schemeClr val="accent1"/>
              </a:buClr>
              <a:buSzPts val="2800"/>
              <a:buNone/>
              <a:defRPr sz="2800">
                <a:solidFill>
                  <a:schemeClr val="accent1"/>
                </a:solidFill>
              </a:defRPr>
            </a:lvl8pPr>
            <a:lvl9pPr lvl="8" rtl="0">
              <a:lnSpc>
                <a:spcPct val="100000"/>
              </a:lnSpc>
              <a:spcBef>
                <a:spcPts val="0"/>
              </a:spcBef>
              <a:spcAft>
                <a:spcPts val="0"/>
              </a:spcAft>
              <a:buClr>
                <a:schemeClr val="accent1"/>
              </a:buClr>
              <a:buSzPts val="2800"/>
              <a:buNone/>
              <a:defRPr sz="2800">
                <a:solidFill>
                  <a:schemeClr val="accent1"/>
                </a:solidFill>
              </a:defRPr>
            </a:lvl9pPr>
          </a:lstStyle>
          <a:p/>
        </p:txBody>
      </p:sp>
      <p:sp>
        <p:nvSpPr>
          <p:cNvPr id="24" name="Google Shape;24;p5"/>
          <p:cNvSpPr txBox="1"/>
          <p:nvPr>
            <p:ph idx="4" type="subTitle"/>
          </p:nvPr>
        </p:nvSpPr>
        <p:spPr>
          <a:xfrm>
            <a:off x="4984987" y="2177311"/>
            <a:ext cx="3458400" cy="81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500"/>
              <a:buNone/>
              <a:defRPr sz="1500">
                <a:solidFill>
                  <a:schemeClr val="lt2"/>
                </a:solidFill>
              </a:defRPr>
            </a:lvl1pPr>
            <a:lvl2pPr lvl="1" rtl="0">
              <a:lnSpc>
                <a:spcPct val="100000"/>
              </a:lnSpc>
              <a:spcBef>
                <a:spcPts val="0"/>
              </a:spcBef>
              <a:spcAft>
                <a:spcPts val="0"/>
              </a:spcAft>
              <a:buClr>
                <a:schemeClr val="lt2"/>
              </a:buClr>
              <a:buSzPts val="2800"/>
              <a:buNone/>
              <a:defRPr sz="2800">
                <a:solidFill>
                  <a:schemeClr val="lt2"/>
                </a:solidFill>
              </a:defRPr>
            </a:lvl2pPr>
            <a:lvl3pPr lvl="2" rtl="0">
              <a:lnSpc>
                <a:spcPct val="100000"/>
              </a:lnSpc>
              <a:spcBef>
                <a:spcPts val="0"/>
              </a:spcBef>
              <a:spcAft>
                <a:spcPts val="0"/>
              </a:spcAft>
              <a:buClr>
                <a:schemeClr val="lt2"/>
              </a:buClr>
              <a:buSzPts val="2800"/>
              <a:buNone/>
              <a:defRPr sz="2800">
                <a:solidFill>
                  <a:schemeClr val="lt2"/>
                </a:solidFill>
              </a:defRPr>
            </a:lvl3pPr>
            <a:lvl4pPr lvl="3" rtl="0">
              <a:lnSpc>
                <a:spcPct val="100000"/>
              </a:lnSpc>
              <a:spcBef>
                <a:spcPts val="0"/>
              </a:spcBef>
              <a:spcAft>
                <a:spcPts val="0"/>
              </a:spcAft>
              <a:buClr>
                <a:schemeClr val="lt2"/>
              </a:buClr>
              <a:buSzPts val="2800"/>
              <a:buNone/>
              <a:defRPr sz="2800">
                <a:solidFill>
                  <a:schemeClr val="lt2"/>
                </a:solidFill>
              </a:defRPr>
            </a:lvl4pPr>
            <a:lvl5pPr lvl="4" rtl="0">
              <a:lnSpc>
                <a:spcPct val="100000"/>
              </a:lnSpc>
              <a:spcBef>
                <a:spcPts val="0"/>
              </a:spcBef>
              <a:spcAft>
                <a:spcPts val="0"/>
              </a:spcAft>
              <a:buClr>
                <a:schemeClr val="lt2"/>
              </a:buClr>
              <a:buSzPts val="2800"/>
              <a:buNone/>
              <a:defRPr sz="2800">
                <a:solidFill>
                  <a:schemeClr val="lt2"/>
                </a:solidFill>
              </a:defRPr>
            </a:lvl5pPr>
            <a:lvl6pPr lvl="5" rtl="0">
              <a:lnSpc>
                <a:spcPct val="100000"/>
              </a:lnSpc>
              <a:spcBef>
                <a:spcPts val="0"/>
              </a:spcBef>
              <a:spcAft>
                <a:spcPts val="0"/>
              </a:spcAft>
              <a:buClr>
                <a:schemeClr val="lt2"/>
              </a:buClr>
              <a:buSzPts val="2800"/>
              <a:buNone/>
              <a:defRPr sz="2800">
                <a:solidFill>
                  <a:schemeClr val="lt2"/>
                </a:solidFill>
              </a:defRPr>
            </a:lvl6pPr>
            <a:lvl7pPr lvl="6" rtl="0">
              <a:lnSpc>
                <a:spcPct val="100000"/>
              </a:lnSpc>
              <a:spcBef>
                <a:spcPts val="0"/>
              </a:spcBef>
              <a:spcAft>
                <a:spcPts val="0"/>
              </a:spcAft>
              <a:buClr>
                <a:schemeClr val="lt2"/>
              </a:buClr>
              <a:buSzPts val="2800"/>
              <a:buNone/>
              <a:defRPr sz="2800">
                <a:solidFill>
                  <a:schemeClr val="lt2"/>
                </a:solidFill>
              </a:defRPr>
            </a:lvl7pPr>
            <a:lvl8pPr lvl="7" rtl="0">
              <a:lnSpc>
                <a:spcPct val="100000"/>
              </a:lnSpc>
              <a:spcBef>
                <a:spcPts val="0"/>
              </a:spcBef>
              <a:spcAft>
                <a:spcPts val="0"/>
              </a:spcAft>
              <a:buClr>
                <a:schemeClr val="lt2"/>
              </a:buClr>
              <a:buSzPts val="2800"/>
              <a:buNone/>
              <a:defRPr sz="2800">
                <a:solidFill>
                  <a:schemeClr val="lt2"/>
                </a:solidFill>
              </a:defRPr>
            </a:lvl8pPr>
            <a:lvl9pPr lvl="8" rtl="0">
              <a:lnSpc>
                <a:spcPct val="100000"/>
              </a:lnSpc>
              <a:spcBef>
                <a:spcPts val="0"/>
              </a:spcBef>
              <a:spcAft>
                <a:spcPts val="0"/>
              </a:spcAft>
              <a:buClr>
                <a:schemeClr val="lt2"/>
              </a:buClr>
              <a:buSzPts val="2800"/>
              <a:buNone/>
              <a:defRPr sz="2800">
                <a:solidFill>
                  <a:schemeClr val="lt2"/>
                </a:solidFill>
              </a:defRPr>
            </a:lvl9pPr>
          </a:lstStyle>
          <a:p/>
        </p:txBody>
      </p:sp>
      <p:sp>
        <p:nvSpPr>
          <p:cNvPr id="25" name="Google Shape;25;p5"/>
          <p:cNvSpPr/>
          <p:nvPr/>
        </p:nvSpPr>
        <p:spPr>
          <a:xfrm>
            <a:off x="-155214" y="1756828"/>
            <a:ext cx="4508400" cy="1845900"/>
          </a:xfrm>
          <a:prstGeom prst="rect">
            <a:avLst/>
          </a:prstGeom>
          <a:noFill/>
          <a:ln cap="flat" cmpd="sng" w="2857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 </a:t>
            </a:r>
            <a:endParaRPr>
              <a:solidFill>
                <a:schemeClr val="accent2"/>
              </a:solidFill>
            </a:endParaRPr>
          </a:p>
        </p:txBody>
      </p:sp>
      <p:sp>
        <p:nvSpPr>
          <p:cNvPr id="26" name="Google Shape;26;p5"/>
          <p:cNvSpPr/>
          <p:nvPr/>
        </p:nvSpPr>
        <p:spPr>
          <a:xfrm>
            <a:off x="4783664" y="1756828"/>
            <a:ext cx="4508400" cy="1845900"/>
          </a:xfrm>
          <a:prstGeom prst="rect">
            <a:avLst/>
          </a:prstGeom>
          <a:noFill/>
          <a:ln cap="flat" cmpd="sng" w="2857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 </a:t>
            </a:r>
            <a:endParaRPr>
              <a:solidFill>
                <a:schemeClr val="accent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608025" y="295975"/>
            <a:ext cx="79143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idx="1" type="body"/>
          </p:nvPr>
        </p:nvSpPr>
        <p:spPr>
          <a:xfrm>
            <a:off x="608025" y="2185625"/>
            <a:ext cx="3858900" cy="1714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lt1"/>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type="title"/>
          </p:nvPr>
        </p:nvSpPr>
        <p:spPr>
          <a:xfrm>
            <a:off x="608025" y="12732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572000" y="1131266"/>
            <a:ext cx="3858900" cy="27753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4"/>
              </a:buClr>
              <a:buSzPts val="4800"/>
              <a:buNone/>
              <a:defRPr sz="3900">
                <a:solidFill>
                  <a:schemeClr val="accent4"/>
                </a:solidFill>
              </a:defRPr>
            </a:lvl1pPr>
            <a:lvl2pPr lvl="1">
              <a:spcBef>
                <a:spcPts val="0"/>
              </a:spcBef>
              <a:spcAft>
                <a:spcPts val="0"/>
              </a:spcAft>
              <a:buClr>
                <a:schemeClr val="accent4"/>
              </a:buClr>
              <a:buSzPts val="4800"/>
              <a:buNone/>
              <a:defRPr sz="4800">
                <a:solidFill>
                  <a:schemeClr val="accent4"/>
                </a:solidFill>
              </a:defRPr>
            </a:lvl2pPr>
            <a:lvl3pPr lvl="2">
              <a:spcBef>
                <a:spcPts val="0"/>
              </a:spcBef>
              <a:spcAft>
                <a:spcPts val="0"/>
              </a:spcAft>
              <a:buClr>
                <a:schemeClr val="accent4"/>
              </a:buClr>
              <a:buSzPts val="4800"/>
              <a:buNone/>
              <a:defRPr sz="4800">
                <a:solidFill>
                  <a:schemeClr val="accent4"/>
                </a:solidFill>
              </a:defRPr>
            </a:lvl3pPr>
            <a:lvl4pPr lvl="3">
              <a:spcBef>
                <a:spcPts val="0"/>
              </a:spcBef>
              <a:spcAft>
                <a:spcPts val="0"/>
              </a:spcAft>
              <a:buClr>
                <a:schemeClr val="accent4"/>
              </a:buClr>
              <a:buSzPts val="4800"/>
              <a:buNone/>
              <a:defRPr sz="4800">
                <a:solidFill>
                  <a:schemeClr val="accent4"/>
                </a:solidFill>
              </a:defRPr>
            </a:lvl4pPr>
            <a:lvl5pPr lvl="4">
              <a:spcBef>
                <a:spcPts val="0"/>
              </a:spcBef>
              <a:spcAft>
                <a:spcPts val="0"/>
              </a:spcAft>
              <a:buClr>
                <a:schemeClr val="accent4"/>
              </a:buClr>
              <a:buSzPts val="4800"/>
              <a:buNone/>
              <a:defRPr sz="4800">
                <a:solidFill>
                  <a:schemeClr val="accent4"/>
                </a:solidFill>
              </a:defRPr>
            </a:lvl5pPr>
            <a:lvl6pPr lvl="5">
              <a:spcBef>
                <a:spcPts val="0"/>
              </a:spcBef>
              <a:spcAft>
                <a:spcPts val="0"/>
              </a:spcAft>
              <a:buClr>
                <a:schemeClr val="accent4"/>
              </a:buClr>
              <a:buSzPts val="4800"/>
              <a:buNone/>
              <a:defRPr sz="4800">
                <a:solidFill>
                  <a:schemeClr val="accent4"/>
                </a:solidFill>
              </a:defRPr>
            </a:lvl6pPr>
            <a:lvl7pPr lvl="6">
              <a:spcBef>
                <a:spcPts val="0"/>
              </a:spcBef>
              <a:spcAft>
                <a:spcPts val="0"/>
              </a:spcAft>
              <a:buClr>
                <a:schemeClr val="accent4"/>
              </a:buClr>
              <a:buSzPts val="4800"/>
              <a:buNone/>
              <a:defRPr sz="4800">
                <a:solidFill>
                  <a:schemeClr val="accent4"/>
                </a:solidFill>
              </a:defRPr>
            </a:lvl7pPr>
            <a:lvl8pPr lvl="7">
              <a:spcBef>
                <a:spcPts val="0"/>
              </a:spcBef>
              <a:spcAft>
                <a:spcPts val="0"/>
              </a:spcAft>
              <a:buClr>
                <a:schemeClr val="accent4"/>
              </a:buClr>
              <a:buSzPts val="4800"/>
              <a:buNone/>
              <a:defRPr sz="4800">
                <a:solidFill>
                  <a:schemeClr val="accent4"/>
                </a:solidFill>
              </a:defRPr>
            </a:lvl8pPr>
            <a:lvl9pPr lvl="8">
              <a:spcBef>
                <a:spcPts val="0"/>
              </a:spcBef>
              <a:spcAft>
                <a:spcPts val="0"/>
              </a:spcAft>
              <a:buClr>
                <a:schemeClr val="accent4"/>
              </a:buClr>
              <a:buSzPts val="4800"/>
              <a:buNone/>
              <a:defRPr sz="4800">
                <a:solidFill>
                  <a:schemeClr val="accent4"/>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59350" y="1041850"/>
            <a:ext cx="6625200" cy="739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38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38" name="Google Shape;38;p9"/>
          <p:cNvSpPr txBox="1"/>
          <p:nvPr>
            <p:ph idx="1" type="subTitle"/>
          </p:nvPr>
        </p:nvSpPr>
        <p:spPr>
          <a:xfrm>
            <a:off x="2137750" y="2011325"/>
            <a:ext cx="4868400" cy="1804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100"/>
              <a:buNone/>
              <a:defRPr sz="1500">
                <a:solidFill>
                  <a:schemeClr val="lt2"/>
                </a:solidFill>
              </a:defRPr>
            </a:lvl1pPr>
            <a:lvl2pPr lvl="1" algn="ctr">
              <a:lnSpc>
                <a:spcPct val="100000"/>
              </a:lnSpc>
              <a:spcBef>
                <a:spcPts val="0"/>
              </a:spcBef>
              <a:spcAft>
                <a:spcPts val="0"/>
              </a:spcAft>
              <a:buClr>
                <a:schemeClr val="lt2"/>
              </a:buClr>
              <a:buSzPts val="2100"/>
              <a:buNone/>
              <a:defRPr sz="2100">
                <a:solidFill>
                  <a:schemeClr val="lt2"/>
                </a:solidFill>
              </a:defRPr>
            </a:lvl2pPr>
            <a:lvl3pPr lvl="2" algn="ctr">
              <a:lnSpc>
                <a:spcPct val="100000"/>
              </a:lnSpc>
              <a:spcBef>
                <a:spcPts val="0"/>
              </a:spcBef>
              <a:spcAft>
                <a:spcPts val="0"/>
              </a:spcAft>
              <a:buClr>
                <a:schemeClr val="lt2"/>
              </a:buClr>
              <a:buSzPts val="2100"/>
              <a:buNone/>
              <a:defRPr sz="2100">
                <a:solidFill>
                  <a:schemeClr val="lt2"/>
                </a:solidFill>
              </a:defRPr>
            </a:lvl3pPr>
            <a:lvl4pPr lvl="3" algn="ctr">
              <a:lnSpc>
                <a:spcPct val="100000"/>
              </a:lnSpc>
              <a:spcBef>
                <a:spcPts val="0"/>
              </a:spcBef>
              <a:spcAft>
                <a:spcPts val="0"/>
              </a:spcAft>
              <a:buClr>
                <a:schemeClr val="lt2"/>
              </a:buClr>
              <a:buSzPts val="2100"/>
              <a:buNone/>
              <a:defRPr sz="2100">
                <a:solidFill>
                  <a:schemeClr val="lt2"/>
                </a:solidFill>
              </a:defRPr>
            </a:lvl4pPr>
            <a:lvl5pPr lvl="4" algn="ctr">
              <a:lnSpc>
                <a:spcPct val="100000"/>
              </a:lnSpc>
              <a:spcBef>
                <a:spcPts val="0"/>
              </a:spcBef>
              <a:spcAft>
                <a:spcPts val="0"/>
              </a:spcAft>
              <a:buClr>
                <a:schemeClr val="lt2"/>
              </a:buClr>
              <a:buSzPts val="2100"/>
              <a:buNone/>
              <a:defRPr sz="2100">
                <a:solidFill>
                  <a:schemeClr val="lt2"/>
                </a:solidFill>
              </a:defRPr>
            </a:lvl5pPr>
            <a:lvl6pPr lvl="5" algn="ctr">
              <a:lnSpc>
                <a:spcPct val="100000"/>
              </a:lnSpc>
              <a:spcBef>
                <a:spcPts val="0"/>
              </a:spcBef>
              <a:spcAft>
                <a:spcPts val="0"/>
              </a:spcAft>
              <a:buClr>
                <a:schemeClr val="lt2"/>
              </a:buClr>
              <a:buSzPts val="2100"/>
              <a:buNone/>
              <a:defRPr sz="2100">
                <a:solidFill>
                  <a:schemeClr val="lt2"/>
                </a:solidFill>
              </a:defRPr>
            </a:lvl6pPr>
            <a:lvl7pPr lvl="6" algn="ctr">
              <a:lnSpc>
                <a:spcPct val="100000"/>
              </a:lnSpc>
              <a:spcBef>
                <a:spcPts val="0"/>
              </a:spcBef>
              <a:spcAft>
                <a:spcPts val="0"/>
              </a:spcAft>
              <a:buClr>
                <a:schemeClr val="lt2"/>
              </a:buClr>
              <a:buSzPts val="2100"/>
              <a:buNone/>
              <a:defRPr sz="2100">
                <a:solidFill>
                  <a:schemeClr val="lt2"/>
                </a:solidFill>
              </a:defRPr>
            </a:lvl7pPr>
            <a:lvl8pPr lvl="7" algn="ctr">
              <a:lnSpc>
                <a:spcPct val="100000"/>
              </a:lnSpc>
              <a:spcBef>
                <a:spcPts val="0"/>
              </a:spcBef>
              <a:spcAft>
                <a:spcPts val="0"/>
              </a:spcAft>
              <a:buClr>
                <a:schemeClr val="lt2"/>
              </a:buClr>
              <a:buSzPts val="2100"/>
              <a:buNone/>
              <a:defRPr sz="2100">
                <a:solidFill>
                  <a:schemeClr val="lt2"/>
                </a:solidFill>
              </a:defRPr>
            </a:lvl8pPr>
            <a:lvl9pPr lvl="8" algn="ctr">
              <a:lnSpc>
                <a:spcPct val="100000"/>
              </a:lnSpc>
              <a:spcBef>
                <a:spcPts val="0"/>
              </a:spcBef>
              <a:spcAft>
                <a:spcPts val="0"/>
              </a:spcAft>
              <a:buClr>
                <a:schemeClr val="lt2"/>
              </a:buClr>
              <a:buSzPts val="2100"/>
              <a:buNone/>
              <a:defRPr sz="2100">
                <a:solidFill>
                  <a:schemeClr val="lt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p:nvPr/>
        </p:nvSpPr>
        <p:spPr>
          <a:xfrm>
            <a:off x="-42160" y="-28110"/>
            <a:ext cx="9217500" cy="51996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0"/>
          <p:cNvSpPr txBox="1"/>
          <p:nvPr>
            <p:ph idx="1" type="subTitle"/>
          </p:nvPr>
        </p:nvSpPr>
        <p:spPr>
          <a:xfrm>
            <a:off x="1628775" y="1623500"/>
            <a:ext cx="5886300" cy="11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200">
                <a:solidFill>
                  <a:schemeClr val="lt2"/>
                </a:solidFill>
                <a:latin typeface="Raleway Thin"/>
                <a:ea typeface="Raleway Thin"/>
                <a:cs typeface="Raleway Thin"/>
                <a:sym typeface="Raleway Thi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10"/>
          <p:cNvSpPr txBox="1"/>
          <p:nvPr>
            <p:ph type="title"/>
          </p:nvPr>
        </p:nvSpPr>
        <p:spPr>
          <a:xfrm>
            <a:off x="2352675" y="3312050"/>
            <a:ext cx="4438500" cy="352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200"/>
              <a:buNone/>
              <a:defRPr sz="21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8025" y="295975"/>
            <a:ext cx="7321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1pPr>
            <a:lvl2pPr lvl="1">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2pPr>
            <a:lvl3pPr lvl="2">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3pPr>
            <a:lvl4pPr lvl="3">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4pPr>
            <a:lvl5pPr lvl="4">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5pPr>
            <a:lvl6pPr lvl="5">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6pPr>
            <a:lvl7pPr lvl="6">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7pPr>
            <a:lvl8pPr lvl="7">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8pPr>
            <a:lvl9pPr lvl="8">
              <a:spcBef>
                <a:spcPts val="0"/>
              </a:spcBef>
              <a:spcAft>
                <a:spcPts val="0"/>
              </a:spcAft>
              <a:buClr>
                <a:schemeClr val="accent3"/>
              </a:buClr>
              <a:buSzPts val="2800"/>
              <a:buFont typeface="Raleway"/>
              <a:buNone/>
              <a:defRPr b="1" sz="2800">
                <a:solidFill>
                  <a:schemeClr val="accent3"/>
                </a:solidFill>
                <a:latin typeface="Raleway"/>
                <a:ea typeface="Raleway"/>
                <a:cs typeface="Raleway"/>
                <a:sym typeface="Raleway"/>
              </a:defRPr>
            </a:lvl9pPr>
          </a:lstStyle>
          <a:p/>
        </p:txBody>
      </p:sp>
      <p:sp>
        <p:nvSpPr>
          <p:cNvPr id="7" name="Google Shape;7;p1"/>
          <p:cNvSpPr txBox="1"/>
          <p:nvPr>
            <p:ph idx="1" type="body"/>
          </p:nvPr>
        </p:nvSpPr>
        <p:spPr>
          <a:xfrm>
            <a:off x="713225" y="1149550"/>
            <a:ext cx="81192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3"/>
          <p:cNvSpPr txBox="1"/>
          <p:nvPr>
            <p:ph type="ctrTitle"/>
          </p:nvPr>
        </p:nvSpPr>
        <p:spPr>
          <a:xfrm>
            <a:off x="577275" y="613150"/>
            <a:ext cx="4228500" cy="16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RSNA </a:t>
            </a:r>
            <a:endParaRPr/>
          </a:p>
          <a:p>
            <a:pPr indent="0" lvl="0" marL="0" rtl="0" algn="l">
              <a:spcBef>
                <a:spcPts val="0"/>
              </a:spcBef>
              <a:spcAft>
                <a:spcPts val="0"/>
              </a:spcAft>
              <a:buNone/>
            </a:pPr>
            <a:r>
              <a:rPr lang="en"/>
              <a:t>Bone Age</a:t>
            </a:r>
            <a:endParaRPr/>
          </a:p>
        </p:txBody>
      </p:sp>
      <p:sp>
        <p:nvSpPr>
          <p:cNvPr id="127" name="Google Shape;127;p23"/>
          <p:cNvSpPr txBox="1"/>
          <p:nvPr>
            <p:ph idx="1" type="subTitle"/>
          </p:nvPr>
        </p:nvSpPr>
        <p:spPr>
          <a:xfrm>
            <a:off x="606916" y="2691852"/>
            <a:ext cx="3891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accent2"/>
                </a:solidFill>
              </a:rPr>
              <a:t>Proyecto 2</a:t>
            </a:r>
            <a:endParaRPr sz="2700">
              <a:solidFill>
                <a:schemeClr val="accent2"/>
              </a:solidFill>
            </a:endParaRPr>
          </a:p>
          <a:p>
            <a:pPr indent="0" lvl="0" marL="0" rtl="0" algn="l">
              <a:spcBef>
                <a:spcPts val="0"/>
              </a:spcBef>
              <a:spcAft>
                <a:spcPts val="0"/>
              </a:spcAft>
              <a:buNone/>
            </a:pPr>
            <a:r>
              <a:rPr lang="en" sz="2700">
                <a:solidFill>
                  <a:schemeClr val="accent2"/>
                </a:solidFill>
              </a:rPr>
              <a:t>Grupo K-mers</a:t>
            </a:r>
            <a:endParaRPr sz="2700">
              <a:solidFill>
                <a:schemeClr val="accent2"/>
              </a:solidFill>
            </a:endParaRPr>
          </a:p>
          <a:p>
            <a:pPr indent="0" lvl="0" marL="0" rtl="0" algn="l">
              <a:spcBef>
                <a:spcPts val="0"/>
              </a:spcBef>
              <a:spcAft>
                <a:spcPts val="0"/>
              </a:spcAft>
              <a:buNone/>
            </a:pPr>
            <a:r>
              <a:t/>
            </a:r>
            <a:endParaRPr sz="2700">
              <a:solidFill>
                <a:schemeClr val="accent2"/>
              </a:solidFill>
            </a:endParaRPr>
          </a:p>
          <a:p>
            <a:pPr indent="0" lvl="0" marL="0" rtl="0" algn="l">
              <a:spcBef>
                <a:spcPts val="0"/>
              </a:spcBef>
              <a:spcAft>
                <a:spcPts val="0"/>
              </a:spcAft>
              <a:buNone/>
            </a:pPr>
            <a:r>
              <a:t/>
            </a:r>
            <a:endParaRPr sz="2700">
              <a:solidFill>
                <a:schemeClr val="accent2"/>
              </a:solidFill>
            </a:endParaRPr>
          </a:p>
        </p:txBody>
      </p:sp>
      <p:grpSp>
        <p:nvGrpSpPr>
          <p:cNvPr id="128" name="Google Shape;128;p23"/>
          <p:cNvGrpSpPr/>
          <p:nvPr/>
        </p:nvGrpSpPr>
        <p:grpSpPr>
          <a:xfrm>
            <a:off x="706950" y="2370102"/>
            <a:ext cx="1151025" cy="135900"/>
            <a:chOff x="706950" y="2370102"/>
            <a:chExt cx="1151025" cy="135900"/>
          </a:xfrm>
        </p:grpSpPr>
        <p:sp>
          <p:nvSpPr>
            <p:cNvPr id="129" name="Google Shape;129;p23"/>
            <p:cNvSpPr/>
            <p:nvPr/>
          </p:nvSpPr>
          <p:spPr>
            <a:xfrm>
              <a:off x="706950" y="2370102"/>
              <a:ext cx="135900" cy="13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906350" y="2370102"/>
              <a:ext cx="135900" cy="13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a:off x="1105750" y="2370102"/>
              <a:ext cx="135900" cy="13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1323275" y="2370102"/>
              <a:ext cx="135900" cy="13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1522675" y="2370102"/>
              <a:ext cx="135900" cy="13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1722075" y="2370102"/>
              <a:ext cx="135900" cy="13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Problemática y problema </a:t>
            </a:r>
            <a:r>
              <a:rPr lang="en"/>
              <a:t>científico</a:t>
            </a:r>
            <a:r>
              <a:rPr lang="en"/>
              <a:t>  </a:t>
            </a:r>
            <a:endParaRPr/>
          </a:p>
        </p:txBody>
      </p:sp>
      <p:sp>
        <p:nvSpPr>
          <p:cNvPr id="140" name="Google Shape;140;p24"/>
          <p:cNvSpPr txBox="1"/>
          <p:nvPr>
            <p:ph idx="1" type="body"/>
          </p:nvPr>
        </p:nvSpPr>
        <p:spPr>
          <a:xfrm>
            <a:off x="277225" y="2226625"/>
            <a:ext cx="4567500" cy="1347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accent2"/>
                </a:solidFill>
              </a:rPr>
              <a:t>Nuestro grupo cuenta con una base de datos de aproximadamente 9 gigabytes de radiografías de manos y se busca poner a prueba diferentes algoritmos predictivos</a:t>
            </a:r>
            <a:endParaRPr>
              <a:solidFill>
                <a:schemeClr val="accent2"/>
              </a:solidFill>
            </a:endParaRPr>
          </a:p>
          <a:p>
            <a:pPr indent="0" lvl="0" marL="1371600" rtl="0" algn="l">
              <a:lnSpc>
                <a:spcPct val="100000"/>
              </a:lnSpc>
              <a:spcBef>
                <a:spcPts val="1600"/>
              </a:spcBef>
              <a:spcAft>
                <a:spcPts val="0"/>
              </a:spcAft>
              <a:buNone/>
            </a:pPr>
            <a:r>
              <a:t/>
            </a:r>
            <a:endParaRPr sz="1200">
              <a:solidFill>
                <a:schemeClr val="accent2"/>
              </a:solidFill>
            </a:endParaRPr>
          </a:p>
          <a:p>
            <a:pPr indent="0" lvl="0" marL="0" rtl="0" algn="l">
              <a:spcBef>
                <a:spcPts val="1600"/>
              </a:spcBef>
              <a:spcAft>
                <a:spcPts val="1600"/>
              </a:spcAft>
              <a:buNone/>
            </a:pPr>
            <a:r>
              <a:t/>
            </a:r>
            <a:endParaRPr sz="1200">
              <a:solidFill>
                <a:schemeClr val="accent2"/>
              </a:solidFill>
            </a:endParaRPr>
          </a:p>
        </p:txBody>
      </p:sp>
      <p:pic>
        <p:nvPicPr>
          <p:cNvPr id="141" name="Google Shape;141;p24"/>
          <p:cNvPicPr preferRelativeResize="0"/>
          <p:nvPr/>
        </p:nvPicPr>
        <p:blipFill>
          <a:blip r:embed="rId3">
            <a:alphaModFix/>
          </a:blip>
          <a:stretch>
            <a:fillRect/>
          </a:stretch>
        </p:blipFill>
        <p:spPr>
          <a:xfrm>
            <a:off x="5326025" y="868675"/>
            <a:ext cx="2941176" cy="39708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147" name="Google Shape;147;p25"/>
          <p:cNvSpPr txBox="1"/>
          <p:nvPr>
            <p:ph idx="1" type="subTitle"/>
          </p:nvPr>
        </p:nvSpPr>
        <p:spPr>
          <a:xfrm>
            <a:off x="3772088" y="1126365"/>
            <a:ext cx="2541900" cy="3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a:t>
            </a:r>
            <a:endParaRPr/>
          </a:p>
        </p:txBody>
      </p:sp>
      <p:sp>
        <p:nvSpPr>
          <p:cNvPr id="148" name="Google Shape;148;p25"/>
          <p:cNvSpPr txBox="1"/>
          <p:nvPr>
            <p:ph idx="2" type="title"/>
          </p:nvPr>
        </p:nvSpPr>
        <p:spPr>
          <a:xfrm>
            <a:off x="2720813" y="1095077"/>
            <a:ext cx="1065000" cy="51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49" name="Google Shape;149;p25"/>
          <p:cNvSpPr txBox="1"/>
          <p:nvPr>
            <p:ph idx="3" type="subTitle"/>
          </p:nvPr>
        </p:nvSpPr>
        <p:spPr>
          <a:xfrm>
            <a:off x="3772081" y="1439405"/>
            <a:ext cx="2651100" cy="9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Generar un análisis exploratorio que ayude a determinar de  forma automatizada la  edad  ósea  de un  infante utilizando la radiografía de las manos.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pSp>
        <p:nvGrpSpPr>
          <p:cNvPr id="150" name="Google Shape;150;p25"/>
          <p:cNvGrpSpPr/>
          <p:nvPr/>
        </p:nvGrpSpPr>
        <p:grpSpPr>
          <a:xfrm>
            <a:off x="718622" y="910870"/>
            <a:ext cx="959450" cy="99600"/>
            <a:chOff x="774912" y="910870"/>
            <a:chExt cx="959450" cy="99600"/>
          </a:xfrm>
        </p:grpSpPr>
        <p:sp>
          <p:nvSpPr>
            <p:cNvPr id="151" name="Google Shape;151;p25"/>
            <p:cNvSpPr/>
            <p:nvPr/>
          </p:nvSpPr>
          <p:spPr>
            <a:xfrm>
              <a:off x="7749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9465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11181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12915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14631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16347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5"/>
          <p:cNvSpPr txBox="1"/>
          <p:nvPr>
            <p:ph idx="4" type="title"/>
          </p:nvPr>
        </p:nvSpPr>
        <p:spPr>
          <a:xfrm>
            <a:off x="4616143" y="3200627"/>
            <a:ext cx="1065000" cy="51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58" name="Google Shape;158;p25"/>
          <p:cNvSpPr txBox="1"/>
          <p:nvPr>
            <p:ph idx="5" type="subTitle"/>
          </p:nvPr>
        </p:nvSpPr>
        <p:spPr>
          <a:xfrm>
            <a:off x="5662298" y="3231315"/>
            <a:ext cx="2541900" cy="3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Especifico</a:t>
            </a:r>
            <a:endParaRPr/>
          </a:p>
        </p:txBody>
      </p:sp>
      <p:sp>
        <p:nvSpPr>
          <p:cNvPr id="159" name="Google Shape;159;p25"/>
          <p:cNvSpPr txBox="1"/>
          <p:nvPr>
            <p:ph idx="6" type="subTitle"/>
          </p:nvPr>
        </p:nvSpPr>
        <p:spPr>
          <a:xfrm>
            <a:off x="5662300" y="3544955"/>
            <a:ext cx="2651100" cy="9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Hallar  los elementos  clave  que  lo  pueden  llevar  a  comprender  lo  que  está  causando  el problema.</a:t>
            </a:r>
            <a:endParaRPr sz="13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0" name="Google Shape;160;p25"/>
          <p:cNvSpPr txBox="1"/>
          <p:nvPr>
            <p:ph idx="7" type="title"/>
          </p:nvPr>
        </p:nvSpPr>
        <p:spPr>
          <a:xfrm>
            <a:off x="507000" y="3001302"/>
            <a:ext cx="1065000" cy="51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61" name="Google Shape;161;p25"/>
          <p:cNvSpPr txBox="1"/>
          <p:nvPr>
            <p:ph idx="8" type="subTitle"/>
          </p:nvPr>
        </p:nvSpPr>
        <p:spPr>
          <a:xfrm>
            <a:off x="1558275" y="3037855"/>
            <a:ext cx="2538900" cy="3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Especifico </a:t>
            </a:r>
            <a:endParaRPr/>
          </a:p>
        </p:txBody>
      </p:sp>
      <p:sp>
        <p:nvSpPr>
          <p:cNvPr id="162" name="Google Shape;162;p25"/>
          <p:cNvSpPr txBox="1"/>
          <p:nvPr>
            <p:ph idx="9" type="subTitle"/>
          </p:nvPr>
        </p:nvSpPr>
        <p:spPr>
          <a:xfrm>
            <a:off x="1558275" y="3345615"/>
            <a:ext cx="2651100" cy="30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Detectar un primer acercamiento a los factores</a:t>
            </a:r>
            <a:r>
              <a:rPr lang="en" sz="1300"/>
              <a:t> de edad y mostrar un ejemplo de ambos géneros para cada categoría para tener una idea de lo que es importante y también la diversidad en los datos.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6"/>
          <p:cNvSpPr txBox="1"/>
          <p:nvPr>
            <p:ph type="title"/>
          </p:nvPr>
        </p:nvSpPr>
        <p:spPr>
          <a:xfrm>
            <a:off x="960550" y="305550"/>
            <a:ext cx="6625200" cy="73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endParaRPr/>
          </a:p>
        </p:txBody>
      </p:sp>
      <p:grpSp>
        <p:nvGrpSpPr>
          <p:cNvPr id="168" name="Google Shape;168;p26"/>
          <p:cNvGrpSpPr/>
          <p:nvPr/>
        </p:nvGrpSpPr>
        <p:grpSpPr>
          <a:xfrm>
            <a:off x="3673046" y="1002650"/>
            <a:ext cx="959450" cy="99600"/>
            <a:chOff x="774912" y="910870"/>
            <a:chExt cx="959450" cy="99600"/>
          </a:xfrm>
        </p:grpSpPr>
        <p:sp>
          <p:nvSpPr>
            <p:cNvPr id="169" name="Google Shape;169;p26"/>
            <p:cNvSpPr/>
            <p:nvPr/>
          </p:nvSpPr>
          <p:spPr>
            <a:xfrm>
              <a:off x="7749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9465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11181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12915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14631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16347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6"/>
          <p:cNvSpPr txBox="1"/>
          <p:nvPr>
            <p:ph idx="1" type="subTitle"/>
          </p:nvPr>
        </p:nvSpPr>
        <p:spPr>
          <a:xfrm>
            <a:off x="1773250" y="1199738"/>
            <a:ext cx="4868400" cy="220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Hay tres variables en los datos id, boneage y male. </a:t>
            </a:r>
            <a:endParaRPr sz="1400"/>
          </a:p>
          <a:p>
            <a:pPr indent="0" lvl="0" marL="0" rtl="0" algn="ctr">
              <a:spcBef>
                <a:spcPts val="0"/>
              </a:spcBef>
              <a:spcAft>
                <a:spcPts val="0"/>
              </a:spcAft>
              <a:buClr>
                <a:schemeClr val="dk1"/>
              </a:buClr>
              <a:buSzPts val="1100"/>
              <a:buFont typeface="Arial"/>
              <a:buNone/>
            </a:pPr>
            <a:r>
              <a:rPr lang="en" sz="1400"/>
              <a:t>id: es el identificador único, este es el que nos permite juntarlo con la imagen, es una variable numérica</a:t>
            </a:r>
            <a:endParaRPr sz="1400"/>
          </a:p>
          <a:p>
            <a:pPr indent="0" lvl="0" marL="0" rtl="0" algn="ctr">
              <a:spcBef>
                <a:spcPts val="0"/>
              </a:spcBef>
              <a:spcAft>
                <a:spcPts val="0"/>
              </a:spcAft>
              <a:buClr>
                <a:schemeClr val="dk1"/>
              </a:buClr>
              <a:buSzPts val="1100"/>
              <a:buFont typeface="Arial"/>
              <a:buNone/>
            </a:pPr>
            <a:r>
              <a:rPr lang="en" sz="1400"/>
              <a:t>boneage: edad osea calculada para el paciente, este esta en meses, es una variable numérica</a:t>
            </a:r>
            <a:endParaRPr sz="1400"/>
          </a:p>
          <a:p>
            <a:pPr indent="0" lvl="0" marL="0" rtl="0" algn="ctr">
              <a:spcBef>
                <a:spcPts val="0"/>
              </a:spcBef>
              <a:spcAft>
                <a:spcPts val="0"/>
              </a:spcAft>
              <a:buNone/>
            </a:pPr>
            <a:r>
              <a:rPr lang="en" sz="1400"/>
              <a:t>male: es un booleano, nos dice si el paciente es mujer o hombre.</a:t>
            </a:r>
            <a:endParaRPr sz="1400"/>
          </a:p>
        </p:txBody>
      </p:sp>
      <p:pic>
        <p:nvPicPr>
          <p:cNvPr id="176" name="Google Shape;176;p26"/>
          <p:cNvPicPr preferRelativeResize="0"/>
          <p:nvPr/>
        </p:nvPicPr>
        <p:blipFill>
          <a:blip r:embed="rId4">
            <a:alphaModFix/>
          </a:blip>
          <a:stretch>
            <a:fillRect/>
          </a:stretch>
        </p:blipFill>
        <p:spPr>
          <a:xfrm>
            <a:off x="715813" y="3333750"/>
            <a:ext cx="4276125" cy="1472375"/>
          </a:xfrm>
          <a:prstGeom prst="rect">
            <a:avLst/>
          </a:prstGeom>
          <a:noFill/>
          <a:ln cap="flat" cmpd="sng" w="25400">
            <a:solidFill>
              <a:srgbClr val="000000"/>
            </a:solidFill>
            <a:prstDash val="solid"/>
            <a:miter lim="8000"/>
            <a:headEnd len="sm" w="sm" type="none"/>
            <a:tailEnd len="sm" w="sm" type="none"/>
          </a:ln>
        </p:spPr>
      </p:pic>
      <p:pic>
        <p:nvPicPr>
          <p:cNvPr id="177" name="Google Shape;177;p26"/>
          <p:cNvPicPr preferRelativeResize="0"/>
          <p:nvPr/>
        </p:nvPicPr>
        <p:blipFill>
          <a:blip r:embed="rId5">
            <a:alphaModFix/>
          </a:blip>
          <a:stretch>
            <a:fillRect/>
          </a:stretch>
        </p:blipFill>
        <p:spPr>
          <a:xfrm>
            <a:off x="6077900" y="3230075"/>
            <a:ext cx="2509025" cy="16797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608025" y="296000"/>
            <a:ext cx="608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Exploratorio</a:t>
            </a:r>
            <a:endParaRPr/>
          </a:p>
        </p:txBody>
      </p:sp>
      <p:grpSp>
        <p:nvGrpSpPr>
          <p:cNvPr id="183" name="Google Shape;183;p27"/>
          <p:cNvGrpSpPr/>
          <p:nvPr/>
        </p:nvGrpSpPr>
        <p:grpSpPr>
          <a:xfrm>
            <a:off x="718622" y="910870"/>
            <a:ext cx="959450" cy="99600"/>
            <a:chOff x="774912" y="910870"/>
            <a:chExt cx="959450" cy="99600"/>
          </a:xfrm>
        </p:grpSpPr>
        <p:sp>
          <p:nvSpPr>
            <p:cNvPr id="184" name="Google Shape;184;p27"/>
            <p:cNvSpPr/>
            <p:nvPr/>
          </p:nvSpPr>
          <p:spPr>
            <a:xfrm>
              <a:off x="7749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9465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11181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2915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4631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6347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7"/>
          <p:cNvSpPr txBox="1"/>
          <p:nvPr>
            <p:ph idx="1" type="subTitle"/>
          </p:nvPr>
        </p:nvSpPr>
        <p:spPr>
          <a:xfrm>
            <a:off x="1107450" y="1564722"/>
            <a:ext cx="2204700" cy="3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a:t>
            </a:r>
            <a:endParaRPr/>
          </a:p>
        </p:txBody>
      </p:sp>
      <p:sp>
        <p:nvSpPr>
          <p:cNvPr id="191" name="Google Shape;191;p27"/>
          <p:cNvSpPr txBox="1"/>
          <p:nvPr>
            <p:ph idx="2" type="subTitle"/>
          </p:nvPr>
        </p:nvSpPr>
        <p:spPr>
          <a:xfrm>
            <a:off x="1107450" y="1929788"/>
            <a:ext cx="2740800" cy="8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 in the Solar System</a:t>
            </a:r>
            <a:endParaRPr/>
          </a:p>
        </p:txBody>
      </p:sp>
      <p:sp>
        <p:nvSpPr>
          <p:cNvPr id="192" name="Google Shape;192;p27"/>
          <p:cNvSpPr txBox="1"/>
          <p:nvPr>
            <p:ph idx="3" type="subTitle"/>
          </p:nvPr>
        </p:nvSpPr>
        <p:spPr>
          <a:xfrm>
            <a:off x="5831853" y="1563972"/>
            <a:ext cx="2204700" cy="33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Mars</a:t>
            </a:r>
            <a:endParaRPr/>
          </a:p>
        </p:txBody>
      </p:sp>
      <p:sp>
        <p:nvSpPr>
          <p:cNvPr id="193" name="Google Shape;193;p27"/>
          <p:cNvSpPr txBox="1"/>
          <p:nvPr>
            <p:ph idx="4" type="subTitle"/>
          </p:nvPr>
        </p:nvSpPr>
        <p:spPr>
          <a:xfrm>
            <a:off x="5293353" y="1927838"/>
            <a:ext cx="2743200" cy="86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Despite being red, Mars is actually a cold place. It’s full of iron oxide dust</a:t>
            </a:r>
            <a:endParaRPr/>
          </a:p>
          <a:p>
            <a:pPr indent="0" lvl="0" marL="0" rtl="0" algn="r">
              <a:spcBef>
                <a:spcPts val="0"/>
              </a:spcBef>
              <a:spcAft>
                <a:spcPts val="0"/>
              </a:spcAft>
              <a:buClr>
                <a:schemeClr val="dk1"/>
              </a:buClr>
              <a:buSzPts val="1100"/>
              <a:buFont typeface="Arial"/>
              <a:buNone/>
            </a:pPr>
            <a:r>
              <a:t/>
            </a:r>
            <a:endParaRPr/>
          </a:p>
        </p:txBody>
      </p:sp>
      <p:sp>
        <p:nvSpPr>
          <p:cNvPr id="194" name="Google Shape;194;p27"/>
          <p:cNvSpPr txBox="1"/>
          <p:nvPr>
            <p:ph idx="5" type="subTitle"/>
          </p:nvPr>
        </p:nvSpPr>
        <p:spPr>
          <a:xfrm>
            <a:off x="1107450" y="3237352"/>
            <a:ext cx="2204700" cy="3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a:t>
            </a:r>
            <a:endParaRPr/>
          </a:p>
        </p:txBody>
      </p:sp>
      <p:sp>
        <p:nvSpPr>
          <p:cNvPr id="195" name="Google Shape;195;p27"/>
          <p:cNvSpPr txBox="1"/>
          <p:nvPr>
            <p:ph idx="6" type="subTitle"/>
          </p:nvPr>
        </p:nvSpPr>
        <p:spPr>
          <a:xfrm>
            <a:off x="1107450" y="3603227"/>
            <a:ext cx="2743200" cy="8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Venus has a beautiful name and is the second planet from the Sun</a:t>
            </a:r>
            <a:endParaRPr/>
          </a:p>
          <a:p>
            <a:pPr indent="0" lvl="0" marL="0" rtl="0" algn="l">
              <a:spcBef>
                <a:spcPts val="0"/>
              </a:spcBef>
              <a:spcAft>
                <a:spcPts val="0"/>
              </a:spcAft>
              <a:buNone/>
            </a:pPr>
            <a:r>
              <a:t/>
            </a:r>
            <a:endParaRPr/>
          </a:p>
        </p:txBody>
      </p:sp>
      <p:sp>
        <p:nvSpPr>
          <p:cNvPr id="196" name="Google Shape;196;p27"/>
          <p:cNvSpPr txBox="1"/>
          <p:nvPr>
            <p:ph idx="7" type="subTitle"/>
          </p:nvPr>
        </p:nvSpPr>
        <p:spPr>
          <a:xfrm>
            <a:off x="5831853" y="3237352"/>
            <a:ext cx="2204700" cy="33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Saturn</a:t>
            </a:r>
            <a:endParaRPr/>
          </a:p>
        </p:txBody>
      </p:sp>
      <p:sp>
        <p:nvSpPr>
          <p:cNvPr id="197" name="Google Shape;197;p27"/>
          <p:cNvSpPr txBox="1"/>
          <p:nvPr>
            <p:ph idx="8" type="subTitle"/>
          </p:nvPr>
        </p:nvSpPr>
        <p:spPr>
          <a:xfrm>
            <a:off x="5293353" y="3603227"/>
            <a:ext cx="2743200" cy="86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Saturn is </a:t>
            </a:r>
            <a:r>
              <a:rPr lang="en"/>
              <a:t>the ringed planet. It’s composed mostly of hydrogen and helium</a:t>
            </a:r>
            <a:endParaRPr/>
          </a:p>
        </p:txBody>
      </p:sp>
      <p:cxnSp>
        <p:nvCxnSpPr>
          <p:cNvPr id="198" name="Google Shape;198;p27"/>
          <p:cNvCxnSpPr/>
          <p:nvPr/>
        </p:nvCxnSpPr>
        <p:spPr>
          <a:xfrm rot="10800000">
            <a:off x="4576314" y="1620050"/>
            <a:ext cx="0" cy="2709000"/>
          </a:xfrm>
          <a:prstGeom prst="straightConnector1">
            <a:avLst/>
          </a:prstGeom>
          <a:noFill/>
          <a:ln cap="flat" cmpd="sng" w="28575">
            <a:solidFill>
              <a:schemeClr val="accent5"/>
            </a:solidFill>
            <a:prstDash val="dot"/>
            <a:round/>
            <a:headEnd len="med" w="med" type="none"/>
            <a:tailEnd len="med" w="med" type="none"/>
          </a:ln>
        </p:spPr>
      </p:cxnSp>
      <p:pic>
        <p:nvPicPr>
          <p:cNvPr id="199" name="Google Shape;199;p27"/>
          <p:cNvPicPr preferRelativeResize="0"/>
          <p:nvPr/>
        </p:nvPicPr>
        <p:blipFill>
          <a:blip r:embed="rId3">
            <a:alphaModFix/>
          </a:blip>
          <a:stretch>
            <a:fillRect/>
          </a:stretch>
        </p:blipFill>
        <p:spPr>
          <a:xfrm>
            <a:off x="1229450" y="1266187"/>
            <a:ext cx="2496800" cy="1715450"/>
          </a:xfrm>
          <a:prstGeom prst="rect">
            <a:avLst/>
          </a:prstGeom>
          <a:noFill/>
          <a:ln cap="flat" cmpd="sng" w="25400">
            <a:solidFill>
              <a:srgbClr val="000000"/>
            </a:solidFill>
            <a:prstDash val="solid"/>
            <a:miter lim="8000"/>
            <a:headEnd len="sm" w="sm" type="none"/>
            <a:tailEnd len="sm" w="sm" type="none"/>
          </a:ln>
        </p:spPr>
      </p:pic>
      <p:pic>
        <p:nvPicPr>
          <p:cNvPr id="200" name="Google Shape;200;p27"/>
          <p:cNvPicPr preferRelativeResize="0"/>
          <p:nvPr/>
        </p:nvPicPr>
        <p:blipFill>
          <a:blip r:embed="rId4">
            <a:alphaModFix/>
          </a:blip>
          <a:stretch>
            <a:fillRect/>
          </a:stretch>
        </p:blipFill>
        <p:spPr>
          <a:xfrm>
            <a:off x="551669" y="3237350"/>
            <a:ext cx="3743980" cy="1349575"/>
          </a:xfrm>
          <a:prstGeom prst="rect">
            <a:avLst/>
          </a:prstGeom>
          <a:noFill/>
          <a:ln cap="flat" cmpd="sng" w="25400">
            <a:solidFill>
              <a:srgbClr val="000000"/>
            </a:solidFill>
            <a:prstDash val="solid"/>
            <a:miter lim="8000"/>
            <a:headEnd len="sm" w="sm" type="none"/>
            <a:tailEnd len="sm" w="sm" type="none"/>
          </a:ln>
        </p:spPr>
      </p:pic>
      <p:pic>
        <p:nvPicPr>
          <p:cNvPr id="201" name="Google Shape;201;p27"/>
          <p:cNvPicPr preferRelativeResize="0"/>
          <p:nvPr/>
        </p:nvPicPr>
        <p:blipFill>
          <a:blip r:embed="rId5">
            <a:alphaModFix/>
          </a:blip>
          <a:stretch>
            <a:fillRect/>
          </a:stretch>
        </p:blipFill>
        <p:spPr>
          <a:xfrm>
            <a:off x="4857000" y="1550788"/>
            <a:ext cx="4191750" cy="28475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8"/>
          <p:cNvPicPr preferRelativeResize="0"/>
          <p:nvPr/>
        </p:nvPicPr>
        <p:blipFill rotWithShape="1">
          <a:blip r:embed="rId3">
            <a:alphaModFix/>
          </a:blip>
          <a:srcRect b="18722" l="-2162" r="-813" t="16781"/>
          <a:stretch/>
        </p:blipFill>
        <p:spPr>
          <a:xfrm>
            <a:off x="-203932" y="2571749"/>
            <a:ext cx="9480300" cy="3339900"/>
          </a:xfrm>
          <a:prstGeom prst="rect">
            <a:avLst/>
          </a:prstGeom>
          <a:noFill/>
          <a:ln>
            <a:noFill/>
          </a:ln>
        </p:spPr>
      </p:pic>
      <p:sp>
        <p:nvSpPr>
          <p:cNvPr id="207" name="Google Shape;207;p28"/>
          <p:cNvSpPr/>
          <p:nvPr/>
        </p:nvSpPr>
        <p:spPr>
          <a:xfrm>
            <a:off x="0" y="2571756"/>
            <a:ext cx="9217500" cy="3339900"/>
          </a:xfrm>
          <a:prstGeom prst="rect">
            <a:avLst/>
          </a:prstGeom>
          <a:solidFill>
            <a:srgbClr val="364ABF">
              <a:alpha val="82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725250" y="1391225"/>
            <a:ext cx="2239200" cy="1155900"/>
          </a:xfrm>
          <a:prstGeom prst="rect">
            <a:avLst/>
          </a:prstGeom>
          <a:noFill/>
          <a:ln cap="flat" cmpd="sng" w="19050">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3452400" y="1391225"/>
            <a:ext cx="2239200" cy="1155900"/>
          </a:xfrm>
          <a:prstGeom prst="rect">
            <a:avLst/>
          </a:prstGeom>
          <a:noFill/>
          <a:ln cap="flat" cmpd="sng" w="19050">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6179550" y="1391225"/>
            <a:ext cx="2239200" cy="1155900"/>
          </a:xfrm>
          <a:prstGeom prst="rect">
            <a:avLst/>
          </a:prstGeom>
          <a:noFill/>
          <a:ln cap="flat" cmpd="sng" w="19050">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ph type="title"/>
          </p:nvPr>
        </p:nvSpPr>
        <p:spPr>
          <a:xfrm>
            <a:off x="608025" y="295975"/>
            <a:ext cx="732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212" name="Google Shape;212;p28"/>
          <p:cNvSpPr txBox="1"/>
          <p:nvPr>
            <p:ph idx="2" type="subTitle"/>
          </p:nvPr>
        </p:nvSpPr>
        <p:spPr>
          <a:xfrm>
            <a:off x="514025" y="2475816"/>
            <a:ext cx="7682700" cy="26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 eso, concluye la limpieza de la data.</a:t>
            </a:r>
            <a:endParaRPr/>
          </a:p>
          <a:p>
            <a:pPr indent="0" lvl="0" marL="0" rtl="0" algn="ctr">
              <a:spcBef>
                <a:spcPts val="0"/>
              </a:spcBef>
              <a:spcAft>
                <a:spcPts val="0"/>
              </a:spcAft>
              <a:buClr>
                <a:schemeClr val="dk1"/>
              </a:buClr>
              <a:buSzPts val="1100"/>
              <a:buFont typeface="Arial"/>
              <a:buNone/>
            </a:pPr>
            <a:r>
              <a:rPr lang="en"/>
              <a:t>Se empleó una forma de ajustar las imágenes.</a:t>
            </a:r>
            <a:endParaRPr/>
          </a:p>
          <a:p>
            <a:pPr indent="0" lvl="0" marL="0" rtl="0" algn="ctr">
              <a:spcBef>
                <a:spcPts val="0"/>
              </a:spcBef>
              <a:spcAft>
                <a:spcPts val="0"/>
              </a:spcAft>
              <a:buNone/>
            </a:pPr>
            <a:r>
              <a:rPr lang="en"/>
              <a:t>Creando un DataImageGenerator con tensorflow.</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Sin embargo, hasta la fecha, los intentos de desarrollar técnicas de análisis de imágenes automatizadas capaces de extraer medidas cuantitativas de la</a:t>
            </a:r>
            <a:endParaRPr/>
          </a:p>
          <a:p>
            <a:pPr indent="0" lvl="0" marL="0" rtl="0" algn="ctr">
              <a:spcBef>
                <a:spcPts val="0"/>
              </a:spcBef>
              <a:spcAft>
                <a:spcPts val="0"/>
              </a:spcAft>
              <a:buNone/>
            </a:pPr>
            <a:r>
              <a:rPr lang="en"/>
              <a:t>Los rasgos morfológicos que representan la madurez esquelética se han visto obstaculizados por incapacidad para gestionar la gran variabilidad en el desarrollo y la osificación de los múltiples huesos de la mano y/0 la muñeca. </a:t>
            </a:r>
            <a:endParaRPr/>
          </a:p>
          <a:p>
            <a:pPr indent="0" lvl="0" marL="0" rtl="0" algn="ctr">
              <a:spcBef>
                <a:spcPts val="0"/>
              </a:spcBef>
              <a:spcAft>
                <a:spcPts val="0"/>
              </a:spcAft>
              <a:buNone/>
            </a:pPr>
            <a:r>
              <a:rPr lang="en"/>
              <a:t>En un intento de superar</a:t>
            </a:r>
            <a:endParaRPr/>
          </a:p>
          <a:p>
            <a:pPr indent="0" lvl="0" marL="0" rtl="0" algn="ctr">
              <a:spcBef>
                <a:spcPts val="0"/>
              </a:spcBef>
              <a:spcAft>
                <a:spcPts val="0"/>
              </a:spcAft>
              <a:buNone/>
            </a:pPr>
            <a:r>
              <a:rPr lang="en"/>
              <a:t>estas dificultades, se espera que estos </a:t>
            </a:r>
            <a:r>
              <a:rPr lang="en"/>
              <a:t>análisis y análisis futuros</a:t>
            </a:r>
            <a:r>
              <a:rPr lang="en"/>
              <a:t> </a:t>
            </a:r>
            <a:r>
              <a:rPr lang="en"/>
              <a:t>ayuden o planten una semilla para</a:t>
            </a:r>
            <a:r>
              <a:rPr lang="en"/>
              <a:t> el </a:t>
            </a:r>
            <a:r>
              <a:rPr lang="en"/>
              <a:t>desarrollo</a:t>
            </a:r>
            <a:r>
              <a:rPr lang="en"/>
              <a:t> de técnicas automatizadas de esta </a:t>
            </a:r>
            <a:r>
              <a:rPr lang="en"/>
              <a:t>índole</a:t>
            </a:r>
            <a:r>
              <a:rPr lang="en"/>
              <a:t>.</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grpSp>
        <p:nvGrpSpPr>
          <p:cNvPr id="213" name="Google Shape;213;p28"/>
          <p:cNvGrpSpPr/>
          <p:nvPr/>
        </p:nvGrpSpPr>
        <p:grpSpPr>
          <a:xfrm>
            <a:off x="718622" y="910870"/>
            <a:ext cx="959450" cy="99600"/>
            <a:chOff x="774912" y="910870"/>
            <a:chExt cx="959450" cy="99600"/>
          </a:xfrm>
        </p:grpSpPr>
        <p:sp>
          <p:nvSpPr>
            <p:cNvPr id="214" name="Google Shape;214;p28"/>
            <p:cNvSpPr/>
            <p:nvPr/>
          </p:nvSpPr>
          <p:spPr>
            <a:xfrm>
              <a:off x="7749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9465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11181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129151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1463137"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1634762" y="910870"/>
              <a:ext cx="99600" cy="9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8"/>
          <p:cNvGrpSpPr/>
          <p:nvPr/>
        </p:nvGrpSpPr>
        <p:grpSpPr>
          <a:xfrm>
            <a:off x="1552142" y="1579593"/>
            <a:ext cx="568316" cy="566308"/>
            <a:chOff x="6203579" y="3348981"/>
            <a:chExt cx="351615" cy="350373"/>
          </a:xfrm>
        </p:grpSpPr>
        <p:sp>
          <p:nvSpPr>
            <p:cNvPr id="221" name="Google Shape;221;p28"/>
            <p:cNvSpPr/>
            <p:nvPr/>
          </p:nvSpPr>
          <p:spPr>
            <a:xfrm>
              <a:off x="6377667" y="3404249"/>
              <a:ext cx="93686" cy="58072"/>
            </a:xfrm>
            <a:custGeom>
              <a:rect b="b" l="l" r="r" t="t"/>
              <a:pathLst>
                <a:path extrusionOk="0" h="1823" w="2941">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6260090" y="3449611"/>
              <a:ext cx="76643" cy="44947"/>
            </a:xfrm>
            <a:custGeom>
              <a:rect b="b" l="l" r="r" t="t"/>
              <a:pathLst>
                <a:path extrusionOk="0" h="1411" w="2406">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6415574" y="3498349"/>
              <a:ext cx="49343" cy="21598"/>
            </a:xfrm>
            <a:custGeom>
              <a:rect b="b" l="l" r="r" t="t"/>
              <a:pathLst>
                <a:path extrusionOk="0" h="678" w="1549">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6344283" y="3473247"/>
              <a:ext cx="41380" cy="32301"/>
            </a:xfrm>
            <a:custGeom>
              <a:rect b="b" l="l" r="r" t="t"/>
              <a:pathLst>
                <a:path extrusionOk="0" h="1014" w="1299">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6203579" y="3348981"/>
              <a:ext cx="351615" cy="350373"/>
            </a:xfrm>
            <a:custGeom>
              <a:rect b="b" l="l" r="r" t="t"/>
              <a:pathLst>
                <a:path extrusionOk="0" h="10999" w="11038">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28"/>
          <p:cNvGrpSpPr/>
          <p:nvPr/>
        </p:nvGrpSpPr>
        <p:grpSpPr>
          <a:xfrm>
            <a:off x="4259035" y="1689512"/>
            <a:ext cx="625930" cy="453139"/>
            <a:chOff x="5746938" y="1543503"/>
            <a:chExt cx="387261" cy="280356"/>
          </a:xfrm>
        </p:grpSpPr>
        <p:sp>
          <p:nvSpPr>
            <p:cNvPr id="227" name="Google Shape;227;p28"/>
            <p:cNvSpPr/>
            <p:nvPr/>
          </p:nvSpPr>
          <p:spPr>
            <a:xfrm>
              <a:off x="5746938" y="1543503"/>
              <a:ext cx="186256" cy="279591"/>
            </a:xfrm>
            <a:custGeom>
              <a:rect b="b" l="l" r="r" t="t"/>
              <a:pathLst>
                <a:path extrusionOk="0" h="8777" w="5847">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5949090" y="1543949"/>
              <a:ext cx="185109" cy="279910"/>
            </a:xfrm>
            <a:custGeom>
              <a:rect b="b" l="l" r="r" t="t"/>
              <a:pathLst>
                <a:path extrusionOk="0" h="8787" w="5811">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8"/>
          <p:cNvGrpSpPr/>
          <p:nvPr/>
        </p:nvGrpSpPr>
        <p:grpSpPr>
          <a:xfrm>
            <a:off x="7023559" y="1689490"/>
            <a:ext cx="596531" cy="513122"/>
            <a:chOff x="6196730" y="1525346"/>
            <a:chExt cx="369072" cy="317467"/>
          </a:xfrm>
        </p:grpSpPr>
        <p:sp>
          <p:nvSpPr>
            <p:cNvPr id="230" name="Google Shape;230;p28"/>
            <p:cNvSpPr/>
            <p:nvPr/>
          </p:nvSpPr>
          <p:spPr>
            <a:xfrm>
              <a:off x="6285478" y="1697140"/>
              <a:ext cx="193870" cy="145673"/>
            </a:xfrm>
            <a:custGeom>
              <a:rect b="b" l="l" r="r" t="t"/>
              <a:pathLst>
                <a:path extrusionOk="0" h="4573" w="6086">
                  <a:moveTo>
                    <a:pt x="2972" y="1"/>
                  </a:moveTo>
                  <a:cubicBezTo>
                    <a:pt x="2790" y="1"/>
                    <a:pt x="2608" y="72"/>
                    <a:pt x="2477" y="215"/>
                  </a:cubicBezTo>
                  <a:cubicBezTo>
                    <a:pt x="1580" y="1144"/>
                    <a:pt x="674" y="1192"/>
                    <a:pt x="471" y="1192"/>
                  </a:cubicBezTo>
                  <a:cubicBezTo>
                    <a:pt x="447" y="1192"/>
                    <a:pt x="433" y="1191"/>
                    <a:pt x="430" y="1191"/>
                  </a:cubicBezTo>
                  <a:cubicBezTo>
                    <a:pt x="346" y="1191"/>
                    <a:pt x="275" y="1275"/>
                    <a:pt x="275" y="1358"/>
                  </a:cubicBezTo>
                  <a:cubicBezTo>
                    <a:pt x="275" y="1453"/>
                    <a:pt x="346" y="1525"/>
                    <a:pt x="430" y="1525"/>
                  </a:cubicBezTo>
                  <a:cubicBezTo>
                    <a:pt x="430" y="1525"/>
                    <a:pt x="608" y="1525"/>
                    <a:pt x="846" y="1501"/>
                  </a:cubicBezTo>
                  <a:lnTo>
                    <a:pt x="846" y="1501"/>
                  </a:lnTo>
                  <a:cubicBezTo>
                    <a:pt x="822" y="1691"/>
                    <a:pt x="751" y="1953"/>
                    <a:pt x="465" y="2037"/>
                  </a:cubicBezTo>
                  <a:cubicBezTo>
                    <a:pt x="268" y="2070"/>
                    <a:pt x="303" y="2365"/>
                    <a:pt x="486" y="2365"/>
                  </a:cubicBezTo>
                  <a:cubicBezTo>
                    <a:pt x="502" y="2365"/>
                    <a:pt x="519" y="2363"/>
                    <a:pt x="537" y="2358"/>
                  </a:cubicBezTo>
                  <a:cubicBezTo>
                    <a:pt x="1025" y="2239"/>
                    <a:pt x="1180" y="1751"/>
                    <a:pt x="1203" y="1418"/>
                  </a:cubicBezTo>
                  <a:cubicBezTo>
                    <a:pt x="1346" y="1382"/>
                    <a:pt x="1489" y="1334"/>
                    <a:pt x="1620" y="1275"/>
                  </a:cubicBezTo>
                  <a:cubicBezTo>
                    <a:pt x="1620" y="1275"/>
                    <a:pt x="1906" y="1120"/>
                    <a:pt x="1954" y="1096"/>
                  </a:cubicBezTo>
                  <a:cubicBezTo>
                    <a:pt x="2044" y="2566"/>
                    <a:pt x="2059" y="2743"/>
                    <a:pt x="2061" y="2760"/>
                  </a:cubicBezTo>
                  <a:lnTo>
                    <a:pt x="2061" y="2760"/>
                  </a:lnTo>
                  <a:cubicBezTo>
                    <a:pt x="2061" y="2760"/>
                    <a:pt x="2061" y="2761"/>
                    <a:pt x="2061" y="2763"/>
                  </a:cubicBezTo>
                  <a:cubicBezTo>
                    <a:pt x="2120" y="3549"/>
                    <a:pt x="1501" y="4239"/>
                    <a:pt x="703" y="4239"/>
                  </a:cubicBezTo>
                  <a:lnTo>
                    <a:pt x="168" y="4239"/>
                  </a:lnTo>
                  <a:cubicBezTo>
                    <a:pt x="72" y="4239"/>
                    <a:pt x="1" y="4311"/>
                    <a:pt x="1" y="4394"/>
                  </a:cubicBezTo>
                  <a:cubicBezTo>
                    <a:pt x="1" y="4489"/>
                    <a:pt x="72" y="4561"/>
                    <a:pt x="168" y="4561"/>
                  </a:cubicBezTo>
                  <a:lnTo>
                    <a:pt x="703" y="4561"/>
                  </a:lnTo>
                  <a:cubicBezTo>
                    <a:pt x="1680" y="4561"/>
                    <a:pt x="2477" y="3715"/>
                    <a:pt x="2394" y="2727"/>
                  </a:cubicBezTo>
                  <a:lnTo>
                    <a:pt x="2275" y="858"/>
                  </a:lnTo>
                  <a:cubicBezTo>
                    <a:pt x="2442" y="739"/>
                    <a:pt x="2597" y="608"/>
                    <a:pt x="2739" y="441"/>
                  </a:cubicBezTo>
                  <a:cubicBezTo>
                    <a:pt x="2799" y="370"/>
                    <a:pt x="2906" y="334"/>
                    <a:pt x="2989" y="334"/>
                  </a:cubicBezTo>
                  <a:cubicBezTo>
                    <a:pt x="3228" y="334"/>
                    <a:pt x="3216" y="489"/>
                    <a:pt x="3740" y="882"/>
                  </a:cubicBezTo>
                  <a:lnTo>
                    <a:pt x="3620" y="2751"/>
                  </a:lnTo>
                  <a:cubicBezTo>
                    <a:pt x="3573" y="3215"/>
                    <a:pt x="3740" y="3680"/>
                    <a:pt x="4061" y="4025"/>
                  </a:cubicBezTo>
                  <a:cubicBezTo>
                    <a:pt x="4382" y="4370"/>
                    <a:pt x="4835" y="4573"/>
                    <a:pt x="5311" y="4573"/>
                  </a:cubicBezTo>
                  <a:lnTo>
                    <a:pt x="5930" y="4573"/>
                  </a:lnTo>
                  <a:cubicBezTo>
                    <a:pt x="6014" y="4573"/>
                    <a:pt x="6085" y="4501"/>
                    <a:pt x="6085" y="4406"/>
                  </a:cubicBezTo>
                  <a:cubicBezTo>
                    <a:pt x="6049" y="4311"/>
                    <a:pt x="5966" y="4239"/>
                    <a:pt x="5883" y="4239"/>
                  </a:cubicBezTo>
                  <a:lnTo>
                    <a:pt x="5275" y="4239"/>
                  </a:lnTo>
                  <a:cubicBezTo>
                    <a:pt x="4883" y="4239"/>
                    <a:pt x="4525" y="4085"/>
                    <a:pt x="4275" y="3799"/>
                  </a:cubicBezTo>
                  <a:cubicBezTo>
                    <a:pt x="4025" y="3537"/>
                    <a:pt x="3906" y="3192"/>
                    <a:pt x="3918" y="2763"/>
                  </a:cubicBezTo>
                  <a:lnTo>
                    <a:pt x="4025" y="1108"/>
                  </a:lnTo>
                  <a:lnTo>
                    <a:pt x="4204" y="1203"/>
                  </a:lnTo>
                  <a:cubicBezTo>
                    <a:pt x="4335" y="1275"/>
                    <a:pt x="4478" y="1346"/>
                    <a:pt x="4716" y="1406"/>
                  </a:cubicBezTo>
                  <a:cubicBezTo>
                    <a:pt x="4740" y="1727"/>
                    <a:pt x="4883" y="2239"/>
                    <a:pt x="5394" y="2346"/>
                  </a:cubicBezTo>
                  <a:cubicBezTo>
                    <a:pt x="5409" y="2349"/>
                    <a:pt x="5422" y="2351"/>
                    <a:pt x="5435" y="2351"/>
                  </a:cubicBezTo>
                  <a:cubicBezTo>
                    <a:pt x="5616" y="2351"/>
                    <a:pt x="5655" y="2057"/>
                    <a:pt x="5466" y="2013"/>
                  </a:cubicBezTo>
                  <a:cubicBezTo>
                    <a:pt x="5180" y="1953"/>
                    <a:pt x="5097" y="1679"/>
                    <a:pt x="5073" y="1477"/>
                  </a:cubicBezTo>
                  <a:lnTo>
                    <a:pt x="5073" y="1477"/>
                  </a:lnTo>
                  <a:cubicBezTo>
                    <a:pt x="5311" y="1525"/>
                    <a:pt x="5514" y="1525"/>
                    <a:pt x="5514" y="1525"/>
                  </a:cubicBezTo>
                  <a:cubicBezTo>
                    <a:pt x="5597" y="1525"/>
                    <a:pt x="5668" y="1453"/>
                    <a:pt x="5668" y="1358"/>
                  </a:cubicBezTo>
                  <a:cubicBezTo>
                    <a:pt x="5668" y="1275"/>
                    <a:pt x="5597" y="1191"/>
                    <a:pt x="5514" y="1191"/>
                  </a:cubicBezTo>
                  <a:cubicBezTo>
                    <a:pt x="4752" y="1179"/>
                    <a:pt x="4025" y="798"/>
                    <a:pt x="3466" y="215"/>
                  </a:cubicBezTo>
                  <a:cubicBezTo>
                    <a:pt x="3335" y="72"/>
                    <a:pt x="3153" y="1"/>
                    <a:pt x="29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6391301" y="1525346"/>
              <a:ext cx="174502" cy="317467"/>
            </a:xfrm>
            <a:custGeom>
              <a:rect b="b" l="l" r="r" t="t"/>
              <a:pathLst>
                <a:path extrusionOk="0" h="9966" w="5478">
                  <a:moveTo>
                    <a:pt x="156" y="0"/>
                  </a:moveTo>
                  <a:cubicBezTo>
                    <a:pt x="72" y="0"/>
                    <a:pt x="1" y="72"/>
                    <a:pt x="1" y="167"/>
                  </a:cubicBezTo>
                  <a:lnTo>
                    <a:pt x="1" y="3941"/>
                  </a:lnTo>
                  <a:cubicBezTo>
                    <a:pt x="1" y="4120"/>
                    <a:pt x="37" y="4310"/>
                    <a:pt x="144" y="4465"/>
                  </a:cubicBezTo>
                  <a:cubicBezTo>
                    <a:pt x="263" y="4656"/>
                    <a:pt x="441" y="4894"/>
                    <a:pt x="560" y="5025"/>
                  </a:cubicBezTo>
                  <a:cubicBezTo>
                    <a:pt x="822" y="5322"/>
                    <a:pt x="1072" y="5501"/>
                    <a:pt x="1322" y="5656"/>
                  </a:cubicBezTo>
                  <a:cubicBezTo>
                    <a:pt x="1334" y="5656"/>
                    <a:pt x="1334" y="5668"/>
                    <a:pt x="1346" y="5668"/>
                  </a:cubicBezTo>
                  <a:cubicBezTo>
                    <a:pt x="1346" y="5668"/>
                    <a:pt x="1394" y="5679"/>
                    <a:pt x="1418" y="5703"/>
                  </a:cubicBezTo>
                  <a:cubicBezTo>
                    <a:pt x="1644" y="5822"/>
                    <a:pt x="1965" y="5906"/>
                    <a:pt x="2227" y="5906"/>
                  </a:cubicBezTo>
                  <a:cubicBezTo>
                    <a:pt x="2263" y="5906"/>
                    <a:pt x="2275" y="5894"/>
                    <a:pt x="2287" y="5882"/>
                  </a:cubicBezTo>
                  <a:cubicBezTo>
                    <a:pt x="2311" y="5882"/>
                    <a:pt x="2334" y="5882"/>
                    <a:pt x="2346" y="5858"/>
                  </a:cubicBezTo>
                  <a:cubicBezTo>
                    <a:pt x="2453" y="5763"/>
                    <a:pt x="2382" y="5584"/>
                    <a:pt x="2227" y="5584"/>
                  </a:cubicBezTo>
                  <a:cubicBezTo>
                    <a:pt x="2156" y="5584"/>
                    <a:pt x="2072" y="5560"/>
                    <a:pt x="1989" y="5548"/>
                  </a:cubicBezTo>
                  <a:cubicBezTo>
                    <a:pt x="2144" y="5441"/>
                    <a:pt x="2311" y="5263"/>
                    <a:pt x="2382" y="4989"/>
                  </a:cubicBezTo>
                  <a:cubicBezTo>
                    <a:pt x="2406" y="4894"/>
                    <a:pt x="2346" y="4810"/>
                    <a:pt x="2263" y="4775"/>
                  </a:cubicBezTo>
                  <a:cubicBezTo>
                    <a:pt x="2249" y="4771"/>
                    <a:pt x="2234" y="4769"/>
                    <a:pt x="2221" y="4769"/>
                  </a:cubicBezTo>
                  <a:cubicBezTo>
                    <a:pt x="2144" y="4769"/>
                    <a:pt x="2079" y="4823"/>
                    <a:pt x="2049" y="4894"/>
                  </a:cubicBezTo>
                  <a:cubicBezTo>
                    <a:pt x="1953" y="5310"/>
                    <a:pt x="1608" y="5370"/>
                    <a:pt x="1513" y="5382"/>
                  </a:cubicBezTo>
                  <a:cubicBezTo>
                    <a:pt x="1275" y="5251"/>
                    <a:pt x="1060" y="5072"/>
                    <a:pt x="882" y="4882"/>
                  </a:cubicBezTo>
                  <a:lnTo>
                    <a:pt x="941" y="4072"/>
                  </a:lnTo>
                  <a:cubicBezTo>
                    <a:pt x="977" y="3584"/>
                    <a:pt x="1846" y="3167"/>
                    <a:pt x="2382" y="3167"/>
                  </a:cubicBezTo>
                  <a:cubicBezTo>
                    <a:pt x="2573" y="3167"/>
                    <a:pt x="2763" y="3227"/>
                    <a:pt x="2930" y="3334"/>
                  </a:cubicBezTo>
                  <a:cubicBezTo>
                    <a:pt x="4430" y="4334"/>
                    <a:pt x="4763" y="6739"/>
                    <a:pt x="5109" y="9299"/>
                  </a:cubicBezTo>
                  <a:lnTo>
                    <a:pt x="5109" y="9347"/>
                  </a:lnTo>
                  <a:cubicBezTo>
                    <a:pt x="5120" y="9418"/>
                    <a:pt x="5085" y="9489"/>
                    <a:pt x="5049" y="9549"/>
                  </a:cubicBezTo>
                  <a:cubicBezTo>
                    <a:pt x="5001" y="9608"/>
                    <a:pt x="4930" y="9644"/>
                    <a:pt x="4847" y="9644"/>
                  </a:cubicBezTo>
                  <a:lnTo>
                    <a:pt x="3346" y="9644"/>
                  </a:lnTo>
                  <a:cubicBezTo>
                    <a:pt x="3263" y="9644"/>
                    <a:pt x="3180" y="9716"/>
                    <a:pt x="3180" y="9811"/>
                  </a:cubicBezTo>
                  <a:cubicBezTo>
                    <a:pt x="3180" y="9894"/>
                    <a:pt x="3263" y="9966"/>
                    <a:pt x="3346" y="9966"/>
                  </a:cubicBezTo>
                  <a:lnTo>
                    <a:pt x="4847" y="9966"/>
                  </a:lnTo>
                  <a:cubicBezTo>
                    <a:pt x="5025" y="9966"/>
                    <a:pt x="5192" y="9894"/>
                    <a:pt x="5311" y="9763"/>
                  </a:cubicBezTo>
                  <a:cubicBezTo>
                    <a:pt x="5430" y="9632"/>
                    <a:pt x="5478" y="9454"/>
                    <a:pt x="5466" y="9287"/>
                  </a:cubicBezTo>
                  <a:lnTo>
                    <a:pt x="5382" y="9239"/>
                  </a:lnTo>
                  <a:cubicBezTo>
                    <a:pt x="5025" y="6608"/>
                    <a:pt x="4704" y="4120"/>
                    <a:pt x="3061" y="3036"/>
                  </a:cubicBezTo>
                  <a:cubicBezTo>
                    <a:pt x="2846" y="2881"/>
                    <a:pt x="2584" y="2810"/>
                    <a:pt x="2334" y="2810"/>
                  </a:cubicBezTo>
                  <a:cubicBezTo>
                    <a:pt x="1668" y="2810"/>
                    <a:pt x="620" y="3322"/>
                    <a:pt x="560" y="4036"/>
                  </a:cubicBezTo>
                  <a:lnTo>
                    <a:pt x="537" y="4477"/>
                  </a:lnTo>
                  <a:cubicBezTo>
                    <a:pt x="418" y="4298"/>
                    <a:pt x="322" y="4167"/>
                    <a:pt x="322" y="3953"/>
                  </a:cubicBezTo>
                  <a:lnTo>
                    <a:pt x="322" y="167"/>
                  </a:lnTo>
                  <a:cubicBezTo>
                    <a:pt x="322" y="72"/>
                    <a:pt x="251" y="0"/>
                    <a:pt x="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6196730" y="1525346"/>
              <a:ext cx="172622" cy="317467"/>
            </a:xfrm>
            <a:custGeom>
              <a:rect b="b" l="l" r="r" t="t"/>
              <a:pathLst>
                <a:path extrusionOk="0" h="9966" w="5419">
                  <a:moveTo>
                    <a:pt x="5252" y="0"/>
                  </a:moveTo>
                  <a:cubicBezTo>
                    <a:pt x="5168" y="0"/>
                    <a:pt x="5097" y="72"/>
                    <a:pt x="5097" y="155"/>
                  </a:cubicBezTo>
                  <a:lnTo>
                    <a:pt x="5097" y="3953"/>
                  </a:lnTo>
                  <a:cubicBezTo>
                    <a:pt x="5097" y="4227"/>
                    <a:pt x="4942" y="4370"/>
                    <a:pt x="4906" y="4429"/>
                  </a:cubicBezTo>
                  <a:lnTo>
                    <a:pt x="4871" y="4024"/>
                  </a:lnTo>
                  <a:cubicBezTo>
                    <a:pt x="4811" y="3310"/>
                    <a:pt x="3763" y="2810"/>
                    <a:pt x="3097" y="2810"/>
                  </a:cubicBezTo>
                  <a:cubicBezTo>
                    <a:pt x="2835" y="2810"/>
                    <a:pt x="2573" y="2881"/>
                    <a:pt x="2370" y="3036"/>
                  </a:cubicBezTo>
                  <a:cubicBezTo>
                    <a:pt x="632" y="4179"/>
                    <a:pt x="346" y="7037"/>
                    <a:pt x="49" y="9287"/>
                  </a:cubicBezTo>
                  <a:cubicBezTo>
                    <a:pt x="1" y="9644"/>
                    <a:pt x="287" y="9966"/>
                    <a:pt x="644" y="9966"/>
                  </a:cubicBezTo>
                  <a:lnTo>
                    <a:pt x="1977" y="9966"/>
                  </a:lnTo>
                  <a:cubicBezTo>
                    <a:pt x="2073" y="9966"/>
                    <a:pt x="2144" y="9894"/>
                    <a:pt x="2144" y="9799"/>
                  </a:cubicBezTo>
                  <a:cubicBezTo>
                    <a:pt x="2144" y="9716"/>
                    <a:pt x="2073" y="9644"/>
                    <a:pt x="1977" y="9644"/>
                  </a:cubicBezTo>
                  <a:lnTo>
                    <a:pt x="644" y="9644"/>
                  </a:lnTo>
                  <a:cubicBezTo>
                    <a:pt x="572" y="9644"/>
                    <a:pt x="489" y="9608"/>
                    <a:pt x="453" y="9549"/>
                  </a:cubicBezTo>
                  <a:cubicBezTo>
                    <a:pt x="346" y="9442"/>
                    <a:pt x="394" y="9311"/>
                    <a:pt x="394" y="9299"/>
                  </a:cubicBezTo>
                  <a:cubicBezTo>
                    <a:pt x="691" y="6727"/>
                    <a:pt x="1013" y="4310"/>
                    <a:pt x="2525" y="3322"/>
                  </a:cubicBezTo>
                  <a:cubicBezTo>
                    <a:pt x="2680" y="3215"/>
                    <a:pt x="2858" y="3155"/>
                    <a:pt x="3073" y="3155"/>
                  </a:cubicBezTo>
                  <a:cubicBezTo>
                    <a:pt x="3597" y="3155"/>
                    <a:pt x="4466" y="3572"/>
                    <a:pt x="4513" y="4060"/>
                  </a:cubicBezTo>
                  <a:lnTo>
                    <a:pt x="4573" y="4846"/>
                  </a:lnTo>
                  <a:lnTo>
                    <a:pt x="4394" y="5025"/>
                  </a:lnTo>
                  <a:cubicBezTo>
                    <a:pt x="4251" y="5167"/>
                    <a:pt x="4323" y="5132"/>
                    <a:pt x="4049" y="5310"/>
                  </a:cubicBezTo>
                  <a:lnTo>
                    <a:pt x="3918" y="5406"/>
                  </a:lnTo>
                  <a:cubicBezTo>
                    <a:pt x="3859" y="5406"/>
                    <a:pt x="3489" y="5346"/>
                    <a:pt x="3370" y="4906"/>
                  </a:cubicBezTo>
                  <a:cubicBezTo>
                    <a:pt x="3340" y="4835"/>
                    <a:pt x="3275" y="4781"/>
                    <a:pt x="3198" y="4781"/>
                  </a:cubicBezTo>
                  <a:cubicBezTo>
                    <a:pt x="3185" y="4781"/>
                    <a:pt x="3170" y="4783"/>
                    <a:pt x="3156" y="4786"/>
                  </a:cubicBezTo>
                  <a:cubicBezTo>
                    <a:pt x="3073" y="4822"/>
                    <a:pt x="3013" y="4906"/>
                    <a:pt x="3037" y="5001"/>
                  </a:cubicBezTo>
                  <a:cubicBezTo>
                    <a:pt x="3120" y="5275"/>
                    <a:pt x="3275" y="5465"/>
                    <a:pt x="3430" y="5560"/>
                  </a:cubicBezTo>
                  <a:cubicBezTo>
                    <a:pt x="3358" y="5584"/>
                    <a:pt x="3275" y="5596"/>
                    <a:pt x="3204" y="5596"/>
                  </a:cubicBezTo>
                  <a:cubicBezTo>
                    <a:pt x="3061" y="5596"/>
                    <a:pt x="2977" y="5775"/>
                    <a:pt x="3085" y="5870"/>
                  </a:cubicBezTo>
                  <a:cubicBezTo>
                    <a:pt x="3097" y="5894"/>
                    <a:pt x="3120" y="5894"/>
                    <a:pt x="3132" y="5894"/>
                  </a:cubicBezTo>
                  <a:cubicBezTo>
                    <a:pt x="3156" y="5906"/>
                    <a:pt x="3168" y="5918"/>
                    <a:pt x="3204" y="5918"/>
                  </a:cubicBezTo>
                  <a:cubicBezTo>
                    <a:pt x="3454" y="5918"/>
                    <a:pt x="3859" y="5799"/>
                    <a:pt x="4061" y="5691"/>
                  </a:cubicBezTo>
                  <a:cubicBezTo>
                    <a:pt x="4573" y="5429"/>
                    <a:pt x="5002" y="4917"/>
                    <a:pt x="5275" y="4477"/>
                  </a:cubicBezTo>
                  <a:cubicBezTo>
                    <a:pt x="5359" y="4322"/>
                    <a:pt x="5418" y="4132"/>
                    <a:pt x="5418" y="3953"/>
                  </a:cubicBezTo>
                  <a:lnTo>
                    <a:pt x="5418" y="155"/>
                  </a:lnTo>
                  <a:cubicBezTo>
                    <a:pt x="5418" y="72"/>
                    <a:pt x="5347" y="0"/>
                    <a:pt x="52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Formal Breakthrough by Slidesgo">
  <a:themeElements>
    <a:clrScheme name="Simple Light">
      <a:dk1>
        <a:srgbClr val="000000"/>
      </a:dk1>
      <a:lt1>
        <a:srgbClr val="FFFFFF"/>
      </a:lt1>
      <a:dk2>
        <a:srgbClr val="595959"/>
      </a:dk2>
      <a:lt2>
        <a:srgbClr val="E9EEF2"/>
      </a:lt2>
      <a:accent1>
        <a:srgbClr val="D69D56"/>
      </a:accent1>
      <a:accent2>
        <a:srgbClr val="3663BF"/>
      </a:accent2>
      <a:accent3>
        <a:srgbClr val="364ABF"/>
      </a:accent3>
      <a:accent4>
        <a:srgbClr val="1B33BF"/>
      </a:accent4>
      <a:accent5>
        <a:srgbClr val="79AAFC"/>
      </a:accent5>
      <a:accent6>
        <a:srgbClr val="C9DAF8"/>
      </a:accent6>
      <a:hlink>
        <a:srgbClr val="6FA8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