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7A13-3A04-6710-F598-C8441EF19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A3047-4CAB-B7E3-65EF-0831CD7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D24A5-35E5-AD04-7D7D-3893EE58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2C4E-5154-44E6-9D11-F0885F076A9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17602-6215-D6FA-0D52-966C1B25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48EB-8E65-E33D-F2FC-45DC8FDD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E04B-ECC6-43EF-AD83-46FF3E30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2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B99C-DD75-D20D-12A5-FDC7BA52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23000-6BC4-A853-1D02-E15516454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C0B28-3C90-E055-E5B3-C47E0271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2C4E-5154-44E6-9D11-F0885F076A9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146C-FBB9-9292-B26B-8BCCC376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57D5-91FA-A267-ACE7-437D82AA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E04B-ECC6-43EF-AD83-46FF3E30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5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A5122-9B4B-AABC-5236-3CEA2182C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F4921-8B26-4449-07D8-AB5DB9C3D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A89B8-8DCD-C5ED-8AE7-8F94A3A9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2C4E-5154-44E6-9D11-F0885F076A9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3EC48-23C8-3CFF-6127-C516EB61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EA90-DBB8-2F65-544F-C9F5AD4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E04B-ECC6-43EF-AD83-46FF3E30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4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583E-4C69-AA4A-26AD-77092D83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5880-0F03-4414-227E-45BF8F41C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2FF8-BCAF-49AD-7DAE-2EEB45EF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2C4E-5154-44E6-9D11-F0885F076A9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AB1DC-74D9-0DE0-641A-F8CB7771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49FC-3683-C5E7-011B-8BCE61B9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E04B-ECC6-43EF-AD83-46FF3E30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0796-6A8D-2E07-51BC-A14339D3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C4E11-FE57-35D0-121E-0F2A4CCD1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556C-3EF8-D1B1-0BC2-6210ED9C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2C4E-5154-44E6-9D11-F0885F076A9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98891-B500-6486-0BE5-67189E40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BB11-A6E1-2C75-F7C3-9C605A0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E04B-ECC6-43EF-AD83-46FF3E30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CDB9-B567-A5EA-B71E-E609E44D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DB07-5CDB-687D-26AD-8E6A60790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9F38C-5B23-F2DB-DD40-2EB09CAE6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2849C-513D-AADB-BDD6-98AFC114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2C4E-5154-44E6-9D11-F0885F076A9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928D5-DEFF-DB87-E2BB-5406F28B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BC0FF-A0D5-2DFA-824D-39A5E6A4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E04B-ECC6-43EF-AD83-46FF3E30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C709-EDAF-16EA-27F4-E87F7F83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56EFF-D9B7-B4B4-B9A4-CE1ADA1F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87F24-047C-9D69-11BD-74105251B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98596-6BE9-00F8-6995-68DF13B07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C7D9D-70A6-72C3-8F56-311AA7067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6705A-9BC0-6C91-4A83-D1356612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2C4E-5154-44E6-9D11-F0885F076A9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2153B-317B-CA7E-1DC0-E2821755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3825B-DC68-54B3-7B8F-69198240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E04B-ECC6-43EF-AD83-46FF3E30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8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E632-3390-6A61-1218-504B1A43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D57E7-B5A9-B1B7-626B-BF5971FA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2C4E-5154-44E6-9D11-F0885F076A9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745E4-6C7A-D699-BA60-49C5ED58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00253-4255-E35D-51E4-3B55ECB7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E04B-ECC6-43EF-AD83-46FF3E30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9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ED8FE-4494-FCC9-BCEE-F8549B14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2C4E-5154-44E6-9D11-F0885F076A9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E2AB9-9811-972D-B6FE-E4B4F39B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077D9-026A-058E-7494-9ACE6EF5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E04B-ECC6-43EF-AD83-46FF3E30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3BFE-98E6-1948-BFB9-EF912047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C61C7-657F-D121-5C2D-FC9BADD7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3696A-AAD9-007F-69DB-E3C3481C3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AFBDA-E567-264A-589E-81B3431F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2C4E-5154-44E6-9D11-F0885F076A9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1663C-B4A9-46BE-4E29-94692684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4215-E9C1-A384-EE33-56B77785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E04B-ECC6-43EF-AD83-46FF3E30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7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606C-B6B0-24DE-E06C-F5C5BB73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0BB10-5D3B-7311-FE99-F1B1E2C6D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8FA58-DACA-B667-9C16-DAD7AF5A9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13CE6-2E2B-62A6-E4B1-34955219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2C4E-5154-44E6-9D11-F0885F076A9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22BCB-A1A3-BE8F-F79A-AB28F31D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695AF-D403-D296-45EA-5661CB6F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E04B-ECC6-43EF-AD83-46FF3E30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3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2D373-5AC7-4DBB-EFDD-1D954E0C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01713-018B-6F5C-1952-16DF077A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8FCC4-675A-F059-B198-8BDD533A4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D2C4E-5154-44E6-9D11-F0885F076A9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717BF-975A-1CF4-3D32-4C2D8AB41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F16DE-B695-F6E9-4E37-0FDEBB92B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3E04B-ECC6-43EF-AD83-46FF3E30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1936-7027-2B52-BB6E-F475460AB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/>
              <a:t>3D Kriging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37DBB-A1E0-CF77-D200-979636970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3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6E09-7CD7-73DC-6D5B-501841EF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python version 3.9.10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78B3-982D-88CD-1DC8-80A4872F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package (</a:t>
            </a:r>
            <a:r>
              <a:rPr lang="en-US" dirty="0" err="1"/>
              <a:t>pykrige</a:t>
            </a:r>
            <a:r>
              <a:rPr lang="en-US" dirty="0"/>
              <a:t>) not compatible with 3.9.10</a:t>
            </a:r>
          </a:p>
          <a:p>
            <a:endParaRPr lang="en-US" dirty="0"/>
          </a:p>
          <a:p>
            <a:r>
              <a:rPr lang="en-US" dirty="0"/>
              <a:t>In command prompt, have to install </a:t>
            </a:r>
            <a:r>
              <a:rPr lang="en-US" dirty="0" err="1"/>
              <a:t>pykrige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C2D6B-5E15-3E22-7AF2-256ECD55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10" y="3588959"/>
            <a:ext cx="5816899" cy="23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3D Kriging</vt:lpstr>
      <vt:lpstr>Use python version 3.9.10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3D Kriging</dc:title>
  <dc:creator>Kristen Elizabeth Okorn</dc:creator>
  <cp:lastModifiedBy>Kristen Elizabeth Okorn</cp:lastModifiedBy>
  <cp:revision>1</cp:revision>
  <dcterms:created xsi:type="dcterms:W3CDTF">2022-06-10T16:58:19Z</dcterms:created>
  <dcterms:modified xsi:type="dcterms:W3CDTF">2022-06-10T17:00:47Z</dcterms:modified>
</cp:coreProperties>
</file>