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9A06-4335-2ED7-494F-E4F8615D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ED7B-3FEC-98E6-7B25-DC67918B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FFDF-BD0C-3BD7-46AD-CB5D903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A50-B84B-3CCC-C42D-0AD30106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7336-9892-B549-DF17-105B4EE6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DFEB-D3C3-77FF-9048-89EDC65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DA64-56CE-39BF-2286-8D63AFBA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F812-A17B-85CF-39C4-7E2E0689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BA55-F210-C3B4-B87B-CFA26D7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424C-55D3-A1B8-5075-42C70D63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86005-06E9-F3CB-DDB1-9DD12DDB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0605C-AE9E-AEDB-A5C7-242DD248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09AC-0E65-A54D-3A3B-63C06CBA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8EDF-2600-FE3B-A0F7-4A0C5BA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384A-AA61-78DB-AACB-D35F0AD5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A63-7A9A-D382-2CE1-057D9010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5350-A6E3-DAD4-92C4-956B3C6D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3E7-6B9F-37F8-BA34-EBD09F76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123F-3E63-0669-C41D-6436147C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E1C3-B17C-2764-5F58-A632FC0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5B28-3299-E2CF-97C6-D435DDA5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D341-3AC4-A5C8-F3AC-D4777356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A358-5CA5-6BFB-66FE-B73AF3D3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949F-EE0E-F127-D2C4-C8B3CBA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1B85-1168-7181-8175-9C889E8F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8463-0D22-61EA-E69C-32DF7E67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0BD2-7FBE-2B5E-E3C9-EFDA1B6D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0BC2-7FDF-966F-FB00-0B4E370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9982-5EA9-A541-536B-1E2B00E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C7F5-984F-2D2D-B6E4-FADD3484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DF9F-3FEA-A2AC-4A4A-4C82B02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256D-BFD8-E729-17F7-CC027E74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3B48-4FA7-4D92-86BA-11D76B7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48205-F130-0A75-9DA7-180BDCBC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91153-B21D-A372-C7C9-6A26ECD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B2F2C-F829-A2D0-539C-BAA5B1DB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2AAEF-79BB-3332-9327-8AFC5194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24123-710D-D389-BA50-143C134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8CA06-8397-91B1-DA72-F335AFAA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B072-6A72-3479-9A12-8CDE293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9C3B1-2434-BA3A-998C-0D8CA9AF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E2550-B64C-D4F7-ED54-83118F1D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1816-4E41-E42E-1046-BE0C460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C2D92-36E5-898B-CB8C-A1E5E006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C2FD9-451D-8EBA-CA8E-08B70F3B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58A-8677-132F-3A03-EAD7FD3A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4E74-12D1-4BA6-5FAB-8DC9EBAD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12D-2C43-DEB9-2636-E9EE0832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6254-06E0-E8F0-7889-21E06100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EA32-C286-0191-FC1D-43F1FBD4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6703-50FE-368F-9C9D-627D1B29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F3161-DD3B-D3B8-D804-27AAE5D4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A93-3D87-C4A4-79EF-C16C8674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C6F49-C61F-966F-60A4-6DCD8507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17FF-2AFB-AF53-49BA-685D0E36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B179-CE34-4430-DA38-27C50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3AACE-596A-D06C-56BE-560C65C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F230-DE7A-05ED-1AFE-5950C769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77764-4FC0-5B4E-C72A-255B7059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CB2D-EB9A-86F1-86F3-8259779F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10EE-CF24-367F-8E6A-7D2660F4C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53F4-A404-452E-99A4-B15B9300D08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6C49-E3A7-2F6C-C7CE-50A507A41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8346-6355-5D2E-9B5F-831B2B633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8607-DDF7-4CED-82FF-7AE6B65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5C5-9C39-C063-38E7-DC86E8D6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Kriging ReadMe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11DBD-55D4-AE1A-3D6F-9E1D78AB2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97AD-762A-0C9E-4FE9-2540A848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run the calibration code to get calibrated field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4D91-27AD-79ED-0330-C5606F7D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.txt outputs generated from selecting “save to database” in the </a:t>
            </a:r>
            <a:r>
              <a:rPr lang="en-US" dirty="0" err="1"/>
              <a:t>settingsSet</a:t>
            </a:r>
            <a:endParaRPr lang="en-US" dirty="0"/>
          </a:p>
          <a:p>
            <a:r>
              <a:rPr lang="en-US" dirty="0"/>
              <a:t>Columns we will use: estimate, latitude, longitude, elevation</a:t>
            </a:r>
          </a:p>
          <a:p>
            <a:pPr lvl="1"/>
            <a:r>
              <a:rPr lang="en-US" dirty="0"/>
              <a:t>Latitude &amp; longitude must be populated in DeploymentLog.csv to appear in the final text file</a:t>
            </a:r>
          </a:p>
          <a:p>
            <a:pPr lvl="1"/>
            <a:r>
              <a:rPr lang="en-US" dirty="0"/>
              <a:t>Formatting in the Deployment Log:</a:t>
            </a:r>
          </a:p>
          <a:p>
            <a:pPr lvl="2"/>
            <a:r>
              <a:rPr lang="en-US" dirty="0"/>
              <a:t>Latitude &amp; longitude must be in decimal format (not minutes &amp; seconds)</a:t>
            </a:r>
          </a:p>
          <a:p>
            <a:pPr lvl="2"/>
            <a:r>
              <a:rPr lang="en-US" dirty="0"/>
              <a:t>Include negative signs where applicable</a:t>
            </a:r>
          </a:p>
          <a:p>
            <a:pPr lvl="2"/>
            <a:r>
              <a:rPr lang="en-US" dirty="0"/>
              <a:t>Do not include letters (N or W)</a:t>
            </a:r>
          </a:p>
          <a:p>
            <a:pPr lvl="3"/>
            <a:r>
              <a:rPr lang="en-US" dirty="0"/>
              <a:t>As long as points are in the same hemisphere it will work fine</a:t>
            </a:r>
          </a:p>
          <a:p>
            <a:pPr lvl="3"/>
            <a:r>
              <a:rPr lang="en-US" dirty="0"/>
              <a:t>Code is expecting a decimal number, not a string including numbers &amp; letters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7EB-E977-5F59-E369-C212E6B8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Reformatting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ECC-5FB2-7B50-5F24-52A4A928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each of the “database” text files you want to use into </a:t>
            </a:r>
            <a:r>
              <a:rPr lang="en-US"/>
              <a:t>a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1C30C-3D73-BD6A-7ED9-2F0FC0C0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0" y="2897232"/>
            <a:ext cx="7717141" cy="154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0BADD-A649-83AC-A181-BFEE4FED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55" y="2439500"/>
            <a:ext cx="3872345" cy="29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12C-93C5-101E-4D74-2299189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necessary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82FB-3FF5-34CE-4037-CDA7C34C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command line, click windows button on computer, then type CMD</a:t>
            </a:r>
          </a:p>
          <a:p>
            <a:r>
              <a:rPr lang="en-US" dirty="0"/>
              <a:t>To install </a:t>
            </a:r>
            <a:r>
              <a:rPr lang="en-US" dirty="0" err="1"/>
              <a:t>pykrige</a:t>
            </a:r>
            <a:r>
              <a:rPr lang="en-US" dirty="0"/>
              <a:t>, type in the command line: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pip install </a:t>
            </a:r>
            <a:r>
              <a:rPr lang="en-US" dirty="0" err="1">
                <a:solidFill>
                  <a:srgbClr val="00B050"/>
                </a:solidFill>
              </a:rPr>
              <a:t>pykrige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Then press enter</a:t>
            </a:r>
          </a:p>
          <a:p>
            <a:r>
              <a:rPr lang="en-US" dirty="0"/>
              <a:t>Some other necessary packages may also need to be installed in the command prompt </a:t>
            </a:r>
          </a:p>
          <a:p>
            <a:pPr lvl="1"/>
            <a:r>
              <a:rPr lang="en-US" dirty="0"/>
              <a:t>google any errors that come up for instructions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3C945-DB8F-32DE-9937-130629C1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4" y="5456872"/>
            <a:ext cx="10189251" cy="1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07D8-39A4-61A4-E27E-0158D6AF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8DA5-B1F1-CDA8-9445-BD573F97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decides what size grid to use (ex. 5x5x5)</a:t>
            </a:r>
          </a:p>
          <a:p>
            <a:r>
              <a:rPr lang="en-US" dirty="0"/>
              <a:t>This is relative based on how spaced apart your points are </a:t>
            </a:r>
          </a:p>
          <a:p>
            <a:pPr lvl="1"/>
            <a:r>
              <a:rPr lang="en-US" dirty="0"/>
              <a:t>I.e. one grid box does not equal a specific measurement – will change when different points are used</a:t>
            </a:r>
          </a:p>
          <a:p>
            <a:pPr lvl="1"/>
            <a:r>
              <a:rPr lang="en-US" dirty="0"/>
              <a:t>This will be something to mess around with while we fine tune our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67CF8-FF29-EA06-63BE-6D449280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70" y="4093369"/>
            <a:ext cx="7960264" cy="23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Kriging ReadMe</vt:lpstr>
      <vt:lpstr>First, run the calibration code to get calibrated field data</vt:lpstr>
      <vt:lpstr>Reformatting the data</vt:lpstr>
      <vt:lpstr>Download necessary packages</vt:lpstr>
      <vt:lpstr>User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Kriging ReadMe</dc:title>
  <dc:creator>Kristen Elizabeth Okorn</dc:creator>
  <cp:lastModifiedBy>Kristen Elizabeth Okorn</cp:lastModifiedBy>
  <cp:revision>5</cp:revision>
  <dcterms:created xsi:type="dcterms:W3CDTF">2022-05-24T16:08:29Z</dcterms:created>
  <dcterms:modified xsi:type="dcterms:W3CDTF">2022-06-21T15:38:50Z</dcterms:modified>
</cp:coreProperties>
</file>