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4" r:id="rId4"/>
    <p:sldId id="311" r:id="rId5"/>
    <p:sldId id="312" r:id="rId6"/>
    <p:sldId id="313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Helvetica" panose="020B0500000000000000" pitchFamily="34" charset="0"/>
              </a:rPr>
              <a:t>Creating a </a:t>
            </a:r>
            <a:r>
              <a:rPr lang="en-US" sz="4000" dirty="0" err="1">
                <a:latin typeface="Helvetica" panose="020B0500000000000000" pitchFamily="34" charset="0"/>
              </a:rPr>
              <a:t>PostGIS</a:t>
            </a:r>
            <a:r>
              <a:rPr lang="en-US" sz="4000" dirty="0">
                <a:latin typeface="Helvetica" panose="020B0500000000000000" pitchFamily="34" charset="0"/>
              </a:rPr>
              <a:t> Database and Connecting in </a:t>
            </a:r>
            <a:r>
              <a:rPr lang="en-US" sz="4000" dirty="0" err="1">
                <a:latin typeface="Helvetica" panose="020B0500000000000000" pitchFamily="34" charset="0"/>
              </a:rPr>
              <a:t>QGIS</a:t>
            </a:r>
            <a:endParaRPr lang="en-US" sz="40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1) Install PostgreSQL (Postgres) /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095" y="954141"/>
            <a:ext cx="1218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Download PostgreSQL and Install</a:t>
            </a:r>
            <a:r>
              <a:rPr lang="en-US" sz="2000" dirty="0"/>
              <a:t>: https://www.enterprisedb.com/downloads/postgres-postgresql-downloads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27860" y="331751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8" y="2045432"/>
            <a:ext cx="10700426" cy="3646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0379" y="1613541"/>
            <a:ext cx="853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it finishes, it will give you the option to run Stack Builder. Install </a:t>
            </a:r>
            <a:r>
              <a:rPr lang="en-US" sz="2000" dirty="0" err="1"/>
              <a:t>PostGIS</a:t>
            </a:r>
            <a:r>
              <a:rPr lang="en-US" sz="20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448" y="5721570"/>
            <a:ext cx="11043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username and password (“</a:t>
            </a:r>
            <a:r>
              <a:rPr lang="en-US" sz="2000" dirty="0" err="1"/>
              <a:t>postgres</a:t>
            </a:r>
            <a:r>
              <a:rPr lang="en-US" sz="2000" dirty="0"/>
              <a:t>” for both is ok for now)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it asks if you want to create a spatial database, either way is OK – we will create a new one anyway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Press “Yes” to all dialogue boxes that pop up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1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2) Create a New Database in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PGAdmin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1908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6572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17" y="3236185"/>
            <a:ext cx="9502716" cy="3492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5959" y="559966"/>
            <a:ext cx="481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Database, then Create &gt; Database…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19" y="868909"/>
            <a:ext cx="4001362" cy="1814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47322" y="2774954"/>
            <a:ext cx="682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each of these tabs and select the options shown here. Press save.</a:t>
            </a:r>
          </a:p>
        </p:txBody>
      </p:sp>
    </p:spTree>
    <p:extLst>
      <p:ext uri="{BB962C8B-B14F-4D97-AF65-F5344CB8AC3E}">
        <p14:creationId xmlns:p14="http://schemas.microsoft.com/office/powerpoint/2010/main" val="132049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3) Add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 Extension to the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9" y="1670594"/>
            <a:ext cx="6607217" cy="3953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82" y="1670594"/>
            <a:ext cx="3722391" cy="4104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9482" y="1134209"/>
            <a:ext cx="498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extensions, then Create &gt; Extension…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3670" y="1093458"/>
            <a:ext cx="36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postgis</a:t>
            </a:r>
            <a:r>
              <a:rPr lang="en-US" dirty="0"/>
              <a:t> and press Save</a:t>
            </a:r>
          </a:p>
        </p:txBody>
      </p:sp>
    </p:spTree>
    <p:extLst>
      <p:ext uri="{BB962C8B-B14F-4D97-AF65-F5344CB8AC3E}">
        <p14:creationId xmlns:p14="http://schemas.microsoft.com/office/powerpoint/2010/main" val="207681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4) Grant Database Permissions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23705" y="675307"/>
            <a:ext cx="2773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the database schemas section and right click on public, then Grant Wizard…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67079" y="952306"/>
            <a:ext cx="311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PUBLIC as a Grantee with all privileges. Then press Next, then Save.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94" y="2129925"/>
            <a:ext cx="4012495" cy="2538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05" y="2129925"/>
            <a:ext cx="2728196" cy="44885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547" y="2129925"/>
            <a:ext cx="3803499" cy="24244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54887" y="1530927"/>
            <a:ext cx="407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everything, then press Next</a:t>
            </a:r>
          </a:p>
        </p:txBody>
      </p:sp>
    </p:spTree>
    <p:extLst>
      <p:ext uri="{BB962C8B-B14F-4D97-AF65-F5344CB8AC3E}">
        <p14:creationId xmlns:p14="http://schemas.microsoft.com/office/powerpoint/2010/main" val="273703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5) Connect to the Database in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QGIS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076329" y="931929"/>
            <a:ext cx="4784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connection with the settings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= the database you just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 = the username you created when you installed </a:t>
            </a:r>
            <a:r>
              <a:rPr lang="en-US" dirty="0" err="1"/>
              <a:t>PGAdmin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7132" y="1347428"/>
            <a:ext cx="407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QGIS</a:t>
            </a:r>
            <a:r>
              <a:rPr lang="en-US" dirty="0"/>
              <a:t>. In the menu at the top select Layer &gt; Add Layer &gt; Add </a:t>
            </a:r>
            <a:r>
              <a:rPr lang="en-US" dirty="0" err="1"/>
              <a:t>PostGIS</a:t>
            </a:r>
            <a:r>
              <a:rPr lang="en-US" dirty="0"/>
              <a:t> Layers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63" y="2391535"/>
            <a:ext cx="2927344" cy="4180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7" y="2019550"/>
            <a:ext cx="6187976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9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7585" y="1347428"/>
            <a:ext cx="1029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able to connect in </a:t>
            </a:r>
            <a:r>
              <a:rPr lang="en-US" dirty="0" err="1"/>
              <a:t>QGIS</a:t>
            </a:r>
            <a:r>
              <a:rPr lang="en-US" dirty="0"/>
              <a:t>,  then your database is set up properly. </a:t>
            </a:r>
            <a:r>
              <a:rPr lang="en-US" dirty="0"/>
              <a:t>It’s still empty, so t</a:t>
            </a:r>
            <a:r>
              <a:rPr lang="en-US" dirty="0"/>
              <a:t>here is not much you can do with it yet. We will go through how to import data in class.</a:t>
            </a:r>
          </a:p>
        </p:txBody>
      </p:sp>
    </p:spTree>
    <p:extLst>
      <p:ext uri="{BB962C8B-B14F-4D97-AF65-F5344CB8AC3E}">
        <p14:creationId xmlns:p14="http://schemas.microsoft.com/office/powerpoint/2010/main" val="141941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18988</TotalTime>
  <Words>296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157</cp:revision>
  <dcterms:created xsi:type="dcterms:W3CDTF">2017-01-24T21:41:13Z</dcterms:created>
  <dcterms:modified xsi:type="dcterms:W3CDTF">2017-02-28T02:09:23Z</dcterms:modified>
</cp:coreProperties>
</file>