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8" r:id="rId4"/>
    <p:sldId id="3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Data Visualization: ggplot2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2598" y="4460528"/>
            <a:ext cx="83515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ggplot2</a:t>
            </a:r>
            <a:r>
              <a:rPr lang="en-US" sz="2600" dirty="0"/>
              <a:t>:</a:t>
            </a:r>
            <a:r>
              <a:rPr lang="en-US" sz="2600" b="1" dirty="0"/>
              <a:t> </a:t>
            </a:r>
            <a:r>
              <a:rPr lang="en-US" sz="2600" dirty="0"/>
              <a:t>Common issues from the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D3</a:t>
            </a:r>
            <a:r>
              <a:rPr lang="en-US" sz="2600" dirty="0"/>
              <a:t>: Map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4670" y="3897083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ggplot2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0739" y="1324828"/>
            <a:ext cx="32603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it does: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Grammar of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Themes for styling the display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61115" y="1324828"/>
            <a:ext cx="23035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it doesn’t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networks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7585" y="3368307"/>
            <a:ext cx="99956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Basic concepts: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aes</a:t>
            </a:r>
            <a:r>
              <a:rPr lang="en-US" sz="2000" b="1" dirty="0"/>
              <a:t> (</a:t>
            </a:r>
            <a:r>
              <a:rPr lang="en-US" sz="2000" b="1" dirty="0"/>
              <a:t>aesthetics)</a:t>
            </a:r>
            <a:r>
              <a:rPr lang="en-US" sz="2000" b="1" dirty="0"/>
              <a:t>: </a:t>
            </a:r>
            <a:r>
              <a:rPr lang="en-US" sz="2000" dirty="0"/>
              <a:t>defines which variables map to which aesthetic properties</a:t>
            </a:r>
            <a:br>
              <a:rPr lang="en-US" sz="2000" dirty="0"/>
            </a:br>
            <a:r>
              <a:rPr lang="en-US" sz="2000" dirty="0"/>
              <a:t>Example:  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/>
              <a:t>x = age, y = population, fill=gender)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geom_xxxxx</a:t>
            </a:r>
            <a:r>
              <a:rPr lang="en-US" sz="2000" b="1" dirty="0"/>
              <a:t>: </a:t>
            </a:r>
            <a:r>
              <a:rPr lang="en-US" sz="2000" dirty="0"/>
              <a:t>adds</a:t>
            </a:r>
            <a:r>
              <a:rPr lang="en-US" sz="2000" b="1" dirty="0"/>
              <a:t> </a:t>
            </a: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layer, which inherits the aesthetic properties</a:t>
            </a:r>
            <a:br>
              <a:rPr lang="en-US" sz="2000" dirty="0"/>
            </a:br>
            <a:r>
              <a:rPr lang="en-US" sz="2000" dirty="0"/>
              <a:t>Example:  </a:t>
            </a:r>
            <a:r>
              <a:rPr lang="en-US" sz="2000" dirty="0" err="1"/>
              <a:t>geom_bar</a:t>
            </a:r>
            <a:r>
              <a:rPr lang="en-US" sz="2000" dirty="0"/>
              <a:t> (bar chart), </a:t>
            </a:r>
            <a:r>
              <a:rPr lang="en-US" sz="2000" dirty="0" err="1"/>
              <a:t>geom_point</a:t>
            </a:r>
            <a:r>
              <a:rPr lang="en-US" sz="2000" dirty="0"/>
              <a:t> (scatter plot), </a:t>
            </a:r>
            <a:r>
              <a:rPr lang="en-US" sz="2000" dirty="0" err="1"/>
              <a:t>geom_polygon</a:t>
            </a:r>
            <a:r>
              <a:rPr lang="en-US" sz="2000" dirty="0"/>
              <a:t> (map features)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+ Structure: </a:t>
            </a:r>
            <a:r>
              <a:rPr lang="en-US" sz="2000" dirty="0"/>
              <a:t>new features/properties are added to the plot by appending with a </a:t>
            </a:r>
            <a:r>
              <a:rPr lang="en-US" sz="2000" b="1" dirty="0"/>
              <a:t>+</a:t>
            </a:r>
            <a:br>
              <a:rPr lang="en-US" sz="2000" b="1" dirty="0"/>
            </a:br>
            <a:r>
              <a:rPr lang="en-US" sz="2000" dirty="0"/>
              <a:t>Example:  </a:t>
            </a:r>
            <a:r>
              <a:rPr lang="en-US" sz="2000" dirty="0" err="1"/>
              <a:t>ggplot</a:t>
            </a:r>
            <a:r>
              <a:rPr lang="en-US" sz="2000" dirty="0"/>
              <a:t>(data, </a:t>
            </a:r>
            <a:r>
              <a:rPr lang="en-US" sz="2000" dirty="0" err="1"/>
              <a:t>aes</a:t>
            </a:r>
            <a:r>
              <a:rPr lang="en-US" sz="2000" dirty="0"/>
              <a:t>(x = age, y = population) ) + </a:t>
            </a:r>
            <a:r>
              <a:rPr lang="en-US" sz="2000" dirty="0" err="1"/>
              <a:t>geom_point</a:t>
            </a:r>
            <a:r>
              <a:rPr lang="en-US" sz="2000" dirty="0"/>
              <a:t>() + labs(title=“My Title“)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08178"/>
              </p:ext>
            </p:extLst>
          </p:nvPr>
        </p:nvGraphicFramePr>
        <p:xfrm>
          <a:off x="1731146" y="11703"/>
          <a:ext cx="8859914" cy="684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8381858" imgH="6476780" progId="Acrobat.Document.2015">
                  <p:embed/>
                </p:oleObj>
              </mc:Choice>
              <mc:Fallback>
                <p:oleObj name="Acrobat Document" r:id="rId3" imgW="8381858" imgH="6476780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1146" y="11703"/>
                        <a:ext cx="8859914" cy="684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4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19155"/>
              </p:ext>
            </p:extLst>
          </p:nvPr>
        </p:nvGraphicFramePr>
        <p:xfrm>
          <a:off x="1694421" y="0"/>
          <a:ext cx="887505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8381858" imgH="6476780" progId="Acrobat.Document.2015">
                  <p:embed/>
                </p:oleObj>
              </mc:Choice>
              <mc:Fallback>
                <p:oleObj name="Acrobat Document" r:id="rId3" imgW="8381858" imgH="6476780" progId="Acrobat.Document.20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421" y="0"/>
                        <a:ext cx="887505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23790</TotalTime>
  <Words>64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182</cp:revision>
  <dcterms:created xsi:type="dcterms:W3CDTF">2017-01-24T21:41:13Z</dcterms:created>
  <dcterms:modified xsi:type="dcterms:W3CDTF">2017-03-24T00:32:11Z</dcterms:modified>
</cp:coreProperties>
</file>