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0"/>
  </p:notesMasterIdLst>
  <p:handoutMasterIdLst>
    <p:handoutMasterId r:id="rId11"/>
  </p:handoutMasterIdLst>
  <p:sldIdLst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B596BA-F330-4785-8461-F74708FFCA50}" type="datetime1">
              <a:rPr lang="ru-RU" smtClean="0"/>
              <a:t>21.04.2021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E9F4-7ED8-495D-B52D-5485A5BC0ACA}" type="datetime1">
              <a:rPr lang="ru-RU" noProof="0" smtClean="0"/>
              <a:pPr/>
              <a:t>21.04.2021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2DED7-F6AC-4866-8138-11B328ED7527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D0CC0D-F4E8-4EB2-A425-24C0A08BF2ED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365CB-744A-4AFA-AFC9-892345BE9421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Рисунок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Рисунок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5B89D9-0013-4DF9-B570-27DC755C2F3F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A79461-147E-4321-BCEB-239C620C895A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DA27-089F-41DB-9018-6804069C0386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5337F-F302-414C-9999-654EC56929E7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63DE5C-7286-415E-BD66-0312B5E1AB50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888F6-BA81-4650-96F1-E4BE1E5DDAE1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B14CD44-37FB-48CC-A24D-89C3A643DD86}" type="datetime1">
              <a:rPr lang="ru-RU" noProof="0" smtClean="0"/>
              <a:t>21.04.2021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Карвецкий </a:t>
            </a:r>
            <a:r>
              <a:rPr lang="ru-RU" dirty="0" err="1"/>
              <a:t>всеволод</a:t>
            </a:r>
            <a:r>
              <a:rPr lang="ru-RU" dirty="0"/>
              <a:t>, НКНбд-01-20</a:t>
            </a:r>
          </a:p>
          <a:p>
            <a:pPr rtl="0"/>
            <a:r>
              <a:rPr lang="ru-RU" dirty="0"/>
              <a:t>1032201682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9B361C5-C563-44C0-B058-34F26F01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915B40-D554-48A1-8A74-7CF62170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лабораторной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4574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A7F1EEC-6949-4E71-AAD5-46595D2E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Установить виртуальную машину</a:t>
            </a:r>
          </a:p>
          <a:p>
            <a:r>
              <a:rPr lang="ru-RU" dirty="0"/>
              <a:t>2. Подготовить виртуальную машину к установке ОС</a:t>
            </a:r>
          </a:p>
          <a:p>
            <a:r>
              <a:rPr lang="ru-RU" dirty="0"/>
              <a:t>3. Установить и настроить ОС </a:t>
            </a:r>
            <a:r>
              <a:rPr lang="en-AU" dirty="0"/>
              <a:t>Linux CentOS</a:t>
            </a:r>
          </a:p>
          <a:p>
            <a:r>
              <a:rPr lang="en-AU" dirty="0"/>
              <a:t>4. </a:t>
            </a:r>
            <a:r>
              <a:rPr lang="ru-RU" dirty="0"/>
              <a:t>Выполнить домашнее задание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7F02080-58DF-4C5D-87D4-93F7770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0134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B31F60-059A-4A47-B55E-882DE8EF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70" y="1548606"/>
            <a:ext cx="2995710" cy="1958074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C678BD-E245-4A73-A3FB-81E26F5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процесса выполнения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8DD62E7-83DB-4773-B28A-99ACEFE3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70" y="1528986"/>
            <a:ext cx="2709747" cy="23061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A22F1C-8794-4483-BCCF-0D1BE749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70" y="2880130"/>
            <a:ext cx="2995710" cy="254747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7AF33D-1FDE-4E4D-B092-0C994872D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803" y="1528986"/>
            <a:ext cx="5616427" cy="1813717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17317F-7319-4A8A-88D6-77763D6B1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378" y="3195961"/>
            <a:ext cx="3740946" cy="314857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табло, табличка&#10;&#10;Автоматически созданное описание">
            <a:extLst>
              <a:ext uri="{FF2B5EF4-FFF2-40B4-BE49-F238E27FC236}">
                <a16:creationId xmlns:a16="http://schemas.microsoft.com/office/drawing/2014/main" id="{9E114EB9-116A-4ACB-9546-8CADE90C9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194" y="4942323"/>
            <a:ext cx="5662151" cy="1806097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697BF2-6184-4A60-B367-7EA5F63358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1443" y="3835154"/>
            <a:ext cx="3740946" cy="28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46CEA71-4DBD-4B1A-BAAF-1BBFAB2C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Данная лабораторная работа помогла мне научиться устанавливать и использовать виртуальную машину для работы. Я научился производить первоначальную настройку </a:t>
            </a:r>
            <a:r>
              <a:rPr lang="ru-RU" dirty="0" err="1"/>
              <a:t>Oracle</a:t>
            </a:r>
            <a:r>
              <a:rPr lang="ru-RU" dirty="0"/>
              <a:t> VM для работы с ОС </a:t>
            </a:r>
            <a:r>
              <a:rPr lang="ru-RU" dirty="0" err="1"/>
              <a:t>CentOS</a:t>
            </a:r>
            <a:r>
              <a:rPr lang="ru-RU" dirty="0"/>
              <a:t>. Также я научился использовать команду </a:t>
            </a:r>
            <a:r>
              <a:rPr lang="ru-RU" dirty="0" err="1"/>
              <a:t>dmesg</a:t>
            </a:r>
            <a:r>
              <a:rPr lang="ru-RU" dirty="0"/>
              <a:t> для поиска нужной информации о системе.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5AC145D-714C-4BEE-8851-E6AC600B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45340394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10_TF66722518.potx" id="{99535A38-7086-4F19-BA2D-7114A7639216}" vid="{E1E69E6A-375F-4B0F-8CE5-93EFF684DE4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продаж</Template>
  <TotalTime>5</TotalTime>
  <Words>105</Words>
  <Application>Microsoft Office PowerPoint</Application>
  <PresentationFormat>Широкоэкранный</PresentationFormat>
  <Paragraphs>14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Consolas</vt:lpstr>
      <vt:lpstr>Verdana</vt:lpstr>
      <vt:lpstr>РетроспективаVTI</vt:lpstr>
      <vt:lpstr>Лабораторная работа 1</vt:lpstr>
      <vt:lpstr>Цели лабораторной работы</vt:lpstr>
      <vt:lpstr>Задачи</vt:lpstr>
      <vt:lpstr>Иллюстрация процесса выполнения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Карвецкий Всеволод Анатольевич</dc:creator>
  <cp:lastModifiedBy>Карвецкий Всеволод Анатольевич</cp:lastModifiedBy>
  <cp:revision>1</cp:revision>
  <dcterms:created xsi:type="dcterms:W3CDTF">2021-04-21T20:38:20Z</dcterms:created>
  <dcterms:modified xsi:type="dcterms:W3CDTF">2021-04-21T20:44:19Z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