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0"/>
  </p:notesMasterIdLst>
  <p:handoutMasterIdLst>
    <p:handoutMasterId r:id="rId11"/>
  </p:handoutMasterIdLst>
  <p:sldIdLst>
    <p:sldId id="348" r:id="rId5"/>
    <p:sldId id="349" r:id="rId6"/>
    <p:sldId id="350" r:id="rId7"/>
    <p:sldId id="351" r:id="rId8"/>
    <p:sldId id="352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B596BA-F330-4785-8461-F74708FFCA50}" type="datetime1">
              <a:rPr lang="ru-RU" smtClean="0"/>
              <a:t>24.04.2021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E9F4-7ED8-495D-B52D-5485A5BC0ACA}" type="datetime1">
              <a:rPr lang="ru-RU" noProof="0" smtClean="0"/>
              <a:pPr/>
              <a:t>24.04.2021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2DED7-F6AC-4866-8138-11B328ED7527}" type="datetime1">
              <a:rPr lang="ru-RU" noProof="0" smtClean="0"/>
              <a:t>24.04.2021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D0CC0D-F4E8-4EB2-A425-24C0A08BF2ED}" type="datetime1">
              <a:rPr lang="ru-RU" noProof="0" smtClean="0"/>
              <a:t>24.04.2021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365CB-744A-4AFA-AFC9-892345BE9421}" type="datetime1">
              <a:rPr lang="ru-RU" noProof="0" smtClean="0"/>
              <a:t>24.04.2021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Рисунок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Рисунок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5B89D9-0013-4DF9-B570-27DC755C2F3F}" type="datetime1">
              <a:rPr lang="ru-RU" noProof="0" smtClean="0"/>
              <a:t>24.04.2021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A79461-147E-4321-BCEB-239C620C895A}" type="datetime1">
              <a:rPr lang="ru-RU" noProof="0" smtClean="0"/>
              <a:t>24.04.2021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74DA27-089F-41DB-9018-6804069C0386}" type="datetime1">
              <a:rPr lang="ru-RU" noProof="0" smtClean="0"/>
              <a:t>24.04.2021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5337F-F302-414C-9999-654EC56929E7}" type="datetime1">
              <a:rPr lang="ru-RU" noProof="0" smtClean="0"/>
              <a:t>24.04.2021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63DE5C-7286-415E-BD66-0312B5E1AB50}" type="datetime1">
              <a:rPr lang="ru-RU" noProof="0" smtClean="0"/>
              <a:t>24.04.2021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888F6-BA81-4650-96F1-E4BE1E5DDAE1}" type="datetime1">
              <a:rPr lang="ru-RU" noProof="0" smtClean="0"/>
              <a:t>24.04.2021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AB14CD44-37FB-48CC-A24D-89C3A643DD86}" type="datetime1">
              <a:rPr lang="ru-RU" noProof="0" smtClean="0"/>
              <a:t>24.04.2021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Лабораторная работа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Карвецкий </a:t>
            </a:r>
            <a:r>
              <a:rPr lang="ru-RU" dirty="0" err="1"/>
              <a:t>всеволод</a:t>
            </a:r>
            <a:r>
              <a:rPr lang="ru-RU" dirty="0"/>
              <a:t>, НКНбд-01-20</a:t>
            </a:r>
          </a:p>
          <a:p>
            <a:pPr rtl="0"/>
            <a:r>
              <a:rPr lang="ru-RU" dirty="0"/>
              <a:t>1032201682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9B361C5-C563-44C0-B058-34F26F01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Целью данной работы является</a:t>
            </a:r>
            <a:r>
              <a:rPr lang="en-AU" dirty="0"/>
              <a:t> </a:t>
            </a:r>
            <a:r>
              <a:rPr lang="ru-RU" dirty="0"/>
              <a:t>изучение идеологии и применения средств контроля версий.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4915B40-D554-48A1-8A74-7CF62170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лабораторной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45744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A7F1EEC-6949-4E71-AAD5-46595D2E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Установить </a:t>
            </a:r>
            <a:r>
              <a:rPr lang="en-AU" dirty="0"/>
              <a:t>Git</a:t>
            </a:r>
          </a:p>
          <a:p>
            <a:r>
              <a:rPr lang="ru-RU" dirty="0"/>
              <a:t>2. Создать локальный репозиторий</a:t>
            </a:r>
          </a:p>
          <a:p>
            <a:r>
              <a:rPr lang="ru-RU" dirty="0"/>
              <a:t>3. Подключить удаленный репозиторий</a:t>
            </a:r>
            <a:endParaRPr lang="en-AU" dirty="0"/>
          </a:p>
          <a:p>
            <a:r>
              <a:rPr lang="en-AU" dirty="0"/>
              <a:t>4. </a:t>
            </a:r>
            <a:r>
              <a:rPr lang="ru-RU" dirty="0"/>
              <a:t>Создать релиз с помощью  </a:t>
            </a:r>
            <a:r>
              <a:rPr lang="en-AU" dirty="0" err="1"/>
              <a:t>Gitflow</a:t>
            </a:r>
            <a:endParaRPr lang="en-AU" dirty="0"/>
          </a:p>
          <a:p>
            <a:r>
              <a:rPr lang="en-AU" dirty="0"/>
              <a:t>5. </a:t>
            </a:r>
            <a:r>
              <a:rPr lang="ru-RU" dirty="0"/>
              <a:t>Загрузить все необходимые файлы на </a:t>
            </a:r>
            <a:r>
              <a:rPr lang="en-AU" dirty="0"/>
              <a:t>GitHub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7F02080-58DF-4C5D-87D4-93F7770C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101340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C678BD-E245-4A73-A3FB-81E26F50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 процесса выполнения</a:t>
            </a: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5126E5-D93E-41F6-B778-CF270DD5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0" y="1790891"/>
            <a:ext cx="4968671" cy="45724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43C3AB5-3AD5-4B2F-828A-D7F14F3BD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0" y="2248131"/>
            <a:ext cx="5486875" cy="3711262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209E6DF-91FB-4B60-A6F7-B17AAB033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180" y="1695457"/>
            <a:ext cx="5159187" cy="2911092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14D9C00-6BB2-4D0C-83D2-919154A28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411" y="4606549"/>
            <a:ext cx="5547841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46CEA71-4DBD-4B1A-BAAF-1BBFAB2C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Выполняя данную лабораторную работу, я научился пользоваться </a:t>
            </a:r>
            <a:r>
              <a:rPr lang="ru-RU" dirty="0" err="1"/>
              <a:t>Git</a:t>
            </a:r>
            <a:r>
              <a:rPr lang="ru-RU" dirty="0"/>
              <a:t>, а именно: инициализировать локальный</a:t>
            </a:r>
          </a:p>
          <a:p>
            <a:pPr algn="ctr"/>
            <a:r>
              <a:rPr lang="ru-RU" dirty="0"/>
              <a:t>репозиторий, подключать удаленные репозитории, добавлять и удалять нужные файлы, синхронизировать данные.</a:t>
            </a:r>
          </a:p>
          <a:p>
            <a:pPr algn="ctr"/>
            <a:r>
              <a:rPr lang="ru-RU" dirty="0"/>
              <a:t>Также я научился использовать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, который очень сильно упрощает разработку проектов и навигацию между ветками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AC145D-714C-4BEE-8851-E6AC600B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45340394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10_TF66722518.potx" id="{99535A38-7086-4F19-BA2D-7114A7639216}" vid="{E1E69E6A-375F-4B0F-8CE5-93EFF684DE4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Простая презентация продаж</Template>
  <TotalTime>9</TotalTime>
  <Words>105</Words>
  <Application>Microsoft Office PowerPoint</Application>
  <PresentationFormat>Широкоэкранный</PresentationFormat>
  <Paragraphs>17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Consolas</vt:lpstr>
      <vt:lpstr>Verdana</vt:lpstr>
      <vt:lpstr>РетроспективаVTI</vt:lpstr>
      <vt:lpstr>Лабораторная работа 2</vt:lpstr>
      <vt:lpstr>Цели лабораторной работы</vt:lpstr>
      <vt:lpstr>Задачи</vt:lpstr>
      <vt:lpstr>Иллюстрация процесса выполнения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Карвецкий Всеволод Анатольевич</dc:creator>
  <cp:lastModifiedBy>Карвецкий Всеволод Анатольевич</cp:lastModifiedBy>
  <cp:revision>2</cp:revision>
  <dcterms:created xsi:type="dcterms:W3CDTF">2021-04-21T20:38:20Z</dcterms:created>
  <dcterms:modified xsi:type="dcterms:W3CDTF">2021-04-24T12:16:56Z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